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activeX/activeX2.bin" ContentType="application/vnd.ms-office.activeX"/>
  <Override PartName="/ppt/activeX/activeX2.xml" ContentType="application/vnd.ms-office.activeX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338" r:id="rId3"/>
    <p:sldId id="355" r:id="rId4"/>
    <p:sldId id="365" r:id="rId5"/>
    <p:sldId id="342" r:id="rId6"/>
    <p:sldId id="350" r:id="rId7"/>
    <p:sldId id="378" r:id="rId8"/>
    <p:sldId id="371" r:id="rId9"/>
    <p:sldId id="369" r:id="rId10"/>
    <p:sldId id="366" r:id="rId11"/>
    <p:sldId id="341" r:id="rId12"/>
    <p:sldId id="349" r:id="rId13"/>
    <p:sldId id="372" r:id="rId14"/>
    <p:sldId id="373" r:id="rId1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-소망M"/>
        <a:cs typeface="-소망M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-소망M"/>
        <a:cs typeface="-소망M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-소망M"/>
        <a:cs typeface="-소망M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-소망M"/>
        <a:cs typeface="-소망M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-소망M"/>
        <a:cs typeface="-소망M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-소망M"/>
        <a:cs typeface="-소망M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-소망M"/>
        <a:cs typeface="-소망M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-소망M"/>
        <a:cs typeface="-소망M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-소망M"/>
        <a:cs typeface="-소망M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792" y="-108"/>
      </p:cViewPr>
      <p:guideLst>
        <p:guide orient="horz" pos="208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0FC23A1F-803C-4CBE-A4EC-6A86892CE5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96E695D-80B5-44B6-828A-1893F178E87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pptwork\0723\서식용\BL01_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5" y="2500313"/>
            <a:ext cx="1071563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10000"/>
            <a:ext cx="6400800" cy="914400"/>
          </a:xfrm>
        </p:spPr>
        <p:txBody>
          <a:bodyPr/>
          <a:lstStyle>
            <a:lvl1pPr marL="0" indent="0" algn="ctr">
              <a:buFontTx/>
              <a:buNone/>
              <a:defRPr sz="2800">
                <a:solidFill>
                  <a:srgbClr val="000080"/>
                </a:solidFill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ko-KR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C9F4F0-805B-4D40-9A5F-6E38032D5BCE}" type="datetimeFigureOut">
              <a:rPr lang="zh-CN" altLang="en-US"/>
            </a:fld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B7755B-9DA8-4055-B2B9-86893C03663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2DBBF7-98BD-44A7-A2A1-46AFEDEFB437}" type="datetimeFigureOut">
              <a:rPr lang="zh-CN" altLang="en-US"/>
            </a:fld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D95A65-1480-4450-B41D-3DB05B62EA4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0850" y="609600"/>
            <a:ext cx="188595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43000" y="609600"/>
            <a:ext cx="550545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33F52-DA1B-423D-8EB5-C4247F31B1DD}" type="datetimeFigureOut">
              <a:rPr lang="zh-CN" altLang="en-US"/>
            </a:fld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F1E7D3-1A4E-4F86-BAAC-85AEA65D4A5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pptwork\0723\서식용\BL01_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5" y="2500313"/>
            <a:ext cx="1071563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10000"/>
            <a:ext cx="6400800" cy="914400"/>
          </a:xfrm>
        </p:spPr>
        <p:txBody>
          <a:bodyPr/>
          <a:lstStyle>
            <a:lvl1pPr marL="0" indent="0" algn="ctr">
              <a:buFontTx/>
              <a:buNone/>
              <a:defRPr sz="2800">
                <a:solidFill>
                  <a:srgbClr val="000080"/>
                </a:solidFill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ko-KR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BA7E0A-4623-4566-8B2D-FDA1B98D947D}" type="datetimeFigureOut">
              <a:rPr lang="zh-CN" altLang="en-US"/>
            </a:fld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2B8F0F-B0A0-4377-8D38-47677CB6A1B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D94F8C-F053-40EE-88CD-93C2F3B21D3A}" type="datetimeFigureOut">
              <a:rPr lang="zh-CN" altLang="en-US"/>
            </a:fld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D4AF0-2256-4D77-8095-7CAFBBFC48C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F6F56D-ACFD-473F-872B-D5C06D8578EF}" type="datetimeFigureOut">
              <a:rPr lang="zh-CN" altLang="en-US"/>
            </a:fld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BF614C-B5B1-4F1E-9822-47A265405A7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43000" y="1752600"/>
            <a:ext cx="3581400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76800" y="1752600"/>
            <a:ext cx="3581400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391EAB-8089-4893-BF01-674A95966E7E}" type="datetimeFigureOut">
              <a:rPr lang="zh-CN" altLang="en-US"/>
            </a:fld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F8D2DD-B113-4D6E-9A81-FFE0444C45F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0D349A-BA25-4F23-BB0A-11C565108151}" type="datetimeFigureOut">
              <a:rPr lang="zh-CN" altLang="en-US"/>
            </a:fld>
            <a:endParaRPr lang="zh-CN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F8BA54-E1CA-43B0-BC10-F67EA856538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4C90AA-9552-489D-B129-CFD0E91B3FD6}" type="datetimeFigureOut">
              <a:rPr lang="zh-CN" altLang="en-US"/>
            </a:fld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B6BCD2-34C9-4C41-82A5-873FE10382D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5BDFAE-DDA1-41D1-A299-E5BF6DFEE5DF}" type="datetimeFigureOut">
              <a:rPr lang="zh-CN" altLang="en-US"/>
            </a:fld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571DC8-DF97-4575-8FC9-25A907E8CA3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840C1-5107-44C6-BF78-A041605631DF}" type="datetimeFigureOut">
              <a:rPr lang="zh-CN" altLang="en-US"/>
            </a:fld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BD4A87-6F35-4870-9E9D-5150E1CC67A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33F754-0FCB-4ECB-8AA9-4A2E508E5952}" type="datetimeFigureOut">
              <a:rPr lang="zh-CN" altLang="en-US"/>
            </a:fld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2AAD1-D959-4075-8614-19A6AED4B5B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4.jpeg"/><Relationship Id="rId13" Type="http://schemas.openxmlformats.org/officeDocument/2006/relationships/image" Target="../media/image3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pptwork\0723\서식용\BL01_4_1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609600"/>
            <a:ext cx="75438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ko-KR" altLang="en-US" smtClean="0"/>
              <a:t>마스터 제목 스타일 편집</a:t>
            </a:r>
            <a:endParaRPr lang="ko-KR" altLang="en-US" smtClean="0"/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1752600"/>
            <a:ext cx="7315200" cy="4343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ko-KR" altLang="en-US" smtClean="0"/>
              <a:t>마스터 텍스트 스타일을 편집합니다</a:t>
            </a:r>
            <a:endParaRPr lang="ko-KR" altLang="en-US" smtClean="0"/>
          </a:p>
          <a:p>
            <a:pPr lvl="1"/>
            <a:r>
              <a:rPr lang="ko-KR" altLang="en-US" smtClean="0"/>
              <a:t>둘째 수준</a:t>
            </a:r>
            <a:endParaRPr lang="ko-KR" altLang="en-US" smtClean="0"/>
          </a:p>
          <a:p>
            <a:pPr lvl="2"/>
            <a:r>
              <a:rPr lang="ko-KR" altLang="en-US" smtClean="0"/>
              <a:t>셋째 수준</a:t>
            </a:r>
            <a:endParaRPr lang="ko-KR" altLang="en-US" smtClean="0"/>
          </a:p>
          <a:p>
            <a:pPr lvl="3"/>
            <a:r>
              <a:rPr lang="ko-KR" altLang="en-US" smtClean="0"/>
              <a:t>넷째 수준</a:t>
            </a:r>
            <a:endParaRPr lang="ko-KR" altLang="en-US" smtClean="0"/>
          </a:p>
          <a:p>
            <a:pPr lvl="4"/>
            <a:r>
              <a:rPr lang="ko-KR" altLang="en-US" smtClean="0"/>
              <a:t>다섯째 수준</a:t>
            </a:r>
            <a:endParaRPr lang="ko-KR" altLang="en-US" smtClean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73163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fontAlgn="auto" latinLnBrk="1">
              <a:spcBef>
                <a:spcPts val="0"/>
              </a:spcBef>
              <a:spcAft>
                <a:spcPts val="0"/>
              </a:spcAft>
              <a:defRPr sz="14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D910BD7-1EBA-4692-80A5-064B50D9C4AC}" type="datetimeFigureOut">
              <a:rPr lang="zh-CN" altLang="en-US"/>
            </a:fld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16300" y="6227763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fontAlgn="auto" latinLnBrk="1">
              <a:spcBef>
                <a:spcPts val="0"/>
              </a:spcBef>
              <a:spcAft>
                <a:spcPts val="0"/>
              </a:spcAft>
              <a:defRPr sz="14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fontAlgn="auto" latinLnBrk="1">
              <a:spcBef>
                <a:spcPts val="0"/>
              </a:spcBef>
              <a:spcAft>
                <a:spcPts val="0"/>
              </a:spcAft>
              <a:defRPr sz="14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869DB266-A2EC-441D-8058-B0D4A81EC37B}" type="slidenum">
              <a:rPr lang="zh-CN" altLang="en-US"/>
            </a:fld>
            <a:endParaRPr lang="zh-CN" altLang="en-US"/>
          </a:p>
        </p:txBody>
      </p:sp>
      <p:sp>
        <p:nvSpPr>
          <p:cNvPr id="11" name="椭圆 10"/>
          <p:cNvSpPr/>
          <p:nvPr/>
        </p:nvSpPr>
        <p:spPr bwMode="auto">
          <a:xfrm>
            <a:off x="71438" y="142875"/>
            <a:ext cx="928687" cy="1000125"/>
          </a:xfrm>
          <a:prstGeom prst="ellipse">
            <a:avLst/>
          </a:prstGeom>
          <a:solidFill>
            <a:schemeClr val="accent3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2537" name="图片 8" descr="LOGO.jpg"/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42875"/>
            <a:ext cx="10001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random/>
  </p:transition>
  <p:timing>
    <p:tnLst>
      <p:par>
        <p:cTn id="1" dur="indefinite" restart="never" nodeType="tmRoot"/>
      </p:par>
    </p:tnLst>
  </p:timing>
  <p:txStyles>
    <p:titleStyle>
      <a:lvl1pPr algn="l" rtl="0" eaLnBrk="0" fontAlgn="base" latinLnBrk="1" hangingPunct="0">
        <a:spcBef>
          <a:spcPct val="0"/>
        </a:spcBef>
        <a:spcAft>
          <a:spcPct val="0"/>
        </a:spcAft>
        <a:defRPr kumimoji="1" sz="3200">
          <a:solidFill>
            <a:srgbClr val="000080"/>
          </a:solidFill>
          <a:latin typeface="+mj-lt"/>
          <a:ea typeface="+mj-ea"/>
          <a:cs typeface="-소망B"/>
        </a:defRPr>
      </a:lvl1pPr>
      <a:lvl2pPr algn="l" rtl="0" eaLnBrk="0" fontAlgn="base" latinLnBrk="1" hangingPunct="0">
        <a:spcBef>
          <a:spcPct val="0"/>
        </a:spcBef>
        <a:spcAft>
          <a:spcPct val="0"/>
        </a:spcAft>
        <a:defRPr kumimoji="1" sz="3200">
          <a:solidFill>
            <a:srgbClr val="000080"/>
          </a:solidFill>
          <a:latin typeface="-소망B" pitchFamily="18" charset="-127"/>
          <a:ea typeface="-소망B" pitchFamily="18" charset="-127"/>
          <a:cs typeface="-소망B"/>
        </a:defRPr>
      </a:lvl2pPr>
      <a:lvl3pPr algn="l" rtl="0" eaLnBrk="0" fontAlgn="base" latinLnBrk="1" hangingPunct="0">
        <a:spcBef>
          <a:spcPct val="0"/>
        </a:spcBef>
        <a:spcAft>
          <a:spcPct val="0"/>
        </a:spcAft>
        <a:defRPr kumimoji="1" sz="3200">
          <a:solidFill>
            <a:srgbClr val="000080"/>
          </a:solidFill>
          <a:latin typeface="-소망B" pitchFamily="18" charset="-127"/>
          <a:ea typeface="-소망B" pitchFamily="18" charset="-127"/>
          <a:cs typeface="-소망B"/>
        </a:defRPr>
      </a:lvl3pPr>
      <a:lvl4pPr algn="l" rtl="0" eaLnBrk="0" fontAlgn="base" latinLnBrk="1" hangingPunct="0">
        <a:spcBef>
          <a:spcPct val="0"/>
        </a:spcBef>
        <a:spcAft>
          <a:spcPct val="0"/>
        </a:spcAft>
        <a:defRPr kumimoji="1" sz="3200">
          <a:solidFill>
            <a:srgbClr val="000080"/>
          </a:solidFill>
          <a:latin typeface="-소망B" pitchFamily="18" charset="-127"/>
          <a:ea typeface="-소망B" pitchFamily="18" charset="-127"/>
          <a:cs typeface="-소망B"/>
        </a:defRPr>
      </a:lvl4pPr>
      <a:lvl5pPr algn="l" rtl="0" eaLnBrk="0" fontAlgn="base" latinLnBrk="1" hangingPunct="0">
        <a:spcBef>
          <a:spcPct val="0"/>
        </a:spcBef>
        <a:spcAft>
          <a:spcPct val="0"/>
        </a:spcAft>
        <a:defRPr kumimoji="1" sz="3200">
          <a:solidFill>
            <a:srgbClr val="000080"/>
          </a:solidFill>
          <a:latin typeface="-소망B" pitchFamily="18" charset="-127"/>
          <a:ea typeface="-소망B" pitchFamily="18" charset="-127"/>
          <a:cs typeface="-소망B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kumimoji="1" sz="3200">
          <a:solidFill>
            <a:srgbClr val="000080"/>
          </a:solidFill>
          <a:latin typeface="-소망B" pitchFamily="18" charset="-127"/>
          <a:ea typeface="-소망B" pitchFamily="18" charset="-127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kumimoji="1" sz="3200">
          <a:solidFill>
            <a:srgbClr val="000080"/>
          </a:solidFill>
          <a:latin typeface="-소망B" pitchFamily="18" charset="-127"/>
          <a:ea typeface="-소망B" pitchFamily="18" charset="-127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kumimoji="1" sz="3200">
          <a:solidFill>
            <a:srgbClr val="000080"/>
          </a:solidFill>
          <a:latin typeface="-소망B" pitchFamily="18" charset="-127"/>
          <a:ea typeface="-소망B" pitchFamily="18" charset="-127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kumimoji="1" sz="3200">
          <a:solidFill>
            <a:srgbClr val="000080"/>
          </a:solidFill>
          <a:latin typeface="-소망B" pitchFamily="18" charset="-127"/>
          <a:ea typeface="-소망B" pitchFamily="18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200">
          <a:solidFill>
            <a:schemeClr val="tx1"/>
          </a:solidFill>
          <a:latin typeface="+mn-lt"/>
          <a:ea typeface="+mn-ea"/>
          <a:cs typeface="-소망M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  <a:cs typeface="-소망M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-소망M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1600">
          <a:solidFill>
            <a:schemeClr val="tx1"/>
          </a:solidFill>
          <a:latin typeface="+mn-lt"/>
          <a:ea typeface="+mn-ea"/>
          <a:cs typeface="-소망M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  <a:cs typeface="-소망M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wmf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http://pic.sogou.com/search_result/images/show_btn.gif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wmf"/><Relationship Id="rId1" Type="http://schemas.openxmlformats.org/officeDocument/2006/relationships/control" Target="../activeX/activeX1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wmf"/><Relationship Id="rId1" Type="http://schemas.openxmlformats.org/officeDocument/2006/relationships/control" Target="../activeX/activeX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00125" y="4929188"/>
            <a:ext cx="6400800" cy="1285875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ea typeface="黑体" panose="02010600030101010101" pitchFamily="2" charset="-122"/>
              </a:rPr>
              <a:t>新标准英语</a:t>
            </a:r>
            <a:endParaRPr lang="en-US" altLang="zh-CN" b="1" smtClean="0">
              <a:ea typeface="黑体" panose="02010600030101010101" pitchFamily="2" charset="-122"/>
            </a:endParaRPr>
          </a:p>
          <a:p>
            <a:pPr eaLnBrk="1" hangingPunct="1"/>
            <a:r>
              <a:rPr lang="zh-CN" altLang="en-US" b="1" smtClean="0">
                <a:ea typeface="黑体" panose="02010600030101010101" pitchFamily="2" charset="-122"/>
              </a:rPr>
              <a:t>一年级起点三年级下册</a:t>
            </a:r>
            <a:endParaRPr lang="en-US" altLang="zh-CN" b="1" smtClean="0">
              <a:ea typeface="黑体" panose="02010600030101010101" pitchFamily="2" charset="-122"/>
            </a:endParaRPr>
          </a:p>
        </p:txBody>
      </p:sp>
      <p:pic>
        <p:nvPicPr>
          <p:cNvPr id="15362" name="Picture 12" descr="C:\Documents and Settings\Administrator\Local Settings\Temporary Internet Files\Content.IE5\3QLB9KBU\MC900343351[1].wmf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000875" y="4857750"/>
            <a:ext cx="174307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矩形 4"/>
          <p:cNvSpPr>
            <a:spLocks noChangeArrowheads="1"/>
          </p:cNvSpPr>
          <p:nvPr/>
        </p:nvSpPr>
        <p:spPr bwMode="auto">
          <a:xfrm>
            <a:off x="1714500" y="2334614"/>
            <a:ext cx="6929438" cy="117570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latinLnBrk="1">
              <a:spcBef>
                <a:spcPct val="20000"/>
              </a:spcBef>
            </a:pPr>
            <a:r>
              <a:rPr kumimoji="1" lang="en-US" altLang="zh-CN" sz="3200" b="1" dirty="0">
                <a:solidFill>
                  <a:srgbClr val="00008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Module </a:t>
            </a:r>
            <a:r>
              <a:rPr kumimoji="1" lang="en-US" altLang="zh-CN" sz="3200" b="1" dirty="0" smtClean="0">
                <a:solidFill>
                  <a:srgbClr val="00008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Unit2 </a:t>
            </a:r>
            <a:endParaRPr kumimoji="1" lang="en-US" altLang="zh-CN" sz="3200" b="1" dirty="0" smtClean="0">
              <a:solidFill>
                <a:srgbClr val="00008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algn="ctr" latinLnBrk="1">
              <a:spcBef>
                <a:spcPct val="20000"/>
              </a:spcBef>
            </a:pPr>
            <a:r>
              <a:rPr kumimoji="1" lang="en-US" altLang="zh-CN" sz="3200" b="1" dirty="0" smtClean="0">
                <a:solidFill>
                  <a:srgbClr val="00008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How </a:t>
            </a:r>
            <a:r>
              <a:rPr kumimoji="1" lang="en-US" altLang="zh-CN" sz="3200" b="1" dirty="0">
                <a:solidFill>
                  <a:srgbClr val="00008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many apples are there in the box?</a:t>
            </a:r>
            <a:endParaRPr kumimoji="1" lang="en-US" altLang="zh-CN" sz="3200" b="1" dirty="0">
              <a:solidFill>
                <a:srgbClr val="00008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link="rId1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7" name="Picture 5" descr="C:\Users\Administrator\Desktop\121149042_副本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38" y="3214688"/>
            <a:ext cx="2566987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4" descr="C:\Users\Administrator\Desktop\581097_214604437939_2[1]_副本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2714625"/>
            <a:ext cx="2214563" cy="196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3" descr="C:\Users\Administrator\Desktop\01f7937064f7e7f7_副本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0" y="2214563"/>
            <a:ext cx="2419350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 descr="rBEhWFJP2HEIAAAAAAK65yWZsrsAADz-wABM2wAArr_901_副本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2214563"/>
            <a:ext cx="2357437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2" descr="C:\Users\Administrator\Desktop\071cd5122684ff4b0df7906aff_560_副本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405" y="2060575"/>
            <a:ext cx="6929438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椭圆 12"/>
          <p:cNvSpPr/>
          <p:nvPr/>
        </p:nvSpPr>
        <p:spPr bwMode="auto">
          <a:xfrm>
            <a:off x="358774" y="1214438"/>
            <a:ext cx="2485034" cy="120645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chemeClr val="tx1"/>
                </a:solidFill>
                <a:latin typeface="Algerian" pitchFamily="82" charset="0"/>
              </a:rPr>
              <a:t>nine apple</a:t>
            </a:r>
            <a:r>
              <a:rPr lang="en-US" altLang="zh-CN" sz="3200" b="1" dirty="0">
                <a:solidFill>
                  <a:srgbClr val="FF0000"/>
                </a:solidFill>
                <a:latin typeface="Algerian" pitchFamily="82" charset="0"/>
              </a:rPr>
              <a:t>s</a:t>
            </a:r>
            <a:endParaRPr lang="en-US" altLang="zh-CN" sz="3200" b="1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4" name="椭圆 13"/>
          <p:cNvSpPr/>
          <p:nvPr/>
        </p:nvSpPr>
        <p:spPr bwMode="auto">
          <a:xfrm>
            <a:off x="6300192" y="908720"/>
            <a:ext cx="2580283" cy="1305843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tx1"/>
                </a:solidFill>
                <a:latin typeface="Algerian" pitchFamily="82" charset="0"/>
              </a:rPr>
              <a:t>two   orange</a:t>
            </a:r>
            <a:r>
              <a:rPr lang="en-US" altLang="zh-CN" sz="2800" b="1" dirty="0">
                <a:solidFill>
                  <a:srgbClr val="FF0000"/>
                </a:solidFill>
                <a:latin typeface="Algerian" pitchFamily="82" charset="0"/>
              </a:rPr>
              <a:t>s</a:t>
            </a:r>
            <a:endParaRPr lang="en-US" altLang="zh-CN" sz="2800" b="1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6" name="椭圆 15"/>
          <p:cNvSpPr/>
          <p:nvPr/>
        </p:nvSpPr>
        <p:spPr bwMode="auto">
          <a:xfrm>
            <a:off x="863010" y="5373216"/>
            <a:ext cx="1980797" cy="135863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tx1"/>
                </a:solidFill>
                <a:latin typeface="Algerian" pitchFamily="82" charset="0"/>
              </a:rPr>
              <a:t>two pear</a:t>
            </a:r>
            <a:r>
              <a:rPr lang="en-US" altLang="zh-CN" sz="2800" b="1" dirty="0">
                <a:solidFill>
                  <a:srgbClr val="FF0000"/>
                </a:solidFill>
                <a:latin typeface="Algerian" pitchFamily="82" charset="0"/>
              </a:rPr>
              <a:t>s</a:t>
            </a:r>
            <a:endParaRPr lang="en-US" altLang="zh-CN" sz="2800" b="1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7" name="椭圆 16"/>
          <p:cNvSpPr/>
          <p:nvPr/>
        </p:nvSpPr>
        <p:spPr bwMode="auto">
          <a:xfrm>
            <a:off x="6679406" y="5589240"/>
            <a:ext cx="2500313" cy="1157635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tx1"/>
                </a:solidFill>
                <a:latin typeface="Algerian" pitchFamily="82" charset="0"/>
              </a:rPr>
              <a:t>three  peach</a:t>
            </a:r>
            <a:r>
              <a:rPr lang="en-US" altLang="zh-CN" sz="2800" b="1" dirty="0">
                <a:solidFill>
                  <a:srgbClr val="FF0000"/>
                </a:solidFill>
                <a:latin typeface="Algerian" pitchFamily="82" charset="0"/>
              </a:rPr>
              <a:t>es</a:t>
            </a:r>
            <a:endParaRPr lang="en-US" altLang="zh-CN" sz="2800" b="1" dirty="0">
              <a:solidFill>
                <a:srgbClr val="FF0000"/>
              </a:solidFill>
              <a:latin typeface="Algerian" pitchFamily="82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25 0.09135 L -0.1658 -0.18131 " pathEditMode="relative" rAng="0" ptsTypes="AA">
                                      <p:cBhvr>
                                        <p:cTn id="15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00" y="-13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4.95837E-6 L 0.40955 -0.36216 " pathEditMode="relative" rAng="0" ptsTypes="AA">
                                      <p:cBhvr>
                                        <p:cTn id="23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00" y="-18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49584E-6 L -0.46736 0.36726 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400" y="18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3 0.00255 L 0.12222 0.3513 " pathEditMode="relative" rAng="0" ptsTypes="AA">
                                      <p:cBhvr>
                                        <p:cTn id="39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00" y="17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 animBg="1"/>
      <p:bldP spid="1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15695" y="692785"/>
            <a:ext cx="5444490" cy="9144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5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a typeface="宋体" panose="02010600030101010101" pitchFamily="2" charset="-122"/>
              </a:rPr>
              <a:t>Ask and answer: </a:t>
            </a:r>
            <a:endParaRPr lang="en-US" altLang="zh-CN" sz="5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104747" y="1628775"/>
            <a:ext cx="86772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Do an interview about your </a:t>
            </a:r>
            <a:r>
              <a:rPr lang="en-US" altLang="zh-CN" sz="28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friends’ </a:t>
            </a:r>
            <a:r>
              <a:rPr lang="en-US" altLang="zh-CN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family:</a:t>
            </a:r>
            <a:endParaRPr lang="en-US" altLang="zh-CN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3087" y="2205038"/>
            <a:ext cx="5963491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1.How many children in your family?</a:t>
            </a:r>
            <a:endParaRPr lang="en-US" altLang="zh-CN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7088" y="2708275"/>
            <a:ext cx="5482591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2.How many dogs in your family?</a:t>
            </a:r>
            <a:endParaRPr lang="en-US" altLang="zh-CN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宋体" panose="02010600030101010101" pitchFamily="2" charset="-122"/>
            </a:endParaRPr>
          </a:p>
        </p:txBody>
      </p:sp>
      <p:graphicFrame>
        <p:nvGraphicFramePr>
          <p:cNvPr id="8" name="表格 7"/>
          <p:cNvGraphicFramePr/>
          <p:nvPr/>
        </p:nvGraphicFramePr>
        <p:xfrm>
          <a:off x="714348" y="3355975"/>
          <a:ext cx="7300940" cy="30899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1640"/>
                <a:gridCol w="1998980"/>
                <a:gridCol w="1920240"/>
                <a:gridCol w="1910080"/>
              </a:tblGrid>
              <a:tr h="7162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>
                          <a:solidFill>
                            <a:srgbClr val="C00000"/>
                          </a:solidFill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How many</a:t>
                      </a:r>
                      <a:endParaRPr lang="en-US" altLang="zh-CN" sz="2400" dirty="0">
                        <a:solidFill>
                          <a:srgbClr val="C00000"/>
                        </a:solidFill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Lingling's family</a:t>
                      </a:r>
                      <a:endParaRPr lang="en-US" altLang="zh-CN" sz="2400" dirty="0">
                        <a:solidFill>
                          <a:schemeClr val="tx1"/>
                        </a:solidFill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Tingting's family</a:t>
                      </a:r>
                      <a:endParaRPr lang="en-US" altLang="zh-CN" sz="2400" dirty="0">
                        <a:solidFill>
                          <a:schemeClr val="tx1"/>
                        </a:solidFill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Huahua's family</a:t>
                      </a:r>
                      <a:endParaRPr lang="en-US" altLang="zh-CN" sz="2400" dirty="0">
                        <a:solidFill>
                          <a:schemeClr val="tx1"/>
                        </a:solidFill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82105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72961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71628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4" descr="2a53b0fbe08a70054e4aea08[1]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00113" y="765175"/>
            <a:ext cx="7966075" cy="600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6" name="Rectangle 2"/>
          <p:cNvSpPr>
            <a:spLocks noGrp="1"/>
          </p:cNvSpPr>
          <p:nvPr>
            <p:ph type="title"/>
          </p:nvPr>
        </p:nvSpPr>
        <p:spPr>
          <a:xfrm>
            <a:off x="1331595" y="1052830"/>
            <a:ext cx="7576185" cy="1594485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en-US" altLang="zh-CN" sz="4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An apple a day , keep the doctor away.</a:t>
            </a:r>
            <a:endParaRPr lang="en-US" altLang="zh-CN" sz="4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102406" name="Picture 6" descr="Img225855768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779713"/>
            <a:ext cx="3889375" cy="274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800" b="1" dirty="0" smtClean="0"/>
              <a:t>Homework:</a:t>
            </a:r>
            <a:endParaRPr lang="en-US" altLang="zh-CN" sz="4800" b="1" dirty="0" smtClean="0"/>
          </a:p>
        </p:txBody>
      </p:sp>
      <p:sp>
        <p:nvSpPr>
          <p:cNvPr id="33794" name="内容占位符 2"/>
          <p:cNvSpPr>
            <a:spLocks noGrp="1"/>
          </p:cNvSpPr>
          <p:nvPr>
            <p:ph idx="1"/>
          </p:nvPr>
        </p:nvSpPr>
        <p:spPr>
          <a:xfrm>
            <a:off x="755650" y="1841503"/>
            <a:ext cx="8497888" cy="658803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US" altLang="zh-CN" sz="2400" b="1" dirty="0" smtClean="0">
                <a:latin typeface="Dotum" panose="020B0600000101010101" pitchFamily="34" charset="-127"/>
                <a:ea typeface="Dotum" panose="020B0600000101010101" pitchFamily="34" charset="-127"/>
                <a:cs typeface="Arial Unicode MS" pitchFamily="34" charset="-122"/>
              </a:rPr>
              <a:t>Make an interview about your group:</a:t>
            </a:r>
            <a:endParaRPr lang="en-US" altLang="zh-CN" sz="2400" b="1" dirty="0" smtClean="0">
              <a:latin typeface="Dotum" panose="020B0600000101010101" pitchFamily="34" charset="-127"/>
              <a:ea typeface="Dotum" panose="020B0600000101010101" pitchFamily="34" charset="-127"/>
              <a:cs typeface="Arial Unicode MS" pitchFamily="34" charset="-122"/>
            </a:endParaRPr>
          </a:p>
        </p:txBody>
      </p:sp>
      <p:graphicFrame>
        <p:nvGraphicFramePr>
          <p:cNvPr id="4" name="表格 3"/>
          <p:cNvGraphicFramePr/>
          <p:nvPr/>
        </p:nvGraphicFramePr>
        <p:xfrm>
          <a:off x="539750" y="2571744"/>
          <a:ext cx="8604251" cy="33276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3424"/>
                <a:gridCol w="2357454"/>
                <a:gridCol w="2357454"/>
                <a:gridCol w="1785919"/>
              </a:tblGrid>
              <a:tr h="6429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 dirty="0">
                          <a:solidFill>
                            <a:srgbClr val="FF0000"/>
                          </a:solidFill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How many </a:t>
                      </a:r>
                      <a:endParaRPr lang="en-US" altLang="zh-CN" sz="2800" dirty="0">
                        <a:solidFill>
                          <a:srgbClr val="FF0000"/>
                        </a:solidFill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 dirty="0" smtClean="0">
                          <a:solidFill>
                            <a:srgbClr val="FF0000"/>
                          </a:solidFill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teachers</a:t>
                      </a:r>
                      <a:endParaRPr lang="en-US" altLang="zh-CN" sz="2800" dirty="0">
                        <a:solidFill>
                          <a:srgbClr val="FF0000"/>
                        </a:solidFill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 dirty="0" smtClean="0">
                          <a:solidFill>
                            <a:srgbClr val="FF0000"/>
                          </a:solidFill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classrooms</a:t>
                      </a:r>
                      <a:endParaRPr lang="en-US" altLang="zh-CN" sz="2800" dirty="0">
                        <a:solidFill>
                          <a:srgbClr val="FF0000"/>
                        </a:solidFill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rgbClr val="FF0000"/>
                          </a:solidFill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children</a:t>
                      </a:r>
                      <a:endParaRPr lang="zh-CN" altLang="en-US" sz="2800" dirty="0">
                        <a:solidFill>
                          <a:srgbClr val="FF0000"/>
                        </a:solidFill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66982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/>
                </a:tc>
              </a:tr>
              <a:tr h="67518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66982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/>
                </a:tc>
              </a:tr>
              <a:tr h="66982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3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4213" y="1257300"/>
            <a:ext cx="1366837" cy="123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图片 6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55875" y="1255713"/>
            <a:ext cx="1368425" cy="130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文本框 7"/>
          <p:cNvSpPr txBox="1">
            <a:spLocks noChangeArrowheads="1"/>
          </p:cNvSpPr>
          <p:nvPr/>
        </p:nvSpPr>
        <p:spPr bwMode="auto">
          <a:xfrm>
            <a:off x="3059113" y="1484313"/>
            <a:ext cx="839787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/>
              <a:t> </a:t>
            </a:r>
            <a:endParaRPr lang="en-US" altLang="zh-CN" sz="4800" b="1"/>
          </a:p>
        </p:txBody>
      </p:sp>
      <p:pic>
        <p:nvPicPr>
          <p:cNvPr id="18436" name="图片 8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211638" y="1341438"/>
            <a:ext cx="1368425" cy="125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图片 9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867400" y="1196975"/>
            <a:ext cx="1296988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图片 10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308850" y="1196975"/>
            <a:ext cx="151130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图片 11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11188" y="2773363"/>
            <a:ext cx="1296987" cy="125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图片 12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411413" y="2844800"/>
            <a:ext cx="1296987" cy="1252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1" name="图片 13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140200" y="2852738"/>
            <a:ext cx="136842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2" name="图片 14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867400" y="2781300"/>
            <a:ext cx="1374775" cy="13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3" name="图片 15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639050" y="2708275"/>
            <a:ext cx="1271588" cy="146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4" name="图片 16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11188" y="4356100"/>
            <a:ext cx="1296987" cy="1252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5" name="图片 17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9750" y="5611813"/>
            <a:ext cx="1439863" cy="116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6" name="图片 18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484438" y="4219575"/>
            <a:ext cx="1439862" cy="138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7" name="图片 19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484438" y="5619750"/>
            <a:ext cx="1366837" cy="117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8" name="图片 20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140200" y="4286250"/>
            <a:ext cx="1368425" cy="132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9" name="图片 21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867400" y="4119563"/>
            <a:ext cx="1441450" cy="140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0" name="图片 22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667625" y="4005263"/>
            <a:ext cx="1239838" cy="140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1" name="图片 23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284663" y="5653088"/>
            <a:ext cx="1295400" cy="125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2" name="图片 24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 rot="240000">
            <a:off x="5940425" y="5475288"/>
            <a:ext cx="1431925" cy="13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3" name="图片 25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523163" y="5516563"/>
            <a:ext cx="1295400" cy="130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4500563" y="1484313"/>
            <a:ext cx="1074737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5400" b="1"/>
              <a:t> 2</a:t>
            </a:r>
            <a:endParaRPr lang="en-US" altLang="zh-CN" sz="5400" b="1"/>
          </a:p>
        </p:txBody>
      </p:sp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7667625" y="1412875"/>
            <a:ext cx="1223963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5400" b="1"/>
              <a:t>16</a:t>
            </a:r>
            <a:endParaRPr lang="en-US" altLang="zh-CN" sz="5400" b="1"/>
          </a:p>
        </p:txBody>
      </p:sp>
      <p:sp>
        <p:nvSpPr>
          <p:cNvPr id="34" name="文本框 33"/>
          <p:cNvSpPr txBox="1">
            <a:spLocks noChangeArrowheads="1"/>
          </p:cNvSpPr>
          <p:nvPr/>
        </p:nvSpPr>
        <p:spPr bwMode="auto">
          <a:xfrm>
            <a:off x="900113" y="2997200"/>
            <a:ext cx="107315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5400" b="1"/>
              <a:t> 4</a:t>
            </a:r>
            <a:endParaRPr lang="en-US" altLang="zh-CN" sz="5400" b="1"/>
          </a:p>
        </p:txBody>
      </p:sp>
      <p:sp>
        <p:nvSpPr>
          <p:cNvPr id="35" name="文本框 34"/>
          <p:cNvSpPr txBox="1">
            <a:spLocks noChangeArrowheads="1"/>
          </p:cNvSpPr>
          <p:nvPr/>
        </p:nvSpPr>
        <p:spPr bwMode="auto">
          <a:xfrm>
            <a:off x="2771775" y="3068638"/>
            <a:ext cx="1074738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5400" b="1"/>
              <a:t>17</a:t>
            </a:r>
            <a:endParaRPr lang="en-US" altLang="zh-CN" sz="5400" b="1"/>
          </a:p>
        </p:txBody>
      </p:sp>
      <p:sp>
        <p:nvSpPr>
          <p:cNvPr id="36" name="文本框 35"/>
          <p:cNvSpPr txBox="1">
            <a:spLocks noChangeArrowheads="1"/>
          </p:cNvSpPr>
          <p:nvPr/>
        </p:nvSpPr>
        <p:spPr bwMode="auto">
          <a:xfrm>
            <a:off x="827088" y="5661025"/>
            <a:ext cx="1074737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5400" b="1"/>
              <a:t>11</a:t>
            </a:r>
            <a:endParaRPr lang="en-US" altLang="zh-CN" sz="5400" b="1"/>
          </a:p>
        </p:txBody>
      </p:sp>
      <p:sp>
        <p:nvSpPr>
          <p:cNvPr id="37" name="文本框 36"/>
          <p:cNvSpPr txBox="1">
            <a:spLocks noChangeArrowheads="1"/>
          </p:cNvSpPr>
          <p:nvPr/>
        </p:nvSpPr>
        <p:spPr bwMode="auto">
          <a:xfrm>
            <a:off x="7596188" y="2852738"/>
            <a:ext cx="1262062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5400" b="1"/>
              <a:t> 18</a:t>
            </a:r>
            <a:endParaRPr lang="en-US" altLang="zh-CN" sz="5400" b="1"/>
          </a:p>
        </p:txBody>
      </p:sp>
      <p:sp>
        <p:nvSpPr>
          <p:cNvPr id="38" name="文本框 37"/>
          <p:cNvSpPr txBox="1">
            <a:spLocks noChangeArrowheads="1"/>
          </p:cNvSpPr>
          <p:nvPr/>
        </p:nvSpPr>
        <p:spPr bwMode="auto">
          <a:xfrm>
            <a:off x="6156325" y="4365625"/>
            <a:ext cx="1074738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5400" b="1"/>
              <a:t>19</a:t>
            </a:r>
            <a:endParaRPr lang="en-US" altLang="zh-CN" sz="5400" b="1"/>
          </a:p>
        </p:txBody>
      </p:sp>
      <p:sp>
        <p:nvSpPr>
          <p:cNvPr id="39" name="文本框 38"/>
          <p:cNvSpPr txBox="1">
            <a:spLocks noChangeArrowheads="1"/>
          </p:cNvSpPr>
          <p:nvPr/>
        </p:nvSpPr>
        <p:spPr bwMode="auto">
          <a:xfrm>
            <a:off x="7812088" y="4292600"/>
            <a:ext cx="1074737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5400" b="1"/>
              <a:t>20</a:t>
            </a:r>
            <a:endParaRPr lang="en-US" altLang="zh-CN" sz="5400" b="1"/>
          </a:p>
        </p:txBody>
      </p:sp>
      <p:sp>
        <p:nvSpPr>
          <p:cNvPr id="40" name="文本框 39"/>
          <p:cNvSpPr txBox="1">
            <a:spLocks noChangeArrowheads="1"/>
          </p:cNvSpPr>
          <p:nvPr/>
        </p:nvSpPr>
        <p:spPr bwMode="auto">
          <a:xfrm>
            <a:off x="2771775" y="5734050"/>
            <a:ext cx="1074738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5400" b="1"/>
              <a:t>14</a:t>
            </a:r>
            <a:endParaRPr lang="en-US" altLang="zh-CN" sz="5400" b="1"/>
          </a:p>
        </p:txBody>
      </p:sp>
      <p:sp>
        <p:nvSpPr>
          <p:cNvPr id="41" name="文本框 40"/>
          <p:cNvSpPr txBox="1">
            <a:spLocks noChangeArrowheads="1"/>
          </p:cNvSpPr>
          <p:nvPr/>
        </p:nvSpPr>
        <p:spPr bwMode="auto">
          <a:xfrm>
            <a:off x="6372225" y="5734050"/>
            <a:ext cx="107315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5400" b="1"/>
              <a:t>12</a:t>
            </a:r>
            <a:endParaRPr lang="en-US" altLang="zh-CN" sz="5400" b="1"/>
          </a:p>
        </p:txBody>
      </p:sp>
      <p:sp>
        <p:nvSpPr>
          <p:cNvPr id="45" name="文本框 44"/>
          <p:cNvSpPr txBox="1">
            <a:spLocks noChangeArrowheads="1"/>
          </p:cNvSpPr>
          <p:nvPr/>
        </p:nvSpPr>
        <p:spPr bwMode="auto">
          <a:xfrm>
            <a:off x="2843213" y="1484313"/>
            <a:ext cx="1008062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5400" b="1"/>
              <a:t>  7</a:t>
            </a:r>
            <a:endParaRPr lang="en-US" altLang="zh-CN" sz="5400" b="1"/>
          </a:p>
        </p:txBody>
      </p:sp>
      <p:sp>
        <p:nvSpPr>
          <p:cNvPr id="46" name="文本框 45"/>
          <p:cNvSpPr txBox="1">
            <a:spLocks noChangeArrowheads="1"/>
          </p:cNvSpPr>
          <p:nvPr/>
        </p:nvSpPr>
        <p:spPr bwMode="auto">
          <a:xfrm>
            <a:off x="5940425" y="1412875"/>
            <a:ext cx="1152525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5400" b="1"/>
              <a:t>  8</a:t>
            </a:r>
            <a:endParaRPr lang="en-US" altLang="zh-CN" sz="5400" b="1"/>
          </a:p>
        </p:txBody>
      </p:sp>
      <p:sp>
        <p:nvSpPr>
          <p:cNvPr id="47" name="文本框 46"/>
          <p:cNvSpPr txBox="1">
            <a:spLocks noChangeArrowheads="1"/>
          </p:cNvSpPr>
          <p:nvPr/>
        </p:nvSpPr>
        <p:spPr bwMode="auto">
          <a:xfrm>
            <a:off x="1116013" y="1341438"/>
            <a:ext cx="792162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5400" b="1"/>
              <a:t>1</a:t>
            </a:r>
            <a:endParaRPr lang="en-US" altLang="zh-CN" sz="5400" b="1"/>
          </a:p>
        </p:txBody>
      </p:sp>
      <p:sp>
        <p:nvSpPr>
          <p:cNvPr id="48" name="文本框 47"/>
          <p:cNvSpPr txBox="1">
            <a:spLocks noChangeArrowheads="1"/>
          </p:cNvSpPr>
          <p:nvPr/>
        </p:nvSpPr>
        <p:spPr bwMode="auto">
          <a:xfrm>
            <a:off x="827088" y="4508500"/>
            <a:ext cx="1074737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5400" b="1"/>
              <a:t>15</a:t>
            </a:r>
            <a:endParaRPr lang="en-US" altLang="zh-CN" sz="5400" b="1"/>
          </a:p>
        </p:txBody>
      </p:sp>
      <p:sp>
        <p:nvSpPr>
          <p:cNvPr id="49" name="文本框 48"/>
          <p:cNvSpPr txBox="1">
            <a:spLocks noChangeArrowheads="1"/>
          </p:cNvSpPr>
          <p:nvPr/>
        </p:nvSpPr>
        <p:spPr bwMode="auto">
          <a:xfrm>
            <a:off x="4284663" y="3141663"/>
            <a:ext cx="1074737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5400" b="1"/>
              <a:t>  3</a:t>
            </a:r>
            <a:endParaRPr lang="en-US" altLang="zh-CN" sz="5400" b="1"/>
          </a:p>
        </p:txBody>
      </p:sp>
      <p:sp>
        <p:nvSpPr>
          <p:cNvPr id="50" name="文本框 49"/>
          <p:cNvSpPr txBox="1">
            <a:spLocks noChangeArrowheads="1"/>
          </p:cNvSpPr>
          <p:nvPr/>
        </p:nvSpPr>
        <p:spPr bwMode="auto">
          <a:xfrm>
            <a:off x="6300788" y="2997200"/>
            <a:ext cx="107315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5400" b="1"/>
              <a:t> 5</a:t>
            </a:r>
            <a:endParaRPr lang="en-US" altLang="zh-CN" sz="5400" b="1"/>
          </a:p>
        </p:txBody>
      </p:sp>
      <p:sp>
        <p:nvSpPr>
          <p:cNvPr id="51" name="文本框 50"/>
          <p:cNvSpPr txBox="1">
            <a:spLocks noChangeArrowheads="1"/>
          </p:cNvSpPr>
          <p:nvPr/>
        </p:nvSpPr>
        <p:spPr bwMode="auto">
          <a:xfrm>
            <a:off x="2916238" y="4437063"/>
            <a:ext cx="107315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5400" b="1"/>
              <a:t> 9</a:t>
            </a:r>
            <a:endParaRPr lang="en-US" altLang="zh-CN" sz="5400" b="1"/>
          </a:p>
        </p:txBody>
      </p:sp>
      <p:sp>
        <p:nvSpPr>
          <p:cNvPr id="52" name="文本框 51"/>
          <p:cNvSpPr txBox="1">
            <a:spLocks noChangeArrowheads="1"/>
          </p:cNvSpPr>
          <p:nvPr/>
        </p:nvSpPr>
        <p:spPr bwMode="auto">
          <a:xfrm>
            <a:off x="4500563" y="4508500"/>
            <a:ext cx="1074737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5400" b="1"/>
              <a:t> 6</a:t>
            </a:r>
            <a:endParaRPr lang="en-US" altLang="zh-CN" sz="5400" b="1"/>
          </a:p>
        </p:txBody>
      </p:sp>
      <p:sp>
        <p:nvSpPr>
          <p:cNvPr id="53" name="文本框 52"/>
          <p:cNvSpPr txBox="1">
            <a:spLocks noChangeArrowheads="1"/>
          </p:cNvSpPr>
          <p:nvPr/>
        </p:nvSpPr>
        <p:spPr bwMode="auto">
          <a:xfrm>
            <a:off x="4500563" y="5943600"/>
            <a:ext cx="1223962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5400" b="1"/>
              <a:t>13</a:t>
            </a:r>
            <a:endParaRPr lang="en-US" altLang="zh-CN" sz="5400" b="1"/>
          </a:p>
        </p:txBody>
      </p:sp>
      <p:sp>
        <p:nvSpPr>
          <p:cNvPr id="54" name="文本框 53"/>
          <p:cNvSpPr txBox="1">
            <a:spLocks noChangeArrowheads="1"/>
          </p:cNvSpPr>
          <p:nvPr/>
        </p:nvSpPr>
        <p:spPr bwMode="auto">
          <a:xfrm>
            <a:off x="7680325" y="5734050"/>
            <a:ext cx="1463675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5400" b="1"/>
              <a:t> 10</a:t>
            </a:r>
            <a:endParaRPr lang="en-US" altLang="zh-CN" sz="5400" b="1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"/>
                            </p:stCondLst>
                            <p:childTnLst>
                              <p:par>
                                <p:cTn id="9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"/>
                            </p:stCondLst>
                            <p:childTnLst>
                              <p:par>
                                <p:cTn id="10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"/>
                            </p:stCondLst>
                            <p:childTnLst>
                              <p:par>
                                <p:cTn id="12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000"/>
                            </p:stCondLst>
                            <p:childTnLst>
                              <p:par>
                                <p:cTn id="13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000"/>
                            </p:stCondLst>
                            <p:childTnLst>
                              <p:par>
                                <p:cTn id="14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000"/>
                            </p:stCondLst>
                            <p:childTnLst>
                              <p:par>
                                <p:cTn id="158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000"/>
                            </p:stCondLst>
                            <p:childTnLst>
                              <p:par>
                                <p:cTn id="168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1000"/>
                            </p:stCondLst>
                            <p:childTnLst>
                              <p:par>
                                <p:cTn id="178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8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1000"/>
                            </p:stCondLst>
                            <p:childTnLst>
                              <p:par>
                                <p:cTn id="198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2" grpId="1"/>
      <p:bldP spid="32" grpId="2"/>
      <p:bldP spid="33" grpId="0"/>
      <p:bldP spid="33" grpId="1"/>
      <p:bldP spid="33" grpId="2"/>
      <p:bldP spid="34" grpId="0"/>
      <p:bldP spid="34" grpId="1"/>
      <p:bldP spid="34" grpId="2"/>
      <p:bldP spid="35" grpId="0"/>
      <p:bldP spid="35" grpId="1"/>
      <p:bldP spid="35" grpId="2"/>
      <p:bldP spid="36" grpId="0"/>
      <p:bldP spid="36" grpId="1"/>
      <p:bldP spid="36" grpId="2"/>
      <p:bldP spid="37" grpId="0"/>
      <p:bldP spid="37" grpId="1"/>
      <p:bldP spid="37" grpId="2"/>
      <p:bldP spid="38" grpId="0"/>
      <p:bldP spid="38" grpId="1"/>
      <p:bldP spid="38" grpId="2"/>
      <p:bldP spid="39" grpId="0"/>
      <p:bldP spid="39" grpId="1"/>
      <p:bldP spid="39" grpId="2"/>
      <p:bldP spid="40" grpId="0"/>
      <p:bldP spid="40" grpId="1"/>
      <p:bldP spid="40" grpId="2"/>
      <p:bldP spid="41" grpId="0"/>
      <p:bldP spid="41" grpId="1"/>
      <p:bldP spid="41" grpId="2"/>
      <p:bldP spid="45" grpId="0"/>
      <p:bldP spid="45" grpId="1"/>
      <p:bldP spid="45" grpId="2"/>
      <p:bldP spid="46" grpId="0"/>
      <p:bldP spid="46" grpId="1"/>
      <p:bldP spid="46" grpId="2"/>
      <p:bldP spid="47" grpId="0"/>
      <p:bldP spid="47" grpId="1"/>
      <p:bldP spid="47" grpId="2"/>
      <p:bldP spid="48" grpId="0"/>
      <p:bldP spid="48" grpId="1"/>
      <p:bldP spid="48" grpId="2"/>
      <p:bldP spid="49" grpId="0"/>
      <p:bldP spid="49" grpId="1"/>
      <p:bldP spid="49" grpId="2"/>
      <p:bldP spid="50" grpId="0"/>
      <p:bldP spid="50" grpId="1"/>
      <p:bldP spid="50" grpId="2"/>
      <p:bldP spid="51" grpId="0"/>
      <p:bldP spid="51" grpId="1"/>
      <p:bldP spid="51" grpId="2"/>
      <p:bldP spid="52" grpId="0"/>
      <p:bldP spid="52" grpId="1"/>
      <p:bldP spid="53" grpId="0"/>
      <p:bldP spid="53" grpId="1"/>
      <p:bldP spid="53" grpId="2"/>
      <p:bldP spid="54" grpId="0"/>
      <p:bldP spid="54" grpId="1"/>
      <p:bldP spid="54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文本框 5"/>
          <p:cNvSpPr txBox="1">
            <a:spLocks noChangeArrowheads="1"/>
          </p:cNvSpPr>
          <p:nvPr/>
        </p:nvSpPr>
        <p:spPr bwMode="auto">
          <a:xfrm>
            <a:off x="1979612" y="3068638"/>
            <a:ext cx="65405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/>
              <a:t> </a:t>
            </a:r>
            <a:endParaRPr lang="en-US" altLang="zh-CN" sz="2800" b="1"/>
          </a:p>
        </p:txBody>
      </p:sp>
      <p:graphicFrame>
        <p:nvGraphicFramePr>
          <p:cNvPr id="19528" name="Group 72"/>
          <p:cNvGraphicFramePr>
            <a:graphicFrameLocks noGrp="1"/>
          </p:cNvGraphicFramePr>
          <p:nvPr/>
        </p:nvGraphicFramePr>
        <p:xfrm>
          <a:off x="1000125" y="1214438"/>
          <a:ext cx="7929562" cy="5454652"/>
        </p:xfrm>
        <a:graphic>
          <a:graphicData uri="http://schemas.openxmlformats.org/drawingml/2006/table">
            <a:tbl>
              <a:tblPr/>
              <a:tblGrid>
                <a:gridCol w="1501775"/>
                <a:gridCol w="1281112"/>
                <a:gridCol w="1433513"/>
                <a:gridCol w="1154112"/>
                <a:gridCol w="1436688"/>
                <a:gridCol w="1122362"/>
              </a:tblGrid>
              <a:tr h="1109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-소망M"/>
                        <a:ea typeface="-소망M"/>
                        <a:cs typeface="-소망M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5FF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-소망M"/>
                        <a:ea typeface="-소망M"/>
                        <a:cs typeface="-소망M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5FF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-소망M"/>
                        <a:ea typeface="-소망M"/>
                        <a:cs typeface="-소망M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5FF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-소망M"/>
                        <a:ea typeface="-소망M"/>
                        <a:cs typeface="-소망M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5FF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-소망M"/>
                        <a:ea typeface="-소망M"/>
                        <a:cs typeface="-소망M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5FF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-소망M"/>
                        <a:ea typeface="-소망M"/>
                        <a:cs typeface="-소망M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5FFE0"/>
                    </a:solidFill>
                  </a:tcPr>
                </a:tc>
              </a:tr>
              <a:tr h="1071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-소망M"/>
                        <a:ea typeface="-소망M"/>
                        <a:cs typeface="-소망M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-소망M"/>
                        <a:ea typeface="-소망M"/>
                        <a:cs typeface="-소망M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-소망M"/>
                        <a:ea typeface="-소망M"/>
                        <a:cs typeface="-소망M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-소망M"/>
                        <a:ea typeface="-소망M"/>
                        <a:cs typeface="-소망M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-소망M"/>
                        <a:ea typeface="-소망M"/>
                        <a:cs typeface="-소망M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-소망M"/>
                        <a:ea typeface="-소망M"/>
                        <a:cs typeface="-소망M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1039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-소망M"/>
                        <a:ea typeface="-소망M"/>
                        <a:cs typeface="-소망M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5FF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-소망M"/>
                        <a:ea typeface="-소망M"/>
                        <a:cs typeface="-소망M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5FF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-소망M"/>
                        <a:ea typeface="-소망M"/>
                        <a:cs typeface="-소망M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5FF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-소망M"/>
                        <a:ea typeface="-소망M"/>
                        <a:cs typeface="-소망M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5FF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-소망M"/>
                        <a:ea typeface="-소망M"/>
                        <a:cs typeface="-소망M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5FF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-소망M"/>
                        <a:ea typeface="-소망M"/>
                        <a:cs typeface="-소망M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5FFE0"/>
                    </a:solidFill>
                  </a:tcPr>
                </a:tc>
              </a:tr>
              <a:tr h="1069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-소망M"/>
                        <a:ea typeface="-소망M"/>
                        <a:cs typeface="-소망M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-소망M"/>
                        <a:ea typeface="-소망M"/>
                        <a:cs typeface="-소망M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-소망M"/>
                        <a:ea typeface="-소망M"/>
                        <a:cs typeface="-소망M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-소망M"/>
                        <a:ea typeface="-소망M"/>
                        <a:cs typeface="-소망M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-소망M"/>
                        <a:ea typeface="-소망M"/>
                        <a:cs typeface="-소망M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-소망M"/>
                        <a:ea typeface="-소망M"/>
                        <a:cs typeface="-소망M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1163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-소망M"/>
                        <a:ea typeface="-소망M"/>
                        <a:cs typeface="-소망M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5FF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-소망M"/>
                        <a:ea typeface="-소망M"/>
                        <a:cs typeface="-소망M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5FF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-소망M"/>
                        <a:ea typeface="-소망M"/>
                        <a:cs typeface="-소망M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5FF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-소망M"/>
                        <a:ea typeface="-소망M"/>
                        <a:cs typeface="-소망M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5FF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-소망M"/>
                        <a:ea typeface="-소망M"/>
                        <a:cs typeface="-소망M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5FF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-소망M"/>
                        <a:ea typeface="-소망M"/>
                        <a:cs typeface="-소망M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5FFE0"/>
                    </a:solidFill>
                  </a:tcPr>
                </a:tc>
              </a:tr>
            </a:tbl>
          </a:graphicData>
        </a:graphic>
      </p:graphicFrame>
      <p:sp>
        <p:nvSpPr>
          <p:cNvPr id="19502" name="文本框 19"/>
          <p:cNvSpPr txBox="1">
            <a:spLocks noChangeArrowheads="1"/>
          </p:cNvSpPr>
          <p:nvPr/>
        </p:nvSpPr>
        <p:spPr bwMode="auto">
          <a:xfrm>
            <a:off x="2555875" y="2500306"/>
            <a:ext cx="17272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002060"/>
                </a:solidFill>
              </a:rPr>
              <a:t>fifteen</a:t>
            </a:r>
            <a:endParaRPr lang="en-US" altLang="zh-CN" sz="2800" b="1" dirty="0">
              <a:solidFill>
                <a:srgbClr val="002060"/>
              </a:solidFill>
            </a:endParaRPr>
          </a:p>
        </p:txBody>
      </p:sp>
      <p:sp>
        <p:nvSpPr>
          <p:cNvPr id="19503" name="文本框 77"/>
          <p:cNvSpPr txBox="1">
            <a:spLocks noChangeArrowheads="1"/>
          </p:cNvSpPr>
          <p:nvPr/>
        </p:nvSpPr>
        <p:spPr bwMode="auto">
          <a:xfrm>
            <a:off x="5202284" y="3778256"/>
            <a:ext cx="165576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002060"/>
                </a:solidFill>
              </a:rPr>
              <a:t>twenty</a:t>
            </a:r>
            <a:endParaRPr lang="en-US" altLang="zh-CN" sz="2800" b="1" dirty="0">
              <a:solidFill>
                <a:srgbClr val="002060"/>
              </a:solidFill>
            </a:endParaRPr>
          </a:p>
        </p:txBody>
      </p:sp>
      <p:sp>
        <p:nvSpPr>
          <p:cNvPr id="19504" name="文本框 76"/>
          <p:cNvSpPr txBox="1">
            <a:spLocks noChangeArrowheads="1"/>
          </p:cNvSpPr>
          <p:nvPr/>
        </p:nvSpPr>
        <p:spPr bwMode="auto">
          <a:xfrm>
            <a:off x="1044575" y="4581525"/>
            <a:ext cx="169703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2060"/>
                </a:solidFill>
              </a:rPr>
              <a:t> three</a:t>
            </a:r>
            <a:endParaRPr lang="en-US" altLang="zh-CN" sz="2800" b="1">
              <a:solidFill>
                <a:srgbClr val="002060"/>
              </a:solidFill>
            </a:endParaRPr>
          </a:p>
        </p:txBody>
      </p:sp>
      <p:sp>
        <p:nvSpPr>
          <p:cNvPr id="19505" name="文本框 74"/>
          <p:cNvSpPr txBox="1">
            <a:spLocks noChangeArrowheads="1"/>
          </p:cNvSpPr>
          <p:nvPr/>
        </p:nvSpPr>
        <p:spPr bwMode="auto">
          <a:xfrm>
            <a:off x="6723087" y="1428736"/>
            <a:ext cx="134937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2060"/>
                </a:solidFill>
              </a:rPr>
              <a:t>four</a:t>
            </a:r>
            <a:endParaRPr lang="en-US" altLang="zh-CN" sz="2800" b="1" dirty="0">
              <a:solidFill>
                <a:srgbClr val="002060"/>
              </a:solidFill>
            </a:endParaRPr>
          </a:p>
        </p:txBody>
      </p:sp>
      <p:sp>
        <p:nvSpPr>
          <p:cNvPr id="19506" name="文本框 23"/>
          <p:cNvSpPr txBox="1">
            <a:spLocks noChangeArrowheads="1"/>
          </p:cNvSpPr>
          <p:nvPr/>
        </p:nvSpPr>
        <p:spPr bwMode="auto">
          <a:xfrm>
            <a:off x="5000628" y="5691862"/>
            <a:ext cx="17272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002060"/>
                </a:solidFill>
              </a:rPr>
              <a:t>sixteen</a:t>
            </a:r>
            <a:endParaRPr lang="en-US" altLang="zh-CN" sz="2800" b="1" dirty="0">
              <a:solidFill>
                <a:srgbClr val="002060"/>
              </a:solidFill>
            </a:endParaRPr>
          </a:p>
        </p:txBody>
      </p:sp>
      <p:sp>
        <p:nvSpPr>
          <p:cNvPr id="19507" name="文本框 24"/>
          <p:cNvSpPr txBox="1">
            <a:spLocks noChangeArrowheads="1"/>
          </p:cNvSpPr>
          <p:nvPr/>
        </p:nvSpPr>
        <p:spPr bwMode="auto">
          <a:xfrm>
            <a:off x="2555875" y="5734050"/>
            <a:ext cx="134302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2060"/>
                </a:solidFill>
              </a:rPr>
              <a:t>  six</a:t>
            </a:r>
            <a:endParaRPr lang="en-US" altLang="zh-CN" sz="2800" b="1">
              <a:solidFill>
                <a:srgbClr val="002060"/>
              </a:solidFill>
            </a:endParaRPr>
          </a:p>
        </p:txBody>
      </p:sp>
      <p:sp>
        <p:nvSpPr>
          <p:cNvPr id="19508" name="文本框 25"/>
          <p:cNvSpPr txBox="1">
            <a:spLocks noChangeArrowheads="1"/>
          </p:cNvSpPr>
          <p:nvPr/>
        </p:nvSpPr>
        <p:spPr bwMode="auto">
          <a:xfrm>
            <a:off x="1184266" y="1500188"/>
            <a:ext cx="217328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002060"/>
                </a:solidFill>
              </a:rPr>
              <a:t>seventeen</a:t>
            </a:r>
            <a:endParaRPr lang="en-US" altLang="zh-CN" sz="2800" b="1" dirty="0">
              <a:solidFill>
                <a:srgbClr val="002060"/>
              </a:solidFill>
            </a:endParaRPr>
          </a:p>
        </p:txBody>
      </p:sp>
      <p:sp>
        <p:nvSpPr>
          <p:cNvPr id="19509" name="文本框 26"/>
          <p:cNvSpPr txBox="1">
            <a:spLocks noChangeArrowheads="1"/>
          </p:cNvSpPr>
          <p:nvPr/>
        </p:nvSpPr>
        <p:spPr bwMode="auto">
          <a:xfrm>
            <a:off x="6665936" y="2636838"/>
            <a:ext cx="119221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002060"/>
                </a:solidFill>
              </a:rPr>
              <a:t>eight</a:t>
            </a:r>
            <a:endParaRPr lang="en-US" altLang="zh-CN" sz="2800" b="1" dirty="0">
              <a:solidFill>
                <a:srgbClr val="002060"/>
              </a:solidFill>
            </a:endParaRPr>
          </a:p>
        </p:txBody>
      </p:sp>
      <p:sp>
        <p:nvSpPr>
          <p:cNvPr id="19510" name="文本框 28"/>
          <p:cNvSpPr txBox="1">
            <a:spLocks noChangeArrowheads="1"/>
          </p:cNvSpPr>
          <p:nvPr/>
        </p:nvSpPr>
        <p:spPr bwMode="auto">
          <a:xfrm>
            <a:off x="6643687" y="5715016"/>
            <a:ext cx="120015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002060"/>
                </a:solidFill>
              </a:rPr>
              <a:t> ten</a:t>
            </a:r>
            <a:endParaRPr lang="en-US" altLang="zh-CN" sz="2800" b="1" dirty="0">
              <a:solidFill>
                <a:srgbClr val="002060"/>
              </a:solidFill>
            </a:endParaRPr>
          </a:p>
        </p:txBody>
      </p:sp>
      <p:sp>
        <p:nvSpPr>
          <p:cNvPr id="19511" name="文本框 9"/>
          <p:cNvSpPr txBox="1">
            <a:spLocks noChangeArrowheads="1"/>
          </p:cNvSpPr>
          <p:nvPr/>
        </p:nvSpPr>
        <p:spPr bwMode="auto">
          <a:xfrm>
            <a:off x="3857665" y="3500438"/>
            <a:ext cx="207168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002060"/>
                </a:solidFill>
              </a:rPr>
              <a:t>thirteen</a:t>
            </a:r>
            <a:endParaRPr lang="en-US" altLang="zh-CN" sz="2800" b="1" dirty="0">
              <a:solidFill>
                <a:srgbClr val="002060"/>
              </a:solidFill>
            </a:endParaRPr>
          </a:p>
        </p:txBody>
      </p:sp>
      <p:sp>
        <p:nvSpPr>
          <p:cNvPr id="19512" name="文本框 10"/>
          <p:cNvSpPr txBox="1">
            <a:spLocks noChangeArrowheads="1"/>
          </p:cNvSpPr>
          <p:nvPr/>
        </p:nvSpPr>
        <p:spPr bwMode="auto">
          <a:xfrm>
            <a:off x="971551" y="3573463"/>
            <a:ext cx="214471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002060"/>
                </a:solidFill>
              </a:rPr>
              <a:t>fourteen</a:t>
            </a:r>
            <a:endParaRPr lang="en-US" altLang="zh-CN" sz="2800" b="1" dirty="0">
              <a:solidFill>
                <a:srgbClr val="002060"/>
              </a:solidFill>
            </a:endParaRPr>
          </a:p>
        </p:txBody>
      </p:sp>
      <p:sp>
        <p:nvSpPr>
          <p:cNvPr id="19514" name="文本框 12"/>
          <p:cNvSpPr txBox="1">
            <a:spLocks noChangeArrowheads="1"/>
          </p:cNvSpPr>
          <p:nvPr/>
        </p:nvSpPr>
        <p:spPr bwMode="auto">
          <a:xfrm>
            <a:off x="6500812" y="4500563"/>
            <a:ext cx="12827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2060"/>
                </a:solidFill>
              </a:rPr>
              <a:t>forty</a:t>
            </a:r>
            <a:endParaRPr lang="en-US" altLang="zh-CN" sz="2800" b="1">
              <a:solidFill>
                <a:srgbClr val="002060"/>
              </a:solidFill>
            </a:endParaRPr>
          </a:p>
        </p:txBody>
      </p:sp>
      <p:sp>
        <p:nvSpPr>
          <p:cNvPr id="19515" name="文本框 13"/>
          <p:cNvSpPr txBox="1">
            <a:spLocks noChangeArrowheads="1"/>
          </p:cNvSpPr>
          <p:nvPr/>
        </p:nvSpPr>
        <p:spPr bwMode="auto">
          <a:xfrm>
            <a:off x="2555875" y="4508500"/>
            <a:ext cx="1314450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>
                <a:solidFill>
                  <a:srgbClr val="FF0000"/>
                </a:solidFill>
              </a:rPr>
              <a:t>thirty   30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19516" name="文本框 16"/>
          <p:cNvSpPr txBox="1">
            <a:spLocks noChangeArrowheads="1"/>
          </p:cNvSpPr>
          <p:nvPr/>
        </p:nvSpPr>
        <p:spPr bwMode="auto">
          <a:xfrm>
            <a:off x="1044575" y="5734050"/>
            <a:ext cx="1295400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>
                <a:solidFill>
                  <a:srgbClr val="002060"/>
                </a:solidFill>
              </a:rPr>
              <a:t>fifty</a:t>
            </a:r>
            <a:endParaRPr lang="en-US" altLang="zh-CN" sz="2800" b="1">
              <a:solidFill>
                <a:srgbClr val="002060"/>
              </a:solidFill>
            </a:endParaRPr>
          </a:p>
          <a:p>
            <a:pPr algn="ctr"/>
            <a:r>
              <a:rPr lang="en-US" altLang="zh-CN" sz="2800" b="1">
                <a:solidFill>
                  <a:srgbClr val="002060"/>
                </a:solidFill>
              </a:rPr>
              <a:t>50</a:t>
            </a:r>
            <a:endParaRPr lang="en-US" altLang="zh-CN" sz="2800" b="1">
              <a:solidFill>
                <a:srgbClr val="002060"/>
              </a:solidFill>
            </a:endParaRPr>
          </a:p>
        </p:txBody>
      </p:sp>
      <p:sp>
        <p:nvSpPr>
          <p:cNvPr id="19517" name="文本框 17"/>
          <p:cNvSpPr txBox="1">
            <a:spLocks noChangeArrowheads="1"/>
          </p:cNvSpPr>
          <p:nvPr/>
        </p:nvSpPr>
        <p:spPr bwMode="auto">
          <a:xfrm>
            <a:off x="3636962" y="5668963"/>
            <a:ext cx="1512888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002060"/>
                </a:solidFill>
              </a:rPr>
              <a:t> </a:t>
            </a:r>
            <a:r>
              <a:rPr lang="en-US" altLang="zh-CN" sz="2800" b="1" dirty="0">
                <a:solidFill>
                  <a:srgbClr val="002060"/>
                </a:solidFill>
              </a:rPr>
              <a:t>sixty</a:t>
            </a:r>
            <a:endParaRPr lang="en-US" altLang="zh-CN" sz="2800" b="1" dirty="0">
              <a:solidFill>
                <a:srgbClr val="002060"/>
              </a:solidFill>
            </a:endParaRPr>
          </a:p>
          <a:p>
            <a:pPr algn="ctr"/>
            <a:r>
              <a:rPr lang="en-US" altLang="zh-CN" sz="2800" b="1" dirty="0">
                <a:solidFill>
                  <a:srgbClr val="002060"/>
                </a:solidFill>
              </a:rPr>
              <a:t>60</a:t>
            </a:r>
            <a:endParaRPr lang="en-US" altLang="zh-CN" sz="2800" b="1" dirty="0">
              <a:solidFill>
                <a:srgbClr val="002060"/>
              </a:solidFill>
            </a:endParaRPr>
          </a:p>
        </p:txBody>
      </p:sp>
      <p:sp>
        <p:nvSpPr>
          <p:cNvPr id="19518" name="文本框 18"/>
          <p:cNvSpPr txBox="1">
            <a:spLocks noChangeArrowheads="1"/>
          </p:cNvSpPr>
          <p:nvPr/>
        </p:nvSpPr>
        <p:spPr bwMode="auto">
          <a:xfrm>
            <a:off x="971550" y="2492375"/>
            <a:ext cx="1700212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>
                <a:solidFill>
                  <a:srgbClr val="002060"/>
                </a:solidFill>
              </a:rPr>
              <a:t>seventy</a:t>
            </a:r>
            <a:endParaRPr lang="en-US" altLang="zh-CN" sz="2800" b="1">
              <a:solidFill>
                <a:srgbClr val="002060"/>
              </a:solidFill>
            </a:endParaRPr>
          </a:p>
          <a:p>
            <a:pPr algn="ctr"/>
            <a:r>
              <a:rPr lang="en-US" altLang="zh-CN" sz="2800" b="1">
                <a:solidFill>
                  <a:srgbClr val="002060"/>
                </a:solidFill>
              </a:rPr>
              <a:t>70</a:t>
            </a:r>
            <a:endParaRPr lang="en-US" altLang="zh-CN" sz="2800" b="1">
              <a:solidFill>
                <a:srgbClr val="002060"/>
              </a:solidFill>
            </a:endParaRPr>
          </a:p>
        </p:txBody>
      </p:sp>
      <p:sp>
        <p:nvSpPr>
          <p:cNvPr id="19519" name="文本框 20"/>
          <p:cNvSpPr txBox="1">
            <a:spLocks noChangeArrowheads="1"/>
          </p:cNvSpPr>
          <p:nvPr/>
        </p:nvSpPr>
        <p:spPr bwMode="auto">
          <a:xfrm>
            <a:off x="7531134" y="4763168"/>
            <a:ext cx="189865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002060"/>
                </a:solidFill>
              </a:rPr>
              <a:t>nineteen</a:t>
            </a:r>
            <a:endParaRPr lang="en-US" altLang="zh-CN" sz="2800" b="1" dirty="0">
              <a:solidFill>
                <a:srgbClr val="002060"/>
              </a:solidFill>
            </a:endParaRPr>
          </a:p>
        </p:txBody>
      </p:sp>
      <p:sp>
        <p:nvSpPr>
          <p:cNvPr id="19520" name="文本框 21"/>
          <p:cNvSpPr txBox="1">
            <a:spLocks noChangeArrowheads="1"/>
          </p:cNvSpPr>
          <p:nvPr/>
        </p:nvSpPr>
        <p:spPr bwMode="auto">
          <a:xfrm>
            <a:off x="7572428" y="5715016"/>
            <a:ext cx="1643042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002060"/>
                </a:solidFill>
              </a:rPr>
              <a:t>ninety</a:t>
            </a:r>
            <a:endParaRPr lang="en-US" altLang="zh-CN" sz="2800" b="1" dirty="0" smtClean="0">
              <a:solidFill>
                <a:srgbClr val="002060"/>
              </a:solidFill>
            </a:endParaRPr>
          </a:p>
          <a:p>
            <a:pPr algn="ctr"/>
            <a:r>
              <a:rPr lang="en-US" altLang="zh-CN" sz="2800" b="1" dirty="0" smtClean="0">
                <a:solidFill>
                  <a:srgbClr val="002060"/>
                </a:solidFill>
              </a:rPr>
              <a:t>90</a:t>
            </a:r>
            <a:endParaRPr lang="en-US" altLang="zh-CN" sz="2800" b="1" dirty="0">
              <a:solidFill>
                <a:srgbClr val="002060"/>
              </a:solidFill>
            </a:endParaRPr>
          </a:p>
        </p:txBody>
      </p:sp>
      <p:sp>
        <p:nvSpPr>
          <p:cNvPr id="19521" name="文本框 22"/>
          <p:cNvSpPr txBox="1">
            <a:spLocks noChangeArrowheads="1"/>
          </p:cNvSpPr>
          <p:nvPr/>
        </p:nvSpPr>
        <p:spPr bwMode="auto">
          <a:xfrm>
            <a:off x="3571868" y="1285860"/>
            <a:ext cx="1742430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002060"/>
                </a:solidFill>
              </a:rPr>
              <a:t>eighty</a:t>
            </a:r>
            <a:endParaRPr lang="en-US" altLang="zh-CN" sz="2800" b="1" dirty="0">
              <a:solidFill>
                <a:srgbClr val="002060"/>
              </a:solidFill>
            </a:endParaRPr>
          </a:p>
          <a:p>
            <a:pPr algn="ctr"/>
            <a:r>
              <a:rPr lang="en-US" altLang="zh-CN" sz="2800" b="1" dirty="0">
                <a:solidFill>
                  <a:srgbClr val="002060"/>
                </a:solidFill>
              </a:rPr>
              <a:t>80</a:t>
            </a:r>
            <a:endParaRPr lang="en-US" altLang="zh-CN" sz="2800" b="1" dirty="0">
              <a:solidFill>
                <a:srgbClr val="002060"/>
              </a:solidFill>
            </a:endParaRPr>
          </a:p>
        </p:txBody>
      </p:sp>
      <p:sp>
        <p:nvSpPr>
          <p:cNvPr id="19522" name="文本框 29"/>
          <p:cNvSpPr txBox="1">
            <a:spLocks noChangeArrowheads="1"/>
          </p:cNvSpPr>
          <p:nvPr/>
        </p:nvSpPr>
        <p:spPr bwMode="auto">
          <a:xfrm>
            <a:off x="7669212" y="1428736"/>
            <a:ext cx="163988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002060"/>
                </a:solidFill>
              </a:rPr>
              <a:t>twelve</a:t>
            </a:r>
            <a:endParaRPr lang="en-US" altLang="zh-CN" sz="2800" b="1" dirty="0">
              <a:solidFill>
                <a:srgbClr val="00206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16021" y="1214422"/>
            <a:ext cx="884176" cy="1011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4896 0.60949 L 2.5E-6 3.33333E-6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" y="-3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33333E-6 L 0.45347 0.32431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7" y="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1389 0.35162 L 0.67483 0.04283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" y="-1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7483 0.04282 L 0.68577 0.47476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" y="2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5798 0.4743 L 0.23628 0.47778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1" y="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9514 0.458056 L 0.279514 0.208056 " pathEditMode="relative" rAng="0" ptsTypes="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5348 0.3243 L 0.70157 0.61134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" y="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65903 0.635093 L 0.287778 0.477593 " pathEditMode="relative" rAng="0" ptsTypes="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-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1667 0.468519 L 0.555625 0.687593 " pathEditMode="relative" rAng="0" ptsTypes="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5556 0.68819 L 0.82795 0.49444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" y="-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82795 0.49445 L 0.81597 0.65533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" y="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7327 0.61597 L 0.27952 0.45856 " pathEditMode="relative" rAng="0" ptsTypes="AA">
                                      <p:cBhvr>
                                        <p:cTn id="5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" y="-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4844 0.47824 L 0.43767 0.02616 " pathEditMode="relative" rAng="0" ptsTypes="AA">
                                      <p:cBhvr>
                                        <p:cTn id="5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" y="-2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3768 0.02615 L 0.41389 0.35162 " pathEditMode="relative" rAng="0" ptsTypes="AA">
                                      <p:cBhvr>
                                        <p:cTn id="5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" y="1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43940" y="764540"/>
            <a:ext cx="3064510" cy="5791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zh-CN" sz="3200" b="1" dirty="0">
                <a:ln>
                  <a:solidFill>
                    <a:srgbClr val="00B0F0"/>
                  </a:solidFill>
                </a:ln>
                <a:solidFill>
                  <a:schemeClr val="accent2"/>
                </a:solidFill>
                <a:ea typeface="宋体" panose="02010600030101010101" pitchFamily="2" charset="-122"/>
              </a:rPr>
              <a:t>十几后加</a:t>
            </a:r>
            <a:r>
              <a:rPr lang="en-US" altLang="zh-CN" sz="3200" b="1" dirty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  <a:ea typeface="宋体" panose="02010600030101010101" pitchFamily="2" charset="-122"/>
              </a:rPr>
              <a:t>teen</a:t>
            </a:r>
            <a:endParaRPr lang="en-US" altLang="zh-CN" sz="3200" b="1" dirty="0">
              <a:ln>
                <a:solidFill>
                  <a:srgbClr val="00B0F0"/>
                </a:solidFill>
              </a:ln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47945" y="764540"/>
            <a:ext cx="3064510" cy="5791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zh-CN" sz="3200" b="1" dirty="0">
                <a:ln>
                  <a:solidFill>
                    <a:srgbClr val="00B0F0"/>
                  </a:solidFill>
                </a:ln>
                <a:solidFill>
                  <a:schemeClr val="accent2"/>
                </a:solidFill>
                <a:ea typeface="宋体" panose="02010600030101010101" pitchFamily="2" charset="-122"/>
              </a:rPr>
              <a:t>几十后加</a:t>
            </a:r>
            <a:r>
              <a:rPr lang="en-US" altLang="zh-CN" sz="3200" b="1" dirty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  <a:ea typeface="宋体" panose="02010600030101010101" pitchFamily="2" charset="-122"/>
              </a:rPr>
              <a:t>ty</a:t>
            </a:r>
            <a:endParaRPr lang="en-US" altLang="zh-CN" sz="3200" b="1" dirty="0">
              <a:ln>
                <a:solidFill>
                  <a:srgbClr val="00B0F0"/>
                </a:solidFill>
              </a:ln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500166" y="1555750"/>
            <a:ext cx="3167062" cy="39322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dirty="0"/>
              <a:t>thir</a:t>
            </a:r>
            <a:r>
              <a:rPr lang="en-US" altLang="zh-CN" sz="3600" dirty="0">
                <a:solidFill>
                  <a:srgbClr val="C00000"/>
                </a:solidFill>
              </a:rPr>
              <a:t>teen</a:t>
            </a:r>
            <a:endParaRPr lang="en-US" altLang="zh-CN" sz="3600" dirty="0">
              <a:solidFill>
                <a:srgbClr val="C00000"/>
              </a:solidFill>
            </a:endParaRPr>
          </a:p>
          <a:p>
            <a:r>
              <a:rPr lang="en-US" altLang="zh-CN" sz="3600" dirty="0"/>
              <a:t>four</a:t>
            </a:r>
            <a:r>
              <a:rPr lang="en-US" altLang="zh-CN" sz="3600" dirty="0">
                <a:solidFill>
                  <a:srgbClr val="C00000"/>
                </a:solidFill>
              </a:rPr>
              <a:t>teen</a:t>
            </a:r>
            <a:endParaRPr lang="en-US" altLang="zh-CN" sz="3600" dirty="0">
              <a:solidFill>
                <a:srgbClr val="C00000"/>
              </a:solidFill>
            </a:endParaRPr>
          </a:p>
          <a:p>
            <a:r>
              <a:rPr lang="en-US" altLang="zh-CN" sz="3600" dirty="0"/>
              <a:t>fif</a:t>
            </a:r>
            <a:r>
              <a:rPr lang="en-US" altLang="zh-CN" sz="3600" dirty="0">
                <a:solidFill>
                  <a:srgbClr val="C00000"/>
                </a:solidFill>
              </a:rPr>
              <a:t>teen</a:t>
            </a:r>
            <a:endParaRPr lang="en-US" altLang="zh-CN" sz="3600" dirty="0">
              <a:solidFill>
                <a:srgbClr val="C00000"/>
              </a:solidFill>
            </a:endParaRPr>
          </a:p>
          <a:p>
            <a:r>
              <a:rPr lang="en-US" altLang="zh-CN" sz="3600" dirty="0"/>
              <a:t>six</a:t>
            </a:r>
            <a:r>
              <a:rPr lang="en-US" altLang="zh-CN" sz="3600" dirty="0">
                <a:solidFill>
                  <a:srgbClr val="C00000"/>
                </a:solidFill>
              </a:rPr>
              <a:t>teen</a:t>
            </a:r>
            <a:endParaRPr lang="en-US" altLang="zh-CN" sz="3600" dirty="0">
              <a:solidFill>
                <a:srgbClr val="C00000"/>
              </a:solidFill>
            </a:endParaRPr>
          </a:p>
          <a:p>
            <a:r>
              <a:rPr lang="en-US" altLang="zh-CN" sz="3600" dirty="0"/>
              <a:t>seven</a:t>
            </a:r>
            <a:r>
              <a:rPr lang="en-US" altLang="zh-CN" sz="3600" dirty="0">
                <a:solidFill>
                  <a:srgbClr val="C00000"/>
                </a:solidFill>
              </a:rPr>
              <a:t>teen</a:t>
            </a:r>
            <a:endParaRPr lang="en-US" altLang="zh-CN" sz="3600" dirty="0">
              <a:solidFill>
                <a:srgbClr val="C00000"/>
              </a:solidFill>
            </a:endParaRPr>
          </a:p>
          <a:p>
            <a:r>
              <a:rPr lang="en-US" altLang="zh-CN" sz="3600" dirty="0"/>
              <a:t>eigh</a:t>
            </a:r>
            <a:r>
              <a:rPr lang="en-US" altLang="zh-CN" sz="3600" dirty="0">
                <a:solidFill>
                  <a:srgbClr val="C00000"/>
                </a:solidFill>
              </a:rPr>
              <a:t>teen</a:t>
            </a:r>
            <a:endParaRPr lang="en-US" altLang="zh-CN" sz="3600" dirty="0">
              <a:solidFill>
                <a:srgbClr val="C00000"/>
              </a:solidFill>
            </a:endParaRPr>
          </a:p>
          <a:p>
            <a:r>
              <a:rPr lang="en-US" altLang="zh-CN" sz="3600" dirty="0"/>
              <a:t>nine</a:t>
            </a:r>
            <a:r>
              <a:rPr lang="en-US" altLang="zh-CN" sz="3600" dirty="0">
                <a:solidFill>
                  <a:srgbClr val="C00000"/>
                </a:solidFill>
              </a:rPr>
              <a:t>teen</a:t>
            </a:r>
            <a:endParaRPr lang="en-US" altLang="zh-CN" sz="3600" dirty="0">
              <a:solidFill>
                <a:srgbClr val="C00000"/>
              </a:solidFill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5786446" y="1571612"/>
            <a:ext cx="3167063" cy="3932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dirty="0"/>
              <a:t> thir</a:t>
            </a:r>
            <a:r>
              <a:rPr lang="en-US" altLang="zh-CN" sz="3600" dirty="0">
                <a:solidFill>
                  <a:srgbClr val="C00000"/>
                </a:solidFill>
              </a:rPr>
              <a:t>ty</a:t>
            </a:r>
            <a:endParaRPr lang="en-US" altLang="zh-CN" sz="3600" dirty="0">
              <a:solidFill>
                <a:srgbClr val="C00000"/>
              </a:solidFill>
            </a:endParaRPr>
          </a:p>
          <a:p>
            <a:r>
              <a:rPr lang="en-US" altLang="zh-CN" sz="3600" dirty="0"/>
              <a:t> for</a:t>
            </a:r>
            <a:r>
              <a:rPr lang="en-US" altLang="zh-CN" sz="3600" dirty="0">
                <a:solidFill>
                  <a:srgbClr val="C00000"/>
                </a:solidFill>
              </a:rPr>
              <a:t>ty</a:t>
            </a:r>
            <a:endParaRPr lang="en-US" altLang="zh-CN" sz="3600" dirty="0">
              <a:solidFill>
                <a:srgbClr val="C00000"/>
              </a:solidFill>
            </a:endParaRPr>
          </a:p>
          <a:p>
            <a:r>
              <a:rPr lang="en-US" altLang="zh-CN" sz="3600" dirty="0"/>
              <a:t> fif</a:t>
            </a:r>
            <a:r>
              <a:rPr lang="en-US" altLang="zh-CN" sz="3600" dirty="0">
                <a:solidFill>
                  <a:srgbClr val="C00000"/>
                </a:solidFill>
              </a:rPr>
              <a:t>ty</a:t>
            </a:r>
            <a:endParaRPr lang="en-US" altLang="zh-CN" sz="3600" dirty="0">
              <a:solidFill>
                <a:srgbClr val="C00000"/>
              </a:solidFill>
            </a:endParaRPr>
          </a:p>
          <a:p>
            <a:r>
              <a:rPr lang="en-US" altLang="zh-CN" sz="3600" dirty="0"/>
              <a:t> six</a:t>
            </a:r>
            <a:r>
              <a:rPr lang="en-US" altLang="zh-CN" sz="3600" dirty="0">
                <a:solidFill>
                  <a:srgbClr val="C00000"/>
                </a:solidFill>
              </a:rPr>
              <a:t>ty</a:t>
            </a:r>
            <a:endParaRPr lang="en-US" altLang="zh-CN" sz="3600" dirty="0">
              <a:solidFill>
                <a:srgbClr val="C00000"/>
              </a:solidFill>
            </a:endParaRPr>
          </a:p>
          <a:p>
            <a:r>
              <a:rPr lang="en-US" altLang="zh-CN" sz="3600" dirty="0"/>
              <a:t> seven</a:t>
            </a:r>
            <a:r>
              <a:rPr lang="en-US" altLang="zh-CN" sz="3600" dirty="0">
                <a:solidFill>
                  <a:srgbClr val="C00000"/>
                </a:solidFill>
              </a:rPr>
              <a:t>ty</a:t>
            </a:r>
            <a:endParaRPr lang="en-US" altLang="zh-CN" sz="3600" dirty="0">
              <a:solidFill>
                <a:srgbClr val="C00000"/>
              </a:solidFill>
            </a:endParaRPr>
          </a:p>
          <a:p>
            <a:r>
              <a:rPr lang="en-US" altLang="zh-CN" sz="3600" dirty="0"/>
              <a:t> eigh</a:t>
            </a:r>
            <a:r>
              <a:rPr lang="en-US" altLang="zh-CN" sz="3600" dirty="0">
                <a:solidFill>
                  <a:srgbClr val="C00000"/>
                </a:solidFill>
              </a:rPr>
              <a:t>ty</a:t>
            </a:r>
            <a:endParaRPr lang="en-US" altLang="zh-CN" sz="3600" dirty="0">
              <a:solidFill>
                <a:srgbClr val="C00000"/>
              </a:solidFill>
            </a:endParaRPr>
          </a:p>
          <a:p>
            <a:r>
              <a:rPr lang="en-US" altLang="zh-CN" sz="3600" dirty="0"/>
              <a:t> </a:t>
            </a:r>
            <a:r>
              <a:rPr lang="en-US" altLang="zh-CN" sz="3600" dirty="0" smtClean="0"/>
              <a:t>nine</a:t>
            </a:r>
            <a:r>
              <a:rPr lang="en-US" altLang="zh-CN" sz="3600" dirty="0" smtClean="0">
                <a:solidFill>
                  <a:srgbClr val="C00000"/>
                </a:solidFill>
              </a:rPr>
              <a:t>ty</a:t>
            </a:r>
            <a:endParaRPr lang="en-US" altLang="zh-CN" sz="3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文本框 2"/>
          <p:cNvSpPr txBox="1">
            <a:spLocks noChangeArrowheads="1"/>
          </p:cNvSpPr>
          <p:nvPr/>
        </p:nvSpPr>
        <p:spPr bwMode="auto">
          <a:xfrm>
            <a:off x="1013460" y="906780"/>
            <a:ext cx="7281863" cy="518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dirty="0"/>
              <a:t>How many monkeys are there ?</a:t>
            </a:r>
            <a:endParaRPr lang="en-US" altLang="zh-CN" sz="2800" dirty="0"/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013460" y="5882005"/>
            <a:ext cx="7281863" cy="518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lang="en-US" altLang="zh-CN" sz="2800" dirty="0"/>
              <a:t>There are </a:t>
            </a:r>
            <a:r>
              <a:rPr lang="en-US" altLang="zh-CN" sz="2800" dirty="0">
                <a:solidFill>
                  <a:srgbClr val="FF0000"/>
                </a:solidFill>
              </a:rPr>
              <a:t>twenty-six</a:t>
            </a:r>
            <a:r>
              <a:rPr lang="en-US" altLang="zh-CN" sz="2800" dirty="0"/>
              <a:t> monkeys.</a:t>
            </a:r>
            <a:endParaRPr lang="en-US" altLang="zh-CN" sz="2800" dirty="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" name="" r:id="rId1" imgW="6400165" imgH="4457065"/>
        </mc:Choice>
        <mc:Fallback>
          <p:control name="" r:id="rId1" imgW="6400165" imgH="4457065">
            <p:pic>
              <p:nvPicPr>
                <p:cNvPr id="0" name="Host Control  1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013460" y="1424940"/>
                  <a:ext cx="6400165" cy="4457065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71830" y="881380"/>
            <a:ext cx="780097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/>
              <a:t>1.How many apples are there in the box?</a:t>
            </a:r>
            <a:endParaRPr lang="en-US" altLang="zh-CN" sz="3200"/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671513" y="1461135"/>
            <a:ext cx="76962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/>
              <a:t>2.How many pears  are there in the box?</a:t>
            </a:r>
            <a:endParaRPr lang="en-US" altLang="zh-CN" sz="320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25" name="" r:id="rId1" imgW="6696075" imgH="4405630"/>
        </mc:Choice>
        <mc:Fallback>
          <p:control name="" r:id="rId1" imgW="6696075" imgH="4405630">
            <p:pic>
              <p:nvPicPr>
                <p:cNvPr id="0" name="Host Control  1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671830" y="2040890"/>
                  <a:ext cx="6696075" cy="440563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control>
        </mc:Fallback>
      </mc:AlternateContent>
    </p:controls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19430" y="2422525"/>
            <a:ext cx="780097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/>
              <a:t>1.How many apples are there in the box?</a:t>
            </a:r>
            <a:endParaRPr lang="en-US" altLang="zh-CN" sz="3200"/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800418" y="3961130"/>
            <a:ext cx="76962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/>
              <a:t>2.How many pears  are there in the box?</a:t>
            </a:r>
            <a:endParaRPr lang="en-US" altLang="zh-CN" sz="3200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931545" y="3167063"/>
            <a:ext cx="728027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</a:rPr>
              <a:t>There are </a:t>
            </a:r>
            <a:r>
              <a:rPr lang="en-US" altLang="zh-CN" sz="2800" dirty="0" smtClean="0">
                <a:solidFill>
                  <a:srgbClr val="C00000"/>
                </a:solidFill>
              </a:rPr>
              <a:t>twenty-six</a:t>
            </a:r>
            <a:r>
              <a:rPr lang="en-US" altLang="zh-CN" sz="2800" dirty="0">
                <a:solidFill>
                  <a:srgbClr val="C00000"/>
                </a:solidFill>
              </a:rPr>
              <a:t>.</a:t>
            </a:r>
            <a:endParaRPr lang="en-US" altLang="zh-CN" sz="2800" dirty="0">
              <a:solidFill>
                <a:srgbClr val="C00000"/>
              </a:solidFill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929958" y="4863465"/>
            <a:ext cx="7281862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C00000"/>
                </a:solidFill>
              </a:rPr>
              <a:t>There are thirty.</a:t>
            </a:r>
            <a:endParaRPr lang="en-US" altLang="zh-CN" sz="280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4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横卷形 6"/>
          <p:cNvSpPr>
            <a:spLocks noChangeArrowheads="1"/>
          </p:cNvSpPr>
          <p:nvPr/>
        </p:nvSpPr>
        <p:spPr bwMode="auto">
          <a:xfrm>
            <a:off x="827088" y="1844675"/>
            <a:ext cx="7929562" cy="3152775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</a:ln>
        </p:spPr>
        <p:txBody>
          <a:bodyPr/>
          <a:lstStyle/>
          <a:p>
            <a:pPr latinLnBrk="1"/>
            <a:endParaRPr kumimoji="1" lang="ko-KR" altLang="en-US" sz="2400">
              <a:latin typeface="Gulim" panose="020B0600000101010101" pitchFamily="50" charset="-127"/>
              <a:ea typeface="Gulim" panose="020B0600000101010101" pitchFamily="50" charset="-127"/>
            </a:endParaRPr>
          </a:p>
        </p:txBody>
      </p:sp>
      <p:sp>
        <p:nvSpPr>
          <p:cNvPr id="26626" name="Rectangle 2"/>
          <p:cNvSpPr>
            <a:spLocks noGrp="1"/>
          </p:cNvSpPr>
          <p:nvPr>
            <p:ph type="title"/>
          </p:nvPr>
        </p:nvSpPr>
        <p:spPr>
          <a:xfrm>
            <a:off x="1331913" y="2559050"/>
            <a:ext cx="7316787" cy="1806575"/>
          </a:xfrm>
        </p:spPr>
        <p:txBody>
          <a:bodyPr/>
          <a:lstStyle/>
          <a:p>
            <a:r>
              <a:rPr lang="en-US" altLang="zh-CN" sz="4800" b="1" i="1" smtClean="0">
                <a:solidFill>
                  <a:srgbClr val="FF0000"/>
                </a:solidFill>
              </a:rPr>
              <a:t>Act out the dialogue: </a:t>
            </a:r>
            <a:r>
              <a:rPr lang="zh-CN" altLang="en-US" sz="4800" b="1" i="1" smtClean="0">
                <a:solidFill>
                  <a:srgbClr val="0000FF"/>
                </a:solidFill>
              </a:rPr>
              <a:t>角色扮演对话</a:t>
            </a:r>
            <a:endParaRPr lang="en-US" altLang="zh-CN" sz="4800" b="1" i="1" smtClean="0">
              <a:solidFill>
                <a:srgbClr val="0000FF"/>
              </a:solidFill>
            </a:endParaRPr>
          </a:p>
        </p:txBody>
      </p:sp>
      <p:pic>
        <p:nvPicPr>
          <p:cNvPr id="26627" name="Picture 1111" descr="女孩head0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4868863"/>
            <a:ext cx="1828800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/>
          <p:cNvSpPr txBox="1"/>
          <p:nvPr/>
        </p:nvSpPr>
        <p:spPr>
          <a:xfrm>
            <a:off x="1043940" y="836295"/>
            <a:ext cx="6064885" cy="100584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60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work in groups</a:t>
            </a:r>
            <a:r>
              <a:rPr lang="en-US" altLang="zh-CN" sz="54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:</a:t>
            </a:r>
            <a:endParaRPr lang="en-US" altLang="zh-CN" sz="5400">
              <a:ln w="6600">
                <a:solidFill>
                  <a:schemeClr val="accent2"/>
                </a:solidFill>
                <a:prstDash val="solid"/>
              </a:ln>
              <a:solidFill>
                <a:srgbClr val="7030A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1187450" y="620713"/>
            <a:ext cx="2736850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49" name="TextBox 1"/>
          <p:cNvSpPr txBox="1">
            <a:spLocks noChangeArrowheads="1"/>
          </p:cNvSpPr>
          <p:nvPr/>
        </p:nvSpPr>
        <p:spPr bwMode="auto">
          <a:xfrm>
            <a:off x="1000125" y="1285875"/>
            <a:ext cx="6715125" cy="769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400" b="1" dirty="0">
                <a:solidFill>
                  <a:srgbClr val="0000FF"/>
                </a:solidFill>
                <a:latin typeface="-소망M"/>
              </a:rPr>
              <a:t>Play a guessing </a:t>
            </a:r>
            <a:r>
              <a:rPr lang="en-US" altLang="zh-CN" sz="4400" b="1" dirty="0" smtClean="0">
                <a:solidFill>
                  <a:srgbClr val="0000FF"/>
                </a:solidFill>
                <a:latin typeface="-소망M"/>
              </a:rPr>
              <a:t>game:</a:t>
            </a:r>
            <a:endParaRPr lang="zh-CN" altLang="en-US" sz="4400" b="1" dirty="0">
              <a:solidFill>
                <a:srgbClr val="0000FF"/>
              </a:solidFill>
              <a:latin typeface="-소망M"/>
            </a:endParaRPr>
          </a:p>
        </p:txBody>
      </p:sp>
      <p:sp>
        <p:nvSpPr>
          <p:cNvPr id="27650" name="TextBox 2"/>
          <p:cNvSpPr txBox="1">
            <a:spLocks noChangeArrowheads="1"/>
          </p:cNvSpPr>
          <p:nvPr/>
        </p:nvSpPr>
        <p:spPr bwMode="auto">
          <a:xfrm>
            <a:off x="1571625" y="2714625"/>
            <a:ext cx="3429003" cy="708025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4000" b="1" dirty="0">
                <a:latin typeface="-소망M"/>
              </a:rPr>
              <a:t>Are </a:t>
            </a:r>
            <a:r>
              <a:rPr lang="en-US" altLang="zh-CN" sz="4000" b="1" dirty="0" smtClean="0">
                <a:latin typeface="-소망M"/>
              </a:rPr>
              <a:t>there...</a:t>
            </a:r>
            <a:endParaRPr lang="zh-CN" altLang="en-US" sz="4000" b="1" dirty="0">
              <a:latin typeface="-소망M"/>
            </a:endParaRPr>
          </a:p>
        </p:txBody>
      </p:sp>
      <p:sp>
        <p:nvSpPr>
          <p:cNvPr id="27651" name="TextBox 3"/>
          <p:cNvSpPr txBox="1">
            <a:spLocks noChangeArrowheads="1"/>
          </p:cNvSpPr>
          <p:nvPr/>
        </p:nvSpPr>
        <p:spPr bwMode="auto">
          <a:xfrm>
            <a:off x="1571626" y="3861049"/>
            <a:ext cx="3551726" cy="707886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4000" b="1" dirty="0">
                <a:latin typeface="-소망M"/>
              </a:rPr>
              <a:t>How </a:t>
            </a:r>
            <a:r>
              <a:rPr lang="en-US" altLang="zh-CN" sz="4000" b="1" dirty="0" smtClean="0">
                <a:latin typeface="-소망M"/>
              </a:rPr>
              <a:t>many?</a:t>
            </a:r>
            <a:endParaRPr lang="zh-CN" altLang="en-US" sz="4000" b="1" dirty="0">
              <a:latin typeface="-소망M"/>
            </a:endParaRPr>
          </a:p>
        </p:txBody>
      </p:sp>
      <p:sp>
        <p:nvSpPr>
          <p:cNvPr id="27652" name="TextBox 4"/>
          <p:cNvSpPr txBox="1">
            <a:spLocks noChangeArrowheads="1"/>
          </p:cNvSpPr>
          <p:nvPr/>
        </p:nvSpPr>
        <p:spPr bwMode="auto">
          <a:xfrm>
            <a:off x="1258888" y="620713"/>
            <a:ext cx="2786062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/>
              <a:t>Pactise:</a:t>
            </a:r>
            <a:r>
              <a:rPr lang="zh-CN" altLang="en-US" sz="2400" b="1"/>
              <a:t>操练句型</a:t>
            </a:r>
            <a:endParaRPr lang="zh-CN" altLang="en-US" sz="2400" b="1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1">
  <a:themeElements>
    <a:clrScheme name="B121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121">
      <a:majorFont>
        <a:latin typeface="-소망B"/>
        <a:ea typeface="-소망B"/>
        <a:cs typeface=""/>
      </a:majorFont>
      <a:minorFont>
        <a:latin typeface="-소망M"/>
        <a:ea typeface="-소망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ko-KR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ulim" panose="020B0600000101010101" pitchFamily="50" charset="-127"/>
            <a:ea typeface="Gulim" panose="020B0600000101010101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ko-KR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ulim" panose="020B0600000101010101" pitchFamily="50" charset="-127"/>
            <a:ea typeface="Gulim" panose="020B0600000101010101" pitchFamily="50" charset="-127"/>
          </a:defRPr>
        </a:defPPr>
      </a:lstStyle>
    </a:lnDef>
  </a:objectDefaults>
  <a:extraClrSchemeLst>
    <a:extraClrScheme>
      <a:clrScheme name="B121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121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121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121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121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121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121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PPT课件模板</Template>
  <TotalTime>0</TotalTime>
  <Words>1060</Words>
  <Application>WPS 演示</Application>
  <PresentationFormat>全屏显示(4:3)</PresentationFormat>
  <Paragraphs>181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35" baseType="lpstr">
      <vt:lpstr>Arial</vt:lpstr>
      <vt:lpstr>宋体</vt:lpstr>
      <vt:lpstr>Wingdings</vt:lpstr>
      <vt:lpstr>-소망M</vt:lpstr>
      <vt:lpstr>Gulim</vt:lpstr>
      <vt:lpstr>-소망B</vt:lpstr>
      <vt:lpstr>-소망B</vt:lpstr>
      <vt:lpstr>黑体</vt:lpstr>
      <vt:lpstr>Times New Roman</vt:lpstr>
      <vt:lpstr>Algerian</vt:lpstr>
      <vt:lpstr>Arial Unicode MS</vt:lpstr>
      <vt:lpstr>Dotum</vt:lpstr>
      <vt:lpstr>-소망M</vt:lpstr>
      <vt:lpstr>Courier New</vt:lpstr>
      <vt:lpstr>微软雅黑</vt:lpstr>
      <vt:lpstr>-소망M</vt:lpstr>
      <vt:lpstr>Calibri</vt:lpstr>
      <vt:lpstr>Segoe UI</vt:lpstr>
      <vt:lpstr>-소망B</vt:lpstr>
      <vt:lpstr>BatangChe</vt:lpstr>
      <vt:lpstr>-소망B</vt:lpstr>
      <vt:lpstr>主题1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Act out the dialogue: 角色扮演对话</vt:lpstr>
      <vt:lpstr>PowerPoint 演示文稿</vt:lpstr>
      <vt:lpstr>PowerPoint 演示文稿</vt:lpstr>
      <vt:lpstr>PowerPoint 演示文稿</vt:lpstr>
      <vt:lpstr>An apple a day , keep the doctor away.</vt:lpstr>
      <vt:lpstr>Homework: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140</cp:revision>
  <dcterms:created xsi:type="dcterms:W3CDTF">2016-04-06T06:11:00Z</dcterms:created>
  <dcterms:modified xsi:type="dcterms:W3CDTF">2017-04-21T01:12:29Z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