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338" r:id="rId2"/>
    <p:sldId id="266" r:id="rId3"/>
    <p:sldId id="350" r:id="rId4"/>
    <p:sldId id="348" r:id="rId5"/>
    <p:sldId id="351" r:id="rId6"/>
    <p:sldId id="339" r:id="rId7"/>
    <p:sldId id="340" r:id="rId8"/>
    <p:sldId id="341" r:id="rId9"/>
    <p:sldId id="352" r:id="rId10"/>
    <p:sldId id="344" r:id="rId11"/>
    <p:sldId id="345" r:id="rId12"/>
    <p:sldId id="353" r:id="rId13"/>
    <p:sldId id="354" r:id="rId14"/>
    <p:sldId id="342" r:id="rId15"/>
    <p:sldId id="349" r:id="rId16"/>
    <p:sldId id="343" r:id="rId17"/>
    <p:sldId id="357" r:id="rId18"/>
    <p:sldId id="358" r:id="rId19"/>
    <p:sldId id="359" r:id="rId2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E0697"/>
    <a:srgbClr val="0000FF"/>
    <a:srgbClr val="FFCCFF"/>
    <a:srgbClr val="CC99FF"/>
    <a:srgbClr val="FF99FF"/>
    <a:srgbClr val="009999"/>
    <a:srgbClr val="63034E"/>
    <a:srgbClr val="FF5050"/>
    <a:srgbClr val="3505BB"/>
    <a:srgbClr val="CCE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9069" autoAdjust="0"/>
    <p:restoredTop sz="94660"/>
  </p:normalViewPr>
  <p:slideViewPr>
    <p:cSldViewPr>
      <p:cViewPr varScale="1">
        <p:scale>
          <a:sx n="88" d="100"/>
          <a:sy n="88" d="100"/>
        </p:scale>
        <p:origin x="-852" y="-114"/>
      </p:cViewPr>
      <p:guideLst>
        <p:guide orient="horz" pos="2097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078D77-BE9F-4F3E-A0F3-EB43946848E9}" type="datetimeFigureOut">
              <a:rPr lang="zh-CN" altLang="en-US" smtClean="0"/>
              <a:pPr/>
              <a:t>2016-7-12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CF1693-6061-4F64-BA7D-4A0EDDD6DC4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标题幻灯片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pptwork\0723\서식용\BL01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2500313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10000"/>
            <a:ext cx="6400800" cy="914400"/>
          </a:xfr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000080"/>
                </a:solidFill>
              </a:defRPr>
            </a:lvl1pPr>
          </a:lstStyle>
          <a:p>
            <a:r>
              <a:rPr lang="zh-CN" altLang="en-US" smtClean="0"/>
              <a:t>单击此处编辑母版副标题样式</a:t>
            </a:r>
            <a:endParaRPr lang="ko-KR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2016-7-12</a:t>
            </a:fld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2016-7-12</a:t>
            </a:fld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800850" y="609600"/>
            <a:ext cx="1885950" cy="54864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143000" y="609600"/>
            <a:ext cx="5505450" cy="54864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2016-7-12</a:t>
            </a:fld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标题幻灯片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pptwork\0723\서식용\BL01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2500313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10000"/>
            <a:ext cx="6400800" cy="914400"/>
          </a:xfr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000080"/>
                </a:solidFill>
              </a:defRPr>
            </a:lvl1pPr>
          </a:lstStyle>
          <a:p>
            <a:r>
              <a:rPr lang="zh-CN" altLang="en-US" smtClean="0"/>
              <a:t>单击此处编辑母版副标题样式</a:t>
            </a:r>
            <a:endParaRPr lang="ko-KR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2016-7-12</a:t>
            </a:fld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2016-7-12</a:t>
            </a:fld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2016-7-12</a:t>
            </a:fld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143000" y="1752600"/>
            <a:ext cx="3581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876800" y="1752600"/>
            <a:ext cx="3581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2016-7-12</a:t>
            </a:fld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2016-7-12</a:t>
            </a:fld>
            <a:endParaRPr lang="zh-CN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2016-7-12</a:t>
            </a:fld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2016-7-12</a:t>
            </a:fld>
            <a:endParaRPr lang="zh-CN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2016-7-12</a:t>
            </a:fld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2016-7-12</a:t>
            </a:fld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pptwork\0723\서식용\BL01_4_1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609600"/>
            <a:ext cx="7543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1752600"/>
            <a:ext cx="7315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73163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latinLnBrk="1">
              <a:defRPr sz="1400">
                <a:latin typeface="+mn-lt"/>
                <a:ea typeface="+mn-ea"/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2016-7-12</a:t>
            </a:fld>
            <a:endParaRPr lang="zh-CN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16300" y="622776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latinLnBrk="1">
              <a:defRPr sz="1400">
                <a:latin typeface="+mn-lt"/>
                <a:ea typeface="+mn-ea"/>
              </a:defRPr>
            </a:lvl1pPr>
          </a:lstStyle>
          <a:p>
            <a:endParaRPr lang="zh-CN" alt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latinLnBrk="1">
              <a:defRPr sz="1400">
                <a:latin typeface="+mn-lt"/>
                <a:ea typeface="+mn-ea"/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椭圆 10"/>
          <p:cNvSpPr/>
          <p:nvPr/>
        </p:nvSpPr>
        <p:spPr bwMode="auto">
          <a:xfrm>
            <a:off x="71438" y="142875"/>
            <a:ext cx="928687" cy="1000125"/>
          </a:xfrm>
          <a:prstGeom prst="ellipse">
            <a:avLst/>
          </a:prstGeom>
          <a:solidFill>
            <a:schemeClr val="accent3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atinLnBrk="1">
              <a:defRPr/>
            </a:pPr>
            <a:endParaRPr lang="zh-CN" altLang="en-US">
              <a:ea typeface="宋体" pitchFamily="2" charset="-122"/>
            </a:endParaRPr>
          </a:p>
        </p:txBody>
      </p:sp>
      <p:pic>
        <p:nvPicPr>
          <p:cNvPr id="1033" name="图片 8" descr="LOGO.jpg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42875"/>
            <a:ext cx="100012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+mj-lt"/>
          <a:ea typeface="+mj-ea"/>
          <a:cs typeface="+mj-cs"/>
        </a:defRPr>
      </a:lvl1pPr>
      <a:lvl2pPr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2pPr>
      <a:lvl3pPr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3pPr>
      <a:lvl4pPr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4pPr>
      <a:lvl5pPr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5pPr>
      <a:lvl6pPr marL="457200"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6pPr>
      <a:lvl7pPr marL="914400"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7pPr>
      <a:lvl8pPr marL="1371600"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8pPr>
      <a:lvl9pPr marL="1828800"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9pPr>
    </p:titleStyle>
    <p:bodyStyle>
      <a:lvl1pPr marL="342900" indent="-342900" algn="l" rtl="0" eaLnBrk="1" fontAlgn="base" latinLnBrk="1" hangingPunct="1">
        <a:spcBef>
          <a:spcPct val="20000"/>
        </a:spcBef>
        <a:spcAft>
          <a:spcPct val="0"/>
        </a:spcAft>
        <a:buChar char="•"/>
        <a:defRPr kumimoji="1" sz="2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latinLnBrk="1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latinLnBrk="1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latinLnBrk="1" hangingPunct="1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hyperlink" Target="file:///C:\Users\Administrator\Desktop\M8+M10&#20849;4&#20010;&#21333;&#20803;\M8U1&#27963;&#21160;1&#24405;&#38899;.mp3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Administrator\Desktop\M8+M10&#20849;4&#20010;&#21333;&#20803;\&#19968;&#36215;&#20845;&#19979;M8U1\M8U1&#27963;&#21160;2&#24405;&#38899;.mp3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00100" y="4929198"/>
            <a:ext cx="6400800" cy="1285875"/>
          </a:xfrm>
        </p:spPr>
        <p:txBody>
          <a:bodyPr/>
          <a:lstStyle/>
          <a:p>
            <a:r>
              <a:rPr lang="zh-CN" altLang="en-US" b="1" dirty="0" smtClean="0">
                <a:ea typeface="黑体" pitchFamily="2" charset="-122"/>
              </a:rPr>
              <a:t>新标准英语</a:t>
            </a:r>
            <a:endParaRPr lang="en-US" altLang="zh-CN" b="1" dirty="0" smtClean="0">
              <a:ea typeface="黑体" pitchFamily="2" charset="-122"/>
            </a:endParaRPr>
          </a:p>
          <a:p>
            <a:r>
              <a:rPr lang="zh-CN" altLang="en-US" b="1" dirty="0" smtClean="0">
                <a:ea typeface="黑体" pitchFamily="2" charset="-122"/>
              </a:rPr>
              <a:t>一年级起点六年级下册</a:t>
            </a:r>
            <a:endParaRPr lang="en-US" altLang="zh-CN" b="1" dirty="0" smtClean="0">
              <a:ea typeface="黑体" pitchFamily="2" charset="-122"/>
            </a:endParaRPr>
          </a:p>
        </p:txBody>
      </p:sp>
      <p:pic>
        <p:nvPicPr>
          <p:cNvPr id="14339" name="Picture 12" descr="C:\Documents and Settings\Administrator\Local Settings\Temporary Internet Files\Content.IE5\3QLB9KBU\MC90034335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75" y="4857750"/>
            <a:ext cx="1743075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矩形 4"/>
          <p:cNvSpPr>
            <a:spLocks noChangeArrowheads="1"/>
          </p:cNvSpPr>
          <p:nvPr/>
        </p:nvSpPr>
        <p:spPr bwMode="auto">
          <a:xfrm>
            <a:off x="1785918" y="2214554"/>
            <a:ext cx="6715172" cy="1618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 latinLnBrk="1">
              <a:spcBef>
                <a:spcPct val="20000"/>
              </a:spcBef>
              <a:spcAft>
                <a:spcPct val="0"/>
              </a:spcAft>
            </a:pPr>
            <a:r>
              <a:rPr kumimoji="1" lang="en-US" altLang="zh-CN" sz="2800" b="1" dirty="0" smtClean="0">
                <a:solidFill>
                  <a:srgbClr val="000080"/>
                </a:solidFill>
                <a:latin typeface="Times New Roman" pitchFamily="18" charset="0"/>
                <a:ea typeface="黑体" pitchFamily="2" charset="-122"/>
              </a:rPr>
              <a:t>Module 8 </a:t>
            </a:r>
          </a:p>
          <a:p>
            <a:pPr algn="ctr" fontAlgn="base" latinLnBrk="1">
              <a:spcBef>
                <a:spcPct val="20000"/>
              </a:spcBef>
              <a:spcAft>
                <a:spcPct val="0"/>
              </a:spcAft>
            </a:pPr>
            <a:r>
              <a:rPr kumimoji="1" lang="en-US" altLang="zh-CN" sz="2800" b="1" dirty="0" smtClean="0">
                <a:solidFill>
                  <a:srgbClr val="000080"/>
                </a:solidFill>
                <a:latin typeface="Times New Roman" pitchFamily="18" charset="0"/>
                <a:ea typeface="黑体" pitchFamily="2" charset="-122"/>
              </a:rPr>
              <a:t>Unit1 Why do you have cups </a:t>
            </a:r>
          </a:p>
          <a:p>
            <a:pPr algn="ctr" fontAlgn="base" latinLnBrk="1">
              <a:spcBef>
                <a:spcPct val="20000"/>
              </a:spcBef>
              <a:spcAft>
                <a:spcPct val="0"/>
              </a:spcAft>
            </a:pPr>
            <a:r>
              <a:rPr kumimoji="1" lang="en-US" altLang="zh-CN" sz="2800" b="1" dirty="0" smtClean="0">
                <a:solidFill>
                  <a:srgbClr val="000080"/>
                </a:solidFill>
                <a:latin typeface="Times New Roman" pitchFamily="18" charset="0"/>
                <a:ea typeface="黑体" pitchFamily="2" charset="-122"/>
              </a:rPr>
              <a:t>on your heads?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94976" y="1916832"/>
            <a:ext cx="4176464" cy="2785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246904" y="5013176"/>
            <a:ext cx="7429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He 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brought</a:t>
            </a:r>
            <a:r>
              <a:rPr lang="en-US" altLang="zh-CN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some caps for the game.</a:t>
            </a:r>
            <a:endParaRPr lang="zh-CN" alt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606944" y="908720"/>
            <a:ext cx="53285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b="1" dirty="0" smtClean="0">
                <a:solidFill>
                  <a:srgbClr val="0000FF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What did Sam </a:t>
            </a:r>
            <a:r>
              <a:rPr lang="en-US" altLang="zh-CN" sz="3600" b="1" dirty="0" smtClean="0">
                <a:solidFill>
                  <a:srgbClr val="FF0000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bring</a:t>
            </a:r>
            <a:r>
              <a:rPr lang="en-US" altLang="zh-CN" sz="3600" b="1" dirty="0" smtClean="0">
                <a:solidFill>
                  <a:srgbClr val="0000FF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? </a:t>
            </a:r>
            <a:endParaRPr lang="zh-CN" altLang="en-US" sz="36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132856"/>
            <a:ext cx="6984776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2195736" y="3035896"/>
            <a:ext cx="2376264" cy="2669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lnSpc>
                <a:spcPts val="4300"/>
              </a:lnSpc>
              <a:spcBef>
                <a:spcPts val="1800"/>
              </a:spcBef>
              <a:spcAft>
                <a:spcPts val="1800"/>
              </a:spcAft>
            </a:pPr>
            <a:r>
              <a:rPr kumimoji="0" lang="en-US" altLang="zh-CN" sz="5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rPr>
              <a:t>bring</a:t>
            </a:r>
            <a:r>
              <a:rPr lang="en-US" altLang="zh-CN" sz="5400" dirty="0" smtClean="0">
                <a:solidFill>
                  <a:srgbClr val="FF5050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 --</a:t>
            </a:r>
            <a:r>
              <a:rPr kumimoji="0" lang="en-US" altLang="zh-CN" sz="5400" b="0" i="0" u="none" strike="noStrike" cap="none" normalizeH="0" baseline="0" dirty="0" smtClean="0">
                <a:ln>
                  <a:noFill/>
                </a:ln>
                <a:solidFill>
                  <a:srgbClr val="FF5050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rPr>
              <a:t> </a:t>
            </a:r>
            <a:endParaRPr kumimoji="0" lang="en-US" altLang="zh-CN" sz="5400" b="0" i="0" u="none" strike="noStrike" cap="none" normalizeH="0" baseline="0" dirty="0" smtClean="0">
              <a:ln>
                <a:noFill/>
              </a:ln>
              <a:solidFill>
                <a:srgbClr val="009999"/>
              </a:solidFill>
              <a:effectLst/>
              <a:latin typeface="Arial" pitchFamily="34" charset="0"/>
              <a:ea typeface="宋体" pitchFamily="2" charset="-122"/>
              <a:cs typeface="Arial" pitchFamily="34" charset="0"/>
            </a:endParaRPr>
          </a:p>
          <a:p>
            <a:pPr lvl="0" fontAlgn="base">
              <a:lnSpc>
                <a:spcPts val="4300"/>
              </a:lnSpc>
              <a:spcBef>
                <a:spcPts val="1800"/>
              </a:spcBef>
              <a:spcAft>
                <a:spcPts val="1800"/>
              </a:spcAft>
            </a:pPr>
            <a:r>
              <a:rPr lang="en-US" altLang="zh-CN" sz="5400" dirty="0" smtClean="0">
                <a:solidFill>
                  <a:srgbClr val="0000FF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buy </a:t>
            </a:r>
            <a:r>
              <a:rPr lang="en-US" altLang="zh-CN" sz="5400" dirty="0" smtClean="0">
                <a:solidFill>
                  <a:srgbClr val="FF5050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 --</a:t>
            </a:r>
            <a:endParaRPr lang="en-US" altLang="zh-CN" sz="5400" dirty="0" smtClean="0">
              <a:solidFill>
                <a:srgbClr val="009999"/>
              </a:solidFill>
              <a:latin typeface="Arial" pitchFamily="34" charset="0"/>
              <a:ea typeface="宋体" pitchFamily="2" charset="-122"/>
              <a:cs typeface="Arial" pitchFamily="34" charset="0"/>
            </a:endParaRPr>
          </a:p>
          <a:p>
            <a:pPr lvl="0" fontAlgn="base">
              <a:lnSpc>
                <a:spcPts val="4300"/>
              </a:lnSpc>
              <a:spcBef>
                <a:spcPts val="1800"/>
              </a:spcBef>
              <a:spcAft>
                <a:spcPts val="1800"/>
              </a:spcAft>
            </a:pPr>
            <a:r>
              <a:rPr lang="en-US" altLang="zh-CN" sz="5400" dirty="0" smtClean="0">
                <a:solidFill>
                  <a:srgbClr val="0000FF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think</a:t>
            </a:r>
            <a:r>
              <a:rPr lang="en-US" altLang="zh-CN" sz="5400" dirty="0" smtClean="0">
                <a:solidFill>
                  <a:srgbClr val="FF5050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--</a:t>
            </a:r>
          </a:p>
        </p:txBody>
      </p:sp>
      <p:sp>
        <p:nvSpPr>
          <p:cNvPr id="4" name="矩形 3"/>
          <p:cNvSpPr/>
          <p:nvPr/>
        </p:nvSpPr>
        <p:spPr>
          <a:xfrm>
            <a:off x="2411760" y="548680"/>
            <a:ext cx="404469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4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与众不同（一）</a:t>
            </a:r>
            <a:endParaRPr lang="en-US" altLang="zh-CN" sz="4000" b="1" cap="none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r>
              <a:rPr lang="zh-CN" altLang="en-US" sz="4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我们</a:t>
            </a:r>
            <a:r>
              <a:rPr lang="zh-CN" altLang="en-US" sz="4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过去很相似</a:t>
            </a:r>
            <a:endParaRPr lang="zh-CN" altLang="en-US" sz="4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6" name="矩形 5"/>
          <p:cNvSpPr/>
          <p:nvPr/>
        </p:nvSpPr>
        <p:spPr>
          <a:xfrm>
            <a:off x="4427984" y="2891880"/>
            <a:ext cx="28083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800" b="1" dirty="0" smtClean="0">
                <a:solidFill>
                  <a:srgbClr val="009999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brought</a:t>
            </a:r>
            <a:endParaRPr lang="zh-CN" altLang="en-US" sz="4800" b="1" dirty="0"/>
          </a:p>
        </p:txBody>
      </p:sp>
      <p:sp>
        <p:nvSpPr>
          <p:cNvPr id="7" name="矩形 6"/>
          <p:cNvSpPr/>
          <p:nvPr/>
        </p:nvSpPr>
        <p:spPr>
          <a:xfrm>
            <a:off x="4499992" y="3827984"/>
            <a:ext cx="28083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800" b="1" dirty="0" smtClean="0">
                <a:solidFill>
                  <a:srgbClr val="009999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bought</a:t>
            </a:r>
            <a:endParaRPr lang="zh-CN" altLang="en-US" sz="4800" b="1" dirty="0"/>
          </a:p>
        </p:txBody>
      </p:sp>
      <p:sp>
        <p:nvSpPr>
          <p:cNvPr id="8" name="矩形 7"/>
          <p:cNvSpPr/>
          <p:nvPr/>
        </p:nvSpPr>
        <p:spPr>
          <a:xfrm>
            <a:off x="4499992" y="4764088"/>
            <a:ext cx="28083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800" b="1" dirty="0" smtClean="0">
                <a:solidFill>
                  <a:srgbClr val="009999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thought</a:t>
            </a:r>
            <a:endParaRPr lang="zh-CN" altLang="en-US" sz="4800" b="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3" grpId="0"/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63688" y="2636912"/>
            <a:ext cx="2569934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5400" dirty="0" smtClean="0">
                <a:solidFill>
                  <a:srgbClr val="0000FF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catch---</a:t>
            </a:r>
          </a:p>
          <a:p>
            <a:endParaRPr lang="en-US" altLang="zh-CN" sz="5400" dirty="0" smtClean="0">
              <a:solidFill>
                <a:srgbClr val="FF5050"/>
              </a:solidFill>
              <a:latin typeface="Arial" pitchFamily="34" charset="0"/>
              <a:ea typeface="宋体" pitchFamily="2" charset="-122"/>
              <a:cs typeface="Arial" pitchFamily="34" charset="0"/>
            </a:endParaRPr>
          </a:p>
          <a:p>
            <a:r>
              <a:rPr lang="en-US" altLang="zh-CN" sz="5400" dirty="0" smtClean="0">
                <a:solidFill>
                  <a:srgbClr val="0000FF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teach---</a:t>
            </a:r>
            <a:endParaRPr lang="zh-CN" altLang="en-US" sz="5400" dirty="0"/>
          </a:p>
        </p:txBody>
      </p:sp>
      <p:sp>
        <p:nvSpPr>
          <p:cNvPr id="3" name="矩形 2"/>
          <p:cNvSpPr/>
          <p:nvPr/>
        </p:nvSpPr>
        <p:spPr>
          <a:xfrm>
            <a:off x="4427984" y="4152424"/>
            <a:ext cx="210826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5400" dirty="0" smtClean="0">
                <a:solidFill>
                  <a:srgbClr val="FF5050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taught</a:t>
            </a:r>
            <a:endParaRPr lang="zh-CN" altLang="en-US" sz="5400" dirty="0"/>
          </a:p>
        </p:txBody>
      </p:sp>
      <p:sp>
        <p:nvSpPr>
          <p:cNvPr id="4" name="矩形 3"/>
          <p:cNvSpPr/>
          <p:nvPr/>
        </p:nvSpPr>
        <p:spPr>
          <a:xfrm>
            <a:off x="4427984" y="2568248"/>
            <a:ext cx="226215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5400" dirty="0" smtClean="0">
                <a:solidFill>
                  <a:srgbClr val="FF5050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caught</a:t>
            </a:r>
            <a:endParaRPr lang="zh-CN" altLang="en-US" sz="5400" dirty="0"/>
          </a:p>
        </p:txBody>
      </p:sp>
      <p:sp>
        <p:nvSpPr>
          <p:cNvPr id="5" name="矩形 4"/>
          <p:cNvSpPr/>
          <p:nvPr/>
        </p:nvSpPr>
        <p:spPr>
          <a:xfrm>
            <a:off x="1979712" y="692696"/>
            <a:ext cx="404469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4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与众不同（二）</a:t>
            </a:r>
            <a:endParaRPr lang="en-US" altLang="zh-CN" sz="4000" b="1" cap="none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r>
              <a:rPr lang="zh-CN" altLang="en-US" sz="4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我们</a:t>
            </a:r>
            <a:r>
              <a:rPr lang="zh-CN" altLang="en-US" sz="4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过去很相似</a:t>
            </a:r>
            <a:endParaRPr lang="zh-CN" altLang="en-US" sz="4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076056" y="908720"/>
            <a:ext cx="1872208" cy="5072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ts val="56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4400" dirty="0" smtClean="0">
                <a:solidFill>
                  <a:srgbClr val="FF5050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went</a:t>
            </a:r>
          </a:p>
          <a:p>
            <a:pPr lvl="0" fontAlgn="base">
              <a:lnSpc>
                <a:spcPts val="56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4400" dirty="0" smtClean="0">
                <a:solidFill>
                  <a:srgbClr val="FF5050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did </a:t>
            </a:r>
          </a:p>
          <a:p>
            <a:pPr fontAlgn="base">
              <a:lnSpc>
                <a:spcPts val="56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4400" dirty="0" smtClean="0">
                <a:solidFill>
                  <a:srgbClr val="FF5050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said</a:t>
            </a:r>
          </a:p>
          <a:p>
            <a:pPr fontAlgn="base">
              <a:lnSpc>
                <a:spcPts val="56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4400" dirty="0" smtClean="0">
                <a:solidFill>
                  <a:srgbClr val="FF5050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saw</a:t>
            </a:r>
          </a:p>
          <a:p>
            <a:pPr lvl="0" fontAlgn="base">
              <a:lnSpc>
                <a:spcPts val="56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4400" dirty="0" smtClean="0">
                <a:solidFill>
                  <a:srgbClr val="FF5050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came </a:t>
            </a:r>
          </a:p>
          <a:p>
            <a:pPr lvl="0" fontAlgn="base">
              <a:lnSpc>
                <a:spcPts val="56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4400" dirty="0" smtClean="0">
                <a:solidFill>
                  <a:srgbClr val="FF5050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had</a:t>
            </a:r>
          </a:p>
          <a:p>
            <a:pPr fontAlgn="base">
              <a:lnSpc>
                <a:spcPts val="56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4400" dirty="0" smtClean="0">
                <a:solidFill>
                  <a:srgbClr val="FF5050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made</a:t>
            </a:r>
            <a:endParaRPr lang="zh-CN" altLang="en-US" sz="4400" dirty="0"/>
          </a:p>
        </p:txBody>
      </p:sp>
      <p:sp>
        <p:nvSpPr>
          <p:cNvPr id="4" name="矩形 3"/>
          <p:cNvSpPr/>
          <p:nvPr/>
        </p:nvSpPr>
        <p:spPr>
          <a:xfrm>
            <a:off x="2699792" y="4653136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>
                <a:solidFill>
                  <a:srgbClr val="FF5050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 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2627784" y="908720"/>
            <a:ext cx="2304256" cy="5119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ts val="56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4000" dirty="0" smtClean="0">
                <a:solidFill>
                  <a:srgbClr val="0000FF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go    --</a:t>
            </a:r>
          </a:p>
          <a:p>
            <a:pPr fontAlgn="base">
              <a:lnSpc>
                <a:spcPts val="56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4000" dirty="0" smtClean="0">
                <a:solidFill>
                  <a:srgbClr val="0000FF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do    --</a:t>
            </a:r>
          </a:p>
          <a:p>
            <a:pPr lvl="0" fontAlgn="base">
              <a:lnSpc>
                <a:spcPts val="56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4000" dirty="0" smtClean="0">
                <a:solidFill>
                  <a:srgbClr val="0000FF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say</a:t>
            </a:r>
            <a:r>
              <a:rPr lang="en-US" altLang="zh-CN" sz="4000" dirty="0" smtClean="0">
                <a:solidFill>
                  <a:srgbClr val="FF5050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   </a:t>
            </a:r>
            <a:r>
              <a:rPr lang="en-US" altLang="zh-CN" sz="4000" dirty="0" smtClean="0">
                <a:solidFill>
                  <a:srgbClr val="0000FF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--</a:t>
            </a:r>
          </a:p>
          <a:p>
            <a:pPr lvl="0" fontAlgn="base">
              <a:lnSpc>
                <a:spcPts val="56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4000" dirty="0" smtClean="0">
                <a:solidFill>
                  <a:srgbClr val="0000FF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see   --    </a:t>
            </a:r>
          </a:p>
          <a:p>
            <a:pPr lvl="0" fontAlgn="base">
              <a:lnSpc>
                <a:spcPts val="56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4000" dirty="0" smtClean="0">
                <a:solidFill>
                  <a:srgbClr val="0000FF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come --</a:t>
            </a:r>
            <a:endParaRPr lang="en-US" altLang="zh-CN" sz="4000" dirty="0" smtClean="0">
              <a:solidFill>
                <a:srgbClr val="0000FF"/>
              </a:solidFill>
              <a:latin typeface="Arial" pitchFamily="34" charset="0"/>
              <a:ea typeface="宋体" pitchFamily="2" charset="-122"/>
              <a:cs typeface="Arial" pitchFamily="34" charset="0"/>
            </a:endParaRPr>
          </a:p>
          <a:p>
            <a:pPr fontAlgn="base">
              <a:lnSpc>
                <a:spcPts val="56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4000" dirty="0" smtClean="0">
                <a:solidFill>
                  <a:srgbClr val="0000FF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have --</a:t>
            </a:r>
          </a:p>
          <a:p>
            <a:pPr fontAlgn="base">
              <a:lnSpc>
                <a:spcPts val="56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4000" dirty="0" smtClean="0">
                <a:solidFill>
                  <a:srgbClr val="0000FF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make --</a:t>
            </a:r>
            <a:endParaRPr lang="en-US" altLang="zh-CN" sz="4000" dirty="0" smtClean="0">
              <a:solidFill>
                <a:srgbClr val="FF5050"/>
              </a:solidFill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259632" y="908720"/>
            <a:ext cx="861774" cy="5517231"/>
          </a:xfrm>
          <a:prstGeom prst="rect">
            <a:avLst/>
          </a:prstGeom>
          <a:noFill/>
          <a:effectLst>
            <a:outerShdw blurRad="50800" dist="50800" dir="5400000" algn="ctr" rotWithShape="0">
              <a:srgbClr val="C00000"/>
            </a:outerShdw>
          </a:effectLst>
        </p:spPr>
        <p:txBody>
          <a:bodyPr vert="eaVert" wrap="square" lIns="91440" tIns="45720" rIns="91440" bIns="45720">
            <a:spAutoFit/>
          </a:bodyPr>
          <a:lstStyle/>
          <a:p>
            <a:pPr algn="ctr"/>
            <a:r>
              <a:rPr lang="zh-CN" altLang="en-US" sz="44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99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我们各不相同（三）</a:t>
            </a:r>
            <a:endParaRPr lang="zh-CN" altLang="en-US" sz="4400" b="0" cap="none" spc="0" dirty="0">
              <a:ln w="10160">
                <a:solidFill>
                  <a:schemeClr val="accent1"/>
                </a:solidFill>
                <a:prstDash val="solid"/>
              </a:ln>
              <a:solidFill>
                <a:srgbClr val="FF99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4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2" cstate="print">
            <a:lum contrast="30000"/>
          </a:blip>
          <a:srcRect/>
          <a:stretch>
            <a:fillRect/>
          </a:stretch>
        </p:blipFill>
        <p:spPr bwMode="auto">
          <a:xfrm>
            <a:off x="1575284" y="1268760"/>
            <a:ext cx="6331772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6644" y="4857760"/>
            <a:ext cx="1622232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836712"/>
            <a:ext cx="3688214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627784" y="5589240"/>
            <a:ext cx="39501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 smtClean="0">
                <a:solidFill>
                  <a:srgbClr val="FF5050"/>
                </a:solidFill>
              </a:rPr>
              <a:t>The girl is smiling.</a:t>
            </a:r>
            <a:endParaRPr lang="zh-CN" altLang="en-US" sz="3200" b="1" dirty="0">
              <a:solidFill>
                <a:srgbClr val="FF5050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3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 bwMode="auto">
          <a:xfrm>
            <a:off x="4427984" y="1643685"/>
            <a:ext cx="1584176" cy="1008112"/>
          </a:xfrm>
          <a:prstGeom prst="roundRect">
            <a:avLst/>
          </a:prstGeom>
          <a:solidFill>
            <a:srgbClr val="FF9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굴림" pitchFamily="50" charset="-127"/>
                <a:cs typeface="Arial" pitchFamily="34" charset="0"/>
              </a:rPr>
              <a:t>laugh</a:t>
            </a:r>
            <a:endParaRPr kumimoji="1" lang="zh-CN" alt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굴림" pitchFamily="50" charset="-127"/>
              <a:cs typeface="Arial" pitchFamily="34" charset="0"/>
            </a:endParaRPr>
          </a:p>
        </p:txBody>
      </p:sp>
      <p:sp>
        <p:nvSpPr>
          <p:cNvPr id="4" name="圆角矩形 3"/>
          <p:cNvSpPr/>
          <p:nvPr/>
        </p:nvSpPr>
        <p:spPr bwMode="auto">
          <a:xfrm>
            <a:off x="4499992" y="3011837"/>
            <a:ext cx="1584176" cy="1008112"/>
          </a:xfrm>
          <a:prstGeom prst="roundRect">
            <a:avLst/>
          </a:prstGeom>
          <a:solidFill>
            <a:srgbClr val="FF9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굴림" pitchFamily="50" charset="-127"/>
                <a:cs typeface="Arial" pitchFamily="34" charset="0"/>
              </a:rPr>
              <a:t>happy</a:t>
            </a:r>
            <a:endParaRPr kumimoji="1" lang="zh-CN" alt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굴림" pitchFamily="50" charset="-127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07648" y="5312749"/>
            <a:ext cx="4230582" cy="5611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CN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A:</a:t>
            </a:r>
            <a:r>
              <a:rPr lang="en-US" altLang="zh-CN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Why</a:t>
            </a:r>
            <a:r>
              <a:rPr lang="en-US" altLang="zh-CN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are you </a:t>
            </a:r>
            <a:r>
              <a:rPr lang="en-US" altLang="zh-CN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laughing</a:t>
            </a:r>
            <a:r>
              <a:rPr lang="en-US" altLang="zh-CN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pic>
        <p:nvPicPr>
          <p:cNvPr id="27650" name="Picture 2" descr="c:\users\administrator\appdata\roaming\360se6\User Data\temp\t0102957663c21ef5d9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4664" y="1643685"/>
            <a:ext cx="2208244" cy="230425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763688" y="4163965"/>
            <a:ext cx="4248472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CN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A:What are you doing? </a:t>
            </a:r>
          </a:p>
        </p:txBody>
      </p:sp>
      <p:sp>
        <p:nvSpPr>
          <p:cNvPr id="8" name="矩形 7"/>
          <p:cNvSpPr/>
          <p:nvPr/>
        </p:nvSpPr>
        <p:spPr>
          <a:xfrm>
            <a:off x="1782944" y="4740029"/>
            <a:ext cx="2800767" cy="56117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CN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B: I’m </a:t>
            </a:r>
            <a:r>
              <a:rPr lang="en-US" altLang="zh-CN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laughing</a:t>
            </a:r>
            <a:r>
              <a:rPr lang="en-US" altLang="zh-CN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zh-CN" altLang="en-US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835696" y="5892157"/>
            <a:ext cx="3726726" cy="56117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CN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B: </a:t>
            </a:r>
            <a:r>
              <a:rPr lang="en-US" altLang="zh-CN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Because</a:t>
            </a:r>
            <a:r>
              <a:rPr lang="en-US" altLang="zh-CN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I’m </a:t>
            </a:r>
            <a:r>
              <a:rPr lang="en-US" altLang="zh-CN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happy</a:t>
            </a:r>
            <a:r>
              <a:rPr lang="en-US" altLang="zh-CN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zh-CN" altLang="en-US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331640" y="620688"/>
            <a:ext cx="526926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altLang="zh-CN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Ask and answer.</a:t>
            </a:r>
            <a:endParaRPr lang="zh-CN" altLang="en-US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7" grpId="0"/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692696"/>
            <a:ext cx="2205003" cy="2482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圆角矩形 10"/>
          <p:cNvSpPr/>
          <p:nvPr/>
        </p:nvSpPr>
        <p:spPr bwMode="auto">
          <a:xfrm>
            <a:off x="1475656" y="3717032"/>
            <a:ext cx="1500198" cy="571504"/>
          </a:xfrm>
          <a:prstGeom prst="roundRect">
            <a:avLst/>
          </a:prstGeom>
          <a:solidFill>
            <a:srgbClr val="CCE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굴림" pitchFamily="50" charset="-127"/>
                <a:cs typeface="Arial" pitchFamily="34" charset="0"/>
              </a:rPr>
              <a:t>cry</a:t>
            </a:r>
            <a:endParaRPr kumimoji="1" lang="zh-CN" alt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굴림" pitchFamily="50" charset="-127"/>
              <a:cs typeface="Arial" pitchFamily="34" charset="0"/>
            </a:endParaRPr>
          </a:p>
        </p:txBody>
      </p:sp>
      <p:sp>
        <p:nvSpPr>
          <p:cNvPr id="13" name="圆角矩形 12"/>
          <p:cNvSpPr/>
          <p:nvPr/>
        </p:nvSpPr>
        <p:spPr bwMode="auto">
          <a:xfrm>
            <a:off x="1475656" y="4729704"/>
            <a:ext cx="1500198" cy="571504"/>
          </a:xfrm>
          <a:prstGeom prst="roundRect">
            <a:avLst/>
          </a:prstGeom>
          <a:solidFill>
            <a:srgbClr val="CCE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굴림" pitchFamily="50" charset="-127"/>
                <a:cs typeface="Arial" pitchFamily="34" charset="0"/>
              </a:rPr>
              <a:t>sad</a:t>
            </a:r>
            <a:endParaRPr kumimoji="1" lang="zh-CN" alt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굴림" pitchFamily="50" charset="-127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75856" y="3429000"/>
            <a:ext cx="568863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US" altLang="zh-CN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A:Why are you crying?</a:t>
            </a:r>
          </a:p>
          <a:p>
            <a:pPr>
              <a:lnSpc>
                <a:spcPts val="3600"/>
              </a:lnSpc>
            </a:pPr>
            <a:r>
              <a:rPr lang="en-US" altLang="zh-CN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ts val="6000"/>
              </a:lnSpc>
            </a:pPr>
            <a:r>
              <a:rPr lang="en-US" altLang="zh-CN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B: Because I’m sad. </a:t>
            </a:r>
            <a:endParaRPr lang="zh-CN" altLang="en-US" sz="4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620688"/>
            <a:ext cx="1800200" cy="2994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圆角矩形 3"/>
          <p:cNvSpPr/>
          <p:nvPr/>
        </p:nvSpPr>
        <p:spPr bwMode="auto">
          <a:xfrm>
            <a:off x="1043608" y="5022445"/>
            <a:ext cx="1643074" cy="571504"/>
          </a:xfrm>
          <a:prstGeom prst="roundRect">
            <a:avLst/>
          </a:prstGeom>
          <a:solidFill>
            <a:srgbClr val="CCE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굴림" pitchFamily="50" charset="-127"/>
                <a:cs typeface="Arial" pitchFamily="34" charset="0"/>
              </a:rPr>
              <a:t>angry</a:t>
            </a:r>
            <a:endParaRPr kumimoji="1" lang="zh-CN" alt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굴림" pitchFamily="50" charset="-127"/>
              <a:cs typeface="Arial" pitchFamily="34" charset="0"/>
            </a:endParaRPr>
          </a:p>
        </p:txBody>
      </p:sp>
      <p:sp>
        <p:nvSpPr>
          <p:cNvPr id="5" name="圆角矩形 4"/>
          <p:cNvSpPr/>
          <p:nvPr/>
        </p:nvSpPr>
        <p:spPr bwMode="auto">
          <a:xfrm>
            <a:off x="1043608" y="3798309"/>
            <a:ext cx="1643074" cy="571504"/>
          </a:xfrm>
          <a:prstGeom prst="roundRect">
            <a:avLst/>
          </a:prstGeom>
          <a:solidFill>
            <a:srgbClr val="CCE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굴림" pitchFamily="50" charset="-127"/>
                <a:cs typeface="Arial" pitchFamily="34" charset="0"/>
              </a:rPr>
              <a:t>shout</a:t>
            </a:r>
            <a:endParaRPr kumimoji="1" lang="zh-CN" alt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굴림" pitchFamily="50" charset="-127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15816" y="3294253"/>
            <a:ext cx="5934958" cy="2366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A:Why are you shouting? </a:t>
            </a:r>
          </a:p>
          <a:p>
            <a:pPr>
              <a:lnSpc>
                <a:spcPct val="200000"/>
              </a:lnSpc>
            </a:pPr>
            <a:r>
              <a:rPr lang="en-US" altLang="zh-CN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B: Because I’m angry. </a:t>
            </a:r>
            <a:endParaRPr lang="zh-CN" alt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692696"/>
            <a:ext cx="1883124" cy="2308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圆角矩形 2"/>
          <p:cNvSpPr/>
          <p:nvPr/>
        </p:nvSpPr>
        <p:spPr bwMode="auto">
          <a:xfrm>
            <a:off x="1331640" y="4801712"/>
            <a:ext cx="1643074" cy="571504"/>
          </a:xfrm>
          <a:prstGeom prst="roundRect">
            <a:avLst/>
          </a:prstGeom>
          <a:solidFill>
            <a:srgbClr val="CCE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굴림" pitchFamily="50" charset="-127"/>
                <a:cs typeface="Arial" pitchFamily="34" charset="0"/>
              </a:rPr>
              <a:t>hungry</a:t>
            </a:r>
            <a:endParaRPr kumimoji="1" lang="zh-CN" alt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굴림" pitchFamily="50" charset="-127"/>
              <a:cs typeface="Arial" pitchFamily="34" charset="0"/>
            </a:endParaRPr>
          </a:p>
        </p:txBody>
      </p:sp>
      <p:sp>
        <p:nvSpPr>
          <p:cNvPr id="4" name="圆角矩形 3"/>
          <p:cNvSpPr/>
          <p:nvPr/>
        </p:nvSpPr>
        <p:spPr bwMode="auto">
          <a:xfrm>
            <a:off x="1331640" y="3645594"/>
            <a:ext cx="1643074" cy="571504"/>
          </a:xfrm>
          <a:prstGeom prst="roundRect">
            <a:avLst/>
          </a:prstGeom>
          <a:solidFill>
            <a:srgbClr val="CCE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굴림" pitchFamily="50" charset="-127"/>
                <a:cs typeface="Arial" pitchFamily="34" charset="0"/>
              </a:rPr>
              <a:t>eat</a:t>
            </a:r>
            <a:endParaRPr kumimoji="1" lang="zh-CN" alt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굴림" pitchFamily="50" charset="-127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19872" y="3068960"/>
            <a:ext cx="5473550" cy="2366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4000" b="1" dirty="0" smtClean="0">
                <a:solidFill>
                  <a:srgbClr val="BE0697"/>
                </a:solidFill>
                <a:latin typeface="Times New Roman" pitchFamily="18" charset="0"/>
                <a:cs typeface="Times New Roman" pitchFamily="18" charset="0"/>
              </a:rPr>
              <a:t>A:Why are you eating? </a:t>
            </a:r>
          </a:p>
          <a:p>
            <a:pPr>
              <a:lnSpc>
                <a:spcPct val="200000"/>
              </a:lnSpc>
            </a:pPr>
            <a:r>
              <a:rPr lang="en-US" altLang="zh-CN" sz="4000" b="1" dirty="0" smtClean="0">
                <a:solidFill>
                  <a:srgbClr val="BE0697"/>
                </a:solidFill>
                <a:latin typeface="Times New Roman" pitchFamily="18" charset="0"/>
                <a:cs typeface="Times New Roman" pitchFamily="18" charset="0"/>
              </a:rPr>
              <a:t>B: Because I’m hungry. </a:t>
            </a:r>
            <a:endParaRPr lang="zh-CN" altLang="en-US" sz="4000" b="1" dirty="0">
              <a:solidFill>
                <a:srgbClr val="BE0697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1285860"/>
            <a:ext cx="8286808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Homework</a:t>
            </a:r>
          </a:p>
          <a:p>
            <a:pPr>
              <a:lnSpc>
                <a:spcPct val="150000"/>
              </a:lnSpc>
            </a:pPr>
            <a:endParaRPr lang="en-US" sz="2400" dirty="0" smtClean="0"/>
          </a:p>
          <a:p>
            <a:pPr>
              <a:lnSpc>
                <a:spcPct val="150000"/>
              </a:lnSpc>
            </a:pPr>
            <a:r>
              <a:rPr lang="en-US" sz="2400" dirty="0" smtClean="0"/>
              <a:t>1. </a:t>
            </a:r>
            <a:r>
              <a:rPr lang="zh-CN" altLang="en-US" sz="2400" dirty="0" smtClean="0"/>
              <a:t>熟读课文。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2. </a:t>
            </a:r>
            <a:r>
              <a:rPr lang="zh-CN" altLang="en-US" sz="2400" dirty="0" smtClean="0"/>
              <a:t>看图简述故事。（选做）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3. </a:t>
            </a:r>
            <a:r>
              <a:rPr lang="zh-CN" altLang="en-US" sz="2400" dirty="0" smtClean="0"/>
              <a:t>同桌合作。一人做一动作或表情，同桌运用</a:t>
            </a:r>
            <a:r>
              <a:rPr lang="en-US" sz="2400" dirty="0" smtClean="0"/>
              <a:t>“</a:t>
            </a:r>
            <a:r>
              <a:rPr lang="en-US" sz="2400" dirty="0" smtClean="0"/>
              <a:t>Why...</a:t>
            </a:r>
            <a:r>
              <a:rPr lang="zh-CN" altLang="en-US" sz="2400" dirty="0" smtClean="0"/>
              <a:t>？</a:t>
            </a:r>
            <a:r>
              <a:rPr lang="en-US" sz="2400" dirty="0" smtClean="0"/>
              <a:t>”</a:t>
            </a:r>
            <a:r>
              <a:rPr lang="zh-CN" altLang="en-US" sz="2400" dirty="0" smtClean="0"/>
              <a:t>提问，做动作或表情的同学运用</a:t>
            </a:r>
            <a:r>
              <a:rPr lang="en-US" sz="2400" dirty="0" smtClean="0"/>
              <a:t>“</a:t>
            </a:r>
            <a:r>
              <a:rPr lang="en-US" sz="2400" dirty="0" smtClean="0"/>
              <a:t>Because ...</a:t>
            </a:r>
            <a:r>
              <a:rPr lang="zh-CN" altLang="en-US" sz="2400" dirty="0" smtClean="0"/>
              <a:t>回答</a:t>
            </a:r>
            <a:r>
              <a:rPr lang="zh-CN" altLang="en-US" sz="2400" dirty="0" smtClean="0"/>
              <a:t>。</a:t>
            </a:r>
            <a:endParaRPr lang="zh-CN" altLang="en-US" sz="2400" dirty="0"/>
          </a:p>
        </p:txBody>
      </p:sp>
    </p:spTree>
  </p:cSld>
  <p:clrMapOvr>
    <a:masterClrMapping/>
  </p:clrMapOvr>
  <p:transition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187624" y="620688"/>
            <a:ext cx="71694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 smtClean="0">
                <a:solidFill>
                  <a:srgbClr val="C00000"/>
                </a:solidFill>
                <a:latin typeface="Arial" pitchFamily="34" charset="0"/>
                <a:ea typeface="Arial Unicode MS" pitchFamily="34" charset="-122"/>
                <a:cs typeface="Arial" pitchFamily="34" charset="0"/>
              </a:rPr>
              <a:t>    Listen and answer.</a:t>
            </a:r>
            <a:endParaRPr lang="zh-CN" altLang="en-US" sz="3600" b="1" dirty="0">
              <a:solidFill>
                <a:srgbClr val="C00000"/>
              </a:solidFill>
              <a:latin typeface="Arial" pitchFamily="34" charset="0"/>
              <a:ea typeface="Arial Unicode MS" pitchFamily="34" charset="-122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2708920"/>
            <a:ext cx="3240360" cy="3056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矩形 4"/>
          <p:cNvSpPr/>
          <p:nvPr/>
        </p:nvSpPr>
        <p:spPr>
          <a:xfrm>
            <a:off x="1907704" y="1700808"/>
            <a:ext cx="51845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b="1" dirty="0" smtClean="0">
                <a:solidFill>
                  <a:srgbClr val="0000FF"/>
                </a:solidFill>
                <a:latin typeface="Arial" pitchFamily="34" charset="0"/>
                <a:ea typeface="Arial Unicode MS" pitchFamily="34" charset="-122"/>
                <a:cs typeface="Arial" pitchFamily="34" charset="0"/>
              </a:rPr>
              <a:t>Where’s Sam’s bag?            </a:t>
            </a:r>
            <a:endParaRPr lang="en-US" altLang="zh-CN" sz="4400" b="1" dirty="0" smtClean="0">
              <a:solidFill>
                <a:srgbClr val="0000FF"/>
              </a:solidFill>
              <a:latin typeface="Arial" pitchFamily="34" charset="0"/>
              <a:ea typeface="Arial Unicode MS" pitchFamily="34" charset="-122"/>
              <a:cs typeface="Arial" pitchFamily="34" charset="0"/>
            </a:endParaRPr>
          </a:p>
        </p:txBody>
      </p:sp>
      <p:sp>
        <p:nvSpPr>
          <p:cNvPr id="6" name="动作按钮: 声音 5">
            <a:hlinkClick r:id="rId4" action="ppaction://hlinkfile" highlightClick="1">
              <a:snd r:embed="rId3" name="applause.wav"/>
            </a:hlinkClick>
          </p:cNvPr>
          <p:cNvSpPr/>
          <p:nvPr/>
        </p:nvSpPr>
        <p:spPr bwMode="auto">
          <a:xfrm>
            <a:off x="7596336" y="5589240"/>
            <a:ext cx="1152128" cy="864096"/>
          </a:xfrm>
          <a:prstGeom prst="actionButtonSound">
            <a:avLst/>
          </a:prstGeom>
          <a:solidFill>
            <a:schemeClr val="accent1">
              <a:alpha val="14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916832"/>
            <a:ext cx="3384376" cy="2817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4355976" y="3645024"/>
            <a:ext cx="4104456" cy="8206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b="1" dirty="0" smtClean="0">
                <a:solidFill>
                  <a:srgbClr val="0000FF"/>
                </a:solidFill>
                <a:latin typeface="Arial" pitchFamily="34" charset="0"/>
                <a:ea typeface="Arial Unicode MS" pitchFamily="34" charset="-122"/>
                <a:cs typeface="Arial" pitchFamily="34" charset="0"/>
              </a:rPr>
              <a:t>It’s under his bed. </a:t>
            </a:r>
            <a:endParaRPr lang="en-US" altLang="zh-CN" sz="4400" b="1" dirty="0" smtClean="0">
              <a:solidFill>
                <a:srgbClr val="0000FF"/>
              </a:solidFill>
              <a:latin typeface="Arial" pitchFamily="34" charset="0"/>
              <a:ea typeface="Arial Unicode MS" pitchFamily="34" charset="-122"/>
              <a:cs typeface="Arial" pitchFamily="3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427984" y="2276872"/>
            <a:ext cx="4932040" cy="73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 dirty="0" smtClean="0">
                <a:solidFill>
                  <a:srgbClr val="0000FF"/>
                </a:solidFill>
                <a:latin typeface="Arial" pitchFamily="34" charset="0"/>
                <a:ea typeface="Arial Unicode MS" pitchFamily="34" charset="-122"/>
                <a:cs typeface="Arial" pitchFamily="34" charset="0"/>
              </a:rPr>
              <a:t>Where’s Sam’s bag?            </a:t>
            </a:r>
            <a:endParaRPr lang="en-US" altLang="zh-CN" sz="4000" b="1" dirty="0" smtClean="0">
              <a:solidFill>
                <a:srgbClr val="0000FF"/>
              </a:solidFill>
              <a:latin typeface="Arial" pitchFamily="34" charset="0"/>
              <a:ea typeface="Arial Unicode MS" pitchFamily="34" charset="-122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142976" y="714356"/>
            <a:ext cx="73174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400" b="1" dirty="0" smtClean="0">
                <a:solidFill>
                  <a:srgbClr val="C00000"/>
                </a:solidFill>
                <a:latin typeface="Arial" pitchFamily="34" charset="0"/>
                <a:ea typeface="Arial Unicode MS" pitchFamily="34" charset="-122"/>
                <a:cs typeface="Arial" pitchFamily="34" charset="0"/>
              </a:rPr>
              <a:t> </a:t>
            </a:r>
            <a:r>
              <a:rPr lang="en-US" altLang="zh-CN" sz="44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2"/>
                <a:cs typeface="Arial" pitchFamily="34" charset="0"/>
              </a:rPr>
              <a:t>Listen and answer.</a:t>
            </a:r>
            <a:endParaRPr lang="zh-CN" altLang="en-US" sz="4400" dirty="0"/>
          </a:p>
        </p:txBody>
      </p:sp>
      <p:sp>
        <p:nvSpPr>
          <p:cNvPr id="3" name="矩形 2"/>
          <p:cNvSpPr/>
          <p:nvPr/>
        </p:nvSpPr>
        <p:spPr>
          <a:xfrm>
            <a:off x="571472" y="1785926"/>
            <a:ext cx="8572528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en-US" altLang="zh-CN" sz="3200" b="1" dirty="0" smtClean="0">
                <a:solidFill>
                  <a:srgbClr val="00B050"/>
                </a:solidFill>
                <a:latin typeface="Arial" pitchFamily="34" charset="0"/>
                <a:ea typeface="Arial Unicode MS" pitchFamily="34" charset="-122"/>
                <a:cs typeface="Arial" pitchFamily="34" charset="0"/>
              </a:rPr>
              <a:t>What did Sam’s friend have</a:t>
            </a:r>
          </a:p>
          <a:p>
            <a:pPr marL="742950" indent="-742950">
              <a:lnSpc>
                <a:spcPct val="150000"/>
              </a:lnSpc>
              <a:spcBef>
                <a:spcPts val="600"/>
              </a:spcBef>
            </a:pPr>
            <a:r>
              <a:rPr lang="en-US" altLang="zh-CN" sz="3200" b="1" dirty="0" smtClean="0">
                <a:solidFill>
                  <a:srgbClr val="00B050"/>
                </a:solidFill>
                <a:latin typeface="Arial" pitchFamily="34" charset="0"/>
                <a:ea typeface="Arial Unicode MS" pitchFamily="34" charset="-122"/>
                <a:cs typeface="Arial" pitchFamily="34" charset="0"/>
              </a:rPr>
              <a:t>      on their heads? 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71600" y="3573016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They had cups on their heads.</a:t>
            </a:r>
            <a:endParaRPr lang="zh-CN" altLang="en-US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动作按钮: 声音 6">
            <a:hlinkClick r:id="rId3" action="ppaction://hlinkfile" highlightClick="1">
              <a:snd r:embed="rId2" name="applause.wav"/>
            </a:hlinkClick>
          </p:cNvPr>
          <p:cNvSpPr/>
          <p:nvPr/>
        </p:nvSpPr>
        <p:spPr bwMode="auto">
          <a:xfrm>
            <a:off x="7092280" y="5445224"/>
            <a:ext cx="1296144" cy="936104"/>
          </a:xfrm>
          <a:prstGeom prst="actionButtonSound">
            <a:avLst/>
          </a:prstGeom>
          <a:solidFill>
            <a:schemeClr val="accent1">
              <a:alpha val="1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4365104"/>
            <a:ext cx="2383922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11560" y="1412776"/>
            <a:ext cx="7744944" cy="8206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lnSpc>
                <a:spcPct val="150000"/>
              </a:lnSpc>
              <a:spcBef>
                <a:spcPts val="600"/>
              </a:spcBef>
            </a:pPr>
            <a:r>
              <a:rPr lang="en-US" altLang="zh-CN" sz="3600" b="1" dirty="0" smtClean="0">
                <a:solidFill>
                  <a:srgbClr val="C00000"/>
                </a:solidFill>
                <a:latin typeface="Arial" pitchFamily="34" charset="0"/>
                <a:ea typeface="Arial Unicode MS" pitchFamily="34" charset="-122"/>
                <a:cs typeface="Arial" pitchFamily="34" charset="0"/>
              </a:rPr>
              <a:t>2. Why did the children laugh?   </a:t>
            </a:r>
            <a:endParaRPr lang="en-US" altLang="zh-CN" sz="3600" b="1" dirty="0" smtClean="0">
              <a:latin typeface="Arial" pitchFamily="34" charset="0"/>
              <a:ea typeface="Arial Unicode MS" pitchFamily="34" charset="-122"/>
              <a:cs typeface="Arial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71472" y="4279288"/>
            <a:ext cx="8572528" cy="73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lnSpc>
                <a:spcPct val="150000"/>
              </a:lnSpc>
              <a:spcBef>
                <a:spcPts val="600"/>
              </a:spcBef>
            </a:pPr>
            <a:r>
              <a:rPr lang="en-US" altLang="zh-CN" sz="3200" b="1" dirty="0" smtClean="0">
                <a:solidFill>
                  <a:srgbClr val="0000FF"/>
                </a:solidFill>
                <a:latin typeface="Arial" pitchFamily="34" charset="0"/>
                <a:ea typeface="Arial Unicode MS" pitchFamily="34" charset="-122"/>
                <a:cs typeface="Arial" pitchFamily="34" charset="0"/>
              </a:rPr>
              <a:t>3. </a:t>
            </a:r>
            <a:r>
              <a:rPr lang="en-US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What did Sam bring for his friends?</a:t>
            </a:r>
            <a:endParaRPr lang="en-US" altLang="zh-CN" sz="3200" b="1" dirty="0" smtClean="0">
              <a:solidFill>
                <a:srgbClr val="0000FF"/>
              </a:solidFill>
              <a:latin typeface="Arial" pitchFamily="34" charset="0"/>
              <a:ea typeface="Arial Unicode MS" pitchFamily="34" charset="-122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3608" y="2263064"/>
            <a:ext cx="795589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solidFill>
                  <a:schemeClr val="accent1">
                    <a:lumMod val="50000"/>
                  </a:schemeClr>
                </a:solidFill>
              </a:rPr>
              <a:t>Because Amy asked </a:t>
            </a:r>
            <a:r>
              <a:rPr lang="en-US" altLang="zh-CN" sz="2800" b="1" dirty="0" err="1" smtClean="0">
                <a:solidFill>
                  <a:schemeClr val="accent1">
                    <a:lumMod val="50000"/>
                  </a:schemeClr>
                </a:solidFill>
              </a:rPr>
              <a:t>Lingling</a:t>
            </a:r>
            <a:r>
              <a:rPr lang="en-US" altLang="zh-CN" sz="2800" b="1" dirty="0" smtClean="0">
                <a:solidFill>
                  <a:schemeClr val="accent1">
                    <a:lumMod val="50000"/>
                  </a:schemeClr>
                </a:solidFill>
              </a:rPr>
              <a:t> to bring some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 smtClean="0">
                <a:solidFill>
                  <a:schemeClr val="accent1">
                    <a:lumMod val="50000"/>
                  </a:schemeClr>
                </a:solidFill>
              </a:rPr>
              <a:t>caps. But </a:t>
            </a:r>
            <a:r>
              <a:rPr lang="en-US" altLang="zh-CN" sz="2800" b="1" dirty="0" err="1" smtClean="0">
                <a:solidFill>
                  <a:schemeClr val="accent1">
                    <a:lumMod val="50000"/>
                  </a:schemeClr>
                </a:solidFill>
              </a:rPr>
              <a:t>Lingling</a:t>
            </a:r>
            <a:r>
              <a:rPr lang="en-US" altLang="zh-CN" sz="2800" b="1" dirty="0" smtClean="0">
                <a:solidFill>
                  <a:schemeClr val="accent1">
                    <a:lumMod val="50000"/>
                  </a:schemeClr>
                </a:solidFill>
              </a:rPr>
              <a:t> brought some cups. And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 smtClean="0">
                <a:solidFill>
                  <a:schemeClr val="accent1">
                    <a:lumMod val="50000"/>
                  </a:schemeClr>
                </a:solidFill>
              </a:rPr>
              <a:t>they put the cups on their heads. </a:t>
            </a:r>
            <a:endParaRPr lang="zh-CN" altLang="en-US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600" y="5072074"/>
            <a:ext cx="7632848" cy="662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solidFill>
                  <a:srgbClr val="FF0000"/>
                </a:solidFill>
              </a:rPr>
              <a:t>He brought some baseball caps for them. 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31640" y="548680"/>
            <a:ext cx="640912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看</a:t>
            </a:r>
            <a:r>
              <a:rPr lang="zh-CN" altLang="en-US" sz="4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动画</a:t>
            </a:r>
            <a:r>
              <a:rPr lang="zh-CN" altLang="en-US" sz="4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，</a:t>
            </a:r>
            <a:r>
              <a:rPr lang="zh-CN" altLang="en-US" sz="4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回答更多问题。</a:t>
            </a:r>
            <a:endParaRPr lang="zh-CN" altLang="en-US" sz="44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2285992"/>
            <a:ext cx="2910833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785786" y="5068685"/>
            <a:ext cx="7286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latin typeface="Times New Roman" pitchFamily="18" charset="0"/>
                <a:cs typeface="Times New Roman" pitchFamily="18" charset="0"/>
              </a:rPr>
              <a:t>They had 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______</a:t>
            </a:r>
            <a:r>
              <a:rPr lang="en-US" altLang="zh-CN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b="1" dirty="0" smtClean="0">
                <a:latin typeface="Times New Roman" pitchFamily="18" charset="0"/>
                <a:cs typeface="Times New Roman" pitchFamily="18" charset="0"/>
              </a:rPr>
              <a:t>on their heads.</a:t>
            </a:r>
            <a:endParaRPr lang="zh-CN" alt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2425479"/>
            <a:ext cx="1071569" cy="1053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6786578" y="2571744"/>
            <a:ext cx="1714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cup</a:t>
            </a:r>
            <a:endParaRPr lang="zh-CN" alt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29454" y="4211429"/>
            <a:ext cx="1357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cups</a:t>
            </a:r>
            <a:endParaRPr lang="zh-CN" alt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3782801"/>
            <a:ext cx="1523683" cy="1285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2714612" y="4854371"/>
            <a:ext cx="12144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cups</a:t>
            </a:r>
            <a:endParaRPr lang="zh-CN" alt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42910" y="1000108"/>
            <a:ext cx="8358214" cy="742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lnSpc>
                <a:spcPct val="150000"/>
              </a:lnSpc>
              <a:spcBef>
                <a:spcPts val="600"/>
              </a:spcBef>
            </a:pP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2"/>
                <a:cs typeface="Times New Roman" pitchFamily="18" charset="0"/>
              </a:rPr>
              <a:t>1. What did Sam’s friend have on their heads?  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714744" y="5302765"/>
            <a:ext cx="250033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horse —</a:t>
            </a:r>
            <a:r>
              <a:rPr lang="en-US" altLang="zh-CN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endParaRPr lang="zh-CN" altLang="en-US" sz="4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071678"/>
            <a:ext cx="2297072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矩形 8"/>
          <p:cNvSpPr/>
          <p:nvPr/>
        </p:nvSpPr>
        <p:spPr>
          <a:xfrm>
            <a:off x="3786182" y="1802303"/>
            <a:ext cx="17684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cup —</a:t>
            </a:r>
          </a:p>
        </p:txBody>
      </p:sp>
      <p:sp>
        <p:nvSpPr>
          <p:cNvPr id="10" name="矩形 9"/>
          <p:cNvSpPr/>
          <p:nvPr/>
        </p:nvSpPr>
        <p:spPr>
          <a:xfrm>
            <a:off x="5632458" y="1802303"/>
            <a:ext cx="103105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cap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786182" y="2588121"/>
            <a:ext cx="18004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bad —</a:t>
            </a:r>
            <a:endParaRPr lang="zh-CN" altLang="en-US" sz="2000" dirty="0"/>
          </a:p>
        </p:txBody>
      </p:sp>
      <p:sp>
        <p:nvSpPr>
          <p:cNvPr id="12" name="矩形 11"/>
          <p:cNvSpPr/>
          <p:nvPr/>
        </p:nvSpPr>
        <p:spPr>
          <a:xfrm>
            <a:off x="5598591" y="2603114"/>
            <a:ext cx="106311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bed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714744" y="3445377"/>
            <a:ext cx="194155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duck—</a:t>
            </a:r>
            <a:endParaRPr lang="zh-CN" altLang="en-US" sz="4400" dirty="0"/>
          </a:p>
        </p:txBody>
      </p:sp>
      <p:sp>
        <p:nvSpPr>
          <p:cNvPr id="15" name="矩形 14"/>
          <p:cNvSpPr/>
          <p:nvPr/>
        </p:nvSpPr>
        <p:spPr>
          <a:xfrm>
            <a:off x="5605999" y="3441673"/>
            <a:ext cx="134524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dark</a:t>
            </a:r>
            <a:endParaRPr lang="en-US" altLang="zh-CN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714744" y="4374071"/>
            <a:ext cx="189507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ship —</a:t>
            </a:r>
            <a:endParaRPr lang="zh-CN" altLang="en-US" sz="4400" dirty="0"/>
          </a:p>
        </p:txBody>
      </p:sp>
      <p:sp>
        <p:nvSpPr>
          <p:cNvPr id="17" name="矩形 16"/>
          <p:cNvSpPr/>
          <p:nvPr/>
        </p:nvSpPr>
        <p:spPr>
          <a:xfrm>
            <a:off x="5715008" y="4302633"/>
            <a:ext cx="167385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sheep</a:t>
            </a:r>
            <a:r>
              <a:rPr lang="en-US" altLang="zh-CN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8" name="矩形 17"/>
          <p:cNvSpPr/>
          <p:nvPr/>
        </p:nvSpPr>
        <p:spPr>
          <a:xfrm>
            <a:off x="5786446" y="5302765"/>
            <a:ext cx="21431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house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2696942" y="548680"/>
            <a:ext cx="38555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华文隶书" pitchFamily="2" charset="-122"/>
                <a:ea typeface="华文隶书" pitchFamily="2" charset="-122"/>
              </a:rPr>
              <a:t>找个好邻居</a:t>
            </a:r>
            <a:endParaRPr lang="zh-CN" altLang="en-U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华文隶书" pitchFamily="2" charset="-122"/>
              <a:ea typeface="华文隶书" pitchFamily="2" charset="-122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1" grpId="0"/>
      <p:bldP spid="12" grpId="0"/>
      <p:bldP spid="13" grpId="0"/>
      <p:bldP spid="15" grpId="0"/>
      <p:bldP spid="16" grpId="0"/>
      <p:bldP spid="17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13" name="图片 1" descr="t017a452eee907cd140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2267744" y="908720"/>
            <a:ext cx="2597236" cy="2520280"/>
          </a:xfrm>
          <a:prstGeom prst="rect">
            <a:avLst/>
          </a:prstGeom>
          <a:noFill/>
        </p:spPr>
      </p:pic>
      <p:sp>
        <p:nvSpPr>
          <p:cNvPr id="14" name="Rectangle 4"/>
          <p:cNvSpPr>
            <a:spLocks noChangeArrowheads="1"/>
          </p:cNvSpPr>
          <p:nvPr/>
        </p:nvSpPr>
        <p:spPr bwMode="auto">
          <a:xfrm rot="10800000" flipV="1">
            <a:off x="1907704" y="4765794"/>
            <a:ext cx="568863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dirty="0" smtClean="0">
                <a:latin typeface="Arial" pitchFamily="34" charset="0"/>
                <a:ea typeface="宋体" pitchFamily="2" charset="-122"/>
                <a:cs typeface="Arial" pitchFamily="34" charset="0"/>
              </a:rPr>
              <a:t>He is </a:t>
            </a:r>
            <a:r>
              <a:rPr lang="en-US" altLang="zh-CN" sz="4000" dirty="0" smtClean="0">
                <a:solidFill>
                  <a:srgbClr val="FF0000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playing baseball</a:t>
            </a:r>
            <a:r>
              <a:rPr lang="en-US" altLang="zh-CN" sz="4000" dirty="0" smtClean="0">
                <a:latin typeface="Arial" pitchFamily="34" charset="0"/>
                <a:ea typeface="宋体" pitchFamily="2" charset="-122"/>
                <a:cs typeface="Arial" pitchFamily="34" charset="0"/>
              </a:rPr>
              <a:t>.</a:t>
            </a:r>
            <a:endParaRPr kumimoji="0" lang="en-US" altLang="zh-CN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39752" y="3861048"/>
            <a:ext cx="4320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What’s he doing? </a:t>
            </a:r>
            <a:endParaRPr lang="zh-CN" altLang="en-US" sz="4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907704" y="5589240"/>
            <a:ext cx="68775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dirty="0" smtClean="0">
                <a:latin typeface="Arial" pitchFamily="34" charset="0"/>
                <a:ea typeface="宋体" pitchFamily="2" charset="-122"/>
                <a:cs typeface="Arial" pitchFamily="34" charset="0"/>
              </a:rPr>
              <a:t>He’s wearing </a:t>
            </a:r>
            <a:r>
              <a:rPr lang="en-US" altLang="zh-CN" sz="4000" dirty="0" smtClean="0">
                <a:solidFill>
                  <a:srgbClr val="FF0000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a baseball cap</a:t>
            </a:r>
            <a:r>
              <a:rPr lang="en-US" altLang="zh-CN" sz="4000" dirty="0" smtClean="0">
                <a:latin typeface="Arial" pitchFamily="34" charset="0"/>
                <a:ea typeface="宋体" pitchFamily="2" charset="-122"/>
                <a:cs typeface="Arial" pitchFamily="34" charset="0"/>
              </a:rPr>
              <a:t>. </a:t>
            </a:r>
            <a:endParaRPr lang="zh-CN" altLang="en-US" sz="40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7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c:\users\administrator\appdata\roaming\360se6\User Data\temp\t015daacada079070fd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908720"/>
            <a:ext cx="321870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 rot="10800000" flipV="1">
            <a:off x="1259632" y="3573016"/>
            <a:ext cx="756084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rPr>
              <a:t>What are they doing? </a:t>
            </a:r>
          </a:p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rPr>
              <a:t>They are </a:t>
            </a:r>
            <a:r>
              <a:rPr kumimoji="0" lang="en-US" altLang="zh-CN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rPr>
              <a:t>playing a baseball game</a:t>
            </a:r>
            <a:r>
              <a:rPr kumimoji="0" lang="en-US" altLang="zh-CN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rPr>
              <a:t>.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主题1">
  <a:themeElements>
    <a:clrScheme name="B121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121">
      <a:majorFont>
        <a:latin typeface="-소망B"/>
        <a:ea typeface="-소망B"/>
        <a:cs typeface=""/>
      </a:majorFont>
      <a:minorFont>
        <a:latin typeface="-소망M"/>
        <a:ea typeface="-소망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B121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121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PPT课件模板</Template>
  <TotalTime>879</TotalTime>
  <Words>385</Words>
  <Application>Microsoft Office PowerPoint</Application>
  <PresentationFormat>全屏显示(4:3)</PresentationFormat>
  <Paragraphs>100</Paragraphs>
  <Slides>19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0" baseType="lpstr">
      <vt:lpstr>主题1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/>
  <cp:lastModifiedBy>cb</cp:lastModifiedBy>
  <cp:revision>172</cp:revision>
  <dcterms:created xsi:type="dcterms:W3CDTF">2016-04-06T06:11:00Z</dcterms:created>
  <dcterms:modified xsi:type="dcterms:W3CDTF">2016-07-12T06:44:29Z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2052-10.1.0.5603</vt:lpwstr>
  </property>
</Properties>
</file>