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handoutMasterIdLst>
    <p:handoutMasterId r:id="rId14"/>
  </p:handoutMasterIdLst>
  <p:sldIdLst>
    <p:sldId id="338" r:id="rId2"/>
    <p:sldId id="266" r:id="rId3"/>
    <p:sldId id="350" r:id="rId4"/>
    <p:sldId id="339" r:id="rId5"/>
    <p:sldId id="340" r:id="rId6"/>
    <p:sldId id="348" r:id="rId7"/>
    <p:sldId id="341" r:id="rId8"/>
    <p:sldId id="344" r:id="rId9"/>
    <p:sldId id="346" r:id="rId10"/>
    <p:sldId id="342" r:id="rId11"/>
    <p:sldId id="351" r:id="rId12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CCECFF"/>
    <a:srgbClr val="CC99FF"/>
    <a:srgbClr val="FF99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21501" autoAdjust="0"/>
    <p:restoredTop sz="94660"/>
  </p:normalViewPr>
  <p:slideViewPr>
    <p:cSldViewPr>
      <p:cViewPr varScale="1">
        <p:scale>
          <a:sx n="88" d="100"/>
          <a:sy n="88" d="100"/>
        </p:scale>
        <p:origin x="-792" y="-114"/>
      </p:cViewPr>
      <p:guideLst>
        <p:guide orient="horz" pos="2097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8" d="100"/>
          <a:sy n="68" d="100"/>
        </p:scale>
        <p:origin x="-2856" y="-96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311186-1DA6-4CE3-960F-C073A8AB4C11}" type="datetimeFigureOut">
              <a:rPr lang="zh-CN" altLang="en-US" smtClean="0"/>
              <a:pPr/>
              <a:t>2016-7-12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F9378E-70D7-4D39-B57B-DCC27C85EC8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078D77-BE9F-4F3E-A0F3-EB43946848E9}" type="datetimeFigureOut">
              <a:rPr lang="zh-CN" altLang="en-US" smtClean="0"/>
              <a:pPr/>
              <a:t>2016-7-12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CF1693-6061-4F64-BA7D-4A0EDDD6DC4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标题幻灯片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pptwork\0723\서식용\BL01_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75" y="2500313"/>
            <a:ext cx="1071563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10000"/>
            <a:ext cx="6400800" cy="914400"/>
          </a:xfr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000080"/>
                </a:solidFill>
              </a:defRPr>
            </a:lvl1pPr>
          </a:lstStyle>
          <a:p>
            <a:r>
              <a:rPr lang="zh-CN" altLang="en-US" smtClean="0"/>
              <a:t>单击此处编辑母版副标题样式</a:t>
            </a:r>
            <a:endParaRPr lang="ko-KR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530820CF-B880-4189-942D-D702A7CBA730}" type="datetimeFigureOut">
              <a:rPr lang="zh-CN" altLang="en-US" smtClean="0"/>
              <a:pPr/>
              <a:t>2016-7-12</a:t>
            </a:fld>
            <a:endParaRPr lang="zh-CN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30820CF-B880-4189-942D-D702A7CBA730}" type="datetimeFigureOut">
              <a:rPr lang="zh-CN" altLang="en-US" smtClean="0"/>
              <a:pPr/>
              <a:t>2016-7-12</a:t>
            </a:fld>
            <a:endParaRPr lang="zh-CN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800850" y="609600"/>
            <a:ext cx="1885950" cy="5486400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1143000" y="609600"/>
            <a:ext cx="5505450" cy="5486400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30820CF-B880-4189-942D-D702A7CBA730}" type="datetimeFigureOut">
              <a:rPr lang="zh-CN" altLang="en-US" smtClean="0"/>
              <a:pPr/>
              <a:t>2016-7-12</a:t>
            </a:fld>
            <a:endParaRPr lang="zh-CN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_标题幻灯片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pptwork\0723\서식용\BL01_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75" y="2500313"/>
            <a:ext cx="1071563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10000"/>
            <a:ext cx="6400800" cy="914400"/>
          </a:xfr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000080"/>
                </a:solidFill>
              </a:defRPr>
            </a:lvl1pPr>
          </a:lstStyle>
          <a:p>
            <a:r>
              <a:rPr lang="zh-CN" altLang="en-US" smtClean="0"/>
              <a:t>单击此处编辑母版副标题样式</a:t>
            </a:r>
            <a:endParaRPr lang="ko-KR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530820CF-B880-4189-942D-D702A7CBA730}" type="datetimeFigureOut">
              <a:rPr lang="zh-CN" altLang="en-US" smtClean="0"/>
              <a:pPr/>
              <a:t>2016-7-12</a:t>
            </a:fld>
            <a:endParaRPr lang="zh-CN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30820CF-B880-4189-942D-D702A7CBA730}" type="datetimeFigureOut">
              <a:rPr lang="zh-CN" altLang="en-US" smtClean="0"/>
              <a:pPr/>
              <a:t>2016-7-12</a:t>
            </a:fld>
            <a:endParaRPr lang="zh-CN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30820CF-B880-4189-942D-D702A7CBA730}" type="datetimeFigureOut">
              <a:rPr lang="zh-CN" altLang="en-US" smtClean="0"/>
              <a:pPr/>
              <a:t>2016-7-12</a:t>
            </a:fld>
            <a:endParaRPr lang="zh-CN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1143000" y="1752600"/>
            <a:ext cx="35814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876800" y="1752600"/>
            <a:ext cx="35814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30820CF-B880-4189-942D-D702A7CBA730}" type="datetimeFigureOut">
              <a:rPr lang="zh-CN" altLang="en-US" smtClean="0"/>
              <a:pPr/>
              <a:t>2016-7-12</a:t>
            </a:fld>
            <a:endParaRPr lang="zh-CN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30820CF-B880-4189-942D-D702A7CBA730}" type="datetimeFigureOut">
              <a:rPr lang="zh-CN" altLang="en-US" smtClean="0"/>
              <a:pPr/>
              <a:t>2016-7-12</a:t>
            </a:fld>
            <a:endParaRPr lang="zh-CN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30820CF-B880-4189-942D-D702A7CBA730}" type="datetimeFigureOut">
              <a:rPr lang="zh-CN" altLang="en-US" smtClean="0"/>
              <a:pPr/>
              <a:t>2016-7-12</a:t>
            </a:fld>
            <a:endParaRPr lang="zh-CN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30820CF-B880-4189-942D-D702A7CBA730}" type="datetimeFigureOut">
              <a:rPr lang="zh-CN" altLang="en-US" smtClean="0"/>
              <a:pPr/>
              <a:t>2016-7-12</a:t>
            </a:fld>
            <a:endParaRPr lang="zh-CN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30820CF-B880-4189-942D-D702A7CBA730}" type="datetimeFigureOut">
              <a:rPr lang="zh-CN" altLang="en-US" smtClean="0"/>
              <a:pPr/>
              <a:t>2016-7-12</a:t>
            </a:fld>
            <a:endParaRPr lang="zh-CN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30820CF-B880-4189-942D-D702A7CBA730}" type="datetimeFigureOut">
              <a:rPr lang="zh-CN" altLang="en-US" smtClean="0"/>
              <a:pPr/>
              <a:t>2016-7-12</a:t>
            </a:fld>
            <a:endParaRPr lang="zh-CN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pptwork\0723\서식용\BL01_4_1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143000" y="609600"/>
            <a:ext cx="7543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43000" y="1752600"/>
            <a:ext cx="73152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73163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latinLnBrk="1">
              <a:defRPr sz="1400">
                <a:latin typeface="+mn-lt"/>
                <a:ea typeface="+mn-ea"/>
              </a:defRPr>
            </a:lvl1pPr>
          </a:lstStyle>
          <a:p>
            <a:fld id="{530820CF-B880-4189-942D-D702A7CBA730}" type="datetimeFigureOut">
              <a:rPr lang="zh-CN" altLang="en-US" smtClean="0"/>
              <a:pPr/>
              <a:t>2016-7-12</a:t>
            </a:fld>
            <a:endParaRPr lang="zh-CN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16300" y="6227763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latinLnBrk="1">
              <a:defRPr sz="1400">
                <a:latin typeface="+mn-lt"/>
                <a:ea typeface="+mn-ea"/>
              </a:defRPr>
            </a:lvl1pPr>
          </a:lstStyle>
          <a:p>
            <a:endParaRPr lang="zh-CN" alt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latinLnBrk="1">
              <a:defRPr sz="1400">
                <a:latin typeface="+mn-lt"/>
                <a:ea typeface="+mn-ea"/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11" name="椭圆 10"/>
          <p:cNvSpPr/>
          <p:nvPr/>
        </p:nvSpPr>
        <p:spPr bwMode="auto">
          <a:xfrm>
            <a:off x="71438" y="142875"/>
            <a:ext cx="928687" cy="1000125"/>
          </a:xfrm>
          <a:prstGeom prst="ellipse">
            <a:avLst/>
          </a:prstGeom>
          <a:solidFill>
            <a:schemeClr val="accent3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latinLnBrk="1">
              <a:defRPr/>
            </a:pPr>
            <a:endParaRPr lang="zh-CN" altLang="en-US">
              <a:ea typeface="宋体" pitchFamily="2" charset="-122"/>
            </a:endParaRPr>
          </a:p>
        </p:txBody>
      </p:sp>
      <p:pic>
        <p:nvPicPr>
          <p:cNvPr id="1033" name="图片 8" descr="LOGO.jpg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42875"/>
            <a:ext cx="1000125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ransition>
    <p:random/>
  </p:transition>
  <p:timing>
    <p:tnLst>
      <p:par>
        <p:cTn id="1" dur="indefinite" restart="never" nodeType="tmRoot"/>
      </p:par>
    </p:tnLst>
  </p:timing>
  <p:txStyles>
    <p:titleStyle>
      <a:lvl1pPr algn="l" rtl="0" eaLnBrk="1" fontAlgn="base" latinLnBrk="1" hangingPunct="1">
        <a:spcBef>
          <a:spcPct val="0"/>
        </a:spcBef>
        <a:spcAft>
          <a:spcPct val="0"/>
        </a:spcAft>
        <a:defRPr kumimoji="1" sz="3200">
          <a:solidFill>
            <a:srgbClr val="000080"/>
          </a:solidFill>
          <a:latin typeface="+mj-lt"/>
          <a:ea typeface="+mj-ea"/>
          <a:cs typeface="+mj-cs"/>
        </a:defRPr>
      </a:lvl1pPr>
      <a:lvl2pPr algn="l" rtl="0" eaLnBrk="1" fontAlgn="base" latinLnBrk="1" hangingPunct="1">
        <a:spcBef>
          <a:spcPct val="0"/>
        </a:spcBef>
        <a:spcAft>
          <a:spcPct val="0"/>
        </a:spcAft>
        <a:defRPr kumimoji="1" sz="3200">
          <a:solidFill>
            <a:srgbClr val="000080"/>
          </a:solidFill>
          <a:latin typeface="-소망B" pitchFamily="18" charset="-127"/>
          <a:ea typeface="-소망B" pitchFamily="18" charset="-127"/>
        </a:defRPr>
      </a:lvl2pPr>
      <a:lvl3pPr algn="l" rtl="0" eaLnBrk="1" fontAlgn="base" latinLnBrk="1" hangingPunct="1">
        <a:spcBef>
          <a:spcPct val="0"/>
        </a:spcBef>
        <a:spcAft>
          <a:spcPct val="0"/>
        </a:spcAft>
        <a:defRPr kumimoji="1" sz="3200">
          <a:solidFill>
            <a:srgbClr val="000080"/>
          </a:solidFill>
          <a:latin typeface="-소망B" pitchFamily="18" charset="-127"/>
          <a:ea typeface="-소망B" pitchFamily="18" charset="-127"/>
        </a:defRPr>
      </a:lvl3pPr>
      <a:lvl4pPr algn="l" rtl="0" eaLnBrk="1" fontAlgn="base" latinLnBrk="1" hangingPunct="1">
        <a:spcBef>
          <a:spcPct val="0"/>
        </a:spcBef>
        <a:spcAft>
          <a:spcPct val="0"/>
        </a:spcAft>
        <a:defRPr kumimoji="1" sz="3200">
          <a:solidFill>
            <a:srgbClr val="000080"/>
          </a:solidFill>
          <a:latin typeface="-소망B" pitchFamily="18" charset="-127"/>
          <a:ea typeface="-소망B" pitchFamily="18" charset="-127"/>
        </a:defRPr>
      </a:lvl4pPr>
      <a:lvl5pPr algn="l" rtl="0" eaLnBrk="1" fontAlgn="base" latinLnBrk="1" hangingPunct="1">
        <a:spcBef>
          <a:spcPct val="0"/>
        </a:spcBef>
        <a:spcAft>
          <a:spcPct val="0"/>
        </a:spcAft>
        <a:defRPr kumimoji="1" sz="3200">
          <a:solidFill>
            <a:srgbClr val="000080"/>
          </a:solidFill>
          <a:latin typeface="-소망B" pitchFamily="18" charset="-127"/>
          <a:ea typeface="-소망B" pitchFamily="18" charset="-127"/>
        </a:defRPr>
      </a:lvl5pPr>
      <a:lvl6pPr marL="457200" algn="l" rtl="0" eaLnBrk="1" fontAlgn="base" latinLnBrk="1" hangingPunct="1">
        <a:spcBef>
          <a:spcPct val="0"/>
        </a:spcBef>
        <a:spcAft>
          <a:spcPct val="0"/>
        </a:spcAft>
        <a:defRPr kumimoji="1" sz="3200">
          <a:solidFill>
            <a:srgbClr val="000080"/>
          </a:solidFill>
          <a:latin typeface="-소망B" pitchFamily="18" charset="-127"/>
          <a:ea typeface="-소망B" pitchFamily="18" charset="-127"/>
        </a:defRPr>
      </a:lvl6pPr>
      <a:lvl7pPr marL="914400" algn="l" rtl="0" eaLnBrk="1" fontAlgn="base" latinLnBrk="1" hangingPunct="1">
        <a:spcBef>
          <a:spcPct val="0"/>
        </a:spcBef>
        <a:spcAft>
          <a:spcPct val="0"/>
        </a:spcAft>
        <a:defRPr kumimoji="1" sz="3200">
          <a:solidFill>
            <a:srgbClr val="000080"/>
          </a:solidFill>
          <a:latin typeface="-소망B" pitchFamily="18" charset="-127"/>
          <a:ea typeface="-소망B" pitchFamily="18" charset="-127"/>
        </a:defRPr>
      </a:lvl7pPr>
      <a:lvl8pPr marL="1371600" algn="l" rtl="0" eaLnBrk="1" fontAlgn="base" latinLnBrk="1" hangingPunct="1">
        <a:spcBef>
          <a:spcPct val="0"/>
        </a:spcBef>
        <a:spcAft>
          <a:spcPct val="0"/>
        </a:spcAft>
        <a:defRPr kumimoji="1" sz="3200">
          <a:solidFill>
            <a:srgbClr val="000080"/>
          </a:solidFill>
          <a:latin typeface="-소망B" pitchFamily="18" charset="-127"/>
          <a:ea typeface="-소망B" pitchFamily="18" charset="-127"/>
        </a:defRPr>
      </a:lvl8pPr>
      <a:lvl9pPr marL="1828800" algn="l" rtl="0" eaLnBrk="1" fontAlgn="base" latinLnBrk="1" hangingPunct="1">
        <a:spcBef>
          <a:spcPct val="0"/>
        </a:spcBef>
        <a:spcAft>
          <a:spcPct val="0"/>
        </a:spcAft>
        <a:defRPr kumimoji="1" sz="3200">
          <a:solidFill>
            <a:srgbClr val="000080"/>
          </a:solidFill>
          <a:latin typeface="-소망B" pitchFamily="18" charset="-127"/>
          <a:ea typeface="-소망B" pitchFamily="18" charset="-127"/>
        </a:defRPr>
      </a:lvl9pPr>
    </p:titleStyle>
    <p:bodyStyle>
      <a:lvl1pPr marL="342900" indent="-342900" algn="l" rtl="0" eaLnBrk="1" fontAlgn="base" latinLnBrk="1" hangingPunct="1">
        <a:spcBef>
          <a:spcPct val="20000"/>
        </a:spcBef>
        <a:spcAft>
          <a:spcPct val="0"/>
        </a:spcAft>
        <a:buChar char="•"/>
        <a:defRPr kumimoji="1" sz="2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latinLnBrk="1" hangingPunct="1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latinLnBrk="1" hangingPunct="1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latinLnBrk="1" hangingPunct="1">
        <a:spcBef>
          <a:spcPct val="20000"/>
        </a:spcBef>
        <a:spcAft>
          <a:spcPct val="0"/>
        </a:spcAft>
        <a:buChar char="–"/>
        <a:defRPr kumimoji="1" sz="16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4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14414" y="4572008"/>
            <a:ext cx="6400800" cy="1285875"/>
          </a:xfrm>
        </p:spPr>
        <p:txBody>
          <a:bodyPr/>
          <a:lstStyle/>
          <a:p>
            <a:r>
              <a:rPr lang="zh-CN" altLang="en-US" b="1" dirty="0" smtClean="0">
                <a:ea typeface="黑体" pitchFamily="2" charset="-122"/>
              </a:rPr>
              <a:t>新标准英语</a:t>
            </a:r>
            <a:endParaRPr lang="en-US" altLang="zh-CN" b="1" dirty="0" smtClean="0">
              <a:ea typeface="黑体" pitchFamily="2" charset="-122"/>
            </a:endParaRPr>
          </a:p>
          <a:p>
            <a:r>
              <a:rPr lang="zh-CN" altLang="en-US" b="1" dirty="0" smtClean="0">
                <a:ea typeface="黑体" pitchFamily="2" charset="-122"/>
              </a:rPr>
              <a:t>一年级起点六年级下册</a:t>
            </a:r>
            <a:endParaRPr lang="en-US" altLang="zh-CN" b="1" dirty="0" smtClean="0">
              <a:ea typeface="黑体" pitchFamily="2" charset="-122"/>
            </a:endParaRPr>
          </a:p>
        </p:txBody>
      </p:sp>
      <p:pic>
        <p:nvPicPr>
          <p:cNvPr id="14339" name="Picture 12" descr="C:\Documents and Settings\Administrator\Local Settings\Temporary Internet Files\Content.IE5\3QLB9KBU\MC900343351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00875" y="4857750"/>
            <a:ext cx="1743075" cy="168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0" name="矩形 4"/>
          <p:cNvSpPr>
            <a:spLocks noChangeArrowheads="1"/>
          </p:cNvSpPr>
          <p:nvPr/>
        </p:nvSpPr>
        <p:spPr bwMode="auto">
          <a:xfrm>
            <a:off x="1428728" y="2357430"/>
            <a:ext cx="6715172" cy="11757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 latinLnBrk="1">
              <a:spcBef>
                <a:spcPct val="20000"/>
              </a:spcBef>
              <a:spcAft>
                <a:spcPct val="0"/>
              </a:spcAft>
            </a:pPr>
            <a:r>
              <a:rPr kumimoji="1" lang="en-US" altLang="zh-CN" sz="3200" b="1" dirty="0" smtClean="0">
                <a:solidFill>
                  <a:srgbClr val="000080"/>
                </a:solidFill>
                <a:latin typeface="Times New Roman" pitchFamily="18" charset="0"/>
                <a:ea typeface="黑体" pitchFamily="2" charset="-122"/>
              </a:rPr>
              <a:t>Module 8 Unit2 </a:t>
            </a:r>
          </a:p>
          <a:p>
            <a:pPr algn="ctr" fontAlgn="base" latinLnBrk="1">
              <a:spcBef>
                <a:spcPct val="20000"/>
              </a:spcBef>
              <a:spcAft>
                <a:spcPct val="0"/>
              </a:spcAft>
            </a:pPr>
            <a:r>
              <a:rPr kumimoji="1" lang="en-US" altLang="zh-CN" sz="3200" b="1" dirty="0" smtClean="0">
                <a:solidFill>
                  <a:srgbClr val="000080"/>
                </a:solidFill>
                <a:latin typeface="Times New Roman" pitchFamily="18" charset="0"/>
                <a:ea typeface="黑体" pitchFamily="2" charset="-122"/>
              </a:rPr>
              <a:t>Why are you wearing a hat?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28" y="714357"/>
            <a:ext cx="2214578" cy="2243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8" y="714356"/>
            <a:ext cx="2036481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 cstate="print">
            <a:lum contrast="10000"/>
          </a:blip>
          <a:srcRect/>
          <a:stretch>
            <a:fillRect/>
          </a:stretch>
        </p:blipFill>
        <p:spPr bwMode="auto">
          <a:xfrm>
            <a:off x="1000100" y="3643314"/>
            <a:ext cx="2357454" cy="253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9" name="Picture 7" descr="http://p4.so.qhimg.com/bdr/_240_/t014cb693c97602448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86380" y="3571876"/>
            <a:ext cx="2914671" cy="2428892"/>
          </a:xfrm>
          <a:prstGeom prst="rect">
            <a:avLst/>
          </a:prstGeom>
          <a:noFill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57290" y="1214422"/>
            <a:ext cx="6215106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 b="1" dirty="0" smtClean="0">
                <a:solidFill>
                  <a:srgbClr val="002060"/>
                </a:solidFill>
                <a:latin typeface="黑体" pitchFamily="2" charset="-122"/>
                <a:ea typeface="黑体" pitchFamily="2" charset="-122"/>
              </a:rPr>
              <a:t>Homework</a:t>
            </a:r>
          </a:p>
          <a:p>
            <a:pPr>
              <a:lnSpc>
                <a:spcPct val="150000"/>
              </a:lnSpc>
            </a:pPr>
            <a:r>
              <a:rPr lang="en-US" sz="2800" dirty="0" smtClean="0"/>
              <a:t>1. </a:t>
            </a:r>
            <a:r>
              <a:rPr lang="zh-CN" altLang="en-US" sz="2800" dirty="0" smtClean="0"/>
              <a:t>熟读文中对话。</a:t>
            </a:r>
          </a:p>
          <a:p>
            <a:pPr>
              <a:lnSpc>
                <a:spcPct val="150000"/>
              </a:lnSpc>
            </a:pPr>
            <a:r>
              <a:rPr lang="en-US" sz="2800" dirty="0" smtClean="0"/>
              <a:t>2. </a:t>
            </a:r>
            <a:r>
              <a:rPr lang="zh-CN" altLang="en-US" sz="2800" dirty="0" smtClean="0"/>
              <a:t>小组讨论后，各自续写出故事结尾（不少于</a:t>
            </a:r>
            <a:r>
              <a:rPr lang="en-US" sz="2800" dirty="0" smtClean="0"/>
              <a:t>5</a:t>
            </a:r>
            <a:r>
              <a:rPr lang="zh-CN" altLang="en-US" sz="2800" dirty="0" smtClean="0"/>
              <a:t>句）。</a:t>
            </a:r>
            <a:endParaRPr lang="en-US" altLang="zh-CN" sz="2800" b="1" dirty="0" smtClean="0">
              <a:solidFill>
                <a:srgbClr val="002060"/>
              </a:solidFill>
              <a:latin typeface="黑体" pitchFamily="2" charset="-122"/>
              <a:ea typeface="黑体" pitchFamily="2" charset="-122"/>
            </a:endParaRPr>
          </a:p>
          <a:p>
            <a:endParaRPr lang="zh-CN" altLang="en-US" sz="2800" b="1" dirty="0">
              <a:solidFill>
                <a:srgbClr val="002060"/>
              </a:solidFill>
              <a:latin typeface="黑体" pitchFamily="2" charset="-122"/>
              <a:ea typeface="黑体" pitchFamily="2" charset="-122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2060848"/>
            <a:ext cx="3716486" cy="3124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1907704" y="764704"/>
            <a:ext cx="578647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0" b="1" dirty="0" smtClean="0">
                <a:solidFill>
                  <a:srgbClr val="FF0000"/>
                </a:solidFill>
                <a:latin typeface="Times New Roman" pitchFamily="18" charset="0"/>
                <a:ea typeface="华文行楷" pitchFamily="2" charset="-122"/>
                <a:cs typeface="Times New Roman" pitchFamily="18" charset="0"/>
              </a:rPr>
              <a:t>Guess and say. </a:t>
            </a:r>
            <a:endParaRPr lang="zh-CN" altLang="en-US" sz="6000" b="1" dirty="0">
              <a:solidFill>
                <a:srgbClr val="FF0000"/>
              </a:solidFill>
              <a:latin typeface="Times New Roman" pitchFamily="18" charset="0"/>
              <a:ea typeface="华文行楷" pitchFamily="2" charset="-122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91680" y="5373216"/>
            <a:ext cx="69847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0" b="1" dirty="0" smtClean="0">
                <a:solidFill>
                  <a:srgbClr val="FF0000"/>
                </a:solidFill>
                <a:latin typeface="Times New Roman" pitchFamily="18" charset="0"/>
                <a:ea typeface="华文行楷" pitchFamily="2" charset="-122"/>
                <a:cs typeface="Times New Roman" pitchFamily="18" charset="0"/>
              </a:rPr>
              <a:t>where, what, why</a:t>
            </a:r>
            <a:endParaRPr lang="zh-CN" altLang="en-US" sz="6000" b="1" dirty="0">
              <a:solidFill>
                <a:srgbClr val="FF0000"/>
              </a:solidFill>
              <a:latin typeface="Times New Roman" pitchFamily="18" charset="0"/>
              <a:ea typeface="华文行楷" pitchFamily="2" charset="-122"/>
              <a:cs typeface="Times New Roman" pitchFamily="18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12394" y="1556793"/>
            <a:ext cx="3947838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1835696" y="4941168"/>
            <a:ext cx="69847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0" b="1" dirty="0" smtClean="0">
                <a:solidFill>
                  <a:srgbClr val="FF0000"/>
                </a:solidFill>
                <a:latin typeface="Times New Roman" pitchFamily="18" charset="0"/>
                <a:ea typeface="华文行楷" pitchFamily="2" charset="-122"/>
                <a:cs typeface="Times New Roman" pitchFamily="18" charset="0"/>
              </a:rPr>
              <a:t>where, what, why</a:t>
            </a:r>
            <a:endParaRPr lang="zh-CN" altLang="en-US" sz="6000" b="1" dirty="0">
              <a:solidFill>
                <a:srgbClr val="FF0000"/>
              </a:solidFill>
              <a:latin typeface="Times New Roman" pitchFamily="18" charset="0"/>
              <a:ea typeface="华文行楷" pitchFamily="2" charset="-122"/>
              <a:cs typeface="Times New Roman" pitchFamily="18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lum contrast="10000"/>
          </a:blip>
          <a:srcRect/>
          <a:stretch>
            <a:fillRect/>
          </a:stretch>
        </p:blipFill>
        <p:spPr bwMode="auto">
          <a:xfrm>
            <a:off x="1475656" y="1772816"/>
            <a:ext cx="6087514" cy="4234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1285852" y="642918"/>
            <a:ext cx="721523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Talk about the picture.</a:t>
            </a:r>
            <a:endParaRPr lang="zh-CN" altLang="en-US" sz="4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3357554" y="4500570"/>
            <a:ext cx="56436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altLang="zh-CN" sz="36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: Because ….</a:t>
            </a:r>
            <a:endParaRPr lang="zh-CN" altLang="en-US" sz="36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1071546"/>
            <a:ext cx="1303308" cy="22264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0100" y="3571876"/>
            <a:ext cx="2124075" cy="195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TextBox 10"/>
          <p:cNvSpPr txBox="1"/>
          <p:nvPr/>
        </p:nvSpPr>
        <p:spPr>
          <a:xfrm>
            <a:off x="3500430" y="1785926"/>
            <a:ext cx="26513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A: Why …? </a:t>
            </a:r>
            <a:endParaRPr lang="zh-CN" altLang="en-US" sz="36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131840" y="620688"/>
            <a:ext cx="385714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raincoat, rain</a:t>
            </a:r>
            <a:endParaRPr lang="zh-CN" altLang="en-US" sz="4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491880" y="1796623"/>
            <a:ext cx="501547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A: Why are you wearing</a:t>
            </a:r>
          </a:p>
          <a:p>
            <a:r>
              <a:rPr lang="en-US" altLang="zh-CN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a raincoat? </a:t>
            </a:r>
            <a:endParaRPr lang="zh-CN" altLang="en-US" sz="36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86116" y="4497181"/>
            <a:ext cx="56436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altLang="zh-CN" sz="36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: Because it’s going to rain.</a:t>
            </a:r>
            <a:endParaRPr lang="zh-CN" altLang="en-US" sz="36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7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5" grpId="1"/>
      <p:bldP spid="11" grpId="0"/>
      <p:bldP spid="11" grpId="1"/>
      <p:bldP spid="6" grpId="0"/>
      <p:bldP spid="7" grpId="0"/>
      <p:bldP spid="8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39095" y="1142984"/>
            <a:ext cx="1895475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4847" y="3714752"/>
            <a:ext cx="1524000" cy="196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4429124" y="571480"/>
            <a:ext cx="29289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hat,   hot</a:t>
            </a:r>
            <a:endParaRPr lang="zh-CN" altLang="en-US" sz="48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71868" y="2000240"/>
            <a:ext cx="51435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A: Why______?</a:t>
            </a:r>
            <a:endParaRPr lang="zh-CN" altLang="en-US" sz="48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00430" y="4572008"/>
            <a:ext cx="52149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B: Because_____.</a:t>
            </a:r>
            <a:endParaRPr lang="zh-CN" altLang="en-US" sz="48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14" name="Rectangle 4"/>
          <p:cNvSpPr>
            <a:spLocks noChangeArrowheads="1"/>
          </p:cNvSpPr>
          <p:nvPr/>
        </p:nvSpPr>
        <p:spPr bwMode="auto">
          <a:xfrm rot="10800000" flipV="1">
            <a:off x="3786182" y="428604"/>
            <a:ext cx="5357818" cy="1028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rPr>
              <a:t>T-shirt,   basketball</a:t>
            </a:r>
            <a:endParaRPr kumimoji="0" lang="en-US" altLang="zh-CN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1349713"/>
            <a:ext cx="2600319" cy="1857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4071941"/>
            <a:ext cx="2929715" cy="2064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0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83968" y="692696"/>
            <a:ext cx="450056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dress,   theatre</a:t>
            </a:r>
            <a:endParaRPr lang="zh-CN" altLang="en-US" sz="4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1329568"/>
            <a:ext cx="3065564" cy="2099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lum bright="20000" contrast="10000"/>
          </a:blip>
          <a:srcRect/>
          <a:stretch>
            <a:fillRect/>
          </a:stretch>
        </p:blipFill>
        <p:spPr bwMode="auto">
          <a:xfrm>
            <a:off x="714348" y="4106758"/>
            <a:ext cx="3281588" cy="2251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491880" y="1357298"/>
            <a:ext cx="493777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5400" b="1" dirty="0" smtClean="0">
                <a:solidFill>
                  <a:srgbClr val="0000FF"/>
                </a:solidFill>
              </a:rPr>
              <a:t>A: Why…?</a:t>
            </a:r>
          </a:p>
          <a:p>
            <a:pPr>
              <a:lnSpc>
                <a:spcPct val="200000"/>
              </a:lnSpc>
            </a:pPr>
            <a:r>
              <a:rPr lang="en-US" altLang="zh-CN" sz="5400" b="1" dirty="0" smtClean="0">
                <a:solidFill>
                  <a:srgbClr val="0000FF"/>
                </a:solidFill>
              </a:rPr>
              <a:t>B: Because….</a:t>
            </a:r>
            <a:endParaRPr lang="zh-CN" altLang="en-US" sz="5400" b="1" dirty="0">
              <a:solidFill>
                <a:srgbClr val="0000FF"/>
              </a:solidFill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988840"/>
            <a:ext cx="2143140" cy="2824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主题1">
  <a:themeElements>
    <a:clrScheme name="B121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121">
      <a:majorFont>
        <a:latin typeface="-소망B"/>
        <a:ea typeface="-소망B"/>
        <a:cs typeface=""/>
      </a:majorFont>
      <a:minorFont>
        <a:latin typeface="-소망M"/>
        <a:ea typeface="-소망M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굴림" pitchFamily="50" charset="-127"/>
            <a:ea typeface="굴림" pitchFamily="50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굴림" pitchFamily="50" charset="-127"/>
            <a:ea typeface="굴림" pitchFamily="50" charset="-127"/>
          </a:defRPr>
        </a:defPPr>
      </a:lstStyle>
    </a:lnDef>
  </a:objectDefaults>
  <a:extraClrSchemeLst>
    <a:extraClrScheme>
      <a:clrScheme name="B121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121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121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121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121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121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121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PPT课件模板</Template>
  <TotalTime>573</TotalTime>
  <Words>121</Words>
  <Application>Microsoft Office PowerPoint</Application>
  <PresentationFormat>全屏显示(4:3)</PresentationFormat>
  <Paragraphs>24</Paragraphs>
  <Slides>11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12" baseType="lpstr">
      <vt:lpstr>主题1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/>
  <cp:lastModifiedBy>cb</cp:lastModifiedBy>
  <cp:revision>117</cp:revision>
  <dcterms:created xsi:type="dcterms:W3CDTF">2016-04-06T06:11:00Z</dcterms:created>
  <dcterms:modified xsi:type="dcterms:W3CDTF">2016-07-12T06:50:48Z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2052-10.1.0.5603</vt:lpwstr>
  </property>
</Properties>
</file>