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38" r:id="rId2"/>
    <p:sldId id="266" r:id="rId3"/>
    <p:sldId id="350" r:id="rId4"/>
    <p:sldId id="339" r:id="rId5"/>
    <p:sldId id="340" r:id="rId6"/>
    <p:sldId id="348" r:id="rId7"/>
    <p:sldId id="341" r:id="rId8"/>
    <p:sldId id="344" r:id="rId9"/>
    <p:sldId id="346" r:id="rId10"/>
    <p:sldId id="342" r:id="rId11"/>
    <p:sldId id="351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ECFF"/>
    <a:srgbClr val="CC99FF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501" autoAdjust="0"/>
    <p:restoredTop sz="94660"/>
  </p:normalViewPr>
  <p:slideViewPr>
    <p:cSldViewPr>
      <p:cViewPr varScale="1">
        <p:scale>
          <a:sx n="88" d="100"/>
          <a:sy n="88" d="100"/>
        </p:scale>
        <p:origin x="-792" y="-114"/>
      </p:cViewPr>
      <p:guideLst>
        <p:guide orient="horz" pos="209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11186-1DA6-4CE3-960F-C073A8AB4C11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9378E-70D7-4D39-B57B-DCC27C85E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78D77-BE9F-4F3E-A0F3-EB43946848E9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F1693-6061-4F64-BA7D-4A0EDDD6DC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0545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ptwork\0723\서식용\BL01_4_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6300" y="62277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椭圆 10"/>
          <p:cNvSpPr/>
          <p:nvPr/>
        </p:nvSpPr>
        <p:spPr bwMode="auto">
          <a:xfrm>
            <a:off x="71438" y="142875"/>
            <a:ext cx="928687" cy="10001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1"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1033" name="图片 8" descr="LOGO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4572008"/>
            <a:ext cx="6400800" cy="1285875"/>
          </a:xfrm>
        </p:spPr>
        <p:txBody>
          <a:bodyPr/>
          <a:lstStyle/>
          <a:p>
            <a:r>
              <a:rPr lang="zh-CN" altLang="en-US" b="1" dirty="0" smtClean="0">
                <a:ea typeface="黑体" pitchFamily="2" charset="-122"/>
              </a:rPr>
              <a:t>新标准英语</a:t>
            </a:r>
            <a:endParaRPr lang="en-US" altLang="zh-CN" b="1" dirty="0" smtClean="0">
              <a:ea typeface="黑体" pitchFamily="2" charset="-122"/>
            </a:endParaRPr>
          </a:p>
          <a:p>
            <a:r>
              <a:rPr lang="zh-CN" altLang="en-US" b="1" dirty="0" smtClean="0">
                <a:ea typeface="黑体" pitchFamily="2" charset="-122"/>
              </a:rPr>
              <a:t>一年级起点六年级下册</a:t>
            </a:r>
            <a:endParaRPr lang="en-US" altLang="zh-CN" b="1" dirty="0" smtClean="0">
              <a:ea typeface="黑体" pitchFamily="2" charset="-122"/>
            </a:endParaRPr>
          </a:p>
        </p:txBody>
      </p:sp>
      <p:pic>
        <p:nvPicPr>
          <p:cNvPr id="14339" name="Picture 12" descr="C:\Documents and Settings\Administrator\Local Settings\Temporary Internet Files\Content.IE5\3QLB9KBU\MC9003433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857750"/>
            <a:ext cx="17430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1428728" y="2357430"/>
            <a:ext cx="6715172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 latinLnBrk="1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3200" b="1" dirty="0" smtClean="0">
                <a:solidFill>
                  <a:srgbClr val="000080"/>
                </a:solidFill>
                <a:latin typeface="Times New Roman" pitchFamily="18" charset="0"/>
                <a:ea typeface="黑体" pitchFamily="2" charset="-122"/>
              </a:rPr>
              <a:t>Module 8 Unit2 </a:t>
            </a:r>
          </a:p>
          <a:p>
            <a:pPr algn="ctr" fontAlgn="base" latinLnBrk="1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3200" b="1" dirty="0" smtClean="0">
                <a:solidFill>
                  <a:srgbClr val="000080"/>
                </a:solidFill>
                <a:latin typeface="Times New Roman" pitchFamily="18" charset="0"/>
                <a:ea typeface="黑体" pitchFamily="2" charset="-122"/>
              </a:rPr>
              <a:t>Why are you wearing a hat?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14357"/>
            <a:ext cx="2214578" cy="224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714356"/>
            <a:ext cx="203648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000100" y="3643314"/>
            <a:ext cx="2357454" cy="25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http://p4.so.qhimg.com/bdr/_240_/t014cb693c97602448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571876"/>
            <a:ext cx="2914671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214422"/>
            <a:ext cx="621510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Homework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1. </a:t>
            </a:r>
            <a:r>
              <a:rPr lang="zh-CN" altLang="en-US" sz="2800" dirty="0" smtClean="0"/>
              <a:t>熟读文中对话。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2. </a:t>
            </a:r>
            <a:r>
              <a:rPr lang="zh-CN" altLang="en-US" sz="2800" dirty="0" smtClean="0"/>
              <a:t>小组讨论后，各自续写出故事结尾（不少于</a:t>
            </a:r>
            <a:r>
              <a:rPr lang="en-US" sz="2800" dirty="0" smtClean="0"/>
              <a:t>5</a:t>
            </a:r>
            <a:r>
              <a:rPr lang="zh-CN" altLang="en-US" sz="2800" dirty="0" smtClean="0"/>
              <a:t>句）。</a:t>
            </a:r>
            <a:endParaRPr lang="en-US" altLang="zh-CN" sz="2800" b="1" dirty="0" smtClean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  <a:p>
            <a:endParaRPr lang="zh-CN" altLang="en-US" sz="2800" b="1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3716486" cy="312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7704" y="764704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Guess and say. 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373216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where, what, why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华文行楷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2394" y="1556793"/>
            <a:ext cx="394783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35696" y="4941168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where, what, why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华文行楷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75656" y="1772816"/>
            <a:ext cx="6087514" cy="423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85852" y="642918"/>
            <a:ext cx="721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Talk about the picture.</a:t>
            </a:r>
            <a:endParaRPr lang="zh-CN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57554" y="4500570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Because ….</a:t>
            </a:r>
            <a:endParaRPr lang="zh-CN" altLang="en-US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1303308" cy="222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71876"/>
            <a:ext cx="21240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00430" y="1785926"/>
            <a:ext cx="265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A: Why …? </a:t>
            </a:r>
            <a:endParaRPr lang="zh-CN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20688"/>
            <a:ext cx="3857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raincoat, rain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1796623"/>
            <a:ext cx="5015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A: Why are you wearing</a:t>
            </a:r>
          </a:p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a raincoat? </a:t>
            </a:r>
            <a:endParaRPr lang="zh-CN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4497181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Because it’s going to rain.</a:t>
            </a:r>
            <a:endParaRPr lang="zh-CN" altLang="en-US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1" grpId="0"/>
      <p:bldP spid="11" grpId="1"/>
      <p:bldP spid="6" grpId="0"/>
      <p:bldP spid="7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095" y="1142984"/>
            <a:ext cx="18954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847" y="3714752"/>
            <a:ext cx="1524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29124" y="57148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hat,   hot</a:t>
            </a:r>
            <a:endParaRPr lang="zh-CN" altLang="en-US" sz="4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2000240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A: Why______?</a:t>
            </a:r>
            <a:endParaRPr lang="zh-CN" altLang="en-US" sz="4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4572008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B: Because_____.</a:t>
            </a:r>
            <a:endParaRPr lang="zh-CN" altLang="en-US" sz="4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 rot="10800000" flipV="1">
            <a:off x="3786182" y="428604"/>
            <a:ext cx="5357818" cy="102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T-shirt,   basketball</a:t>
            </a: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49713"/>
            <a:ext cx="2600319" cy="185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1"/>
            <a:ext cx="2929715" cy="206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3968" y="692696"/>
            <a:ext cx="4500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dress,   theatre</a:t>
            </a:r>
            <a:endParaRPr lang="zh-CN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29568"/>
            <a:ext cx="3065564" cy="209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714348" y="4106758"/>
            <a:ext cx="3281588" cy="225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1880" y="1357298"/>
            <a:ext cx="49377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400" b="1" dirty="0" smtClean="0">
                <a:solidFill>
                  <a:srgbClr val="0000FF"/>
                </a:solidFill>
              </a:rPr>
              <a:t>A: Why…?</a:t>
            </a:r>
          </a:p>
          <a:p>
            <a:pPr>
              <a:lnSpc>
                <a:spcPct val="200000"/>
              </a:lnSpc>
            </a:pPr>
            <a:r>
              <a:rPr lang="en-US" altLang="zh-CN" sz="5400" b="1" dirty="0" smtClean="0">
                <a:solidFill>
                  <a:srgbClr val="0000FF"/>
                </a:solidFill>
              </a:rPr>
              <a:t>B: Because….</a:t>
            </a:r>
            <a:endParaRPr lang="zh-CN" altLang="en-US" sz="5400" b="1" dirty="0">
              <a:solidFill>
                <a:srgbClr val="0000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2143140" cy="28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B12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121">
      <a:majorFont>
        <a:latin typeface="-소망B"/>
        <a:ea typeface="-소망B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B12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2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PPT课件模板</Template>
  <TotalTime>573</TotalTime>
  <Words>121</Words>
  <Application>Microsoft Office PowerPoint</Application>
  <PresentationFormat>全屏显示(4:3)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cb</cp:lastModifiedBy>
  <cp:revision>117</cp:revision>
  <dcterms:created xsi:type="dcterms:W3CDTF">2016-04-06T06:11:00Z</dcterms:created>
  <dcterms:modified xsi:type="dcterms:W3CDTF">2016-07-12T06:50:48Z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