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81" r:id="rId4"/>
    <p:sldId id="282" r:id="rId5"/>
    <p:sldId id="290" r:id="rId6"/>
    <p:sldId id="284" r:id="rId7"/>
    <p:sldId id="295" r:id="rId8"/>
    <p:sldId id="288" r:id="rId9"/>
    <p:sldId id="271" r:id="rId10"/>
    <p:sldId id="289" r:id="rId11"/>
    <p:sldId id="29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33" autoAdjust="0"/>
  </p:normalViewPr>
  <p:slideViewPr>
    <p:cSldViewPr>
      <p:cViewPr>
        <p:scale>
          <a:sx n="71" d="100"/>
          <a:sy n="71" d="100"/>
        </p:scale>
        <p:origin x="-2202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388B1-380F-46D1-A85F-7EBC7D2A5DC8}" type="doc">
      <dgm:prSet loTypeId="urn:microsoft.com/office/officeart/2005/8/layout/hierarchy2#1" loCatId="hierarchy" qsTypeId="urn:microsoft.com/office/officeart/2005/8/quickstyle/simple3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29CCDB6C-6FF5-4492-8A6D-E1FA2FE33355}">
      <dgm:prSet phldrT="[文本]" custT="1"/>
      <dgm:spPr/>
      <dgm:t>
        <a:bodyPr/>
        <a:lstStyle/>
        <a:p>
          <a:r>
            <a:rPr lang="zh-CN" altLang="en-US" sz="2400" dirty="0" smtClean="0"/>
            <a:t>只有一个地球</a:t>
          </a:r>
          <a:endParaRPr lang="zh-CN" altLang="en-US" sz="2400" dirty="0"/>
        </a:p>
      </dgm:t>
    </dgm:pt>
    <dgm:pt modelId="{47FBE0E5-5468-4256-B6D4-574052809D0C}" type="parTrans" cxnId="{1ACFBBF1-1F73-47E1-BFA7-4FF0FBDF80CB}">
      <dgm:prSet/>
      <dgm:spPr/>
      <dgm:t>
        <a:bodyPr/>
        <a:lstStyle/>
        <a:p>
          <a:endParaRPr lang="zh-CN" altLang="en-US"/>
        </a:p>
      </dgm:t>
    </dgm:pt>
    <dgm:pt modelId="{A45523FE-516C-43C9-ABD4-4763E4E35ED5}" type="sibTrans" cxnId="{1ACFBBF1-1F73-47E1-BFA7-4FF0FBDF80CB}">
      <dgm:prSet/>
      <dgm:spPr/>
      <dgm:t>
        <a:bodyPr/>
        <a:lstStyle/>
        <a:p>
          <a:endParaRPr lang="zh-CN" altLang="en-US"/>
        </a:p>
      </dgm:t>
    </dgm:pt>
    <dgm:pt modelId="{B7B0E544-6C75-458C-896E-C46ABD87BA2B}">
      <dgm:prSet phldrT="[文本]"/>
      <dgm:spPr/>
      <dgm:t>
        <a:bodyPr/>
        <a:lstStyle/>
        <a:p>
          <a:r>
            <a:rPr lang="zh-CN" altLang="en-US" dirty="0" smtClean="0"/>
            <a:t>地球脆弱（</a:t>
          </a:r>
          <a:r>
            <a:rPr lang="en-US" altLang="zh-CN" dirty="0" smtClean="0"/>
            <a:t>2—4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A8B8E1AE-A8B1-45AB-A8E9-61E1F39F8F10}" type="parTrans" cxnId="{7A114948-D6AE-49E0-B75D-134994E65870}">
      <dgm:prSet/>
      <dgm:spPr/>
      <dgm:t>
        <a:bodyPr/>
        <a:lstStyle/>
        <a:p>
          <a:endParaRPr lang="zh-CN" altLang="en-US"/>
        </a:p>
      </dgm:t>
    </dgm:pt>
    <dgm:pt modelId="{6BBDEAE8-F8B7-4F37-A2BE-358526CEE64A}" type="sibTrans" cxnId="{7A114948-D6AE-49E0-B75D-134994E65870}">
      <dgm:prSet/>
      <dgm:spPr/>
      <dgm:t>
        <a:bodyPr/>
        <a:lstStyle/>
        <a:p>
          <a:endParaRPr lang="zh-CN" altLang="en-US"/>
        </a:p>
      </dgm:t>
    </dgm:pt>
    <dgm:pt modelId="{7C395CDC-B59F-4B4A-B084-673FA635D9D9}">
      <dgm:prSet phldrT="[文本]"/>
      <dgm:spPr/>
      <dgm:t>
        <a:bodyPr/>
        <a:lstStyle/>
        <a:p>
          <a:r>
            <a:rPr lang="zh-CN" altLang="en-US" dirty="0" smtClean="0"/>
            <a:t>地球渺小</a:t>
          </a:r>
          <a:endParaRPr lang="zh-CN" altLang="en-US" dirty="0"/>
        </a:p>
      </dgm:t>
    </dgm:pt>
    <dgm:pt modelId="{6FEAA34A-86BE-4953-A314-65F2D6072693}" type="parTrans" cxnId="{D55D6750-55C3-4BBA-A2C8-65306401F020}">
      <dgm:prSet/>
      <dgm:spPr/>
      <dgm:t>
        <a:bodyPr/>
        <a:lstStyle/>
        <a:p>
          <a:endParaRPr lang="zh-CN" altLang="en-US"/>
        </a:p>
      </dgm:t>
    </dgm:pt>
    <dgm:pt modelId="{B50EF51E-1018-4A39-8079-378EDC079D44}" type="sibTrans" cxnId="{D55D6750-55C3-4BBA-A2C8-65306401F020}">
      <dgm:prSet/>
      <dgm:spPr/>
      <dgm:t>
        <a:bodyPr/>
        <a:lstStyle/>
        <a:p>
          <a:endParaRPr lang="zh-CN" altLang="en-US"/>
        </a:p>
      </dgm:t>
    </dgm:pt>
    <dgm:pt modelId="{C0FF55DD-8284-4AF9-9F27-325EB0229EDA}">
      <dgm:prSet phldrT="[文本]"/>
      <dgm:spPr/>
      <dgm:t>
        <a:bodyPr/>
        <a:lstStyle/>
        <a:p>
          <a:r>
            <a:rPr lang="zh-CN" altLang="en-US" dirty="0" smtClean="0"/>
            <a:t>资源有限</a:t>
          </a:r>
          <a:endParaRPr lang="zh-CN" altLang="en-US" dirty="0"/>
        </a:p>
      </dgm:t>
    </dgm:pt>
    <dgm:pt modelId="{DAD9BFBB-B662-4136-8E90-5E9BD24F8660}" type="parTrans" cxnId="{E2410F47-5493-41A8-BDFC-6BBDEF372377}">
      <dgm:prSet/>
      <dgm:spPr/>
      <dgm:t>
        <a:bodyPr/>
        <a:lstStyle/>
        <a:p>
          <a:endParaRPr lang="zh-CN" altLang="en-US"/>
        </a:p>
      </dgm:t>
    </dgm:pt>
    <dgm:pt modelId="{F4D9B3B3-527D-4B67-B328-0DA676BE3F94}" type="sibTrans" cxnId="{E2410F47-5493-41A8-BDFC-6BBDEF372377}">
      <dgm:prSet/>
      <dgm:spPr/>
      <dgm:t>
        <a:bodyPr/>
        <a:lstStyle/>
        <a:p>
          <a:endParaRPr lang="zh-CN" altLang="en-US"/>
        </a:p>
      </dgm:t>
    </dgm:pt>
    <dgm:pt modelId="{925A08AE-1110-49B8-A535-6C33E8C2447E}">
      <dgm:prSet phldrT="[文本]"/>
      <dgm:spPr/>
      <dgm:t>
        <a:bodyPr/>
        <a:lstStyle/>
        <a:p>
          <a:r>
            <a:rPr lang="zh-CN" altLang="en-US" smtClean="0"/>
            <a:t>无法</a:t>
          </a:r>
          <a:r>
            <a:rPr lang="zh-CN" altLang="en-US" dirty="0" smtClean="0"/>
            <a:t>移居（</a:t>
          </a:r>
          <a:r>
            <a:rPr lang="en-US" altLang="zh-CN" dirty="0" smtClean="0"/>
            <a:t>5—7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2A5C8FF1-8CB3-4280-A6ED-DED35949EE7E}" type="parTrans" cxnId="{6ECB1B12-1310-4AD1-BA30-AED3E8AE4544}">
      <dgm:prSet/>
      <dgm:spPr/>
      <dgm:t>
        <a:bodyPr/>
        <a:lstStyle/>
        <a:p>
          <a:endParaRPr lang="zh-CN" altLang="en-US"/>
        </a:p>
      </dgm:t>
    </dgm:pt>
    <dgm:pt modelId="{55387779-99EA-4FAA-BA74-23A11D0857D7}" type="sibTrans" cxnId="{6ECB1B12-1310-4AD1-BA30-AED3E8AE4544}">
      <dgm:prSet/>
      <dgm:spPr/>
      <dgm:t>
        <a:bodyPr/>
        <a:lstStyle/>
        <a:p>
          <a:endParaRPr lang="zh-CN" altLang="en-US"/>
        </a:p>
      </dgm:t>
    </dgm:pt>
    <dgm:pt modelId="{FEC855B6-D42D-4D7B-A53A-8C135A69C3AD}">
      <dgm:prSet phldrT="[文本]"/>
      <dgm:spPr/>
      <dgm:t>
        <a:bodyPr/>
        <a:lstStyle/>
        <a:p>
          <a:r>
            <a:rPr lang="zh-CN" altLang="en-US" dirty="0" smtClean="0"/>
            <a:t>设想移居</a:t>
          </a:r>
          <a:endParaRPr lang="zh-CN" altLang="en-US" dirty="0"/>
        </a:p>
      </dgm:t>
    </dgm:pt>
    <dgm:pt modelId="{E888B59A-9CB3-4B88-ACEC-91FA74C5313B}" type="parTrans" cxnId="{E6170C44-999B-4657-9EE8-52677AC5CAA8}">
      <dgm:prSet/>
      <dgm:spPr/>
      <dgm:t>
        <a:bodyPr/>
        <a:lstStyle/>
        <a:p>
          <a:endParaRPr lang="zh-CN" altLang="en-US"/>
        </a:p>
      </dgm:t>
    </dgm:pt>
    <dgm:pt modelId="{916BDAB2-7FED-4F04-9920-2C35B431DB02}" type="sibTrans" cxnId="{E6170C44-999B-4657-9EE8-52677AC5CAA8}">
      <dgm:prSet/>
      <dgm:spPr/>
      <dgm:t>
        <a:bodyPr/>
        <a:lstStyle/>
        <a:p>
          <a:endParaRPr lang="zh-CN" altLang="en-US"/>
        </a:p>
      </dgm:t>
    </dgm:pt>
    <dgm:pt modelId="{AE7E7CE4-675B-435E-BBA9-27F6E8966B80}">
      <dgm:prSet phldrT="[文本]"/>
      <dgm:spPr/>
      <dgm:t>
        <a:bodyPr/>
        <a:lstStyle/>
        <a:p>
          <a:r>
            <a:rPr lang="zh-CN" altLang="en-US" dirty="0" smtClean="0"/>
            <a:t>不可再生</a:t>
          </a:r>
          <a:endParaRPr lang="zh-CN" altLang="en-US" dirty="0"/>
        </a:p>
      </dgm:t>
    </dgm:pt>
    <dgm:pt modelId="{EC779D06-938D-4831-923C-D2663ABF16AD}" type="parTrans" cxnId="{F71C7EC9-6817-4D0E-9AAB-A7F2CC4AB6FD}">
      <dgm:prSet/>
      <dgm:spPr/>
      <dgm:t>
        <a:bodyPr/>
        <a:lstStyle/>
        <a:p>
          <a:endParaRPr lang="zh-CN" altLang="en-US"/>
        </a:p>
      </dgm:t>
    </dgm:pt>
    <dgm:pt modelId="{45477AC4-6B14-4361-9C19-AA203CAD1FE4}" type="sibTrans" cxnId="{F71C7EC9-6817-4D0E-9AAB-A7F2CC4AB6FD}">
      <dgm:prSet/>
      <dgm:spPr/>
      <dgm:t>
        <a:bodyPr/>
        <a:lstStyle/>
        <a:p>
          <a:endParaRPr lang="zh-CN" altLang="en-US"/>
        </a:p>
      </dgm:t>
    </dgm:pt>
    <dgm:pt modelId="{29EB6ED6-50F5-4469-8EDD-C01B85A63818}">
      <dgm:prSet phldrT="[文本]"/>
      <dgm:spPr/>
      <dgm:t>
        <a:bodyPr/>
        <a:lstStyle/>
        <a:p>
          <a:r>
            <a:rPr lang="zh-CN" altLang="en-US" dirty="0" smtClean="0"/>
            <a:t>难以实现</a:t>
          </a:r>
          <a:endParaRPr lang="zh-CN" altLang="en-US" dirty="0"/>
        </a:p>
      </dgm:t>
    </dgm:pt>
    <dgm:pt modelId="{AFB14104-94CD-4B1A-9EA8-2E24C880FEA9}" type="parTrans" cxnId="{2F1B55DA-2556-4609-897C-F29D03B17099}">
      <dgm:prSet/>
      <dgm:spPr/>
      <dgm:t>
        <a:bodyPr/>
        <a:lstStyle/>
        <a:p>
          <a:endParaRPr lang="zh-CN" altLang="en-US"/>
        </a:p>
      </dgm:t>
    </dgm:pt>
    <dgm:pt modelId="{24B981CD-A888-47C9-A3A0-D8F541E94C1A}" type="sibTrans" cxnId="{2F1B55DA-2556-4609-897C-F29D03B17099}">
      <dgm:prSet/>
      <dgm:spPr/>
      <dgm:t>
        <a:bodyPr/>
        <a:lstStyle/>
        <a:p>
          <a:endParaRPr lang="zh-CN" altLang="en-US"/>
        </a:p>
      </dgm:t>
    </dgm:pt>
    <dgm:pt modelId="{35D6CAB4-7B93-4B47-A66B-1DE5B192F73A}">
      <dgm:prSet phldrT="[文本]"/>
      <dgm:spPr/>
      <dgm:t>
        <a:bodyPr/>
        <a:lstStyle/>
        <a:p>
          <a:r>
            <a:rPr lang="zh-CN" altLang="en-US" dirty="0" smtClean="0"/>
            <a:t>不合居住</a:t>
          </a:r>
          <a:endParaRPr lang="zh-CN" altLang="en-US" dirty="0"/>
        </a:p>
      </dgm:t>
    </dgm:pt>
    <dgm:pt modelId="{31DA1150-4FA8-4E59-9821-5B79368A76F2}" type="parTrans" cxnId="{EA5E5D23-2FA8-4122-A1E5-B9628CC5C050}">
      <dgm:prSet/>
      <dgm:spPr/>
      <dgm:t>
        <a:bodyPr/>
        <a:lstStyle/>
        <a:p>
          <a:endParaRPr lang="zh-CN" altLang="en-US"/>
        </a:p>
      </dgm:t>
    </dgm:pt>
    <dgm:pt modelId="{3714EE4B-2329-427F-892A-C0B3353C2B33}" type="sibTrans" cxnId="{EA5E5D23-2FA8-4122-A1E5-B9628CC5C050}">
      <dgm:prSet/>
      <dgm:spPr/>
      <dgm:t>
        <a:bodyPr/>
        <a:lstStyle/>
        <a:p>
          <a:endParaRPr lang="zh-CN" altLang="en-US"/>
        </a:p>
      </dgm:t>
    </dgm:pt>
    <dgm:pt modelId="{450E2002-E705-4C18-8649-9FA4E9F0E463}" type="pres">
      <dgm:prSet presAssocID="{54F388B1-380F-46D1-A85F-7EBC7D2A5D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DE0910A-2D52-4E6D-9CDB-FD0603DE1A28}" type="pres">
      <dgm:prSet presAssocID="{29CCDB6C-6FF5-4492-8A6D-E1FA2FE33355}" presName="root1" presStyleCnt="0"/>
      <dgm:spPr/>
    </dgm:pt>
    <dgm:pt modelId="{C9AC77BC-9004-485D-AD42-D031D94F31A9}" type="pres">
      <dgm:prSet presAssocID="{29CCDB6C-6FF5-4492-8A6D-E1FA2FE3335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1EC493C-87D9-4A98-8A4F-349F46726A4E}" type="pres">
      <dgm:prSet presAssocID="{29CCDB6C-6FF5-4492-8A6D-E1FA2FE33355}" presName="level2hierChild" presStyleCnt="0"/>
      <dgm:spPr/>
    </dgm:pt>
    <dgm:pt modelId="{566ED6B2-138D-4025-8151-890A03F39618}" type="pres">
      <dgm:prSet presAssocID="{A8B8E1AE-A8B1-45AB-A8E9-61E1F39F8F10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16DC7662-BBA7-4F5A-88A9-07413CD002CB}" type="pres">
      <dgm:prSet presAssocID="{A8B8E1AE-A8B1-45AB-A8E9-61E1F39F8F10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143235E1-680C-4ADD-8C41-B6FD98886E1D}" type="pres">
      <dgm:prSet presAssocID="{B7B0E544-6C75-458C-896E-C46ABD87BA2B}" presName="root2" presStyleCnt="0"/>
      <dgm:spPr/>
    </dgm:pt>
    <dgm:pt modelId="{3A224EDE-91F2-4673-A10A-4367ADF59427}" type="pres">
      <dgm:prSet presAssocID="{B7B0E544-6C75-458C-896E-C46ABD87BA2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3A9865F-AC41-45E2-8E0E-A7ECC0527B51}" type="pres">
      <dgm:prSet presAssocID="{B7B0E544-6C75-458C-896E-C46ABD87BA2B}" presName="level3hierChild" presStyleCnt="0"/>
      <dgm:spPr/>
    </dgm:pt>
    <dgm:pt modelId="{FD5DACE7-C538-4D28-B762-6BB4C070D094}" type="pres">
      <dgm:prSet presAssocID="{6FEAA34A-86BE-4953-A314-65F2D6072693}" presName="conn2-1" presStyleLbl="parChTrans1D3" presStyleIdx="0" presStyleCnt="6"/>
      <dgm:spPr/>
      <dgm:t>
        <a:bodyPr/>
        <a:lstStyle/>
        <a:p>
          <a:endParaRPr lang="zh-CN" altLang="en-US"/>
        </a:p>
      </dgm:t>
    </dgm:pt>
    <dgm:pt modelId="{B012CFB8-DFBD-4CDC-8DE7-BF0838B6E35E}" type="pres">
      <dgm:prSet presAssocID="{6FEAA34A-86BE-4953-A314-65F2D6072693}" presName="connTx" presStyleLbl="parChTrans1D3" presStyleIdx="0" presStyleCnt="6"/>
      <dgm:spPr/>
      <dgm:t>
        <a:bodyPr/>
        <a:lstStyle/>
        <a:p>
          <a:endParaRPr lang="zh-CN" altLang="en-US"/>
        </a:p>
      </dgm:t>
    </dgm:pt>
    <dgm:pt modelId="{B58C7FCC-271E-4DCB-AB05-4488C1F4EA80}" type="pres">
      <dgm:prSet presAssocID="{7C395CDC-B59F-4B4A-B084-673FA635D9D9}" presName="root2" presStyleCnt="0"/>
      <dgm:spPr/>
    </dgm:pt>
    <dgm:pt modelId="{DB13DE4A-1DD1-4EEC-A96C-80E5563566F5}" type="pres">
      <dgm:prSet presAssocID="{7C395CDC-B59F-4B4A-B084-673FA635D9D9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40D325D-594C-409B-BC9F-5794A22E79F0}" type="pres">
      <dgm:prSet presAssocID="{7C395CDC-B59F-4B4A-B084-673FA635D9D9}" presName="level3hierChild" presStyleCnt="0"/>
      <dgm:spPr/>
    </dgm:pt>
    <dgm:pt modelId="{01BA7684-7CA4-46C5-91D0-0D086F86C659}" type="pres">
      <dgm:prSet presAssocID="{DAD9BFBB-B662-4136-8E90-5E9BD24F8660}" presName="conn2-1" presStyleLbl="parChTrans1D3" presStyleIdx="1" presStyleCnt="6"/>
      <dgm:spPr/>
      <dgm:t>
        <a:bodyPr/>
        <a:lstStyle/>
        <a:p>
          <a:endParaRPr lang="zh-CN" altLang="en-US"/>
        </a:p>
      </dgm:t>
    </dgm:pt>
    <dgm:pt modelId="{051DCABC-D741-466A-83D6-107C59DECFB6}" type="pres">
      <dgm:prSet presAssocID="{DAD9BFBB-B662-4136-8E90-5E9BD24F8660}" presName="connTx" presStyleLbl="parChTrans1D3" presStyleIdx="1" presStyleCnt="6"/>
      <dgm:spPr/>
      <dgm:t>
        <a:bodyPr/>
        <a:lstStyle/>
        <a:p>
          <a:endParaRPr lang="zh-CN" altLang="en-US"/>
        </a:p>
      </dgm:t>
    </dgm:pt>
    <dgm:pt modelId="{F90C4748-108E-424C-8E7C-A634B8D9C4F8}" type="pres">
      <dgm:prSet presAssocID="{C0FF55DD-8284-4AF9-9F27-325EB0229EDA}" presName="root2" presStyleCnt="0"/>
      <dgm:spPr/>
    </dgm:pt>
    <dgm:pt modelId="{07524551-79DE-47A6-9C5E-A6180528F7CA}" type="pres">
      <dgm:prSet presAssocID="{C0FF55DD-8284-4AF9-9F27-325EB0229EDA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11319D-7C0E-4DBA-A147-95E7C1CC3F04}" type="pres">
      <dgm:prSet presAssocID="{C0FF55DD-8284-4AF9-9F27-325EB0229EDA}" presName="level3hierChild" presStyleCnt="0"/>
      <dgm:spPr/>
    </dgm:pt>
    <dgm:pt modelId="{0BD2C2FF-84F4-442E-8147-F8BE25633417}" type="pres">
      <dgm:prSet presAssocID="{EC779D06-938D-4831-923C-D2663ABF16AD}" presName="conn2-1" presStyleLbl="parChTrans1D3" presStyleIdx="2" presStyleCnt="6"/>
      <dgm:spPr/>
      <dgm:t>
        <a:bodyPr/>
        <a:lstStyle/>
        <a:p>
          <a:endParaRPr lang="zh-CN" altLang="en-US"/>
        </a:p>
      </dgm:t>
    </dgm:pt>
    <dgm:pt modelId="{1A28D240-A85F-4623-9AF8-29327BA96256}" type="pres">
      <dgm:prSet presAssocID="{EC779D06-938D-4831-923C-D2663ABF16AD}" presName="connTx" presStyleLbl="parChTrans1D3" presStyleIdx="2" presStyleCnt="6"/>
      <dgm:spPr/>
      <dgm:t>
        <a:bodyPr/>
        <a:lstStyle/>
        <a:p>
          <a:endParaRPr lang="zh-CN" altLang="en-US"/>
        </a:p>
      </dgm:t>
    </dgm:pt>
    <dgm:pt modelId="{BA81A7E9-9144-4019-BDFC-748091321F4A}" type="pres">
      <dgm:prSet presAssocID="{AE7E7CE4-675B-435E-BBA9-27F6E8966B80}" presName="root2" presStyleCnt="0"/>
      <dgm:spPr/>
    </dgm:pt>
    <dgm:pt modelId="{1E6EB733-6E04-4A87-9C94-1BB438496309}" type="pres">
      <dgm:prSet presAssocID="{AE7E7CE4-675B-435E-BBA9-27F6E8966B80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FDE83B-7E59-4B16-9B80-D0281D62FCF0}" type="pres">
      <dgm:prSet presAssocID="{AE7E7CE4-675B-435E-BBA9-27F6E8966B80}" presName="level3hierChild" presStyleCnt="0"/>
      <dgm:spPr/>
    </dgm:pt>
    <dgm:pt modelId="{C6BD9D5E-6739-4C03-AE8F-AD8FC70F540C}" type="pres">
      <dgm:prSet presAssocID="{2A5C8FF1-8CB3-4280-A6ED-DED35949EE7E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CFB6AA8A-2F7F-49A0-9C3F-ABDF5103530A}" type="pres">
      <dgm:prSet presAssocID="{2A5C8FF1-8CB3-4280-A6ED-DED35949EE7E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E2C8F25F-447A-4453-A92E-BA79D796EC19}" type="pres">
      <dgm:prSet presAssocID="{925A08AE-1110-49B8-A535-6C33E8C2447E}" presName="root2" presStyleCnt="0"/>
      <dgm:spPr/>
    </dgm:pt>
    <dgm:pt modelId="{DBF3F115-5FD1-4C33-B04B-A5D9E86ED8CC}" type="pres">
      <dgm:prSet presAssocID="{925A08AE-1110-49B8-A535-6C33E8C2447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4707F57-4F00-4E51-8324-81D3FEA6E89F}" type="pres">
      <dgm:prSet presAssocID="{925A08AE-1110-49B8-A535-6C33E8C2447E}" presName="level3hierChild" presStyleCnt="0"/>
      <dgm:spPr/>
    </dgm:pt>
    <dgm:pt modelId="{F186E907-0577-4B4E-A8FA-DEC0C58A23C8}" type="pres">
      <dgm:prSet presAssocID="{E888B59A-9CB3-4B88-ACEC-91FA74C5313B}" presName="conn2-1" presStyleLbl="parChTrans1D3" presStyleIdx="3" presStyleCnt="6"/>
      <dgm:spPr/>
      <dgm:t>
        <a:bodyPr/>
        <a:lstStyle/>
        <a:p>
          <a:endParaRPr lang="zh-CN" altLang="en-US"/>
        </a:p>
      </dgm:t>
    </dgm:pt>
    <dgm:pt modelId="{5DF6E632-8667-44CE-BEC3-291BEE506AB1}" type="pres">
      <dgm:prSet presAssocID="{E888B59A-9CB3-4B88-ACEC-91FA74C5313B}" presName="connTx" presStyleLbl="parChTrans1D3" presStyleIdx="3" presStyleCnt="6"/>
      <dgm:spPr/>
      <dgm:t>
        <a:bodyPr/>
        <a:lstStyle/>
        <a:p>
          <a:endParaRPr lang="zh-CN" altLang="en-US"/>
        </a:p>
      </dgm:t>
    </dgm:pt>
    <dgm:pt modelId="{14ACD8AA-3AED-4DED-B42D-7DB3C29B1B84}" type="pres">
      <dgm:prSet presAssocID="{FEC855B6-D42D-4D7B-A53A-8C135A69C3AD}" presName="root2" presStyleCnt="0"/>
      <dgm:spPr/>
    </dgm:pt>
    <dgm:pt modelId="{1D09C94B-6B0C-4F72-8C2B-D970D0C686B3}" type="pres">
      <dgm:prSet presAssocID="{FEC855B6-D42D-4D7B-A53A-8C135A69C3AD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C072477-4C2E-4A86-845B-FB6BD6B3B634}" type="pres">
      <dgm:prSet presAssocID="{FEC855B6-D42D-4D7B-A53A-8C135A69C3AD}" presName="level3hierChild" presStyleCnt="0"/>
      <dgm:spPr/>
    </dgm:pt>
    <dgm:pt modelId="{260DFC49-C496-4F18-9D17-A4AB49637905}" type="pres">
      <dgm:prSet presAssocID="{31DA1150-4FA8-4E59-9821-5B79368A76F2}" presName="conn2-1" presStyleLbl="parChTrans1D3" presStyleIdx="4" presStyleCnt="6"/>
      <dgm:spPr/>
      <dgm:t>
        <a:bodyPr/>
        <a:lstStyle/>
        <a:p>
          <a:endParaRPr lang="zh-CN" altLang="en-US"/>
        </a:p>
      </dgm:t>
    </dgm:pt>
    <dgm:pt modelId="{1949FF94-C62E-4F47-9F33-EB1B83AF6505}" type="pres">
      <dgm:prSet presAssocID="{31DA1150-4FA8-4E59-9821-5B79368A76F2}" presName="connTx" presStyleLbl="parChTrans1D3" presStyleIdx="4" presStyleCnt="6"/>
      <dgm:spPr/>
      <dgm:t>
        <a:bodyPr/>
        <a:lstStyle/>
        <a:p>
          <a:endParaRPr lang="zh-CN" altLang="en-US"/>
        </a:p>
      </dgm:t>
    </dgm:pt>
    <dgm:pt modelId="{19DEDEC1-6533-4B36-946C-7371BF23CF69}" type="pres">
      <dgm:prSet presAssocID="{35D6CAB4-7B93-4B47-A66B-1DE5B192F73A}" presName="root2" presStyleCnt="0"/>
      <dgm:spPr/>
    </dgm:pt>
    <dgm:pt modelId="{5B47641A-691E-4117-85AA-FFA71D4F5662}" type="pres">
      <dgm:prSet presAssocID="{35D6CAB4-7B93-4B47-A66B-1DE5B192F73A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E6957B1-50A7-4462-B6E2-9C79FE507FD5}" type="pres">
      <dgm:prSet presAssocID="{35D6CAB4-7B93-4B47-A66B-1DE5B192F73A}" presName="level3hierChild" presStyleCnt="0"/>
      <dgm:spPr/>
    </dgm:pt>
    <dgm:pt modelId="{2D9C6C41-2927-423A-968F-D9906E78BA3E}" type="pres">
      <dgm:prSet presAssocID="{AFB14104-94CD-4B1A-9EA8-2E24C880FEA9}" presName="conn2-1" presStyleLbl="parChTrans1D3" presStyleIdx="5" presStyleCnt="6"/>
      <dgm:spPr/>
      <dgm:t>
        <a:bodyPr/>
        <a:lstStyle/>
        <a:p>
          <a:endParaRPr lang="zh-CN" altLang="en-US"/>
        </a:p>
      </dgm:t>
    </dgm:pt>
    <dgm:pt modelId="{0DFBA2F1-43D3-48E4-80A3-780C30FDF1EE}" type="pres">
      <dgm:prSet presAssocID="{AFB14104-94CD-4B1A-9EA8-2E24C880FEA9}" presName="connTx" presStyleLbl="parChTrans1D3" presStyleIdx="5" presStyleCnt="6"/>
      <dgm:spPr/>
      <dgm:t>
        <a:bodyPr/>
        <a:lstStyle/>
        <a:p>
          <a:endParaRPr lang="zh-CN" altLang="en-US"/>
        </a:p>
      </dgm:t>
    </dgm:pt>
    <dgm:pt modelId="{D1786A94-52F3-440A-9C20-6DC7DB21580E}" type="pres">
      <dgm:prSet presAssocID="{29EB6ED6-50F5-4469-8EDD-C01B85A63818}" presName="root2" presStyleCnt="0"/>
      <dgm:spPr/>
    </dgm:pt>
    <dgm:pt modelId="{165589BE-E25F-479A-B8A1-BAB1729ECAC3}" type="pres">
      <dgm:prSet presAssocID="{29EB6ED6-50F5-4469-8EDD-C01B85A63818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36C1FE4-57F6-41CD-A354-5757FBD9C4E1}" type="pres">
      <dgm:prSet presAssocID="{29EB6ED6-50F5-4469-8EDD-C01B85A63818}" presName="level3hierChild" presStyleCnt="0"/>
      <dgm:spPr/>
    </dgm:pt>
  </dgm:ptLst>
  <dgm:cxnLst>
    <dgm:cxn modelId="{D55D6750-55C3-4BBA-A2C8-65306401F020}" srcId="{B7B0E544-6C75-458C-896E-C46ABD87BA2B}" destId="{7C395CDC-B59F-4B4A-B084-673FA635D9D9}" srcOrd="0" destOrd="0" parTransId="{6FEAA34A-86BE-4953-A314-65F2D6072693}" sibTransId="{B50EF51E-1018-4A39-8079-378EDC079D44}"/>
    <dgm:cxn modelId="{F71C7EC9-6817-4D0E-9AAB-A7F2CC4AB6FD}" srcId="{B7B0E544-6C75-458C-896E-C46ABD87BA2B}" destId="{AE7E7CE4-675B-435E-BBA9-27F6E8966B80}" srcOrd="2" destOrd="0" parTransId="{EC779D06-938D-4831-923C-D2663ABF16AD}" sibTransId="{45477AC4-6B14-4361-9C19-AA203CAD1FE4}"/>
    <dgm:cxn modelId="{E6170C44-999B-4657-9EE8-52677AC5CAA8}" srcId="{925A08AE-1110-49B8-A535-6C33E8C2447E}" destId="{FEC855B6-D42D-4D7B-A53A-8C135A69C3AD}" srcOrd="0" destOrd="0" parTransId="{E888B59A-9CB3-4B88-ACEC-91FA74C5313B}" sibTransId="{916BDAB2-7FED-4F04-9920-2C35B431DB02}"/>
    <dgm:cxn modelId="{03B47FCD-8CEA-46A2-94E4-0C2A9B9DC56F}" type="presOf" srcId="{B7B0E544-6C75-458C-896E-C46ABD87BA2B}" destId="{3A224EDE-91F2-4673-A10A-4367ADF59427}" srcOrd="0" destOrd="0" presId="urn:microsoft.com/office/officeart/2005/8/layout/hierarchy2#1"/>
    <dgm:cxn modelId="{2E16A508-2D7E-404B-8148-C72A25C76648}" type="presOf" srcId="{6FEAA34A-86BE-4953-A314-65F2D6072693}" destId="{FD5DACE7-C538-4D28-B762-6BB4C070D094}" srcOrd="0" destOrd="0" presId="urn:microsoft.com/office/officeart/2005/8/layout/hierarchy2#1"/>
    <dgm:cxn modelId="{94B84238-A7EC-4215-8DE5-AFEC5F36EA12}" type="presOf" srcId="{A8B8E1AE-A8B1-45AB-A8E9-61E1F39F8F10}" destId="{16DC7662-BBA7-4F5A-88A9-07413CD002CB}" srcOrd="1" destOrd="0" presId="urn:microsoft.com/office/officeart/2005/8/layout/hierarchy2#1"/>
    <dgm:cxn modelId="{EEC616B5-E983-413E-A8BA-291A82ECDC27}" type="presOf" srcId="{925A08AE-1110-49B8-A535-6C33E8C2447E}" destId="{DBF3F115-5FD1-4C33-B04B-A5D9E86ED8CC}" srcOrd="0" destOrd="0" presId="urn:microsoft.com/office/officeart/2005/8/layout/hierarchy2#1"/>
    <dgm:cxn modelId="{D61181BF-BBE3-4DFD-858A-A4103150B18A}" type="presOf" srcId="{EC779D06-938D-4831-923C-D2663ABF16AD}" destId="{1A28D240-A85F-4623-9AF8-29327BA96256}" srcOrd="1" destOrd="0" presId="urn:microsoft.com/office/officeart/2005/8/layout/hierarchy2#1"/>
    <dgm:cxn modelId="{13E88A14-24A8-4C9F-B3FF-C47506FE94E7}" type="presOf" srcId="{29CCDB6C-6FF5-4492-8A6D-E1FA2FE33355}" destId="{C9AC77BC-9004-485D-AD42-D031D94F31A9}" srcOrd="0" destOrd="0" presId="urn:microsoft.com/office/officeart/2005/8/layout/hierarchy2#1"/>
    <dgm:cxn modelId="{F3CDC3D0-F654-43C9-B97D-92E366FD37D3}" type="presOf" srcId="{DAD9BFBB-B662-4136-8E90-5E9BD24F8660}" destId="{051DCABC-D741-466A-83D6-107C59DECFB6}" srcOrd="1" destOrd="0" presId="urn:microsoft.com/office/officeart/2005/8/layout/hierarchy2#1"/>
    <dgm:cxn modelId="{9E95A134-9CC8-47CB-BD22-91E7C5A3B94E}" type="presOf" srcId="{6FEAA34A-86BE-4953-A314-65F2D6072693}" destId="{B012CFB8-DFBD-4CDC-8DE7-BF0838B6E35E}" srcOrd="1" destOrd="0" presId="urn:microsoft.com/office/officeart/2005/8/layout/hierarchy2#1"/>
    <dgm:cxn modelId="{2F1B55DA-2556-4609-897C-F29D03B17099}" srcId="{925A08AE-1110-49B8-A535-6C33E8C2447E}" destId="{29EB6ED6-50F5-4469-8EDD-C01B85A63818}" srcOrd="2" destOrd="0" parTransId="{AFB14104-94CD-4B1A-9EA8-2E24C880FEA9}" sibTransId="{24B981CD-A888-47C9-A3A0-D8F541E94C1A}"/>
    <dgm:cxn modelId="{063C4C45-A4F7-49E7-905F-9CE7FA6620F7}" type="presOf" srcId="{29EB6ED6-50F5-4469-8EDD-C01B85A63818}" destId="{165589BE-E25F-479A-B8A1-BAB1729ECAC3}" srcOrd="0" destOrd="0" presId="urn:microsoft.com/office/officeart/2005/8/layout/hierarchy2#1"/>
    <dgm:cxn modelId="{5D88E021-1385-4A4B-B75D-8E1C3EF10C56}" type="presOf" srcId="{DAD9BFBB-B662-4136-8E90-5E9BD24F8660}" destId="{01BA7684-7CA4-46C5-91D0-0D086F86C659}" srcOrd="0" destOrd="0" presId="urn:microsoft.com/office/officeart/2005/8/layout/hierarchy2#1"/>
    <dgm:cxn modelId="{15095A14-EA23-499B-8310-3992D108FF92}" type="presOf" srcId="{E888B59A-9CB3-4B88-ACEC-91FA74C5313B}" destId="{F186E907-0577-4B4E-A8FA-DEC0C58A23C8}" srcOrd="0" destOrd="0" presId="urn:microsoft.com/office/officeart/2005/8/layout/hierarchy2#1"/>
    <dgm:cxn modelId="{1ACFBBF1-1F73-47E1-BFA7-4FF0FBDF80CB}" srcId="{54F388B1-380F-46D1-A85F-7EBC7D2A5DC8}" destId="{29CCDB6C-6FF5-4492-8A6D-E1FA2FE33355}" srcOrd="0" destOrd="0" parTransId="{47FBE0E5-5468-4256-B6D4-574052809D0C}" sibTransId="{A45523FE-516C-43C9-ABD4-4763E4E35ED5}"/>
    <dgm:cxn modelId="{42C4C867-51EA-4CAE-B056-A14A906FC6F0}" type="presOf" srcId="{AFB14104-94CD-4B1A-9EA8-2E24C880FEA9}" destId="{0DFBA2F1-43D3-48E4-80A3-780C30FDF1EE}" srcOrd="1" destOrd="0" presId="urn:microsoft.com/office/officeart/2005/8/layout/hierarchy2#1"/>
    <dgm:cxn modelId="{146D6707-80A7-4478-955C-54145BDD8DDC}" type="presOf" srcId="{7C395CDC-B59F-4B4A-B084-673FA635D9D9}" destId="{DB13DE4A-1DD1-4EEC-A96C-80E5563566F5}" srcOrd="0" destOrd="0" presId="urn:microsoft.com/office/officeart/2005/8/layout/hierarchy2#1"/>
    <dgm:cxn modelId="{E2410F47-5493-41A8-BDFC-6BBDEF372377}" srcId="{B7B0E544-6C75-458C-896E-C46ABD87BA2B}" destId="{C0FF55DD-8284-4AF9-9F27-325EB0229EDA}" srcOrd="1" destOrd="0" parTransId="{DAD9BFBB-B662-4136-8E90-5E9BD24F8660}" sibTransId="{F4D9B3B3-527D-4B67-B328-0DA676BE3F94}"/>
    <dgm:cxn modelId="{7A114948-D6AE-49E0-B75D-134994E65870}" srcId="{29CCDB6C-6FF5-4492-8A6D-E1FA2FE33355}" destId="{B7B0E544-6C75-458C-896E-C46ABD87BA2B}" srcOrd="0" destOrd="0" parTransId="{A8B8E1AE-A8B1-45AB-A8E9-61E1F39F8F10}" sibTransId="{6BBDEAE8-F8B7-4F37-A2BE-358526CEE64A}"/>
    <dgm:cxn modelId="{1232C631-ED2A-4E4E-8111-D41AC243BA50}" type="presOf" srcId="{E888B59A-9CB3-4B88-ACEC-91FA74C5313B}" destId="{5DF6E632-8667-44CE-BEC3-291BEE506AB1}" srcOrd="1" destOrd="0" presId="urn:microsoft.com/office/officeart/2005/8/layout/hierarchy2#1"/>
    <dgm:cxn modelId="{5E103921-E07B-4DB5-9587-0C0AD688859B}" type="presOf" srcId="{C0FF55DD-8284-4AF9-9F27-325EB0229EDA}" destId="{07524551-79DE-47A6-9C5E-A6180528F7CA}" srcOrd="0" destOrd="0" presId="urn:microsoft.com/office/officeart/2005/8/layout/hierarchy2#1"/>
    <dgm:cxn modelId="{2619AF00-885D-40FF-85CD-49ED5EA558DC}" type="presOf" srcId="{2A5C8FF1-8CB3-4280-A6ED-DED35949EE7E}" destId="{CFB6AA8A-2F7F-49A0-9C3F-ABDF5103530A}" srcOrd="1" destOrd="0" presId="urn:microsoft.com/office/officeart/2005/8/layout/hierarchy2#1"/>
    <dgm:cxn modelId="{D63EDB79-89F1-4EBD-9975-45BFF4F28F43}" type="presOf" srcId="{AE7E7CE4-675B-435E-BBA9-27F6E8966B80}" destId="{1E6EB733-6E04-4A87-9C94-1BB438496309}" srcOrd="0" destOrd="0" presId="urn:microsoft.com/office/officeart/2005/8/layout/hierarchy2#1"/>
    <dgm:cxn modelId="{C084A716-B5DC-4CB1-BD5B-E3C36EB188A1}" type="presOf" srcId="{35D6CAB4-7B93-4B47-A66B-1DE5B192F73A}" destId="{5B47641A-691E-4117-85AA-FFA71D4F5662}" srcOrd="0" destOrd="0" presId="urn:microsoft.com/office/officeart/2005/8/layout/hierarchy2#1"/>
    <dgm:cxn modelId="{F3575D8B-2A49-4D17-AB47-44A5D42A99AE}" type="presOf" srcId="{2A5C8FF1-8CB3-4280-A6ED-DED35949EE7E}" destId="{C6BD9D5E-6739-4C03-AE8F-AD8FC70F540C}" srcOrd="0" destOrd="0" presId="urn:microsoft.com/office/officeart/2005/8/layout/hierarchy2#1"/>
    <dgm:cxn modelId="{BAD17570-C400-4F8E-96E1-59BAA874FD97}" type="presOf" srcId="{31DA1150-4FA8-4E59-9821-5B79368A76F2}" destId="{1949FF94-C62E-4F47-9F33-EB1B83AF6505}" srcOrd="1" destOrd="0" presId="urn:microsoft.com/office/officeart/2005/8/layout/hierarchy2#1"/>
    <dgm:cxn modelId="{AFF8B3BB-DD50-4286-A335-0F3A9FA40044}" type="presOf" srcId="{31DA1150-4FA8-4E59-9821-5B79368A76F2}" destId="{260DFC49-C496-4F18-9D17-A4AB49637905}" srcOrd="0" destOrd="0" presId="urn:microsoft.com/office/officeart/2005/8/layout/hierarchy2#1"/>
    <dgm:cxn modelId="{D2785DAC-763F-4098-A829-370344EA5EC2}" type="presOf" srcId="{EC779D06-938D-4831-923C-D2663ABF16AD}" destId="{0BD2C2FF-84F4-442E-8147-F8BE25633417}" srcOrd="0" destOrd="0" presId="urn:microsoft.com/office/officeart/2005/8/layout/hierarchy2#1"/>
    <dgm:cxn modelId="{62697AEA-05AD-4C3C-BFB1-3A10457F7C68}" type="presOf" srcId="{FEC855B6-D42D-4D7B-A53A-8C135A69C3AD}" destId="{1D09C94B-6B0C-4F72-8C2B-D970D0C686B3}" srcOrd="0" destOrd="0" presId="urn:microsoft.com/office/officeart/2005/8/layout/hierarchy2#1"/>
    <dgm:cxn modelId="{E3020360-D93C-4773-8767-8EFFE0BA2773}" type="presOf" srcId="{A8B8E1AE-A8B1-45AB-A8E9-61E1F39F8F10}" destId="{566ED6B2-138D-4025-8151-890A03F39618}" srcOrd="0" destOrd="0" presId="urn:microsoft.com/office/officeart/2005/8/layout/hierarchy2#1"/>
    <dgm:cxn modelId="{F2401E55-E0E2-495E-A137-C0B68124C90F}" type="presOf" srcId="{AFB14104-94CD-4B1A-9EA8-2E24C880FEA9}" destId="{2D9C6C41-2927-423A-968F-D9906E78BA3E}" srcOrd="0" destOrd="0" presId="urn:microsoft.com/office/officeart/2005/8/layout/hierarchy2#1"/>
    <dgm:cxn modelId="{6ECB1B12-1310-4AD1-BA30-AED3E8AE4544}" srcId="{29CCDB6C-6FF5-4492-8A6D-E1FA2FE33355}" destId="{925A08AE-1110-49B8-A535-6C33E8C2447E}" srcOrd="1" destOrd="0" parTransId="{2A5C8FF1-8CB3-4280-A6ED-DED35949EE7E}" sibTransId="{55387779-99EA-4FAA-BA74-23A11D0857D7}"/>
    <dgm:cxn modelId="{EA5E5D23-2FA8-4122-A1E5-B9628CC5C050}" srcId="{925A08AE-1110-49B8-A535-6C33E8C2447E}" destId="{35D6CAB4-7B93-4B47-A66B-1DE5B192F73A}" srcOrd="1" destOrd="0" parTransId="{31DA1150-4FA8-4E59-9821-5B79368A76F2}" sibTransId="{3714EE4B-2329-427F-892A-C0B3353C2B33}"/>
    <dgm:cxn modelId="{E9D252E3-4DB5-49EB-905A-8336A020A6C3}" type="presOf" srcId="{54F388B1-380F-46D1-A85F-7EBC7D2A5DC8}" destId="{450E2002-E705-4C18-8649-9FA4E9F0E463}" srcOrd="0" destOrd="0" presId="urn:microsoft.com/office/officeart/2005/8/layout/hierarchy2#1"/>
    <dgm:cxn modelId="{0ECE77EB-8799-4C24-9CE0-69548E5223FB}" type="presParOf" srcId="{450E2002-E705-4C18-8649-9FA4E9F0E463}" destId="{1DE0910A-2D52-4E6D-9CDB-FD0603DE1A28}" srcOrd="0" destOrd="0" presId="urn:microsoft.com/office/officeart/2005/8/layout/hierarchy2#1"/>
    <dgm:cxn modelId="{71E76E81-6F98-40CE-9272-0AB998B1DECF}" type="presParOf" srcId="{1DE0910A-2D52-4E6D-9CDB-FD0603DE1A28}" destId="{C9AC77BC-9004-485D-AD42-D031D94F31A9}" srcOrd="0" destOrd="0" presId="urn:microsoft.com/office/officeart/2005/8/layout/hierarchy2#1"/>
    <dgm:cxn modelId="{1C2229FB-35F6-4DC6-A370-6AA750AEC002}" type="presParOf" srcId="{1DE0910A-2D52-4E6D-9CDB-FD0603DE1A28}" destId="{61EC493C-87D9-4A98-8A4F-349F46726A4E}" srcOrd="1" destOrd="0" presId="urn:microsoft.com/office/officeart/2005/8/layout/hierarchy2#1"/>
    <dgm:cxn modelId="{F4775F5C-B743-44A9-B57B-7ADD13B6791E}" type="presParOf" srcId="{61EC493C-87D9-4A98-8A4F-349F46726A4E}" destId="{566ED6B2-138D-4025-8151-890A03F39618}" srcOrd="0" destOrd="0" presId="urn:microsoft.com/office/officeart/2005/8/layout/hierarchy2#1"/>
    <dgm:cxn modelId="{27FD122F-C4E9-4F91-A701-FBD36D7B4BE9}" type="presParOf" srcId="{566ED6B2-138D-4025-8151-890A03F39618}" destId="{16DC7662-BBA7-4F5A-88A9-07413CD002CB}" srcOrd="0" destOrd="0" presId="urn:microsoft.com/office/officeart/2005/8/layout/hierarchy2#1"/>
    <dgm:cxn modelId="{6683B65C-F8B9-4578-B969-56FF17D39838}" type="presParOf" srcId="{61EC493C-87D9-4A98-8A4F-349F46726A4E}" destId="{143235E1-680C-4ADD-8C41-B6FD98886E1D}" srcOrd="1" destOrd="0" presId="urn:microsoft.com/office/officeart/2005/8/layout/hierarchy2#1"/>
    <dgm:cxn modelId="{0883B1EC-0C78-41E2-83E2-6C00BEBADB3D}" type="presParOf" srcId="{143235E1-680C-4ADD-8C41-B6FD98886E1D}" destId="{3A224EDE-91F2-4673-A10A-4367ADF59427}" srcOrd="0" destOrd="0" presId="urn:microsoft.com/office/officeart/2005/8/layout/hierarchy2#1"/>
    <dgm:cxn modelId="{7478D05B-0F4F-4B99-B49D-30398CA9FC1D}" type="presParOf" srcId="{143235E1-680C-4ADD-8C41-B6FD98886E1D}" destId="{E3A9865F-AC41-45E2-8E0E-A7ECC0527B51}" srcOrd="1" destOrd="0" presId="urn:microsoft.com/office/officeart/2005/8/layout/hierarchy2#1"/>
    <dgm:cxn modelId="{CD1A398A-924C-440E-A885-85616ADDD806}" type="presParOf" srcId="{E3A9865F-AC41-45E2-8E0E-A7ECC0527B51}" destId="{FD5DACE7-C538-4D28-B762-6BB4C070D094}" srcOrd="0" destOrd="0" presId="urn:microsoft.com/office/officeart/2005/8/layout/hierarchy2#1"/>
    <dgm:cxn modelId="{BE699866-9CB2-4BB6-A90A-5D0E5F4458CE}" type="presParOf" srcId="{FD5DACE7-C538-4D28-B762-6BB4C070D094}" destId="{B012CFB8-DFBD-4CDC-8DE7-BF0838B6E35E}" srcOrd="0" destOrd="0" presId="urn:microsoft.com/office/officeart/2005/8/layout/hierarchy2#1"/>
    <dgm:cxn modelId="{189C2975-AAF9-4750-AB81-4E0ECB86A8CE}" type="presParOf" srcId="{E3A9865F-AC41-45E2-8E0E-A7ECC0527B51}" destId="{B58C7FCC-271E-4DCB-AB05-4488C1F4EA80}" srcOrd="1" destOrd="0" presId="urn:microsoft.com/office/officeart/2005/8/layout/hierarchy2#1"/>
    <dgm:cxn modelId="{10F73A7D-ABA0-46E0-BD23-DD6EBDE07ABA}" type="presParOf" srcId="{B58C7FCC-271E-4DCB-AB05-4488C1F4EA80}" destId="{DB13DE4A-1DD1-4EEC-A96C-80E5563566F5}" srcOrd="0" destOrd="0" presId="urn:microsoft.com/office/officeart/2005/8/layout/hierarchy2#1"/>
    <dgm:cxn modelId="{D6381228-D422-414D-92C4-E52517E001B7}" type="presParOf" srcId="{B58C7FCC-271E-4DCB-AB05-4488C1F4EA80}" destId="{240D325D-594C-409B-BC9F-5794A22E79F0}" srcOrd="1" destOrd="0" presId="urn:microsoft.com/office/officeart/2005/8/layout/hierarchy2#1"/>
    <dgm:cxn modelId="{513A3A68-D3D0-4017-A2ED-919455081C93}" type="presParOf" srcId="{E3A9865F-AC41-45E2-8E0E-A7ECC0527B51}" destId="{01BA7684-7CA4-46C5-91D0-0D086F86C659}" srcOrd="2" destOrd="0" presId="urn:microsoft.com/office/officeart/2005/8/layout/hierarchy2#1"/>
    <dgm:cxn modelId="{9218D2A2-19F1-4B20-8A12-01A8C06B24F0}" type="presParOf" srcId="{01BA7684-7CA4-46C5-91D0-0D086F86C659}" destId="{051DCABC-D741-466A-83D6-107C59DECFB6}" srcOrd="0" destOrd="0" presId="urn:microsoft.com/office/officeart/2005/8/layout/hierarchy2#1"/>
    <dgm:cxn modelId="{ED27628F-20D1-409C-B77E-6A654310413F}" type="presParOf" srcId="{E3A9865F-AC41-45E2-8E0E-A7ECC0527B51}" destId="{F90C4748-108E-424C-8E7C-A634B8D9C4F8}" srcOrd="3" destOrd="0" presId="urn:microsoft.com/office/officeart/2005/8/layout/hierarchy2#1"/>
    <dgm:cxn modelId="{7188C0A4-4CA1-4EA4-9919-557DF9629EF9}" type="presParOf" srcId="{F90C4748-108E-424C-8E7C-A634B8D9C4F8}" destId="{07524551-79DE-47A6-9C5E-A6180528F7CA}" srcOrd="0" destOrd="0" presId="urn:microsoft.com/office/officeart/2005/8/layout/hierarchy2#1"/>
    <dgm:cxn modelId="{FDEBB6FF-3A3F-4237-A88A-EEAC4432BE47}" type="presParOf" srcId="{F90C4748-108E-424C-8E7C-A634B8D9C4F8}" destId="{5F11319D-7C0E-4DBA-A147-95E7C1CC3F04}" srcOrd="1" destOrd="0" presId="urn:microsoft.com/office/officeart/2005/8/layout/hierarchy2#1"/>
    <dgm:cxn modelId="{2C7076FC-1ED2-4E49-94FB-14257B1BC8A7}" type="presParOf" srcId="{E3A9865F-AC41-45E2-8E0E-A7ECC0527B51}" destId="{0BD2C2FF-84F4-442E-8147-F8BE25633417}" srcOrd="4" destOrd="0" presId="urn:microsoft.com/office/officeart/2005/8/layout/hierarchy2#1"/>
    <dgm:cxn modelId="{A24AD8D6-DB3A-4961-9477-504F23067686}" type="presParOf" srcId="{0BD2C2FF-84F4-442E-8147-F8BE25633417}" destId="{1A28D240-A85F-4623-9AF8-29327BA96256}" srcOrd="0" destOrd="0" presId="urn:microsoft.com/office/officeart/2005/8/layout/hierarchy2#1"/>
    <dgm:cxn modelId="{600212D3-AF39-4C55-AE51-988DDBDB22E4}" type="presParOf" srcId="{E3A9865F-AC41-45E2-8E0E-A7ECC0527B51}" destId="{BA81A7E9-9144-4019-BDFC-748091321F4A}" srcOrd="5" destOrd="0" presId="urn:microsoft.com/office/officeart/2005/8/layout/hierarchy2#1"/>
    <dgm:cxn modelId="{AA7012CC-BCAF-4CE4-B9D0-C15D5C1BB327}" type="presParOf" srcId="{BA81A7E9-9144-4019-BDFC-748091321F4A}" destId="{1E6EB733-6E04-4A87-9C94-1BB438496309}" srcOrd="0" destOrd="0" presId="urn:microsoft.com/office/officeart/2005/8/layout/hierarchy2#1"/>
    <dgm:cxn modelId="{FFABF300-D317-4AA9-A83A-0BC93489CE2B}" type="presParOf" srcId="{BA81A7E9-9144-4019-BDFC-748091321F4A}" destId="{ABFDE83B-7E59-4B16-9B80-D0281D62FCF0}" srcOrd="1" destOrd="0" presId="urn:microsoft.com/office/officeart/2005/8/layout/hierarchy2#1"/>
    <dgm:cxn modelId="{B18DD2BD-8361-4E2F-B3FB-3CCCEA529AE9}" type="presParOf" srcId="{61EC493C-87D9-4A98-8A4F-349F46726A4E}" destId="{C6BD9D5E-6739-4C03-AE8F-AD8FC70F540C}" srcOrd="2" destOrd="0" presId="urn:microsoft.com/office/officeart/2005/8/layout/hierarchy2#1"/>
    <dgm:cxn modelId="{77D257D0-7B59-4C26-9F78-F6DBB2C96B75}" type="presParOf" srcId="{C6BD9D5E-6739-4C03-AE8F-AD8FC70F540C}" destId="{CFB6AA8A-2F7F-49A0-9C3F-ABDF5103530A}" srcOrd="0" destOrd="0" presId="urn:microsoft.com/office/officeart/2005/8/layout/hierarchy2#1"/>
    <dgm:cxn modelId="{76986BBE-23CB-4C68-99BA-D375D61F9C1A}" type="presParOf" srcId="{61EC493C-87D9-4A98-8A4F-349F46726A4E}" destId="{E2C8F25F-447A-4453-A92E-BA79D796EC19}" srcOrd="3" destOrd="0" presId="urn:microsoft.com/office/officeart/2005/8/layout/hierarchy2#1"/>
    <dgm:cxn modelId="{BBEA2F59-9A40-4FB5-A215-1F8DE5BE2BEB}" type="presParOf" srcId="{E2C8F25F-447A-4453-A92E-BA79D796EC19}" destId="{DBF3F115-5FD1-4C33-B04B-A5D9E86ED8CC}" srcOrd="0" destOrd="0" presId="urn:microsoft.com/office/officeart/2005/8/layout/hierarchy2#1"/>
    <dgm:cxn modelId="{AA9E0C73-ACB1-493B-8022-BEE468247DEC}" type="presParOf" srcId="{E2C8F25F-447A-4453-A92E-BA79D796EC19}" destId="{F4707F57-4F00-4E51-8324-81D3FEA6E89F}" srcOrd="1" destOrd="0" presId="urn:microsoft.com/office/officeart/2005/8/layout/hierarchy2#1"/>
    <dgm:cxn modelId="{2186AB54-6DF5-4A7C-BB0F-B436278005C9}" type="presParOf" srcId="{F4707F57-4F00-4E51-8324-81D3FEA6E89F}" destId="{F186E907-0577-4B4E-A8FA-DEC0C58A23C8}" srcOrd="0" destOrd="0" presId="urn:microsoft.com/office/officeart/2005/8/layout/hierarchy2#1"/>
    <dgm:cxn modelId="{3F8DF746-15F9-4C80-A084-68F90DF8F385}" type="presParOf" srcId="{F186E907-0577-4B4E-A8FA-DEC0C58A23C8}" destId="{5DF6E632-8667-44CE-BEC3-291BEE506AB1}" srcOrd="0" destOrd="0" presId="urn:microsoft.com/office/officeart/2005/8/layout/hierarchy2#1"/>
    <dgm:cxn modelId="{BA3A0EE0-1803-41DB-94A5-7855048CF391}" type="presParOf" srcId="{F4707F57-4F00-4E51-8324-81D3FEA6E89F}" destId="{14ACD8AA-3AED-4DED-B42D-7DB3C29B1B84}" srcOrd="1" destOrd="0" presId="urn:microsoft.com/office/officeart/2005/8/layout/hierarchy2#1"/>
    <dgm:cxn modelId="{A8E45BE3-52D3-4389-BA0C-9BB05A57658B}" type="presParOf" srcId="{14ACD8AA-3AED-4DED-B42D-7DB3C29B1B84}" destId="{1D09C94B-6B0C-4F72-8C2B-D970D0C686B3}" srcOrd="0" destOrd="0" presId="urn:microsoft.com/office/officeart/2005/8/layout/hierarchy2#1"/>
    <dgm:cxn modelId="{B43F5FBD-3CC9-4CA2-AB64-B039EEE263F2}" type="presParOf" srcId="{14ACD8AA-3AED-4DED-B42D-7DB3C29B1B84}" destId="{BC072477-4C2E-4A86-845B-FB6BD6B3B634}" srcOrd="1" destOrd="0" presId="urn:microsoft.com/office/officeart/2005/8/layout/hierarchy2#1"/>
    <dgm:cxn modelId="{F58EA080-44C6-40CF-AC70-51480B4A167B}" type="presParOf" srcId="{F4707F57-4F00-4E51-8324-81D3FEA6E89F}" destId="{260DFC49-C496-4F18-9D17-A4AB49637905}" srcOrd="2" destOrd="0" presId="urn:microsoft.com/office/officeart/2005/8/layout/hierarchy2#1"/>
    <dgm:cxn modelId="{2FD1240D-2B7A-44CD-9CDC-28E94E837F30}" type="presParOf" srcId="{260DFC49-C496-4F18-9D17-A4AB49637905}" destId="{1949FF94-C62E-4F47-9F33-EB1B83AF6505}" srcOrd="0" destOrd="0" presId="urn:microsoft.com/office/officeart/2005/8/layout/hierarchy2#1"/>
    <dgm:cxn modelId="{169AA188-2427-405D-A024-E13AD046C24E}" type="presParOf" srcId="{F4707F57-4F00-4E51-8324-81D3FEA6E89F}" destId="{19DEDEC1-6533-4B36-946C-7371BF23CF69}" srcOrd="3" destOrd="0" presId="urn:microsoft.com/office/officeart/2005/8/layout/hierarchy2#1"/>
    <dgm:cxn modelId="{76199AB7-DDE1-4129-919A-7077C9B3641B}" type="presParOf" srcId="{19DEDEC1-6533-4B36-946C-7371BF23CF69}" destId="{5B47641A-691E-4117-85AA-FFA71D4F5662}" srcOrd="0" destOrd="0" presId="urn:microsoft.com/office/officeart/2005/8/layout/hierarchy2#1"/>
    <dgm:cxn modelId="{4E7C6CDD-4AF8-4B90-BADA-F94834541A10}" type="presParOf" srcId="{19DEDEC1-6533-4B36-946C-7371BF23CF69}" destId="{5E6957B1-50A7-4462-B6E2-9C79FE507FD5}" srcOrd="1" destOrd="0" presId="urn:microsoft.com/office/officeart/2005/8/layout/hierarchy2#1"/>
    <dgm:cxn modelId="{7C5306FB-D4D4-4986-A88E-F7ECCEBB0E9B}" type="presParOf" srcId="{F4707F57-4F00-4E51-8324-81D3FEA6E89F}" destId="{2D9C6C41-2927-423A-968F-D9906E78BA3E}" srcOrd="4" destOrd="0" presId="urn:microsoft.com/office/officeart/2005/8/layout/hierarchy2#1"/>
    <dgm:cxn modelId="{28CEB07B-727C-4C3F-BAA5-E49B41B50D13}" type="presParOf" srcId="{2D9C6C41-2927-423A-968F-D9906E78BA3E}" destId="{0DFBA2F1-43D3-48E4-80A3-780C30FDF1EE}" srcOrd="0" destOrd="0" presId="urn:microsoft.com/office/officeart/2005/8/layout/hierarchy2#1"/>
    <dgm:cxn modelId="{D5AB9DCA-9FDC-42F2-9BE5-64238E1AC9B0}" type="presParOf" srcId="{F4707F57-4F00-4E51-8324-81D3FEA6E89F}" destId="{D1786A94-52F3-440A-9C20-6DC7DB21580E}" srcOrd="5" destOrd="0" presId="urn:microsoft.com/office/officeart/2005/8/layout/hierarchy2#1"/>
    <dgm:cxn modelId="{4AA0EA61-C9A4-462A-9816-F1171B077C34}" type="presParOf" srcId="{D1786A94-52F3-440A-9C20-6DC7DB21580E}" destId="{165589BE-E25F-479A-B8A1-BAB1729ECAC3}" srcOrd="0" destOrd="0" presId="urn:microsoft.com/office/officeart/2005/8/layout/hierarchy2#1"/>
    <dgm:cxn modelId="{DD9BFCD0-5F73-4F5B-9093-6BBE2C071134}" type="presParOf" srcId="{D1786A94-52F3-440A-9C20-6DC7DB21580E}" destId="{536C1FE4-57F6-41CD-A354-5757FBD9C4E1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F388B1-380F-46D1-A85F-7EBC7D2A5DC8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9CCDB6C-6FF5-4492-8A6D-E1FA2FE33355}">
      <dgm:prSet phldrT="[文本]"/>
      <dgm:spPr/>
      <dgm:t>
        <a:bodyPr/>
        <a:lstStyle/>
        <a:p>
          <a:r>
            <a:rPr lang="zh-CN" altLang="en-US" dirty="0" smtClean="0"/>
            <a:t>邓稼先的人生之路</a:t>
          </a:r>
          <a:endParaRPr lang="zh-CN" altLang="en-US" dirty="0"/>
        </a:p>
      </dgm:t>
    </dgm:pt>
    <dgm:pt modelId="{47FBE0E5-5468-4256-B6D4-574052809D0C}" type="parTrans" cxnId="{1ACFBBF1-1F73-47E1-BFA7-4FF0FBDF80CB}">
      <dgm:prSet/>
      <dgm:spPr/>
      <dgm:t>
        <a:bodyPr/>
        <a:lstStyle/>
        <a:p>
          <a:endParaRPr lang="zh-CN" altLang="en-US"/>
        </a:p>
      </dgm:t>
    </dgm:pt>
    <dgm:pt modelId="{A45523FE-516C-43C9-ABD4-4763E4E35ED5}" type="sibTrans" cxnId="{1ACFBBF1-1F73-47E1-BFA7-4FF0FBDF80CB}">
      <dgm:prSet/>
      <dgm:spPr/>
      <dgm:t>
        <a:bodyPr/>
        <a:lstStyle/>
        <a:p>
          <a:endParaRPr lang="zh-CN" altLang="en-US"/>
        </a:p>
      </dgm:t>
    </dgm:pt>
    <dgm:pt modelId="{B7B0E544-6C75-458C-896E-C46ABD87BA2B}">
      <dgm:prSet phldrT="[文本]"/>
      <dgm:spPr/>
      <dgm:t>
        <a:bodyPr/>
        <a:lstStyle/>
        <a:p>
          <a:r>
            <a:rPr lang="zh-CN" altLang="en-US" dirty="0" smtClean="0"/>
            <a:t>非常爱国（</a:t>
          </a:r>
          <a:r>
            <a:rPr lang="en-US" altLang="zh-CN" dirty="0" smtClean="0"/>
            <a:t>1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A8B8E1AE-A8B1-45AB-A8E9-61E1F39F8F10}" type="parTrans" cxnId="{7A114948-D6AE-49E0-B75D-134994E65870}">
      <dgm:prSet/>
      <dgm:spPr/>
      <dgm:t>
        <a:bodyPr/>
        <a:lstStyle/>
        <a:p>
          <a:endParaRPr lang="zh-CN" altLang="en-US"/>
        </a:p>
      </dgm:t>
    </dgm:pt>
    <dgm:pt modelId="{6BBDEAE8-F8B7-4F37-A2BE-358526CEE64A}" type="sibTrans" cxnId="{7A114948-D6AE-49E0-B75D-134994E65870}">
      <dgm:prSet/>
      <dgm:spPr/>
      <dgm:t>
        <a:bodyPr/>
        <a:lstStyle/>
        <a:p>
          <a:endParaRPr lang="zh-CN" altLang="en-US"/>
        </a:p>
      </dgm:t>
    </dgm:pt>
    <dgm:pt modelId="{7C395CDC-B59F-4B4A-B084-673FA635D9D9}">
      <dgm:prSet phldrT="[文本]"/>
      <dgm:spPr/>
      <dgm:t>
        <a:bodyPr/>
        <a:lstStyle/>
        <a:p>
          <a:r>
            <a:rPr lang="zh-CN" altLang="en-US" dirty="0" smtClean="0"/>
            <a:t>南下求学（</a:t>
          </a:r>
          <a:r>
            <a:rPr lang="en-US" altLang="zh-CN" dirty="0" smtClean="0"/>
            <a:t>2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6FEAA34A-86BE-4953-A314-65F2D6072693}" type="parTrans" cxnId="{D55D6750-55C3-4BBA-A2C8-65306401F020}">
      <dgm:prSet/>
      <dgm:spPr/>
      <dgm:t>
        <a:bodyPr/>
        <a:lstStyle/>
        <a:p>
          <a:endParaRPr lang="zh-CN" altLang="en-US"/>
        </a:p>
      </dgm:t>
    </dgm:pt>
    <dgm:pt modelId="{B50EF51E-1018-4A39-8079-378EDC079D44}" type="sibTrans" cxnId="{D55D6750-55C3-4BBA-A2C8-65306401F020}">
      <dgm:prSet/>
      <dgm:spPr/>
      <dgm:t>
        <a:bodyPr/>
        <a:lstStyle/>
        <a:p>
          <a:endParaRPr lang="zh-CN" altLang="en-US"/>
        </a:p>
      </dgm:t>
    </dgm:pt>
    <dgm:pt modelId="{C0FF55DD-8284-4AF9-9F27-325EB0229EDA}">
      <dgm:prSet phldrT="[文本]"/>
      <dgm:spPr/>
      <dgm:t>
        <a:bodyPr/>
        <a:lstStyle/>
        <a:p>
          <a:r>
            <a:rPr lang="zh-CN" altLang="en-US" dirty="0" smtClean="0"/>
            <a:t>发愤读书（</a:t>
          </a:r>
          <a:r>
            <a:rPr lang="en-US" altLang="zh-CN" dirty="0" smtClean="0"/>
            <a:t>3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DAD9BFBB-B662-4136-8E90-5E9BD24F8660}" type="parTrans" cxnId="{E2410F47-5493-41A8-BDFC-6BBDEF372377}">
      <dgm:prSet/>
      <dgm:spPr/>
      <dgm:t>
        <a:bodyPr/>
        <a:lstStyle/>
        <a:p>
          <a:endParaRPr lang="zh-CN" altLang="en-US"/>
        </a:p>
      </dgm:t>
    </dgm:pt>
    <dgm:pt modelId="{F4D9B3B3-527D-4B67-B328-0DA676BE3F94}" type="sibTrans" cxnId="{E2410F47-5493-41A8-BDFC-6BBDEF372377}">
      <dgm:prSet/>
      <dgm:spPr/>
      <dgm:t>
        <a:bodyPr/>
        <a:lstStyle/>
        <a:p>
          <a:endParaRPr lang="zh-CN" altLang="en-US"/>
        </a:p>
      </dgm:t>
    </dgm:pt>
    <dgm:pt modelId="{925A08AE-1110-49B8-A535-6C33E8C2447E}">
      <dgm:prSet phldrT="[文本]"/>
      <dgm:spPr/>
      <dgm:t>
        <a:bodyPr/>
        <a:lstStyle/>
        <a:p>
          <a:r>
            <a:rPr lang="zh-CN" altLang="en-US" dirty="0" smtClean="0"/>
            <a:t>研制过程（</a:t>
          </a:r>
          <a:r>
            <a:rPr lang="en-US" altLang="zh-CN" dirty="0" smtClean="0"/>
            <a:t>5—13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2A5C8FF1-8CB3-4280-A6ED-DED35949EE7E}" type="parTrans" cxnId="{6ECB1B12-1310-4AD1-BA30-AED3E8AE4544}">
      <dgm:prSet/>
      <dgm:spPr/>
      <dgm:t>
        <a:bodyPr/>
        <a:lstStyle/>
        <a:p>
          <a:endParaRPr lang="zh-CN" altLang="en-US"/>
        </a:p>
      </dgm:t>
    </dgm:pt>
    <dgm:pt modelId="{55387779-99EA-4FAA-BA74-23A11D0857D7}" type="sibTrans" cxnId="{6ECB1B12-1310-4AD1-BA30-AED3E8AE4544}">
      <dgm:prSet/>
      <dgm:spPr/>
      <dgm:t>
        <a:bodyPr/>
        <a:lstStyle/>
        <a:p>
          <a:endParaRPr lang="zh-CN" altLang="en-US"/>
        </a:p>
      </dgm:t>
    </dgm:pt>
    <dgm:pt modelId="{FEC855B6-D42D-4D7B-A53A-8C135A69C3AD}">
      <dgm:prSet phldrT="[文本]"/>
      <dgm:spPr/>
      <dgm:t>
        <a:bodyPr/>
        <a:lstStyle/>
        <a:p>
          <a:r>
            <a:rPr lang="zh-CN" altLang="en-US" dirty="0" smtClean="0"/>
            <a:t>接受任务</a:t>
          </a:r>
          <a:r>
            <a:rPr lang="en-US" altLang="zh-CN" dirty="0" smtClean="0"/>
            <a:t>5—6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E888B59A-9CB3-4B88-ACEC-91FA74C5313B}" type="parTrans" cxnId="{E6170C44-999B-4657-9EE8-52677AC5CAA8}">
      <dgm:prSet/>
      <dgm:spPr/>
      <dgm:t>
        <a:bodyPr/>
        <a:lstStyle/>
        <a:p>
          <a:endParaRPr lang="zh-CN" altLang="en-US"/>
        </a:p>
      </dgm:t>
    </dgm:pt>
    <dgm:pt modelId="{916BDAB2-7FED-4F04-9920-2C35B431DB02}" type="sibTrans" cxnId="{E6170C44-999B-4657-9EE8-52677AC5CAA8}">
      <dgm:prSet/>
      <dgm:spPr/>
      <dgm:t>
        <a:bodyPr/>
        <a:lstStyle/>
        <a:p>
          <a:endParaRPr lang="zh-CN" altLang="en-US"/>
        </a:p>
      </dgm:t>
    </dgm:pt>
    <dgm:pt modelId="{AE7E7CE4-675B-435E-BBA9-27F6E8966B80}">
      <dgm:prSet phldrT="[文本]"/>
      <dgm:spPr/>
      <dgm:t>
        <a:bodyPr/>
        <a:lstStyle/>
        <a:p>
          <a:r>
            <a:rPr lang="zh-CN" altLang="en-US" dirty="0" smtClean="0"/>
            <a:t>学成回国（</a:t>
          </a:r>
          <a:r>
            <a:rPr lang="en-US" altLang="zh-CN" dirty="0" smtClean="0"/>
            <a:t>4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EC779D06-938D-4831-923C-D2663ABF16AD}" type="parTrans" cxnId="{F71C7EC9-6817-4D0E-9AAB-A7F2CC4AB6FD}">
      <dgm:prSet/>
      <dgm:spPr/>
      <dgm:t>
        <a:bodyPr/>
        <a:lstStyle/>
        <a:p>
          <a:endParaRPr lang="zh-CN" altLang="en-US"/>
        </a:p>
      </dgm:t>
    </dgm:pt>
    <dgm:pt modelId="{45477AC4-6B14-4361-9C19-AA203CAD1FE4}" type="sibTrans" cxnId="{F71C7EC9-6817-4D0E-9AAB-A7F2CC4AB6FD}">
      <dgm:prSet/>
      <dgm:spPr/>
      <dgm:t>
        <a:bodyPr/>
        <a:lstStyle/>
        <a:p>
          <a:endParaRPr lang="zh-CN" altLang="en-US"/>
        </a:p>
      </dgm:t>
    </dgm:pt>
    <dgm:pt modelId="{29EB6ED6-50F5-4469-8EDD-C01B85A63818}">
      <dgm:prSet phldrT="[文本]"/>
      <dgm:spPr/>
      <dgm:t>
        <a:bodyPr/>
        <a:lstStyle/>
        <a:p>
          <a:r>
            <a:rPr lang="zh-CN" altLang="en-US" dirty="0" smtClean="0"/>
            <a:t>研制成功（</a:t>
          </a:r>
          <a:r>
            <a:rPr lang="en-US" altLang="zh-CN" dirty="0" smtClean="0"/>
            <a:t>11—13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AFB14104-94CD-4B1A-9EA8-2E24C880FEA9}" type="parTrans" cxnId="{2F1B55DA-2556-4609-897C-F29D03B17099}">
      <dgm:prSet/>
      <dgm:spPr/>
      <dgm:t>
        <a:bodyPr/>
        <a:lstStyle/>
        <a:p>
          <a:endParaRPr lang="zh-CN" altLang="en-US"/>
        </a:p>
      </dgm:t>
    </dgm:pt>
    <dgm:pt modelId="{24B981CD-A888-47C9-A3A0-D8F541E94C1A}" type="sibTrans" cxnId="{2F1B55DA-2556-4609-897C-F29D03B17099}">
      <dgm:prSet/>
      <dgm:spPr/>
      <dgm:t>
        <a:bodyPr/>
        <a:lstStyle/>
        <a:p>
          <a:endParaRPr lang="zh-CN" altLang="en-US"/>
        </a:p>
      </dgm:t>
    </dgm:pt>
    <dgm:pt modelId="{35D6CAB4-7B93-4B47-A66B-1DE5B192F73A}">
      <dgm:prSet phldrT="[文本]"/>
      <dgm:spPr/>
      <dgm:t>
        <a:bodyPr/>
        <a:lstStyle/>
        <a:p>
          <a:r>
            <a:rPr lang="zh-CN" altLang="en-US" dirty="0" smtClean="0"/>
            <a:t>排除万难（</a:t>
          </a:r>
          <a:r>
            <a:rPr lang="en-US" altLang="zh-CN" dirty="0" smtClean="0"/>
            <a:t>7—10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31DA1150-4FA8-4E59-9821-5B79368A76F2}" type="parTrans" cxnId="{EA5E5D23-2FA8-4122-A1E5-B9628CC5C050}">
      <dgm:prSet/>
      <dgm:spPr/>
      <dgm:t>
        <a:bodyPr/>
        <a:lstStyle/>
        <a:p>
          <a:endParaRPr lang="zh-CN" altLang="en-US"/>
        </a:p>
      </dgm:t>
    </dgm:pt>
    <dgm:pt modelId="{3714EE4B-2329-427F-892A-C0B3353C2B33}" type="sibTrans" cxnId="{EA5E5D23-2FA8-4122-A1E5-B9628CC5C050}">
      <dgm:prSet/>
      <dgm:spPr/>
      <dgm:t>
        <a:bodyPr/>
        <a:lstStyle/>
        <a:p>
          <a:endParaRPr lang="zh-CN" altLang="en-US"/>
        </a:p>
      </dgm:t>
    </dgm:pt>
    <dgm:pt modelId="{C7A0183A-DDA5-4533-B0E6-A18C7014ED19}">
      <dgm:prSet phldrT="[文本]"/>
      <dgm:spPr/>
      <dgm:t>
        <a:bodyPr/>
        <a:lstStyle/>
        <a:p>
          <a:r>
            <a:rPr lang="zh-CN" altLang="en-US" dirty="0" smtClean="0"/>
            <a:t>求学历程（</a:t>
          </a:r>
          <a:r>
            <a:rPr lang="en-US" altLang="zh-CN" dirty="0" smtClean="0"/>
            <a:t>2—4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171BBD7A-E08A-4E11-9B0B-40DB8D87B9B4}" type="parTrans" cxnId="{4763B205-47CE-4F68-AE11-FA6DDBF007D7}">
      <dgm:prSet/>
      <dgm:spPr/>
      <dgm:t>
        <a:bodyPr/>
        <a:lstStyle/>
        <a:p>
          <a:endParaRPr lang="zh-CN" altLang="en-US"/>
        </a:p>
      </dgm:t>
    </dgm:pt>
    <dgm:pt modelId="{774FF749-DB8C-42EE-ABBA-C0BC8E2B149D}" type="sibTrans" cxnId="{4763B205-47CE-4F68-AE11-FA6DDBF007D7}">
      <dgm:prSet/>
      <dgm:spPr/>
      <dgm:t>
        <a:bodyPr/>
        <a:lstStyle/>
        <a:p>
          <a:endParaRPr lang="zh-CN" altLang="en-US"/>
        </a:p>
      </dgm:t>
    </dgm:pt>
    <dgm:pt modelId="{24373CA9-50DA-4FA2-8C39-CBF0B9C94871}">
      <dgm:prSet phldrT="[文本]"/>
      <dgm:spPr/>
      <dgm:t>
        <a:bodyPr/>
        <a:lstStyle/>
        <a:p>
          <a:r>
            <a:rPr lang="zh-CN" altLang="en-US" dirty="0" smtClean="0"/>
            <a:t>实现誓言（</a:t>
          </a:r>
          <a:r>
            <a:rPr lang="en-US" altLang="zh-CN" dirty="0" smtClean="0"/>
            <a:t>14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4C66E1C7-ABE3-4570-B5CF-014608CA8B72}" type="parTrans" cxnId="{2B64EF08-1E47-499E-B921-0731D96BC75D}">
      <dgm:prSet/>
      <dgm:spPr/>
      <dgm:t>
        <a:bodyPr/>
        <a:lstStyle/>
        <a:p>
          <a:endParaRPr lang="zh-CN" altLang="en-US"/>
        </a:p>
      </dgm:t>
    </dgm:pt>
    <dgm:pt modelId="{D4946335-3470-4E5F-B8B7-81ADDE533329}" type="sibTrans" cxnId="{2B64EF08-1E47-499E-B921-0731D96BC75D}">
      <dgm:prSet/>
      <dgm:spPr/>
      <dgm:t>
        <a:bodyPr/>
        <a:lstStyle/>
        <a:p>
          <a:endParaRPr lang="zh-CN" altLang="en-US"/>
        </a:p>
      </dgm:t>
    </dgm:pt>
    <dgm:pt modelId="{450E2002-E705-4C18-8649-9FA4E9F0E463}" type="pres">
      <dgm:prSet presAssocID="{54F388B1-380F-46D1-A85F-7EBC7D2A5D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DE0910A-2D52-4E6D-9CDB-FD0603DE1A28}" type="pres">
      <dgm:prSet presAssocID="{29CCDB6C-6FF5-4492-8A6D-E1FA2FE33355}" presName="root1" presStyleCnt="0"/>
      <dgm:spPr/>
    </dgm:pt>
    <dgm:pt modelId="{C9AC77BC-9004-485D-AD42-D031D94F31A9}" type="pres">
      <dgm:prSet presAssocID="{29CCDB6C-6FF5-4492-8A6D-E1FA2FE3335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1EC493C-87D9-4A98-8A4F-349F46726A4E}" type="pres">
      <dgm:prSet presAssocID="{29CCDB6C-6FF5-4492-8A6D-E1FA2FE33355}" presName="level2hierChild" presStyleCnt="0"/>
      <dgm:spPr/>
    </dgm:pt>
    <dgm:pt modelId="{566ED6B2-138D-4025-8151-890A03F39618}" type="pres">
      <dgm:prSet presAssocID="{A8B8E1AE-A8B1-45AB-A8E9-61E1F39F8F10}" presName="conn2-1" presStyleLbl="parChTrans1D2" presStyleIdx="0" presStyleCnt="4"/>
      <dgm:spPr/>
      <dgm:t>
        <a:bodyPr/>
        <a:lstStyle/>
        <a:p>
          <a:endParaRPr lang="zh-CN" altLang="en-US"/>
        </a:p>
      </dgm:t>
    </dgm:pt>
    <dgm:pt modelId="{16DC7662-BBA7-4F5A-88A9-07413CD002CB}" type="pres">
      <dgm:prSet presAssocID="{A8B8E1AE-A8B1-45AB-A8E9-61E1F39F8F10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143235E1-680C-4ADD-8C41-B6FD98886E1D}" type="pres">
      <dgm:prSet presAssocID="{B7B0E544-6C75-458C-896E-C46ABD87BA2B}" presName="root2" presStyleCnt="0"/>
      <dgm:spPr/>
    </dgm:pt>
    <dgm:pt modelId="{3A224EDE-91F2-4673-A10A-4367ADF59427}" type="pres">
      <dgm:prSet presAssocID="{B7B0E544-6C75-458C-896E-C46ABD87BA2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3A9865F-AC41-45E2-8E0E-A7ECC0527B51}" type="pres">
      <dgm:prSet presAssocID="{B7B0E544-6C75-458C-896E-C46ABD87BA2B}" presName="level3hierChild" presStyleCnt="0"/>
      <dgm:spPr/>
    </dgm:pt>
    <dgm:pt modelId="{4FAFCFEB-F47A-473E-931D-000530E29C1B}" type="pres">
      <dgm:prSet presAssocID="{171BBD7A-E08A-4E11-9B0B-40DB8D87B9B4}" presName="conn2-1" presStyleLbl="parChTrans1D2" presStyleIdx="1" presStyleCnt="4"/>
      <dgm:spPr/>
      <dgm:t>
        <a:bodyPr/>
        <a:lstStyle/>
        <a:p>
          <a:endParaRPr lang="zh-CN" altLang="en-US"/>
        </a:p>
      </dgm:t>
    </dgm:pt>
    <dgm:pt modelId="{BC28764B-3221-4DA4-9455-30371F9CC033}" type="pres">
      <dgm:prSet presAssocID="{171BBD7A-E08A-4E11-9B0B-40DB8D87B9B4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103CA50D-7116-4855-91FD-E2E7406C9BF1}" type="pres">
      <dgm:prSet presAssocID="{C7A0183A-DDA5-4533-B0E6-A18C7014ED19}" presName="root2" presStyleCnt="0"/>
      <dgm:spPr/>
    </dgm:pt>
    <dgm:pt modelId="{04F71E4A-200F-407A-A9DF-8314D898A631}" type="pres">
      <dgm:prSet presAssocID="{C7A0183A-DDA5-4533-B0E6-A18C7014ED1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1139E8E-479A-4C05-9601-228F5CA47F7C}" type="pres">
      <dgm:prSet presAssocID="{C7A0183A-DDA5-4533-B0E6-A18C7014ED19}" presName="level3hierChild" presStyleCnt="0"/>
      <dgm:spPr/>
    </dgm:pt>
    <dgm:pt modelId="{FD5DACE7-C538-4D28-B762-6BB4C070D094}" type="pres">
      <dgm:prSet presAssocID="{6FEAA34A-86BE-4953-A314-65F2D6072693}" presName="conn2-1" presStyleLbl="parChTrans1D3" presStyleIdx="0" presStyleCnt="6"/>
      <dgm:spPr/>
      <dgm:t>
        <a:bodyPr/>
        <a:lstStyle/>
        <a:p>
          <a:endParaRPr lang="zh-CN" altLang="en-US"/>
        </a:p>
      </dgm:t>
    </dgm:pt>
    <dgm:pt modelId="{B012CFB8-DFBD-4CDC-8DE7-BF0838B6E35E}" type="pres">
      <dgm:prSet presAssocID="{6FEAA34A-86BE-4953-A314-65F2D6072693}" presName="connTx" presStyleLbl="parChTrans1D3" presStyleIdx="0" presStyleCnt="6"/>
      <dgm:spPr/>
      <dgm:t>
        <a:bodyPr/>
        <a:lstStyle/>
        <a:p>
          <a:endParaRPr lang="zh-CN" altLang="en-US"/>
        </a:p>
      </dgm:t>
    </dgm:pt>
    <dgm:pt modelId="{B58C7FCC-271E-4DCB-AB05-4488C1F4EA80}" type="pres">
      <dgm:prSet presAssocID="{7C395CDC-B59F-4B4A-B084-673FA635D9D9}" presName="root2" presStyleCnt="0"/>
      <dgm:spPr/>
    </dgm:pt>
    <dgm:pt modelId="{DB13DE4A-1DD1-4EEC-A96C-80E5563566F5}" type="pres">
      <dgm:prSet presAssocID="{7C395CDC-B59F-4B4A-B084-673FA635D9D9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40D325D-594C-409B-BC9F-5794A22E79F0}" type="pres">
      <dgm:prSet presAssocID="{7C395CDC-B59F-4B4A-B084-673FA635D9D9}" presName="level3hierChild" presStyleCnt="0"/>
      <dgm:spPr/>
    </dgm:pt>
    <dgm:pt modelId="{01BA7684-7CA4-46C5-91D0-0D086F86C659}" type="pres">
      <dgm:prSet presAssocID="{DAD9BFBB-B662-4136-8E90-5E9BD24F8660}" presName="conn2-1" presStyleLbl="parChTrans1D3" presStyleIdx="1" presStyleCnt="6"/>
      <dgm:spPr/>
      <dgm:t>
        <a:bodyPr/>
        <a:lstStyle/>
        <a:p>
          <a:endParaRPr lang="zh-CN" altLang="en-US"/>
        </a:p>
      </dgm:t>
    </dgm:pt>
    <dgm:pt modelId="{051DCABC-D741-466A-83D6-107C59DECFB6}" type="pres">
      <dgm:prSet presAssocID="{DAD9BFBB-B662-4136-8E90-5E9BD24F8660}" presName="connTx" presStyleLbl="parChTrans1D3" presStyleIdx="1" presStyleCnt="6"/>
      <dgm:spPr/>
      <dgm:t>
        <a:bodyPr/>
        <a:lstStyle/>
        <a:p>
          <a:endParaRPr lang="zh-CN" altLang="en-US"/>
        </a:p>
      </dgm:t>
    </dgm:pt>
    <dgm:pt modelId="{F90C4748-108E-424C-8E7C-A634B8D9C4F8}" type="pres">
      <dgm:prSet presAssocID="{C0FF55DD-8284-4AF9-9F27-325EB0229EDA}" presName="root2" presStyleCnt="0"/>
      <dgm:spPr/>
    </dgm:pt>
    <dgm:pt modelId="{07524551-79DE-47A6-9C5E-A6180528F7CA}" type="pres">
      <dgm:prSet presAssocID="{C0FF55DD-8284-4AF9-9F27-325EB0229EDA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F11319D-7C0E-4DBA-A147-95E7C1CC3F04}" type="pres">
      <dgm:prSet presAssocID="{C0FF55DD-8284-4AF9-9F27-325EB0229EDA}" presName="level3hierChild" presStyleCnt="0"/>
      <dgm:spPr/>
    </dgm:pt>
    <dgm:pt modelId="{0BD2C2FF-84F4-442E-8147-F8BE25633417}" type="pres">
      <dgm:prSet presAssocID="{EC779D06-938D-4831-923C-D2663ABF16AD}" presName="conn2-1" presStyleLbl="parChTrans1D3" presStyleIdx="2" presStyleCnt="6"/>
      <dgm:spPr/>
      <dgm:t>
        <a:bodyPr/>
        <a:lstStyle/>
        <a:p>
          <a:endParaRPr lang="zh-CN" altLang="en-US"/>
        </a:p>
      </dgm:t>
    </dgm:pt>
    <dgm:pt modelId="{1A28D240-A85F-4623-9AF8-29327BA96256}" type="pres">
      <dgm:prSet presAssocID="{EC779D06-938D-4831-923C-D2663ABF16AD}" presName="connTx" presStyleLbl="parChTrans1D3" presStyleIdx="2" presStyleCnt="6"/>
      <dgm:spPr/>
      <dgm:t>
        <a:bodyPr/>
        <a:lstStyle/>
        <a:p>
          <a:endParaRPr lang="zh-CN" altLang="en-US"/>
        </a:p>
      </dgm:t>
    </dgm:pt>
    <dgm:pt modelId="{BA81A7E9-9144-4019-BDFC-748091321F4A}" type="pres">
      <dgm:prSet presAssocID="{AE7E7CE4-675B-435E-BBA9-27F6E8966B80}" presName="root2" presStyleCnt="0"/>
      <dgm:spPr/>
    </dgm:pt>
    <dgm:pt modelId="{1E6EB733-6E04-4A87-9C94-1BB438496309}" type="pres">
      <dgm:prSet presAssocID="{AE7E7CE4-675B-435E-BBA9-27F6E8966B80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BFDE83B-7E59-4B16-9B80-D0281D62FCF0}" type="pres">
      <dgm:prSet presAssocID="{AE7E7CE4-675B-435E-BBA9-27F6E8966B80}" presName="level3hierChild" presStyleCnt="0"/>
      <dgm:spPr/>
    </dgm:pt>
    <dgm:pt modelId="{C6BD9D5E-6739-4C03-AE8F-AD8FC70F540C}" type="pres">
      <dgm:prSet presAssocID="{2A5C8FF1-8CB3-4280-A6ED-DED35949EE7E}" presName="conn2-1" presStyleLbl="parChTrans1D2" presStyleIdx="2" presStyleCnt="4"/>
      <dgm:spPr/>
      <dgm:t>
        <a:bodyPr/>
        <a:lstStyle/>
        <a:p>
          <a:endParaRPr lang="zh-CN" altLang="en-US"/>
        </a:p>
      </dgm:t>
    </dgm:pt>
    <dgm:pt modelId="{CFB6AA8A-2F7F-49A0-9C3F-ABDF5103530A}" type="pres">
      <dgm:prSet presAssocID="{2A5C8FF1-8CB3-4280-A6ED-DED35949EE7E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E2C8F25F-447A-4453-A92E-BA79D796EC19}" type="pres">
      <dgm:prSet presAssocID="{925A08AE-1110-49B8-A535-6C33E8C2447E}" presName="root2" presStyleCnt="0"/>
      <dgm:spPr/>
    </dgm:pt>
    <dgm:pt modelId="{DBF3F115-5FD1-4C33-B04B-A5D9E86ED8CC}" type="pres">
      <dgm:prSet presAssocID="{925A08AE-1110-49B8-A535-6C33E8C2447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4707F57-4F00-4E51-8324-81D3FEA6E89F}" type="pres">
      <dgm:prSet presAssocID="{925A08AE-1110-49B8-A535-6C33E8C2447E}" presName="level3hierChild" presStyleCnt="0"/>
      <dgm:spPr/>
    </dgm:pt>
    <dgm:pt modelId="{F186E907-0577-4B4E-A8FA-DEC0C58A23C8}" type="pres">
      <dgm:prSet presAssocID="{E888B59A-9CB3-4B88-ACEC-91FA74C5313B}" presName="conn2-1" presStyleLbl="parChTrans1D3" presStyleIdx="3" presStyleCnt="6"/>
      <dgm:spPr/>
      <dgm:t>
        <a:bodyPr/>
        <a:lstStyle/>
        <a:p>
          <a:endParaRPr lang="zh-CN" altLang="en-US"/>
        </a:p>
      </dgm:t>
    </dgm:pt>
    <dgm:pt modelId="{5DF6E632-8667-44CE-BEC3-291BEE506AB1}" type="pres">
      <dgm:prSet presAssocID="{E888B59A-9CB3-4B88-ACEC-91FA74C5313B}" presName="connTx" presStyleLbl="parChTrans1D3" presStyleIdx="3" presStyleCnt="6"/>
      <dgm:spPr/>
      <dgm:t>
        <a:bodyPr/>
        <a:lstStyle/>
        <a:p>
          <a:endParaRPr lang="zh-CN" altLang="en-US"/>
        </a:p>
      </dgm:t>
    </dgm:pt>
    <dgm:pt modelId="{14ACD8AA-3AED-4DED-B42D-7DB3C29B1B84}" type="pres">
      <dgm:prSet presAssocID="{FEC855B6-D42D-4D7B-A53A-8C135A69C3AD}" presName="root2" presStyleCnt="0"/>
      <dgm:spPr/>
    </dgm:pt>
    <dgm:pt modelId="{1D09C94B-6B0C-4F72-8C2B-D970D0C686B3}" type="pres">
      <dgm:prSet presAssocID="{FEC855B6-D42D-4D7B-A53A-8C135A69C3AD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C072477-4C2E-4A86-845B-FB6BD6B3B634}" type="pres">
      <dgm:prSet presAssocID="{FEC855B6-D42D-4D7B-A53A-8C135A69C3AD}" presName="level3hierChild" presStyleCnt="0"/>
      <dgm:spPr/>
    </dgm:pt>
    <dgm:pt modelId="{260DFC49-C496-4F18-9D17-A4AB49637905}" type="pres">
      <dgm:prSet presAssocID="{31DA1150-4FA8-4E59-9821-5B79368A76F2}" presName="conn2-1" presStyleLbl="parChTrans1D3" presStyleIdx="4" presStyleCnt="6"/>
      <dgm:spPr/>
      <dgm:t>
        <a:bodyPr/>
        <a:lstStyle/>
        <a:p>
          <a:endParaRPr lang="zh-CN" altLang="en-US"/>
        </a:p>
      </dgm:t>
    </dgm:pt>
    <dgm:pt modelId="{1949FF94-C62E-4F47-9F33-EB1B83AF6505}" type="pres">
      <dgm:prSet presAssocID="{31DA1150-4FA8-4E59-9821-5B79368A76F2}" presName="connTx" presStyleLbl="parChTrans1D3" presStyleIdx="4" presStyleCnt="6"/>
      <dgm:spPr/>
      <dgm:t>
        <a:bodyPr/>
        <a:lstStyle/>
        <a:p>
          <a:endParaRPr lang="zh-CN" altLang="en-US"/>
        </a:p>
      </dgm:t>
    </dgm:pt>
    <dgm:pt modelId="{19DEDEC1-6533-4B36-946C-7371BF23CF69}" type="pres">
      <dgm:prSet presAssocID="{35D6CAB4-7B93-4B47-A66B-1DE5B192F73A}" presName="root2" presStyleCnt="0"/>
      <dgm:spPr/>
    </dgm:pt>
    <dgm:pt modelId="{5B47641A-691E-4117-85AA-FFA71D4F5662}" type="pres">
      <dgm:prSet presAssocID="{35D6CAB4-7B93-4B47-A66B-1DE5B192F73A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E6957B1-50A7-4462-B6E2-9C79FE507FD5}" type="pres">
      <dgm:prSet presAssocID="{35D6CAB4-7B93-4B47-A66B-1DE5B192F73A}" presName="level3hierChild" presStyleCnt="0"/>
      <dgm:spPr/>
    </dgm:pt>
    <dgm:pt modelId="{2D9C6C41-2927-423A-968F-D9906E78BA3E}" type="pres">
      <dgm:prSet presAssocID="{AFB14104-94CD-4B1A-9EA8-2E24C880FEA9}" presName="conn2-1" presStyleLbl="parChTrans1D3" presStyleIdx="5" presStyleCnt="6"/>
      <dgm:spPr/>
      <dgm:t>
        <a:bodyPr/>
        <a:lstStyle/>
        <a:p>
          <a:endParaRPr lang="zh-CN" altLang="en-US"/>
        </a:p>
      </dgm:t>
    </dgm:pt>
    <dgm:pt modelId="{0DFBA2F1-43D3-48E4-80A3-780C30FDF1EE}" type="pres">
      <dgm:prSet presAssocID="{AFB14104-94CD-4B1A-9EA8-2E24C880FEA9}" presName="connTx" presStyleLbl="parChTrans1D3" presStyleIdx="5" presStyleCnt="6"/>
      <dgm:spPr/>
      <dgm:t>
        <a:bodyPr/>
        <a:lstStyle/>
        <a:p>
          <a:endParaRPr lang="zh-CN" altLang="en-US"/>
        </a:p>
      </dgm:t>
    </dgm:pt>
    <dgm:pt modelId="{D1786A94-52F3-440A-9C20-6DC7DB21580E}" type="pres">
      <dgm:prSet presAssocID="{29EB6ED6-50F5-4469-8EDD-C01B85A63818}" presName="root2" presStyleCnt="0"/>
      <dgm:spPr/>
    </dgm:pt>
    <dgm:pt modelId="{165589BE-E25F-479A-B8A1-BAB1729ECAC3}" type="pres">
      <dgm:prSet presAssocID="{29EB6ED6-50F5-4469-8EDD-C01B85A63818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36C1FE4-57F6-41CD-A354-5757FBD9C4E1}" type="pres">
      <dgm:prSet presAssocID="{29EB6ED6-50F5-4469-8EDD-C01B85A63818}" presName="level3hierChild" presStyleCnt="0"/>
      <dgm:spPr/>
    </dgm:pt>
    <dgm:pt modelId="{995B9E1D-AD8B-49C6-87B8-676FA63E5C9C}" type="pres">
      <dgm:prSet presAssocID="{4C66E1C7-ABE3-4570-B5CF-014608CA8B72}" presName="conn2-1" presStyleLbl="parChTrans1D2" presStyleIdx="3" presStyleCnt="4"/>
      <dgm:spPr/>
      <dgm:t>
        <a:bodyPr/>
        <a:lstStyle/>
        <a:p>
          <a:endParaRPr lang="zh-CN" altLang="en-US"/>
        </a:p>
      </dgm:t>
    </dgm:pt>
    <dgm:pt modelId="{E902C08C-8DAC-4B05-AAE2-321EA9E4D074}" type="pres">
      <dgm:prSet presAssocID="{4C66E1C7-ABE3-4570-B5CF-014608CA8B72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BACED6C7-2431-4D78-9C8C-0CED1D935C4E}" type="pres">
      <dgm:prSet presAssocID="{24373CA9-50DA-4FA2-8C39-CBF0B9C94871}" presName="root2" presStyleCnt="0"/>
      <dgm:spPr/>
    </dgm:pt>
    <dgm:pt modelId="{1D435620-03DF-4842-A85E-8707843CC959}" type="pres">
      <dgm:prSet presAssocID="{24373CA9-50DA-4FA2-8C39-CBF0B9C94871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AEBFCE6-7307-4986-9491-2E5F3DEAC166}" type="pres">
      <dgm:prSet presAssocID="{24373CA9-50DA-4FA2-8C39-CBF0B9C94871}" presName="level3hierChild" presStyleCnt="0"/>
      <dgm:spPr/>
    </dgm:pt>
  </dgm:ptLst>
  <dgm:cxnLst>
    <dgm:cxn modelId="{03085544-E59A-48FA-BC78-D4C46658ADCE}" type="presOf" srcId="{FEC855B6-D42D-4D7B-A53A-8C135A69C3AD}" destId="{1D09C94B-6B0C-4F72-8C2B-D970D0C686B3}" srcOrd="0" destOrd="0" presId="urn:microsoft.com/office/officeart/2005/8/layout/hierarchy2"/>
    <dgm:cxn modelId="{0B3B7EF4-37C9-4D74-A6CF-D7C0B93A71E4}" type="presOf" srcId="{B7B0E544-6C75-458C-896E-C46ABD87BA2B}" destId="{3A224EDE-91F2-4673-A10A-4367ADF59427}" srcOrd="0" destOrd="0" presId="urn:microsoft.com/office/officeart/2005/8/layout/hierarchy2"/>
    <dgm:cxn modelId="{07F17E63-6FAF-4A0A-BFF4-79D629B65279}" type="presOf" srcId="{E888B59A-9CB3-4B88-ACEC-91FA74C5313B}" destId="{F186E907-0577-4B4E-A8FA-DEC0C58A23C8}" srcOrd="0" destOrd="0" presId="urn:microsoft.com/office/officeart/2005/8/layout/hierarchy2"/>
    <dgm:cxn modelId="{2F1B55DA-2556-4609-897C-F29D03B17099}" srcId="{925A08AE-1110-49B8-A535-6C33E8C2447E}" destId="{29EB6ED6-50F5-4469-8EDD-C01B85A63818}" srcOrd="2" destOrd="0" parTransId="{AFB14104-94CD-4B1A-9EA8-2E24C880FEA9}" sibTransId="{24B981CD-A888-47C9-A3A0-D8F541E94C1A}"/>
    <dgm:cxn modelId="{7A72DA25-7087-4CE8-952B-9273D708A738}" type="presOf" srcId="{171BBD7A-E08A-4E11-9B0B-40DB8D87B9B4}" destId="{4FAFCFEB-F47A-473E-931D-000530E29C1B}" srcOrd="0" destOrd="0" presId="urn:microsoft.com/office/officeart/2005/8/layout/hierarchy2"/>
    <dgm:cxn modelId="{1C744529-DC17-4EC4-B681-BB6447709BAA}" type="presOf" srcId="{4C66E1C7-ABE3-4570-B5CF-014608CA8B72}" destId="{E902C08C-8DAC-4B05-AAE2-321EA9E4D074}" srcOrd="1" destOrd="0" presId="urn:microsoft.com/office/officeart/2005/8/layout/hierarchy2"/>
    <dgm:cxn modelId="{78B91789-882A-4E38-90D3-36D78C9DA4FC}" type="presOf" srcId="{54F388B1-380F-46D1-A85F-7EBC7D2A5DC8}" destId="{450E2002-E705-4C18-8649-9FA4E9F0E463}" srcOrd="0" destOrd="0" presId="urn:microsoft.com/office/officeart/2005/8/layout/hierarchy2"/>
    <dgm:cxn modelId="{F868BF1D-F95A-42B2-B9C2-38F5CE55AB7E}" type="presOf" srcId="{31DA1150-4FA8-4E59-9821-5B79368A76F2}" destId="{260DFC49-C496-4F18-9D17-A4AB49637905}" srcOrd="0" destOrd="0" presId="urn:microsoft.com/office/officeart/2005/8/layout/hierarchy2"/>
    <dgm:cxn modelId="{377A87AF-E841-43B9-84AF-D88914F19B5F}" type="presOf" srcId="{2A5C8FF1-8CB3-4280-A6ED-DED35949EE7E}" destId="{C6BD9D5E-6739-4C03-AE8F-AD8FC70F540C}" srcOrd="0" destOrd="0" presId="urn:microsoft.com/office/officeart/2005/8/layout/hierarchy2"/>
    <dgm:cxn modelId="{2B64EF08-1E47-499E-B921-0731D96BC75D}" srcId="{29CCDB6C-6FF5-4492-8A6D-E1FA2FE33355}" destId="{24373CA9-50DA-4FA2-8C39-CBF0B9C94871}" srcOrd="3" destOrd="0" parTransId="{4C66E1C7-ABE3-4570-B5CF-014608CA8B72}" sibTransId="{D4946335-3470-4E5F-B8B7-81ADDE533329}"/>
    <dgm:cxn modelId="{3E69CE7B-8E9C-4F89-83C1-10FF1F980C4F}" type="presOf" srcId="{6FEAA34A-86BE-4953-A314-65F2D6072693}" destId="{B012CFB8-DFBD-4CDC-8DE7-BF0838B6E35E}" srcOrd="1" destOrd="0" presId="urn:microsoft.com/office/officeart/2005/8/layout/hierarchy2"/>
    <dgm:cxn modelId="{84F94FFD-AECA-4D80-9ED8-A629FF169972}" type="presOf" srcId="{4C66E1C7-ABE3-4570-B5CF-014608CA8B72}" destId="{995B9E1D-AD8B-49C6-87B8-676FA63E5C9C}" srcOrd="0" destOrd="0" presId="urn:microsoft.com/office/officeart/2005/8/layout/hierarchy2"/>
    <dgm:cxn modelId="{4763B205-47CE-4F68-AE11-FA6DDBF007D7}" srcId="{29CCDB6C-6FF5-4492-8A6D-E1FA2FE33355}" destId="{C7A0183A-DDA5-4533-B0E6-A18C7014ED19}" srcOrd="1" destOrd="0" parTransId="{171BBD7A-E08A-4E11-9B0B-40DB8D87B9B4}" sibTransId="{774FF749-DB8C-42EE-ABBA-C0BC8E2B149D}"/>
    <dgm:cxn modelId="{BDC8E1A7-632D-4C85-A47D-856725F21BF5}" type="presOf" srcId="{29CCDB6C-6FF5-4492-8A6D-E1FA2FE33355}" destId="{C9AC77BC-9004-485D-AD42-D031D94F31A9}" srcOrd="0" destOrd="0" presId="urn:microsoft.com/office/officeart/2005/8/layout/hierarchy2"/>
    <dgm:cxn modelId="{528F8B8C-837A-469B-9DE1-357CD35DB667}" type="presOf" srcId="{EC779D06-938D-4831-923C-D2663ABF16AD}" destId="{0BD2C2FF-84F4-442E-8147-F8BE25633417}" srcOrd="0" destOrd="0" presId="urn:microsoft.com/office/officeart/2005/8/layout/hierarchy2"/>
    <dgm:cxn modelId="{BC1A9FE4-3056-42D2-BF20-91F2426DA18E}" type="presOf" srcId="{31DA1150-4FA8-4E59-9821-5B79368A76F2}" destId="{1949FF94-C62E-4F47-9F33-EB1B83AF6505}" srcOrd="1" destOrd="0" presId="urn:microsoft.com/office/officeart/2005/8/layout/hierarchy2"/>
    <dgm:cxn modelId="{295F6656-D397-4F1C-AAB3-FE649452B15B}" type="presOf" srcId="{925A08AE-1110-49B8-A535-6C33E8C2447E}" destId="{DBF3F115-5FD1-4C33-B04B-A5D9E86ED8CC}" srcOrd="0" destOrd="0" presId="urn:microsoft.com/office/officeart/2005/8/layout/hierarchy2"/>
    <dgm:cxn modelId="{9357555A-4E93-4301-9B35-8E73F729426F}" type="presOf" srcId="{DAD9BFBB-B662-4136-8E90-5E9BD24F8660}" destId="{051DCABC-D741-466A-83D6-107C59DECFB6}" srcOrd="1" destOrd="0" presId="urn:microsoft.com/office/officeart/2005/8/layout/hierarchy2"/>
    <dgm:cxn modelId="{E6170C44-999B-4657-9EE8-52677AC5CAA8}" srcId="{925A08AE-1110-49B8-A535-6C33E8C2447E}" destId="{FEC855B6-D42D-4D7B-A53A-8C135A69C3AD}" srcOrd="0" destOrd="0" parTransId="{E888B59A-9CB3-4B88-ACEC-91FA74C5313B}" sibTransId="{916BDAB2-7FED-4F04-9920-2C35B431DB02}"/>
    <dgm:cxn modelId="{08D12590-0235-4E95-BC32-CE9D5C444813}" type="presOf" srcId="{7C395CDC-B59F-4B4A-B084-673FA635D9D9}" destId="{DB13DE4A-1DD1-4EEC-A96C-80E5563566F5}" srcOrd="0" destOrd="0" presId="urn:microsoft.com/office/officeart/2005/8/layout/hierarchy2"/>
    <dgm:cxn modelId="{EA5E5D23-2FA8-4122-A1E5-B9628CC5C050}" srcId="{925A08AE-1110-49B8-A535-6C33E8C2447E}" destId="{35D6CAB4-7B93-4B47-A66B-1DE5B192F73A}" srcOrd="1" destOrd="0" parTransId="{31DA1150-4FA8-4E59-9821-5B79368A76F2}" sibTransId="{3714EE4B-2329-427F-892A-C0B3353C2B33}"/>
    <dgm:cxn modelId="{8B5FF1D1-622D-4EEE-A447-C5D642530A5B}" type="presOf" srcId="{24373CA9-50DA-4FA2-8C39-CBF0B9C94871}" destId="{1D435620-03DF-4842-A85E-8707843CC959}" srcOrd="0" destOrd="0" presId="urn:microsoft.com/office/officeart/2005/8/layout/hierarchy2"/>
    <dgm:cxn modelId="{46E533A0-DA74-40F5-A34D-E5DDE577F9B0}" type="presOf" srcId="{A8B8E1AE-A8B1-45AB-A8E9-61E1F39F8F10}" destId="{16DC7662-BBA7-4F5A-88A9-07413CD002CB}" srcOrd="1" destOrd="0" presId="urn:microsoft.com/office/officeart/2005/8/layout/hierarchy2"/>
    <dgm:cxn modelId="{10DCC52C-EB31-46BB-A4A4-039672E7B135}" type="presOf" srcId="{6FEAA34A-86BE-4953-A314-65F2D6072693}" destId="{FD5DACE7-C538-4D28-B762-6BB4C070D094}" srcOrd="0" destOrd="0" presId="urn:microsoft.com/office/officeart/2005/8/layout/hierarchy2"/>
    <dgm:cxn modelId="{ACDE7926-5148-45C1-A604-9F3208A711BF}" type="presOf" srcId="{171BBD7A-E08A-4E11-9B0B-40DB8D87B9B4}" destId="{BC28764B-3221-4DA4-9455-30371F9CC033}" srcOrd="1" destOrd="0" presId="urn:microsoft.com/office/officeart/2005/8/layout/hierarchy2"/>
    <dgm:cxn modelId="{2E4AE269-5440-4608-9054-366439C3AE29}" type="presOf" srcId="{35D6CAB4-7B93-4B47-A66B-1DE5B192F73A}" destId="{5B47641A-691E-4117-85AA-FFA71D4F5662}" srcOrd="0" destOrd="0" presId="urn:microsoft.com/office/officeart/2005/8/layout/hierarchy2"/>
    <dgm:cxn modelId="{F71C7EC9-6817-4D0E-9AAB-A7F2CC4AB6FD}" srcId="{C7A0183A-DDA5-4533-B0E6-A18C7014ED19}" destId="{AE7E7CE4-675B-435E-BBA9-27F6E8966B80}" srcOrd="2" destOrd="0" parTransId="{EC779D06-938D-4831-923C-D2663ABF16AD}" sibTransId="{45477AC4-6B14-4361-9C19-AA203CAD1FE4}"/>
    <dgm:cxn modelId="{26CAB33E-A48F-46F0-B2C7-4D878CD375EF}" type="presOf" srcId="{C7A0183A-DDA5-4533-B0E6-A18C7014ED19}" destId="{04F71E4A-200F-407A-A9DF-8314D898A631}" srcOrd="0" destOrd="0" presId="urn:microsoft.com/office/officeart/2005/8/layout/hierarchy2"/>
    <dgm:cxn modelId="{FD38B03A-BDF0-4519-A827-27A032292334}" type="presOf" srcId="{EC779D06-938D-4831-923C-D2663ABF16AD}" destId="{1A28D240-A85F-4623-9AF8-29327BA96256}" srcOrd="1" destOrd="0" presId="urn:microsoft.com/office/officeart/2005/8/layout/hierarchy2"/>
    <dgm:cxn modelId="{382FDAE9-60D7-47ED-9E92-5D48B65209A1}" type="presOf" srcId="{AFB14104-94CD-4B1A-9EA8-2E24C880FEA9}" destId="{0DFBA2F1-43D3-48E4-80A3-780C30FDF1EE}" srcOrd="1" destOrd="0" presId="urn:microsoft.com/office/officeart/2005/8/layout/hierarchy2"/>
    <dgm:cxn modelId="{15F296BA-987F-4A16-8302-49E3559B285D}" type="presOf" srcId="{E888B59A-9CB3-4B88-ACEC-91FA74C5313B}" destId="{5DF6E632-8667-44CE-BEC3-291BEE506AB1}" srcOrd="1" destOrd="0" presId="urn:microsoft.com/office/officeart/2005/8/layout/hierarchy2"/>
    <dgm:cxn modelId="{D06612DD-A10F-46A2-8E03-6CB151D65D6B}" type="presOf" srcId="{2A5C8FF1-8CB3-4280-A6ED-DED35949EE7E}" destId="{CFB6AA8A-2F7F-49A0-9C3F-ABDF5103530A}" srcOrd="1" destOrd="0" presId="urn:microsoft.com/office/officeart/2005/8/layout/hierarchy2"/>
    <dgm:cxn modelId="{56C8571F-FF12-4C2D-A742-DDFE9C55625B}" type="presOf" srcId="{AE7E7CE4-675B-435E-BBA9-27F6E8966B80}" destId="{1E6EB733-6E04-4A87-9C94-1BB438496309}" srcOrd="0" destOrd="0" presId="urn:microsoft.com/office/officeart/2005/8/layout/hierarchy2"/>
    <dgm:cxn modelId="{7A114948-D6AE-49E0-B75D-134994E65870}" srcId="{29CCDB6C-6FF5-4492-8A6D-E1FA2FE33355}" destId="{B7B0E544-6C75-458C-896E-C46ABD87BA2B}" srcOrd="0" destOrd="0" parTransId="{A8B8E1AE-A8B1-45AB-A8E9-61E1F39F8F10}" sibTransId="{6BBDEAE8-F8B7-4F37-A2BE-358526CEE64A}"/>
    <dgm:cxn modelId="{E2410F47-5493-41A8-BDFC-6BBDEF372377}" srcId="{C7A0183A-DDA5-4533-B0E6-A18C7014ED19}" destId="{C0FF55DD-8284-4AF9-9F27-325EB0229EDA}" srcOrd="1" destOrd="0" parTransId="{DAD9BFBB-B662-4136-8E90-5E9BD24F8660}" sibTransId="{F4D9B3B3-527D-4B67-B328-0DA676BE3F94}"/>
    <dgm:cxn modelId="{D49B8599-6A23-4690-A8BE-427C615EFE1D}" type="presOf" srcId="{AFB14104-94CD-4B1A-9EA8-2E24C880FEA9}" destId="{2D9C6C41-2927-423A-968F-D9906E78BA3E}" srcOrd="0" destOrd="0" presId="urn:microsoft.com/office/officeart/2005/8/layout/hierarchy2"/>
    <dgm:cxn modelId="{B04FD9E1-EC74-40E1-98E2-91C8CEB0AF93}" type="presOf" srcId="{A8B8E1AE-A8B1-45AB-A8E9-61E1F39F8F10}" destId="{566ED6B2-138D-4025-8151-890A03F39618}" srcOrd="0" destOrd="0" presId="urn:microsoft.com/office/officeart/2005/8/layout/hierarchy2"/>
    <dgm:cxn modelId="{D560FC41-5973-43D1-B8A9-91310BA084D6}" type="presOf" srcId="{C0FF55DD-8284-4AF9-9F27-325EB0229EDA}" destId="{07524551-79DE-47A6-9C5E-A6180528F7CA}" srcOrd="0" destOrd="0" presId="urn:microsoft.com/office/officeart/2005/8/layout/hierarchy2"/>
    <dgm:cxn modelId="{1ACFBBF1-1F73-47E1-BFA7-4FF0FBDF80CB}" srcId="{54F388B1-380F-46D1-A85F-7EBC7D2A5DC8}" destId="{29CCDB6C-6FF5-4492-8A6D-E1FA2FE33355}" srcOrd="0" destOrd="0" parTransId="{47FBE0E5-5468-4256-B6D4-574052809D0C}" sibTransId="{A45523FE-516C-43C9-ABD4-4763E4E35ED5}"/>
    <dgm:cxn modelId="{D55D6750-55C3-4BBA-A2C8-65306401F020}" srcId="{C7A0183A-DDA5-4533-B0E6-A18C7014ED19}" destId="{7C395CDC-B59F-4B4A-B084-673FA635D9D9}" srcOrd="0" destOrd="0" parTransId="{6FEAA34A-86BE-4953-A314-65F2D6072693}" sibTransId="{B50EF51E-1018-4A39-8079-378EDC079D44}"/>
    <dgm:cxn modelId="{6ECB1B12-1310-4AD1-BA30-AED3E8AE4544}" srcId="{29CCDB6C-6FF5-4492-8A6D-E1FA2FE33355}" destId="{925A08AE-1110-49B8-A535-6C33E8C2447E}" srcOrd="2" destOrd="0" parTransId="{2A5C8FF1-8CB3-4280-A6ED-DED35949EE7E}" sibTransId="{55387779-99EA-4FAA-BA74-23A11D0857D7}"/>
    <dgm:cxn modelId="{47C4B366-6CFD-4E48-AAB5-11F49B195CBA}" type="presOf" srcId="{DAD9BFBB-B662-4136-8E90-5E9BD24F8660}" destId="{01BA7684-7CA4-46C5-91D0-0D086F86C659}" srcOrd="0" destOrd="0" presId="urn:microsoft.com/office/officeart/2005/8/layout/hierarchy2"/>
    <dgm:cxn modelId="{2E60F1C7-8710-4BBB-8ADA-E108C2C8E46E}" type="presOf" srcId="{29EB6ED6-50F5-4469-8EDD-C01B85A63818}" destId="{165589BE-E25F-479A-B8A1-BAB1729ECAC3}" srcOrd="0" destOrd="0" presId="urn:microsoft.com/office/officeart/2005/8/layout/hierarchy2"/>
    <dgm:cxn modelId="{DF95220C-D6BA-4594-9D4A-DDD412B83D1F}" type="presParOf" srcId="{450E2002-E705-4C18-8649-9FA4E9F0E463}" destId="{1DE0910A-2D52-4E6D-9CDB-FD0603DE1A28}" srcOrd="0" destOrd="0" presId="urn:microsoft.com/office/officeart/2005/8/layout/hierarchy2"/>
    <dgm:cxn modelId="{593220AE-72B4-4D84-9AE3-AB257CF162BC}" type="presParOf" srcId="{1DE0910A-2D52-4E6D-9CDB-FD0603DE1A28}" destId="{C9AC77BC-9004-485D-AD42-D031D94F31A9}" srcOrd="0" destOrd="0" presId="urn:microsoft.com/office/officeart/2005/8/layout/hierarchy2"/>
    <dgm:cxn modelId="{51315C3F-FD94-47DE-80F2-5539012931CD}" type="presParOf" srcId="{1DE0910A-2D52-4E6D-9CDB-FD0603DE1A28}" destId="{61EC493C-87D9-4A98-8A4F-349F46726A4E}" srcOrd="1" destOrd="0" presId="urn:microsoft.com/office/officeart/2005/8/layout/hierarchy2"/>
    <dgm:cxn modelId="{650AA41E-8F7A-4E2C-AD4D-104318FE12BC}" type="presParOf" srcId="{61EC493C-87D9-4A98-8A4F-349F46726A4E}" destId="{566ED6B2-138D-4025-8151-890A03F39618}" srcOrd="0" destOrd="0" presId="urn:microsoft.com/office/officeart/2005/8/layout/hierarchy2"/>
    <dgm:cxn modelId="{4E6D8D66-EC18-4446-B0C7-87BB673C8FE6}" type="presParOf" srcId="{566ED6B2-138D-4025-8151-890A03F39618}" destId="{16DC7662-BBA7-4F5A-88A9-07413CD002CB}" srcOrd="0" destOrd="0" presId="urn:microsoft.com/office/officeart/2005/8/layout/hierarchy2"/>
    <dgm:cxn modelId="{21C471AC-2D9B-4141-B1D1-72D3560BE234}" type="presParOf" srcId="{61EC493C-87D9-4A98-8A4F-349F46726A4E}" destId="{143235E1-680C-4ADD-8C41-B6FD98886E1D}" srcOrd="1" destOrd="0" presId="urn:microsoft.com/office/officeart/2005/8/layout/hierarchy2"/>
    <dgm:cxn modelId="{16422715-2285-4F06-AF64-6DCE207DEEFB}" type="presParOf" srcId="{143235E1-680C-4ADD-8C41-B6FD98886E1D}" destId="{3A224EDE-91F2-4673-A10A-4367ADF59427}" srcOrd="0" destOrd="0" presId="urn:microsoft.com/office/officeart/2005/8/layout/hierarchy2"/>
    <dgm:cxn modelId="{472E609D-AB94-4AC8-81E3-7C06AE8675E0}" type="presParOf" srcId="{143235E1-680C-4ADD-8C41-B6FD98886E1D}" destId="{E3A9865F-AC41-45E2-8E0E-A7ECC0527B51}" srcOrd="1" destOrd="0" presId="urn:microsoft.com/office/officeart/2005/8/layout/hierarchy2"/>
    <dgm:cxn modelId="{D1C8D4F2-ED4A-49BB-B8A9-2DE32F9D00E3}" type="presParOf" srcId="{61EC493C-87D9-4A98-8A4F-349F46726A4E}" destId="{4FAFCFEB-F47A-473E-931D-000530E29C1B}" srcOrd="2" destOrd="0" presId="urn:microsoft.com/office/officeart/2005/8/layout/hierarchy2"/>
    <dgm:cxn modelId="{493D8AA5-7A89-4CAB-8379-D3456079887A}" type="presParOf" srcId="{4FAFCFEB-F47A-473E-931D-000530E29C1B}" destId="{BC28764B-3221-4DA4-9455-30371F9CC033}" srcOrd="0" destOrd="0" presId="urn:microsoft.com/office/officeart/2005/8/layout/hierarchy2"/>
    <dgm:cxn modelId="{75095BAA-1D0D-4B75-9103-28D5F65CA506}" type="presParOf" srcId="{61EC493C-87D9-4A98-8A4F-349F46726A4E}" destId="{103CA50D-7116-4855-91FD-E2E7406C9BF1}" srcOrd="3" destOrd="0" presId="urn:microsoft.com/office/officeart/2005/8/layout/hierarchy2"/>
    <dgm:cxn modelId="{A3FB6324-E733-46CF-B3B7-FB5362907F86}" type="presParOf" srcId="{103CA50D-7116-4855-91FD-E2E7406C9BF1}" destId="{04F71E4A-200F-407A-A9DF-8314D898A631}" srcOrd="0" destOrd="0" presId="urn:microsoft.com/office/officeart/2005/8/layout/hierarchy2"/>
    <dgm:cxn modelId="{1C7413DD-DAE3-4EB8-A2C8-FB22F1D854D4}" type="presParOf" srcId="{103CA50D-7116-4855-91FD-E2E7406C9BF1}" destId="{51139E8E-479A-4C05-9601-228F5CA47F7C}" srcOrd="1" destOrd="0" presId="urn:microsoft.com/office/officeart/2005/8/layout/hierarchy2"/>
    <dgm:cxn modelId="{9DA5A6BD-419A-4937-A434-250B6BE2A640}" type="presParOf" srcId="{51139E8E-479A-4C05-9601-228F5CA47F7C}" destId="{FD5DACE7-C538-4D28-B762-6BB4C070D094}" srcOrd="0" destOrd="0" presId="urn:microsoft.com/office/officeart/2005/8/layout/hierarchy2"/>
    <dgm:cxn modelId="{D14044A3-14C8-49D2-9914-79433AD44B27}" type="presParOf" srcId="{FD5DACE7-C538-4D28-B762-6BB4C070D094}" destId="{B012CFB8-DFBD-4CDC-8DE7-BF0838B6E35E}" srcOrd="0" destOrd="0" presId="urn:microsoft.com/office/officeart/2005/8/layout/hierarchy2"/>
    <dgm:cxn modelId="{42649CC4-EF61-45AE-908D-8C9F401AC86E}" type="presParOf" srcId="{51139E8E-479A-4C05-9601-228F5CA47F7C}" destId="{B58C7FCC-271E-4DCB-AB05-4488C1F4EA80}" srcOrd="1" destOrd="0" presId="urn:microsoft.com/office/officeart/2005/8/layout/hierarchy2"/>
    <dgm:cxn modelId="{C4EFC414-5DEA-4372-9F8D-2F6EB5BFB713}" type="presParOf" srcId="{B58C7FCC-271E-4DCB-AB05-4488C1F4EA80}" destId="{DB13DE4A-1DD1-4EEC-A96C-80E5563566F5}" srcOrd="0" destOrd="0" presId="urn:microsoft.com/office/officeart/2005/8/layout/hierarchy2"/>
    <dgm:cxn modelId="{B73CD6BF-8A22-48FF-AE29-8415D4D636CC}" type="presParOf" srcId="{B58C7FCC-271E-4DCB-AB05-4488C1F4EA80}" destId="{240D325D-594C-409B-BC9F-5794A22E79F0}" srcOrd="1" destOrd="0" presId="urn:microsoft.com/office/officeart/2005/8/layout/hierarchy2"/>
    <dgm:cxn modelId="{BAE2EA2A-634E-40ED-9963-E9FBFBF2835D}" type="presParOf" srcId="{51139E8E-479A-4C05-9601-228F5CA47F7C}" destId="{01BA7684-7CA4-46C5-91D0-0D086F86C659}" srcOrd="2" destOrd="0" presId="urn:microsoft.com/office/officeart/2005/8/layout/hierarchy2"/>
    <dgm:cxn modelId="{7A7D28CA-329E-45DD-B03E-FC66B4974606}" type="presParOf" srcId="{01BA7684-7CA4-46C5-91D0-0D086F86C659}" destId="{051DCABC-D741-466A-83D6-107C59DECFB6}" srcOrd="0" destOrd="0" presId="urn:microsoft.com/office/officeart/2005/8/layout/hierarchy2"/>
    <dgm:cxn modelId="{8936B998-E0AE-4F10-84DB-176BD2785EC9}" type="presParOf" srcId="{51139E8E-479A-4C05-9601-228F5CA47F7C}" destId="{F90C4748-108E-424C-8E7C-A634B8D9C4F8}" srcOrd="3" destOrd="0" presId="urn:microsoft.com/office/officeart/2005/8/layout/hierarchy2"/>
    <dgm:cxn modelId="{BA9FDFCD-4339-4385-81BB-FADFFC91BCF5}" type="presParOf" srcId="{F90C4748-108E-424C-8E7C-A634B8D9C4F8}" destId="{07524551-79DE-47A6-9C5E-A6180528F7CA}" srcOrd="0" destOrd="0" presId="urn:microsoft.com/office/officeart/2005/8/layout/hierarchy2"/>
    <dgm:cxn modelId="{5A4051AA-0FF4-4A4B-9632-1D21FC54D45F}" type="presParOf" srcId="{F90C4748-108E-424C-8E7C-A634B8D9C4F8}" destId="{5F11319D-7C0E-4DBA-A147-95E7C1CC3F04}" srcOrd="1" destOrd="0" presId="urn:microsoft.com/office/officeart/2005/8/layout/hierarchy2"/>
    <dgm:cxn modelId="{1DF3BB1B-4F43-4A68-972E-AC032ED25EAF}" type="presParOf" srcId="{51139E8E-479A-4C05-9601-228F5CA47F7C}" destId="{0BD2C2FF-84F4-442E-8147-F8BE25633417}" srcOrd="4" destOrd="0" presId="urn:microsoft.com/office/officeart/2005/8/layout/hierarchy2"/>
    <dgm:cxn modelId="{13346C3F-C6F4-4074-8134-EA462FE68B84}" type="presParOf" srcId="{0BD2C2FF-84F4-442E-8147-F8BE25633417}" destId="{1A28D240-A85F-4623-9AF8-29327BA96256}" srcOrd="0" destOrd="0" presId="urn:microsoft.com/office/officeart/2005/8/layout/hierarchy2"/>
    <dgm:cxn modelId="{59F850D5-EF91-47BB-9D21-B4C783BF09AC}" type="presParOf" srcId="{51139E8E-479A-4C05-9601-228F5CA47F7C}" destId="{BA81A7E9-9144-4019-BDFC-748091321F4A}" srcOrd="5" destOrd="0" presId="urn:microsoft.com/office/officeart/2005/8/layout/hierarchy2"/>
    <dgm:cxn modelId="{F59CA4CB-2645-4D5A-AF71-B42298C4AE97}" type="presParOf" srcId="{BA81A7E9-9144-4019-BDFC-748091321F4A}" destId="{1E6EB733-6E04-4A87-9C94-1BB438496309}" srcOrd="0" destOrd="0" presId="urn:microsoft.com/office/officeart/2005/8/layout/hierarchy2"/>
    <dgm:cxn modelId="{DCACEB94-D0F7-45F6-A44B-906293E10372}" type="presParOf" srcId="{BA81A7E9-9144-4019-BDFC-748091321F4A}" destId="{ABFDE83B-7E59-4B16-9B80-D0281D62FCF0}" srcOrd="1" destOrd="0" presId="urn:microsoft.com/office/officeart/2005/8/layout/hierarchy2"/>
    <dgm:cxn modelId="{E3049FCB-51BD-4C69-A35D-D8D75E80739B}" type="presParOf" srcId="{61EC493C-87D9-4A98-8A4F-349F46726A4E}" destId="{C6BD9D5E-6739-4C03-AE8F-AD8FC70F540C}" srcOrd="4" destOrd="0" presId="urn:microsoft.com/office/officeart/2005/8/layout/hierarchy2"/>
    <dgm:cxn modelId="{B57E74FF-062B-485A-88B4-EF8B8C379330}" type="presParOf" srcId="{C6BD9D5E-6739-4C03-AE8F-AD8FC70F540C}" destId="{CFB6AA8A-2F7F-49A0-9C3F-ABDF5103530A}" srcOrd="0" destOrd="0" presId="urn:microsoft.com/office/officeart/2005/8/layout/hierarchy2"/>
    <dgm:cxn modelId="{FFCBF1D9-E7D4-4372-9A88-5C4A1A2625B3}" type="presParOf" srcId="{61EC493C-87D9-4A98-8A4F-349F46726A4E}" destId="{E2C8F25F-447A-4453-A92E-BA79D796EC19}" srcOrd="5" destOrd="0" presId="urn:microsoft.com/office/officeart/2005/8/layout/hierarchy2"/>
    <dgm:cxn modelId="{57DC7116-1342-4F4B-8553-74E00A2596F8}" type="presParOf" srcId="{E2C8F25F-447A-4453-A92E-BA79D796EC19}" destId="{DBF3F115-5FD1-4C33-B04B-A5D9E86ED8CC}" srcOrd="0" destOrd="0" presId="urn:microsoft.com/office/officeart/2005/8/layout/hierarchy2"/>
    <dgm:cxn modelId="{FAF22D4A-6A0C-4558-B5E1-A0D0B042626A}" type="presParOf" srcId="{E2C8F25F-447A-4453-A92E-BA79D796EC19}" destId="{F4707F57-4F00-4E51-8324-81D3FEA6E89F}" srcOrd="1" destOrd="0" presId="urn:microsoft.com/office/officeart/2005/8/layout/hierarchy2"/>
    <dgm:cxn modelId="{AF087B9D-5571-4ABD-8711-354AAB7C3AB1}" type="presParOf" srcId="{F4707F57-4F00-4E51-8324-81D3FEA6E89F}" destId="{F186E907-0577-4B4E-A8FA-DEC0C58A23C8}" srcOrd="0" destOrd="0" presId="urn:microsoft.com/office/officeart/2005/8/layout/hierarchy2"/>
    <dgm:cxn modelId="{6E1B6151-9DEE-4574-8305-1CA5DD1D38B2}" type="presParOf" srcId="{F186E907-0577-4B4E-A8FA-DEC0C58A23C8}" destId="{5DF6E632-8667-44CE-BEC3-291BEE506AB1}" srcOrd="0" destOrd="0" presId="urn:microsoft.com/office/officeart/2005/8/layout/hierarchy2"/>
    <dgm:cxn modelId="{B2109460-7FEF-492B-8651-40A3266C8261}" type="presParOf" srcId="{F4707F57-4F00-4E51-8324-81D3FEA6E89F}" destId="{14ACD8AA-3AED-4DED-B42D-7DB3C29B1B84}" srcOrd="1" destOrd="0" presId="urn:microsoft.com/office/officeart/2005/8/layout/hierarchy2"/>
    <dgm:cxn modelId="{236F0940-2E40-4869-A4FB-FC86E8A5E608}" type="presParOf" srcId="{14ACD8AA-3AED-4DED-B42D-7DB3C29B1B84}" destId="{1D09C94B-6B0C-4F72-8C2B-D970D0C686B3}" srcOrd="0" destOrd="0" presId="urn:microsoft.com/office/officeart/2005/8/layout/hierarchy2"/>
    <dgm:cxn modelId="{77E20B13-646C-4254-9441-40282448004C}" type="presParOf" srcId="{14ACD8AA-3AED-4DED-B42D-7DB3C29B1B84}" destId="{BC072477-4C2E-4A86-845B-FB6BD6B3B634}" srcOrd="1" destOrd="0" presId="urn:microsoft.com/office/officeart/2005/8/layout/hierarchy2"/>
    <dgm:cxn modelId="{57852768-56CF-43B3-945B-74FD98EADBEA}" type="presParOf" srcId="{F4707F57-4F00-4E51-8324-81D3FEA6E89F}" destId="{260DFC49-C496-4F18-9D17-A4AB49637905}" srcOrd="2" destOrd="0" presId="urn:microsoft.com/office/officeart/2005/8/layout/hierarchy2"/>
    <dgm:cxn modelId="{CA920F81-25F2-46CB-9B28-970FCAF94A66}" type="presParOf" srcId="{260DFC49-C496-4F18-9D17-A4AB49637905}" destId="{1949FF94-C62E-4F47-9F33-EB1B83AF6505}" srcOrd="0" destOrd="0" presId="urn:microsoft.com/office/officeart/2005/8/layout/hierarchy2"/>
    <dgm:cxn modelId="{98F91E50-343F-4CB3-A043-7DC03C12E676}" type="presParOf" srcId="{F4707F57-4F00-4E51-8324-81D3FEA6E89F}" destId="{19DEDEC1-6533-4B36-946C-7371BF23CF69}" srcOrd="3" destOrd="0" presId="urn:microsoft.com/office/officeart/2005/8/layout/hierarchy2"/>
    <dgm:cxn modelId="{38CBA532-F289-4123-9CE6-C0FAA0E149C9}" type="presParOf" srcId="{19DEDEC1-6533-4B36-946C-7371BF23CF69}" destId="{5B47641A-691E-4117-85AA-FFA71D4F5662}" srcOrd="0" destOrd="0" presId="urn:microsoft.com/office/officeart/2005/8/layout/hierarchy2"/>
    <dgm:cxn modelId="{EEA4B7B2-3AAF-47DE-B16E-161FEDD52CF4}" type="presParOf" srcId="{19DEDEC1-6533-4B36-946C-7371BF23CF69}" destId="{5E6957B1-50A7-4462-B6E2-9C79FE507FD5}" srcOrd="1" destOrd="0" presId="urn:microsoft.com/office/officeart/2005/8/layout/hierarchy2"/>
    <dgm:cxn modelId="{9040BDA5-878B-4C3E-9AD7-A3DB6AF70710}" type="presParOf" srcId="{F4707F57-4F00-4E51-8324-81D3FEA6E89F}" destId="{2D9C6C41-2927-423A-968F-D9906E78BA3E}" srcOrd="4" destOrd="0" presId="urn:microsoft.com/office/officeart/2005/8/layout/hierarchy2"/>
    <dgm:cxn modelId="{3AF32231-1317-4035-8E8D-52A1B84F1A54}" type="presParOf" srcId="{2D9C6C41-2927-423A-968F-D9906E78BA3E}" destId="{0DFBA2F1-43D3-48E4-80A3-780C30FDF1EE}" srcOrd="0" destOrd="0" presId="urn:microsoft.com/office/officeart/2005/8/layout/hierarchy2"/>
    <dgm:cxn modelId="{4BEB2DE7-6A2F-4BD9-AE12-6283662EB035}" type="presParOf" srcId="{F4707F57-4F00-4E51-8324-81D3FEA6E89F}" destId="{D1786A94-52F3-440A-9C20-6DC7DB21580E}" srcOrd="5" destOrd="0" presId="urn:microsoft.com/office/officeart/2005/8/layout/hierarchy2"/>
    <dgm:cxn modelId="{A5ACC93B-D001-44DF-BAAC-9F79B8679973}" type="presParOf" srcId="{D1786A94-52F3-440A-9C20-6DC7DB21580E}" destId="{165589BE-E25F-479A-B8A1-BAB1729ECAC3}" srcOrd="0" destOrd="0" presId="urn:microsoft.com/office/officeart/2005/8/layout/hierarchy2"/>
    <dgm:cxn modelId="{FECB4DCB-B51D-438A-BC8C-6E7359AE6B46}" type="presParOf" srcId="{D1786A94-52F3-440A-9C20-6DC7DB21580E}" destId="{536C1FE4-57F6-41CD-A354-5757FBD9C4E1}" srcOrd="1" destOrd="0" presId="urn:microsoft.com/office/officeart/2005/8/layout/hierarchy2"/>
    <dgm:cxn modelId="{78AA60D4-2A67-4860-BA7C-E2CA4668F99C}" type="presParOf" srcId="{61EC493C-87D9-4A98-8A4F-349F46726A4E}" destId="{995B9E1D-AD8B-49C6-87B8-676FA63E5C9C}" srcOrd="6" destOrd="0" presId="urn:microsoft.com/office/officeart/2005/8/layout/hierarchy2"/>
    <dgm:cxn modelId="{F7FA2D5F-8628-40CC-B43E-F77981C83758}" type="presParOf" srcId="{995B9E1D-AD8B-49C6-87B8-676FA63E5C9C}" destId="{E902C08C-8DAC-4B05-AAE2-321EA9E4D074}" srcOrd="0" destOrd="0" presId="urn:microsoft.com/office/officeart/2005/8/layout/hierarchy2"/>
    <dgm:cxn modelId="{55700348-17C2-4F0E-BDA7-000A23586CF8}" type="presParOf" srcId="{61EC493C-87D9-4A98-8A4F-349F46726A4E}" destId="{BACED6C7-2431-4D78-9C8C-0CED1D935C4E}" srcOrd="7" destOrd="0" presId="urn:microsoft.com/office/officeart/2005/8/layout/hierarchy2"/>
    <dgm:cxn modelId="{47C2ACB6-A5B4-4FA4-95BB-4D9C654DC599}" type="presParOf" srcId="{BACED6C7-2431-4D78-9C8C-0CED1D935C4E}" destId="{1D435620-03DF-4842-A85E-8707843CC959}" srcOrd="0" destOrd="0" presId="urn:microsoft.com/office/officeart/2005/8/layout/hierarchy2"/>
    <dgm:cxn modelId="{FD9403E6-A3F5-4C7B-ADD9-BCF969500D6A}" type="presParOf" srcId="{BACED6C7-2431-4D78-9C8C-0CED1D935C4E}" destId="{9AEBFCE6-7307-4986-9491-2E5F3DEAC1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AC77BC-9004-485D-AD42-D031D94F31A9}">
      <dsp:nvSpPr>
        <dsp:cNvPr id="0" name=""/>
        <dsp:cNvSpPr/>
      </dsp:nvSpPr>
      <dsp:spPr>
        <a:xfrm>
          <a:off x="1572756" y="1928502"/>
          <a:ext cx="1337917" cy="668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只有一个地球</a:t>
          </a:r>
          <a:endParaRPr lang="zh-CN" altLang="en-US" sz="2400" kern="1200" dirty="0"/>
        </a:p>
      </dsp:txBody>
      <dsp:txXfrm>
        <a:off x="1572756" y="1928502"/>
        <a:ext cx="1337917" cy="668958"/>
      </dsp:txXfrm>
    </dsp:sp>
    <dsp:sp modelId="{566ED6B2-138D-4025-8151-890A03F39618}">
      <dsp:nvSpPr>
        <dsp:cNvPr id="0" name=""/>
        <dsp:cNvSpPr/>
      </dsp:nvSpPr>
      <dsp:spPr>
        <a:xfrm rot="17692822">
          <a:off x="2542251" y="1672702"/>
          <a:ext cx="127201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72011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7692822">
        <a:off x="3146457" y="1654204"/>
        <a:ext cx="63600" cy="63600"/>
      </dsp:txXfrm>
    </dsp:sp>
    <dsp:sp modelId="{3A224EDE-91F2-4673-A10A-4367ADF59427}">
      <dsp:nvSpPr>
        <dsp:cNvPr id="0" name=""/>
        <dsp:cNvSpPr/>
      </dsp:nvSpPr>
      <dsp:spPr>
        <a:xfrm>
          <a:off x="3445841" y="774548"/>
          <a:ext cx="1337917" cy="668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地球脆弱（</a:t>
          </a:r>
          <a:r>
            <a:rPr lang="en-US" altLang="zh-CN" sz="2000" kern="1200" dirty="0" smtClean="0"/>
            <a:t>2—4</a:t>
          </a:r>
          <a:r>
            <a:rPr lang="zh-CN" altLang="en-US" sz="2000" kern="1200" dirty="0" smtClean="0"/>
            <a:t>）</a:t>
          </a:r>
          <a:endParaRPr lang="zh-CN" altLang="en-US" sz="2000" kern="1200" dirty="0"/>
        </a:p>
      </dsp:txBody>
      <dsp:txXfrm>
        <a:off x="3445841" y="774548"/>
        <a:ext cx="1337917" cy="668958"/>
      </dsp:txXfrm>
    </dsp:sp>
    <dsp:sp modelId="{FD5DACE7-C538-4D28-B762-6BB4C070D094}">
      <dsp:nvSpPr>
        <dsp:cNvPr id="0" name=""/>
        <dsp:cNvSpPr/>
      </dsp:nvSpPr>
      <dsp:spPr>
        <a:xfrm rot="18289469">
          <a:off x="4582772" y="711073"/>
          <a:ext cx="93713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7139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8289469">
        <a:off x="5027913" y="700947"/>
        <a:ext cx="46856" cy="46856"/>
      </dsp:txXfrm>
    </dsp:sp>
    <dsp:sp modelId="{DB13DE4A-1DD1-4EEC-A96C-80E5563566F5}">
      <dsp:nvSpPr>
        <dsp:cNvPr id="0" name=""/>
        <dsp:cNvSpPr/>
      </dsp:nvSpPr>
      <dsp:spPr>
        <a:xfrm>
          <a:off x="5318925" y="5245"/>
          <a:ext cx="1337917" cy="668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地球渺小</a:t>
          </a:r>
          <a:endParaRPr lang="zh-CN" altLang="en-US" sz="2000" kern="1200" dirty="0"/>
        </a:p>
      </dsp:txBody>
      <dsp:txXfrm>
        <a:off x="5318925" y="5245"/>
        <a:ext cx="1337917" cy="668958"/>
      </dsp:txXfrm>
    </dsp:sp>
    <dsp:sp modelId="{01BA7684-7CA4-46C5-91D0-0D086F86C659}">
      <dsp:nvSpPr>
        <dsp:cNvPr id="0" name=""/>
        <dsp:cNvSpPr/>
      </dsp:nvSpPr>
      <dsp:spPr>
        <a:xfrm>
          <a:off x="4783758" y="1095725"/>
          <a:ext cx="53516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35167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037963" y="1095648"/>
        <a:ext cx="26758" cy="26758"/>
      </dsp:txXfrm>
    </dsp:sp>
    <dsp:sp modelId="{07524551-79DE-47A6-9C5E-A6180528F7CA}">
      <dsp:nvSpPr>
        <dsp:cNvPr id="0" name=""/>
        <dsp:cNvSpPr/>
      </dsp:nvSpPr>
      <dsp:spPr>
        <a:xfrm>
          <a:off x="5318925" y="774548"/>
          <a:ext cx="1337917" cy="668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资源有限</a:t>
          </a:r>
          <a:endParaRPr lang="zh-CN" altLang="en-US" sz="2000" kern="1200" dirty="0"/>
        </a:p>
      </dsp:txBody>
      <dsp:txXfrm>
        <a:off x="5318925" y="774548"/>
        <a:ext cx="1337917" cy="668958"/>
      </dsp:txXfrm>
    </dsp:sp>
    <dsp:sp modelId="{0BD2C2FF-84F4-442E-8147-F8BE25633417}">
      <dsp:nvSpPr>
        <dsp:cNvPr id="0" name=""/>
        <dsp:cNvSpPr/>
      </dsp:nvSpPr>
      <dsp:spPr>
        <a:xfrm rot="3310531">
          <a:off x="4582772" y="1480376"/>
          <a:ext cx="93713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7139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3310531">
        <a:off x="5027913" y="1470250"/>
        <a:ext cx="46856" cy="46856"/>
      </dsp:txXfrm>
    </dsp:sp>
    <dsp:sp modelId="{1E6EB733-6E04-4A87-9C94-1BB438496309}">
      <dsp:nvSpPr>
        <dsp:cNvPr id="0" name=""/>
        <dsp:cNvSpPr/>
      </dsp:nvSpPr>
      <dsp:spPr>
        <a:xfrm>
          <a:off x="5318925" y="1543850"/>
          <a:ext cx="1337917" cy="668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不可再生</a:t>
          </a:r>
          <a:endParaRPr lang="zh-CN" altLang="en-US" sz="2000" kern="1200" dirty="0"/>
        </a:p>
      </dsp:txBody>
      <dsp:txXfrm>
        <a:off x="5318925" y="1543850"/>
        <a:ext cx="1337917" cy="668958"/>
      </dsp:txXfrm>
    </dsp:sp>
    <dsp:sp modelId="{C6BD9D5E-6739-4C03-AE8F-AD8FC70F540C}">
      <dsp:nvSpPr>
        <dsp:cNvPr id="0" name=""/>
        <dsp:cNvSpPr/>
      </dsp:nvSpPr>
      <dsp:spPr>
        <a:xfrm rot="3907178">
          <a:off x="2542251" y="2826656"/>
          <a:ext cx="127201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272011" y="133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3907178">
        <a:off x="3146457" y="2808158"/>
        <a:ext cx="63600" cy="63600"/>
      </dsp:txXfrm>
    </dsp:sp>
    <dsp:sp modelId="{DBF3F115-5FD1-4C33-B04B-A5D9E86ED8CC}">
      <dsp:nvSpPr>
        <dsp:cNvPr id="0" name=""/>
        <dsp:cNvSpPr/>
      </dsp:nvSpPr>
      <dsp:spPr>
        <a:xfrm>
          <a:off x="3445841" y="3082455"/>
          <a:ext cx="1337917" cy="668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smtClean="0"/>
            <a:t>无法</a:t>
          </a:r>
          <a:r>
            <a:rPr lang="zh-CN" altLang="en-US" sz="2000" kern="1200" dirty="0" smtClean="0"/>
            <a:t>移居（</a:t>
          </a:r>
          <a:r>
            <a:rPr lang="en-US" altLang="zh-CN" sz="2000" kern="1200" dirty="0" smtClean="0"/>
            <a:t>5—7</a:t>
          </a:r>
          <a:r>
            <a:rPr lang="zh-CN" altLang="en-US" sz="2000" kern="1200" dirty="0" smtClean="0"/>
            <a:t>）</a:t>
          </a:r>
          <a:endParaRPr lang="zh-CN" altLang="en-US" sz="2000" kern="1200" dirty="0"/>
        </a:p>
      </dsp:txBody>
      <dsp:txXfrm>
        <a:off x="3445841" y="3082455"/>
        <a:ext cx="1337917" cy="668958"/>
      </dsp:txXfrm>
    </dsp:sp>
    <dsp:sp modelId="{F186E907-0577-4B4E-A8FA-DEC0C58A23C8}">
      <dsp:nvSpPr>
        <dsp:cNvPr id="0" name=""/>
        <dsp:cNvSpPr/>
      </dsp:nvSpPr>
      <dsp:spPr>
        <a:xfrm rot="18289469">
          <a:off x="4582772" y="3018981"/>
          <a:ext cx="93713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7139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8289469">
        <a:off x="5027913" y="3008855"/>
        <a:ext cx="46856" cy="46856"/>
      </dsp:txXfrm>
    </dsp:sp>
    <dsp:sp modelId="{1D09C94B-6B0C-4F72-8C2B-D970D0C686B3}">
      <dsp:nvSpPr>
        <dsp:cNvPr id="0" name=""/>
        <dsp:cNvSpPr/>
      </dsp:nvSpPr>
      <dsp:spPr>
        <a:xfrm>
          <a:off x="5318925" y="2313153"/>
          <a:ext cx="1337917" cy="668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设想移居</a:t>
          </a:r>
          <a:endParaRPr lang="zh-CN" altLang="en-US" sz="2000" kern="1200" dirty="0"/>
        </a:p>
      </dsp:txBody>
      <dsp:txXfrm>
        <a:off x="5318925" y="2313153"/>
        <a:ext cx="1337917" cy="668958"/>
      </dsp:txXfrm>
    </dsp:sp>
    <dsp:sp modelId="{260DFC49-C496-4F18-9D17-A4AB49637905}">
      <dsp:nvSpPr>
        <dsp:cNvPr id="0" name=""/>
        <dsp:cNvSpPr/>
      </dsp:nvSpPr>
      <dsp:spPr>
        <a:xfrm>
          <a:off x="4783758" y="3403632"/>
          <a:ext cx="53516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535167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037963" y="3403556"/>
        <a:ext cx="26758" cy="26758"/>
      </dsp:txXfrm>
    </dsp:sp>
    <dsp:sp modelId="{5B47641A-691E-4117-85AA-FFA71D4F5662}">
      <dsp:nvSpPr>
        <dsp:cNvPr id="0" name=""/>
        <dsp:cNvSpPr/>
      </dsp:nvSpPr>
      <dsp:spPr>
        <a:xfrm>
          <a:off x="5318925" y="3082455"/>
          <a:ext cx="1337917" cy="668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不合居住</a:t>
          </a:r>
          <a:endParaRPr lang="zh-CN" altLang="en-US" sz="2000" kern="1200" dirty="0"/>
        </a:p>
      </dsp:txBody>
      <dsp:txXfrm>
        <a:off x="5318925" y="3082455"/>
        <a:ext cx="1337917" cy="668958"/>
      </dsp:txXfrm>
    </dsp:sp>
    <dsp:sp modelId="{2D9C6C41-2927-423A-968F-D9906E78BA3E}">
      <dsp:nvSpPr>
        <dsp:cNvPr id="0" name=""/>
        <dsp:cNvSpPr/>
      </dsp:nvSpPr>
      <dsp:spPr>
        <a:xfrm rot="3310531">
          <a:off x="4582772" y="3788284"/>
          <a:ext cx="93713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937139" y="133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3310531">
        <a:off x="5027913" y="3778158"/>
        <a:ext cx="46856" cy="46856"/>
      </dsp:txXfrm>
    </dsp:sp>
    <dsp:sp modelId="{165589BE-E25F-479A-B8A1-BAB1729ECAC3}">
      <dsp:nvSpPr>
        <dsp:cNvPr id="0" name=""/>
        <dsp:cNvSpPr/>
      </dsp:nvSpPr>
      <dsp:spPr>
        <a:xfrm>
          <a:off x="5318925" y="3851758"/>
          <a:ext cx="1337917" cy="668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难以实现</a:t>
          </a:r>
          <a:endParaRPr lang="zh-CN" altLang="en-US" sz="2000" kern="1200" dirty="0"/>
        </a:p>
      </dsp:txBody>
      <dsp:txXfrm>
        <a:off x="5318925" y="3851758"/>
        <a:ext cx="1337917" cy="6689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AC77BC-9004-485D-AD42-D031D94F31A9}">
      <dsp:nvSpPr>
        <dsp:cNvPr id="0" name=""/>
        <dsp:cNvSpPr/>
      </dsp:nvSpPr>
      <dsp:spPr>
        <a:xfrm>
          <a:off x="1461495" y="2183829"/>
          <a:ext cx="1516791" cy="75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邓稼先的人生之路</a:t>
          </a:r>
          <a:endParaRPr lang="zh-CN" altLang="en-US" sz="2300" kern="1200" dirty="0"/>
        </a:p>
      </dsp:txBody>
      <dsp:txXfrm>
        <a:off x="1461495" y="2183829"/>
        <a:ext cx="1516791" cy="758395"/>
      </dsp:txXfrm>
    </dsp:sp>
    <dsp:sp modelId="{566ED6B2-138D-4025-8151-890A03F39618}">
      <dsp:nvSpPr>
        <dsp:cNvPr id="0" name=""/>
        <dsp:cNvSpPr/>
      </dsp:nvSpPr>
      <dsp:spPr>
        <a:xfrm rot="17132988">
          <a:off x="2150032" y="1459518"/>
          <a:ext cx="226322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26322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/>
        </a:p>
      </dsp:txBody>
      <dsp:txXfrm rot="17132988">
        <a:off x="3225065" y="1416252"/>
        <a:ext cx="113161" cy="113161"/>
      </dsp:txXfrm>
    </dsp:sp>
    <dsp:sp modelId="{3A224EDE-91F2-4673-A10A-4367ADF59427}">
      <dsp:nvSpPr>
        <dsp:cNvPr id="0" name=""/>
        <dsp:cNvSpPr/>
      </dsp:nvSpPr>
      <dsp:spPr>
        <a:xfrm>
          <a:off x="3585004" y="3441"/>
          <a:ext cx="1516791" cy="75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非常爱国（</a:t>
          </a:r>
          <a:r>
            <a:rPr lang="en-US" altLang="zh-CN" sz="2300" kern="1200" dirty="0" smtClean="0"/>
            <a:t>1</a:t>
          </a:r>
          <a:r>
            <a:rPr lang="zh-CN" altLang="en-US" sz="2300" kern="1200" dirty="0" smtClean="0"/>
            <a:t>）</a:t>
          </a:r>
          <a:endParaRPr lang="zh-CN" altLang="en-US" sz="2300" kern="1200" dirty="0"/>
        </a:p>
      </dsp:txBody>
      <dsp:txXfrm>
        <a:off x="3585004" y="3441"/>
        <a:ext cx="1516791" cy="758395"/>
      </dsp:txXfrm>
    </dsp:sp>
    <dsp:sp modelId="{4FAFCFEB-F47A-473E-931D-000530E29C1B}">
      <dsp:nvSpPr>
        <dsp:cNvPr id="0" name=""/>
        <dsp:cNvSpPr/>
      </dsp:nvSpPr>
      <dsp:spPr>
        <a:xfrm rot="17692822">
          <a:off x="2560608" y="1895595"/>
          <a:ext cx="14420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42074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7692822">
        <a:off x="3245593" y="1872859"/>
        <a:ext cx="72103" cy="72103"/>
      </dsp:txXfrm>
    </dsp:sp>
    <dsp:sp modelId="{04F71E4A-200F-407A-A9DF-8314D898A631}">
      <dsp:nvSpPr>
        <dsp:cNvPr id="0" name=""/>
        <dsp:cNvSpPr/>
      </dsp:nvSpPr>
      <dsp:spPr>
        <a:xfrm>
          <a:off x="3585004" y="875596"/>
          <a:ext cx="1516791" cy="75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求学历程（</a:t>
          </a:r>
          <a:r>
            <a:rPr lang="en-US" altLang="zh-CN" sz="2300" kern="1200" dirty="0" smtClean="0"/>
            <a:t>2—4</a:t>
          </a:r>
          <a:r>
            <a:rPr lang="zh-CN" altLang="en-US" sz="2300" kern="1200" dirty="0" smtClean="0"/>
            <a:t>）</a:t>
          </a:r>
          <a:endParaRPr lang="zh-CN" altLang="en-US" sz="2300" kern="1200" dirty="0"/>
        </a:p>
      </dsp:txBody>
      <dsp:txXfrm>
        <a:off x="3585004" y="875596"/>
        <a:ext cx="1516791" cy="758395"/>
      </dsp:txXfrm>
    </dsp:sp>
    <dsp:sp modelId="{FD5DACE7-C538-4D28-B762-6BB4C070D094}">
      <dsp:nvSpPr>
        <dsp:cNvPr id="0" name=""/>
        <dsp:cNvSpPr/>
      </dsp:nvSpPr>
      <dsp:spPr>
        <a:xfrm rot="18289469">
          <a:off x="4873938" y="805401"/>
          <a:ext cx="10624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62431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8289469">
        <a:off x="5378593" y="792156"/>
        <a:ext cx="53121" cy="53121"/>
      </dsp:txXfrm>
    </dsp:sp>
    <dsp:sp modelId="{DB13DE4A-1DD1-4EEC-A96C-80E5563566F5}">
      <dsp:nvSpPr>
        <dsp:cNvPr id="0" name=""/>
        <dsp:cNvSpPr/>
      </dsp:nvSpPr>
      <dsp:spPr>
        <a:xfrm>
          <a:off x="5708512" y="3441"/>
          <a:ext cx="1516791" cy="75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南下求学（</a:t>
          </a:r>
          <a:r>
            <a:rPr lang="en-US" altLang="zh-CN" sz="2300" kern="1200" dirty="0" smtClean="0"/>
            <a:t>2</a:t>
          </a:r>
          <a:r>
            <a:rPr lang="zh-CN" altLang="en-US" sz="2300" kern="1200" dirty="0" smtClean="0"/>
            <a:t>）</a:t>
          </a:r>
          <a:endParaRPr lang="zh-CN" altLang="en-US" sz="2300" kern="1200" dirty="0"/>
        </a:p>
      </dsp:txBody>
      <dsp:txXfrm>
        <a:off x="5708512" y="3441"/>
        <a:ext cx="1516791" cy="758395"/>
      </dsp:txXfrm>
    </dsp:sp>
    <dsp:sp modelId="{01BA7684-7CA4-46C5-91D0-0D086F86C659}">
      <dsp:nvSpPr>
        <dsp:cNvPr id="0" name=""/>
        <dsp:cNvSpPr/>
      </dsp:nvSpPr>
      <dsp:spPr>
        <a:xfrm>
          <a:off x="5101795" y="1241479"/>
          <a:ext cx="60671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06716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389986" y="1239626"/>
        <a:ext cx="30335" cy="30335"/>
      </dsp:txXfrm>
    </dsp:sp>
    <dsp:sp modelId="{07524551-79DE-47A6-9C5E-A6180528F7CA}">
      <dsp:nvSpPr>
        <dsp:cNvPr id="0" name=""/>
        <dsp:cNvSpPr/>
      </dsp:nvSpPr>
      <dsp:spPr>
        <a:xfrm>
          <a:off x="5708512" y="875596"/>
          <a:ext cx="1516791" cy="75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发愤读书（</a:t>
          </a:r>
          <a:r>
            <a:rPr lang="en-US" altLang="zh-CN" sz="2300" kern="1200" dirty="0" smtClean="0"/>
            <a:t>3</a:t>
          </a:r>
          <a:r>
            <a:rPr lang="zh-CN" altLang="en-US" sz="2300" kern="1200" dirty="0" smtClean="0"/>
            <a:t>）</a:t>
          </a:r>
          <a:endParaRPr lang="zh-CN" altLang="en-US" sz="2300" kern="1200" dirty="0"/>
        </a:p>
      </dsp:txBody>
      <dsp:txXfrm>
        <a:off x="5708512" y="875596"/>
        <a:ext cx="1516791" cy="758395"/>
      </dsp:txXfrm>
    </dsp:sp>
    <dsp:sp modelId="{0BD2C2FF-84F4-442E-8147-F8BE25633417}">
      <dsp:nvSpPr>
        <dsp:cNvPr id="0" name=""/>
        <dsp:cNvSpPr/>
      </dsp:nvSpPr>
      <dsp:spPr>
        <a:xfrm rot="3310531">
          <a:off x="4873938" y="1677556"/>
          <a:ext cx="10624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62431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3310531">
        <a:off x="5378593" y="1664311"/>
        <a:ext cx="53121" cy="53121"/>
      </dsp:txXfrm>
    </dsp:sp>
    <dsp:sp modelId="{1E6EB733-6E04-4A87-9C94-1BB438496309}">
      <dsp:nvSpPr>
        <dsp:cNvPr id="0" name=""/>
        <dsp:cNvSpPr/>
      </dsp:nvSpPr>
      <dsp:spPr>
        <a:xfrm>
          <a:off x="5708512" y="1747751"/>
          <a:ext cx="1516791" cy="75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学成回国（</a:t>
          </a:r>
          <a:r>
            <a:rPr lang="en-US" altLang="zh-CN" sz="2300" kern="1200" dirty="0" smtClean="0"/>
            <a:t>4</a:t>
          </a:r>
          <a:r>
            <a:rPr lang="zh-CN" altLang="en-US" sz="2300" kern="1200" dirty="0" smtClean="0"/>
            <a:t>）</a:t>
          </a:r>
          <a:endParaRPr lang="zh-CN" altLang="en-US" sz="2300" kern="1200" dirty="0"/>
        </a:p>
      </dsp:txBody>
      <dsp:txXfrm>
        <a:off x="5708512" y="1747751"/>
        <a:ext cx="1516791" cy="758395"/>
      </dsp:txXfrm>
    </dsp:sp>
    <dsp:sp modelId="{C6BD9D5E-6739-4C03-AE8F-AD8FC70F540C}">
      <dsp:nvSpPr>
        <dsp:cNvPr id="0" name=""/>
        <dsp:cNvSpPr/>
      </dsp:nvSpPr>
      <dsp:spPr>
        <a:xfrm rot="3907178">
          <a:off x="2560608" y="3203828"/>
          <a:ext cx="144207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42074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3907178">
        <a:off x="3245593" y="3181092"/>
        <a:ext cx="72103" cy="72103"/>
      </dsp:txXfrm>
    </dsp:sp>
    <dsp:sp modelId="{DBF3F115-5FD1-4C33-B04B-A5D9E86ED8CC}">
      <dsp:nvSpPr>
        <dsp:cNvPr id="0" name=""/>
        <dsp:cNvSpPr/>
      </dsp:nvSpPr>
      <dsp:spPr>
        <a:xfrm>
          <a:off x="3585004" y="3492062"/>
          <a:ext cx="1516791" cy="75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研制过程（</a:t>
          </a:r>
          <a:r>
            <a:rPr lang="en-US" altLang="zh-CN" sz="2300" kern="1200" dirty="0" smtClean="0"/>
            <a:t>5—13</a:t>
          </a:r>
          <a:r>
            <a:rPr lang="zh-CN" altLang="en-US" sz="2300" kern="1200" dirty="0" smtClean="0"/>
            <a:t>）</a:t>
          </a:r>
          <a:endParaRPr lang="zh-CN" altLang="en-US" sz="2300" kern="1200" dirty="0"/>
        </a:p>
      </dsp:txBody>
      <dsp:txXfrm>
        <a:off x="3585004" y="3492062"/>
        <a:ext cx="1516791" cy="758395"/>
      </dsp:txXfrm>
    </dsp:sp>
    <dsp:sp modelId="{F186E907-0577-4B4E-A8FA-DEC0C58A23C8}">
      <dsp:nvSpPr>
        <dsp:cNvPr id="0" name=""/>
        <dsp:cNvSpPr/>
      </dsp:nvSpPr>
      <dsp:spPr>
        <a:xfrm rot="18289469">
          <a:off x="4873938" y="3421867"/>
          <a:ext cx="10624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62431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18289469">
        <a:off x="5378593" y="3408621"/>
        <a:ext cx="53121" cy="53121"/>
      </dsp:txXfrm>
    </dsp:sp>
    <dsp:sp modelId="{1D09C94B-6B0C-4F72-8C2B-D970D0C686B3}">
      <dsp:nvSpPr>
        <dsp:cNvPr id="0" name=""/>
        <dsp:cNvSpPr/>
      </dsp:nvSpPr>
      <dsp:spPr>
        <a:xfrm>
          <a:off x="5708512" y="2619907"/>
          <a:ext cx="1516791" cy="75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接受任务</a:t>
          </a:r>
          <a:r>
            <a:rPr lang="en-US" altLang="zh-CN" sz="2300" kern="1200" dirty="0" smtClean="0"/>
            <a:t>5—6</a:t>
          </a:r>
          <a:r>
            <a:rPr lang="zh-CN" altLang="en-US" sz="2300" kern="1200" dirty="0" smtClean="0"/>
            <a:t>）</a:t>
          </a:r>
          <a:endParaRPr lang="zh-CN" altLang="en-US" sz="2300" kern="1200" dirty="0"/>
        </a:p>
      </dsp:txBody>
      <dsp:txXfrm>
        <a:off x="5708512" y="2619907"/>
        <a:ext cx="1516791" cy="758395"/>
      </dsp:txXfrm>
    </dsp:sp>
    <dsp:sp modelId="{260DFC49-C496-4F18-9D17-A4AB49637905}">
      <dsp:nvSpPr>
        <dsp:cNvPr id="0" name=""/>
        <dsp:cNvSpPr/>
      </dsp:nvSpPr>
      <dsp:spPr>
        <a:xfrm>
          <a:off x="5101795" y="3857944"/>
          <a:ext cx="60671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06716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>
        <a:off x="5389986" y="3856092"/>
        <a:ext cx="30335" cy="30335"/>
      </dsp:txXfrm>
    </dsp:sp>
    <dsp:sp modelId="{5B47641A-691E-4117-85AA-FFA71D4F5662}">
      <dsp:nvSpPr>
        <dsp:cNvPr id="0" name=""/>
        <dsp:cNvSpPr/>
      </dsp:nvSpPr>
      <dsp:spPr>
        <a:xfrm>
          <a:off x="5708512" y="3492062"/>
          <a:ext cx="1516791" cy="75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排除万难（</a:t>
          </a:r>
          <a:r>
            <a:rPr lang="en-US" altLang="zh-CN" sz="2300" kern="1200" dirty="0" smtClean="0"/>
            <a:t>7—10</a:t>
          </a:r>
          <a:r>
            <a:rPr lang="zh-CN" altLang="en-US" sz="2300" kern="1200" dirty="0" smtClean="0"/>
            <a:t>）</a:t>
          </a:r>
          <a:endParaRPr lang="zh-CN" altLang="en-US" sz="2300" kern="1200" dirty="0"/>
        </a:p>
      </dsp:txBody>
      <dsp:txXfrm>
        <a:off x="5708512" y="3492062"/>
        <a:ext cx="1516791" cy="758395"/>
      </dsp:txXfrm>
    </dsp:sp>
    <dsp:sp modelId="{2D9C6C41-2927-423A-968F-D9906E78BA3E}">
      <dsp:nvSpPr>
        <dsp:cNvPr id="0" name=""/>
        <dsp:cNvSpPr/>
      </dsp:nvSpPr>
      <dsp:spPr>
        <a:xfrm rot="3310531">
          <a:off x="4873938" y="4294022"/>
          <a:ext cx="10624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62431" y="1331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00" kern="1200"/>
        </a:p>
      </dsp:txBody>
      <dsp:txXfrm rot="3310531">
        <a:off x="5378593" y="4280777"/>
        <a:ext cx="53121" cy="53121"/>
      </dsp:txXfrm>
    </dsp:sp>
    <dsp:sp modelId="{165589BE-E25F-479A-B8A1-BAB1729ECAC3}">
      <dsp:nvSpPr>
        <dsp:cNvPr id="0" name=""/>
        <dsp:cNvSpPr/>
      </dsp:nvSpPr>
      <dsp:spPr>
        <a:xfrm>
          <a:off x="5708512" y="4364217"/>
          <a:ext cx="1516791" cy="75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研制成功（</a:t>
          </a:r>
          <a:r>
            <a:rPr lang="en-US" altLang="zh-CN" sz="2300" kern="1200" dirty="0" smtClean="0"/>
            <a:t>11—13</a:t>
          </a:r>
          <a:r>
            <a:rPr lang="zh-CN" altLang="en-US" sz="2300" kern="1200" dirty="0" smtClean="0"/>
            <a:t>）</a:t>
          </a:r>
          <a:endParaRPr lang="zh-CN" altLang="en-US" sz="2300" kern="1200" dirty="0"/>
        </a:p>
      </dsp:txBody>
      <dsp:txXfrm>
        <a:off x="5708512" y="4364217"/>
        <a:ext cx="1516791" cy="758395"/>
      </dsp:txXfrm>
    </dsp:sp>
    <dsp:sp modelId="{995B9E1D-AD8B-49C6-87B8-676FA63E5C9C}">
      <dsp:nvSpPr>
        <dsp:cNvPr id="0" name=""/>
        <dsp:cNvSpPr/>
      </dsp:nvSpPr>
      <dsp:spPr>
        <a:xfrm rot="4467012">
          <a:off x="2150032" y="3639906"/>
          <a:ext cx="226322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263227" y="13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800" kern="1200"/>
        </a:p>
      </dsp:txBody>
      <dsp:txXfrm rot="4467012">
        <a:off x="3225065" y="3596640"/>
        <a:ext cx="113161" cy="113161"/>
      </dsp:txXfrm>
    </dsp:sp>
    <dsp:sp modelId="{1D435620-03DF-4842-A85E-8707843CC959}">
      <dsp:nvSpPr>
        <dsp:cNvPr id="0" name=""/>
        <dsp:cNvSpPr/>
      </dsp:nvSpPr>
      <dsp:spPr>
        <a:xfrm>
          <a:off x="3585004" y="4364217"/>
          <a:ext cx="1516791" cy="758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/>
            <a:t>实现誓言（</a:t>
          </a:r>
          <a:r>
            <a:rPr lang="en-US" altLang="zh-CN" sz="2300" kern="1200" dirty="0" smtClean="0"/>
            <a:t>14</a:t>
          </a:r>
          <a:r>
            <a:rPr lang="zh-CN" altLang="en-US" sz="2300" kern="1200" dirty="0" smtClean="0"/>
            <a:t>）</a:t>
          </a:r>
          <a:endParaRPr lang="zh-CN" altLang="en-US" sz="2300" kern="1200" dirty="0"/>
        </a:p>
      </dsp:txBody>
      <dsp:txXfrm>
        <a:off x="3585004" y="4364217"/>
        <a:ext cx="1516791" cy="758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84A87-A2EA-4E92-9F38-EFA6AC4359CE}" type="datetimeFigureOut">
              <a:rPr lang="zh-CN" altLang="en-US" smtClean="0"/>
              <a:t>2016/11/2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63B2E-AB4B-4798-B663-897519793E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63B2E-AB4B-4798-B663-897519793EF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7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zh-CN" sz="6600" b="1" dirty="0" smtClean="0">
                <a:latin typeface="楷体" pitchFamily="49" charset="-122"/>
                <a:ea typeface="楷体" pitchFamily="49" charset="-122"/>
              </a:rPr>
              <a:t>学写详细提纲</a:t>
            </a:r>
            <a:endParaRPr lang="zh-CN" altLang="zh-CN" sz="66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2800" dirty="0" smtClean="0"/>
              <a:t>双流区黄水小学   周小莉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用关键词写复杂提纲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9" name="图片 8" descr="08f790529822720e060ae20d7bcb0a46f31fab04.jpg"/>
          <p:cNvPicPr>
            <a:picLocks noChangeAspect="1"/>
          </p:cNvPicPr>
          <p:nvPr/>
        </p:nvPicPr>
        <p:blipFill>
          <a:blip r:embed="rId3" cstate="print"/>
          <a:srcRect l="16127" t="1923" r="58938" b="4746"/>
          <a:stretch>
            <a:fillRect/>
          </a:stretch>
        </p:blipFill>
        <p:spPr>
          <a:xfrm>
            <a:off x="3357554" y="1785926"/>
            <a:ext cx="500066" cy="4214842"/>
          </a:xfrm>
          <a:prstGeom prst="rect">
            <a:avLst/>
          </a:prstGeom>
        </p:spPr>
      </p:pic>
      <p:pic>
        <p:nvPicPr>
          <p:cNvPr id="10" name="图片 9" descr="08f790529822720e060ae20d7bcb0a46f31fab04.jpg"/>
          <p:cNvPicPr>
            <a:picLocks noChangeAspect="1"/>
          </p:cNvPicPr>
          <p:nvPr/>
        </p:nvPicPr>
        <p:blipFill>
          <a:blip r:embed="rId3" cstate="print"/>
          <a:srcRect l="23251" t="1923" r="55376"/>
          <a:stretch>
            <a:fillRect/>
          </a:stretch>
        </p:blipFill>
        <p:spPr>
          <a:xfrm>
            <a:off x="5286380" y="1785926"/>
            <a:ext cx="500066" cy="2071702"/>
          </a:xfrm>
          <a:prstGeom prst="rect">
            <a:avLst/>
          </a:prstGeom>
        </p:spPr>
      </p:pic>
      <p:pic>
        <p:nvPicPr>
          <p:cNvPr id="11" name="图片 10" descr="08f790529822720e060ae20d7bcb0a46f31fab04.jpg"/>
          <p:cNvPicPr>
            <a:picLocks noChangeAspect="1"/>
          </p:cNvPicPr>
          <p:nvPr/>
        </p:nvPicPr>
        <p:blipFill>
          <a:blip r:embed="rId3" cstate="print"/>
          <a:srcRect l="23251" t="1923" r="55376"/>
          <a:stretch>
            <a:fillRect/>
          </a:stretch>
        </p:blipFill>
        <p:spPr>
          <a:xfrm>
            <a:off x="5286380" y="4000504"/>
            <a:ext cx="500066" cy="2071702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285720" y="1285860"/>
          <a:ext cx="8501123" cy="528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2431392"/>
                <a:gridCol w="1775424"/>
                <a:gridCol w="2865547"/>
              </a:tblGrid>
              <a:tr h="58737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楷体" pitchFamily="49" charset="-122"/>
                          <a:ea typeface="楷体" pitchFamily="49" charset="-122"/>
                        </a:rPr>
                        <a:t>段落</a:t>
                      </a:r>
                      <a:endParaRPr lang="zh-CN" altLang="en-US" sz="28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 smtClean="0">
                          <a:solidFill>
                            <a:schemeClr val="lt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一级提纲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 smtClean="0">
                          <a:solidFill>
                            <a:schemeClr val="lt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段落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 smtClean="0">
                          <a:solidFill>
                            <a:schemeClr val="lt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二级提纲</a:t>
                      </a:r>
                    </a:p>
                  </a:txBody>
                  <a:tcPr/>
                </a:tc>
              </a:tr>
              <a:tr h="587379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1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从小爱国</a:t>
                      </a:r>
                      <a:endParaRPr lang="zh-CN" altLang="en-US" sz="2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587379">
                <a:tc rowSpan="3"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2——4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CN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求学历程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南下求学</a:t>
                      </a:r>
                    </a:p>
                  </a:txBody>
                  <a:tcPr/>
                </a:tc>
              </a:tr>
              <a:tr h="58737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3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发愤读书</a:t>
                      </a:r>
                    </a:p>
                  </a:txBody>
                  <a:tcPr/>
                </a:tc>
              </a:tr>
              <a:tr h="58737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4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学成回国</a:t>
                      </a:r>
                    </a:p>
                  </a:txBody>
                  <a:tcPr/>
                </a:tc>
              </a:tr>
              <a:tr h="587379">
                <a:tc rowSpan="3"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5——13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CN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研制过程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5——6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接受任务</a:t>
                      </a:r>
                    </a:p>
                  </a:txBody>
                  <a:tcPr/>
                </a:tc>
              </a:tr>
              <a:tr h="58737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7——10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排除万难</a:t>
                      </a:r>
                    </a:p>
                  </a:txBody>
                  <a:tcPr/>
                </a:tc>
              </a:tr>
              <a:tr h="587379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11——13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研制成功</a:t>
                      </a:r>
                    </a:p>
                  </a:txBody>
                  <a:tcPr/>
                </a:tc>
              </a:tr>
              <a:tr h="587379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14</a:t>
                      </a:r>
                      <a:r>
                        <a:rPr lang="zh-CN" altLang="en-US" dirty="0" smtClean="0"/>
                        <a:t>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实现誓言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-1143040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用关键词写复杂提纲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内容占位符 7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8686800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图片 13" descr="08f790529822720e060ae20d7bcb0a46f31fab04.jpg"/>
          <p:cNvPicPr>
            <a:picLocks noChangeAspect="1"/>
          </p:cNvPicPr>
          <p:nvPr/>
        </p:nvPicPr>
        <p:blipFill>
          <a:blip r:embed="rId8" cstate="print"/>
          <a:srcRect l="19689" t="1923" r="55376"/>
          <a:stretch>
            <a:fillRect/>
          </a:stretch>
        </p:blipFill>
        <p:spPr>
          <a:xfrm>
            <a:off x="2928926" y="1571612"/>
            <a:ext cx="642942" cy="4929222"/>
          </a:xfrm>
          <a:prstGeom prst="rect">
            <a:avLst/>
          </a:prstGeom>
        </p:spPr>
      </p:pic>
      <p:pic>
        <p:nvPicPr>
          <p:cNvPr id="15" name="图片 14" descr="08f790529822720e060ae20d7bcb0a46f31fab04.jpg"/>
          <p:cNvPicPr>
            <a:picLocks noChangeAspect="1"/>
          </p:cNvPicPr>
          <p:nvPr/>
        </p:nvPicPr>
        <p:blipFill>
          <a:blip r:embed="rId8" cstate="print"/>
          <a:srcRect l="23251" t="1923" r="55376"/>
          <a:stretch>
            <a:fillRect/>
          </a:stretch>
        </p:blipFill>
        <p:spPr>
          <a:xfrm>
            <a:off x="5072066" y="1714488"/>
            <a:ext cx="642942" cy="2071702"/>
          </a:xfrm>
          <a:prstGeom prst="rect">
            <a:avLst/>
          </a:prstGeom>
        </p:spPr>
      </p:pic>
      <p:pic>
        <p:nvPicPr>
          <p:cNvPr id="16" name="图片 15" descr="08f790529822720e060ae20d7bcb0a46f31fab04.jpg"/>
          <p:cNvPicPr>
            <a:picLocks noChangeAspect="1"/>
          </p:cNvPicPr>
          <p:nvPr/>
        </p:nvPicPr>
        <p:blipFill>
          <a:blip r:embed="rId8" cstate="print"/>
          <a:srcRect l="23251" t="1923" r="55376"/>
          <a:stretch>
            <a:fillRect/>
          </a:stretch>
        </p:blipFill>
        <p:spPr>
          <a:xfrm>
            <a:off x="5072066" y="4429132"/>
            <a:ext cx="642942" cy="207170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43306" y="1000108"/>
            <a:ext cx="1415772" cy="46166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一级提纲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8" y="928670"/>
            <a:ext cx="1422184" cy="46166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级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提纲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生命与水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285852" y="164305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、生命与水关系密切   </a:t>
            </a:r>
            <a:endParaRPr lang="en-US" altLang="zh-CN" dirty="0" smtClean="0"/>
          </a:p>
          <a:p>
            <a:r>
              <a:rPr lang="en-US" altLang="zh-CN" dirty="0" smtClean="0"/>
              <a:t>      </a:t>
            </a:r>
            <a:r>
              <a:rPr lang="zh-CN" altLang="en-US" dirty="0" smtClean="0"/>
              <a:t> 水构成生命 水维持生命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、养成喝水的良好习惯 讲究科学</a:t>
            </a:r>
            <a:endParaRPr lang="zh-CN" altLang="en-US" dirty="0"/>
          </a:p>
        </p:txBody>
      </p:sp>
      <p:sp>
        <p:nvSpPr>
          <p:cNvPr id="10" name="左大括号 9"/>
          <p:cNvSpPr/>
          <p:nvPr/>
        </p:nvSpPr>
        <p:spPr>
          <a:xfrm>
            <a:off x="785786" y="1928802"/>
            <a:ext cx="642942" cy="178595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)1T)4BA5FYC7XHOG`LQI71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1"/>
            <a:ext cx="9501254" cy="6858000"/>
          </a:xfrm>
          <a:prstGeom prst="rect">
            <a:avLst/>
          </a:prstGeom>
        </p:spPr>
      </p:pic>
      <p:pic>
        <p:nvPicPr>
          <p:cNvPr id="9" name="内容占位符 3" descr="]N$BB3}}5Q33RF6XU2%PFNM.png"/>
          <p:cNvPicPr>
            <a:picLocks noChangeAspect="1"/>
          </p:cNvPicPr>
          <p:nvPr/>
        </p:nvPicPr>
        <p:blipFill>
          <a:blip r:embed="rId4" cstate="print"/>
          <a:srcRect b="70667"/>
          <a:stretch>
            <a:fillRect/>
          </a:stretch>
        </p:blipFill>
        <p:spPr>
          <a:xfrm>
            <a:off x="285720" y="4500570"/>
            <a:ext cx="8572560" cy="1571636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285852" y="5286388"/>
            <a:ext cx="6858048" cy="64294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85786" y="785794"/>
            <a:ext cx="2242922" cy="707886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一级提纲</a:t>
            </a:r>
            <a:endParaRPr lang="zh-CN" altLang="en-US" sz="40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</p:spPr>
      </p:pic>
      <p:pic>
        <p:nvPicPr>
          <p:cNvPr id="6" name="内容占位符 5" descr="``OW)WXW6M5(AQD0~M6TVX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8358246" cy="42862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图片 7" descr="AF)ONEEN4LN_M9MT{]4Y`C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857760"/>
            <a:ext cx="7258050" cy="1714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00496" y="214290"/>
            <a:ext cx="1832553" cy="58477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二级提纲</a:t>
            </a:r>
            <a:endParaRPr lang="zh-CN" altLang="en-US" sz="32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143372" y="3214686"/>
            <a:ext cx="3143272" cy="1214446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286116" y="928670"/>
            <a:ext cx="3500462" cy="2357454"/>
          </a:xfrm>
          <a:prstGeom prst="ellipse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生命与水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285720" y="1714488"/>
            <a:ext cx="9858444" cy="452596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）关系密切   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）生命摇篮   </a:t>
            </a:r>
            <a:endParaRPr lang="en-US" altLang="zh-CN" dirty="0" smtClean="0"/>
          </a:p>
          <a:p>
            <a:r>
              <a:rPr lang="en-US" altLang="zh-CN" dirty="0" smtClean="0"/>
              <a:t>                             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）大功臣     （</a:t>
            </a:r>
            <a:r>
              <a:rPr lang="en-US" altLang="zh-CN" dirty="0" smtClean="0"/>
              <a:t>7</a:t>
            </a:r>
            <a:r>
              <a:rPr lang="zh-CN" altLang="en-US" dirty="0" smtClean="0"/>
              <a:t>）构成生命</a:t>
            </a:r>
            <a:endParaRPr lang="en-US" altLang="zh-CN" dirty="0" smtClean="0"/>
          </a:p>
          <a:p>
            <a:r>
              <a:rPr lang="en-US" altLang="zh-CN" dirty="0" smtClean="0"/>
              <a:t>                             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4~6</a:t>
            </a:r>
            <a:r>
              <a:rPr lang="zh-CN" altLang="en-US" dirty="0" smtClean="0"/>
              <a:t>）防护兵            维持生命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          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9</a:t>
            </a:r>
            <a:r>
              <a:rPr lang="zh-CN" altLang="en-US" dirty="0" smtClean="0"/>
              <a:t>）适量适时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）科学喝水</a:t>
            </a:r>
            <a:endParaRPr lang="en-US" altLang="zh-CN" dirty="0" smtClean="0"/>
          </a:p>
          <a:p>
            <a:r>
              <a:rPr lang="en-US" altLang="zh-CN" dirty="0" smtClean="0"/>
              <a:t>                                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）喝白开水</a:t>
            </a:r>
            <a:endParaRPr lang="zh-CN" altLang="en-US" dirty="0"/>
          </a:p>
        </p:txBody>
      </p:sp>
      <p:sp>
        <p:nvSpPr>
          <p:cNvPr id="10" name="左大括号 9"/>
          <p:cNvSpPr/>
          <p:nvPr/>
        </p:nvSpPr>
        <p:spPr>
          <a:xfrm>
            <a:off x="214282" y="2000240"/>
            <a:ext cx="714348" cy="3071834"/>
          </a:xfrm>
          <a:prstGeom prst="leftBrace">
            <a:avLst>
              <a:gd name="adj1" fmla="val 0"/>
              <a:gd name="adj2" fmla="val 50000"/>
            </a:avLst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>
            <a:off x="3428992" y="1857364"/>
            <a:ext cx="298324" cy="141446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大括号 11"/>
          <p:cNvSpPr/>
          <p:nvPr/>
        </p:nvSpPr>
        <p:spPr>
          <a:xfrm>
            <a:off x="3571868" y="4214818"/>
            <a:ext cx="298324" cy="141446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大括号 12"/>
          <p:cNvSpPr/>
          <p:nvPr/>
        </p:nvSpPr>
        <p:spPr>
          <a:xfrm>
            <a:off x="6286512" y="1928802"/>
            <a:ext cx="357190" cy="1357322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`OIZP$H(%T@9J5J6L_I2T0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9389" y="382928"/>
            <a:ext cx="9283389" cy="64750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8728" y="1142984"/>
            <a:ext cx="1415772" cy="46166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一级提纲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1142984"/>
            <a:ext cx="1422184" cy="46166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二级提纲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7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图表式提纲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286808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705"/>
                <a:gridCol w="4710103"/>
              </a:tblGrid>
              <a:tr h="976330">
                <a:tc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marL="0" algn="ctr" defTabSz="914400" rtl="0" eaLnBrk="1" latinLnBrk="0" hangingPunct="1"/>
                      <a:r>
                        <a:rPr lang="zh-CN" altLang="en-US" sz="2800" b="1" kern="1200" dirty="0" smtClean="0">
                          <a:solidFill>
                            <a:schemeClr val="lt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一级提纲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 smtClean="0"/>
                    </a:p>
                    <a:p>
                      <a:pPr marL="0" algn="ctr" defTabSz="914400" rtl="0" eaLnBrk="1" latinLnBrk="0" hangingPunct="1"/>
                      <a:r>
                        <a:rPr lang="zh-CN" altLang="en-US" sz="2800" b="1" kern="1200" dirty="0" smtClean="0">
                          <a:solidFill>
                            <a:schemeClr val="lt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二级提纲</a:t>
                      </a:r>
                    </a:p>
                  </a:txBody>
                  <a:tcPr/>
                </a:tc>
              </a:tr>
              <a:tr h="661990">
                <a:tc rowSpan="3">
                  <a:txBody>
                    <a:bodyPr/>
                    <a:lstStyle/>
                    <a:p>
                      <a:pPr algn="ctr"/>
                      <a:endParaRPr lang="en-US" altLang="zh-CN" sz="3600" b="1" dirty="0" smtClean="0"/>
                    </a:p>
                    <a:p>
                      <a:pPr algn="ctr"/>
                      <a:r>
                        <a:rPr lang="zh-CN" altLang="en-US" sz="3600" b="1" dirty="0" smtClean="0"/>
                        <a:t>关系密切</a:t>
                      </a:r>
                      <a:endParaRPr lang="zh-CN" alt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生命摇篮</a:t>
                      </a:r>
                    </a:p>
                  </a:txBody>
                  <a:tcPr/>
                </a:tc>
              </a:tr>
              <a:tr h="6619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大功臣</a:t>
                      </a:r>
                    </a:p>
                  </a:txBody>
                  <a:tcPr/>
                </a:tc>
              </a:tr>
              <a:tr h="6619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防护兵</a:t>
                      </a:r>
                    </a:p>
                  </a:txBody>
                  <a:tcPr/>
                </a:tc>
              </a:tr>
              <a:tr h="661990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CN" sz="3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CN" altLang="en-US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科学喝水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适时适量</a:t>
                      </a:r>
                    </a:p>
                  </a:txBody>
                  <a:tcPr/>
                </a:tc>
              </a:tr>
              <a:tr h="66199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3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喝白开水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7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85115" y="0"/>
            <a:ext cx="4630420" cy="1162050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sym typeface="+mn-ea"/>
              </a:rPr>
              <a:t>自主学习小提示</a:t>
            </a:r>
            <a:r>
              <a:rPr lang="zh-CN" altLang="en-US" sz="4400" dirty="0" smtClean="0"/>
              <a:t>：</a:t>
            </a:r>
            <a:endParaRPr lang="zh-CN" altLang="en-US" sz="4400" dirty="0"/>
          </a:p>
        </p:txBody>
      </p:sp>
      <p:sp>
        <p:nvSpPr>
          <p:cNvPr id="6" name="内容占位符 7"/>
          <p:cNvSpPr txBox="1"/>
          <p:nvPr/>
        </p:nvSpPr>
        <p:spPr>
          <a:xfrm>
            <a:off x="285720" y="1500174"/>
            <a:ext cx="41434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自主学习</a:t>
            </a:r>
            <a:r>
              <a:rPr kumimoji="0" lang="zh-CN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只有一个地球</a:t>
            </a:r>
            <a:r>
              <a:rPr kumimoji="0" lang="zh-CN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》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2——7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自然段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划出一级提纲和二级提纲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zh-CN" altLang="en-US" sz="3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想想这样划分的理由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sz="3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zh-CN" altLang="en-US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" name="内容占位符 9" descr="1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85728"/>
            <a:ext cx="4097179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7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13580" y="0"/>
            <a:ext cx="4630420" cy="1162050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sym typeface="+mn-ea"/>
              </a:rPr>
              <a:t>合作学习小提示</a:t>
            </a:r>
            <a:r>
              <a:rPr lang="zh-CN" altLang="en-US" sz="4400" dirty="0" smtClean="0"/>
              <a:t>：</a:t>
            </a:r>
            <a:endParaRPr lang="zh-CN" altLang="en-US" sz="4400" dirty="0"/>
          </a:p>
        </p:txBody>
      </p:sp>
      <p:sp>
        <p:nvSpPr>
          <p:cNvPr id="6" name="内容占位符 7"/>
          <p:cNvSpPr txBox="1"/>
          <p:nvPr/>
        </p:nvSpPr>
        <p:spPr>
          <a:xfrm>
            <a:off x="4643438" y="1357298"/>
            <a:ext cx="41434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阐述划</a:t>
            </a: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分</a:t>
            </a: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</a:t>
            </a: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级提纲和二级提</a:t>
            </a: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纲的理由</a:t>
            </a:r>
            <a:endParaRPr lang="zh-CN" altLang="en-US" sz="3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zh-CN" altLang="en-US" sz="3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小组内用大括号式或图表式写出</a:t>
            </a:r>
            <a:r>
              <a:rPr lang="en-US" altLang="zh-CN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2——7</a:t>
            </a: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自然段的详细提纲</a:t>
            </a: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并提炼关键词</a:t>
            </a:r>
            <a:endParaRPr lang="en-US" altLang="zh-CN" sz="3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zh-CN" altLang="en-US" sz="32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" name="内容占位符 9" descr="1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500042"/>
            <a:ext cx="4097179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7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用关键词写复杂提纲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8" y="1142984"/>
            <a:ext cx="1422184" cy="46166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二级提纲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1214422"/>
            <a:ext cx="1415772" cy="461665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一级提纲</a:t>
            </a:r>
            <a:endParaRPr lang="zh-CN" altLang="en-US" sz="2400" b="1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9" name="图片 8" descr="08f790529822720e060ae20d7bcb0a46f31fab04.jpg"/>
          <p:cNvPicPr>
            <a:picLocks noChangeAspect="1"/>
          </p:cNvPicPr>
          <p:nvPr/>
        </p:nvPicPr>
        <p:blipFill>
          <a:blip r:embed="rId8" cstate="print"/>
          <a:srcRect l="19689" t="1923" r="55376"/>
          <a:stretch>
            <a:fillRect/>
          </a:stretch>
        </p:blipFill>
        <p:spPr>
          <a:xfrm>
            <a:off x="3357554" y="2428868"/>
            <a:ext cx="571504" cy="3000396"/>
          </a:xfrm>
          <a:prstGeom prst="rect">
            <a:avLst/>
          </a:prstGeom>
        </p:spPr>
      </p:pic>
      <p:pic>
        <p:nvPicPr>
          <p:cNvPr id="10" name="图片 9" descr="08f790529822720e060ae20d7bcb0a46f31fab04.jpg"/>
          <p:cNvPicPr>
            <a:picLocks noChangeAspect="1"/>
          </p:cNvPicPr>
          <p:nvPr/>
        </p:nvPicPr>
        <p:blipFill>
          <a:blip r:embed="rId8" cstate="print"/>
          <a:srcRect l="23251" t="1923" r="55376"/>
          <a:stretch>
            <a:fillRect/>
          </a:stretch>
        </p:blipFill>
        <p:spPr>
          <a:xfrm>
            <a:off x="5214942" y="1714488"/>
            <a:ext cx="571504" cy="2071702"/>
          </a:xfrm>
          <a:prstGeom prst="rect">
            <a:avLst/>
          </a:prstGeom>
        </p:spPr>
      </p:pic>
      <p:pic>
        <p:nvPicPr>
          <p:cNvPr id="11" name="图片 10" descr="08f790529822720e060ae20d7bcb0a46f31fab04.jpg"/>
          <p:cNvPicPr>
            <a:picLocks noChangeAspect="1"/>
          </p:cNvPicPr>
          <p:nvPr/>
        </p:nvPicPr>
        <p:blipFill>
          <a:blip r:embed="rId8" cstate="print"/>
          <a:srcRect l="23251" t="1923" r="55376"/>
          <a:stretch>
            <a:fillRect/>
          </a:stretch>
        </p:blipFill>
        <p:spPr>
          <a:xfrm>
            <a:off x="5214942" y="4071942"/>
            <a:ext cx="571504" cy="2071702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7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000"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571500" y="0"/>
            <a:ext cx="3725545" cy="1162050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自主学习提示：</a:t>
            </a:r>
            <a:endParaRPr lang="zh-CN" altLang="en-US" sz="4400" dirty="0"/>
          </a:p>
        </p:txBody>
      </p:sp>
      <p:pic>
        <p:nvPicPr>
          <p:cNvPr id="5" name="内容占位符 4" descr="Y$LW)AU9OPMIN}IH4{([TE0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57166"/>
            <a:ext cx="4110289" cy="5853113"/>
          </a:xfrm>
        </p:spPr>
      </p:pic>
      <p:sp>
        <p:nvSpPr>
          <p:cNvPr id="6" name="内容占位符 7"/>
          <p:cNvSpPr txBox="1"/>
          <p:nvPr/>
        </p:nvSpPr>
        <p:spPr>
          <a:xfrm>
            <a:off x="285720" y="1500174"/>
            <a:ext cx="414340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默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读</a:t>
            </a:r>
            <a:r>
              <a:rPr kumimoji="0" lang="zh-CN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《</a:t>
            </a:r>
            <a:r>
              <a:rPr kumimoji="0" lang="zh-CN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邓稼先的人生之路</a:t>
            </a:r>
            <a:r>
              <a:rPr kumimoji="0" lang="zh-CN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》</a:t>
            </a: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划出一级提纲和二级提纲</a:t>
            </a:r>
            <a:endParaRPr lang="en-US" altLang="zh-CN" sz="3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  <a:cs typeface="+mn-cs"/>
              </a:rPr>
              <a:t>运用大括号式或图表式写出本文的详细提纲并</a:t>
            </a:r>
            <a:r>
              <a:rPr lang="zh-CN" altLang="en-US" sz="3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提炼关键词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itchFamily="49" charset="-122"/>
              <a:ea typeface="楷体" pitchFamily="49" charset="-122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zh-CN" sz="3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594</Words>
  <Application>Microsoft Office PowerPoint</Application>
  <PresentationFormat>全屏显示(4:3)</PresentationFormat>
  <Paragraphs>103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学写详细提纲</vt:lpstr>
      <vt:lpstr>《生命与水》</vt:lpstr>
      <vt:lpstr>幻灯片 3</vt:lpstr>
      <vt:lpstr>《生命与水》</vt:lpstr>
      <vt:lpstr>图表式提纲</vt:lpstr>
      <vt:lpstr>自主学习小提示：</vt:lpstr>
      <vt:lpstr>合作学习小提示：</vt:lpstr>
      <vt:lpstr>用关键词写复杂提纲</vt:lpstr>
      <vt:lpstr>自主学习提示：</vt:lpstr>
      <vt:lpstr>用关键词写复杂提纲</vt:lpstr>
      <vt:lpstr>用关键词写复杂提纲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提纲归纳复习</dc:title>
  <dc:creator>Administrator</dc:creator>
  <cp:lastModifiedBy>XT365</cp:lastModifiedBy>
  <cp:revision>96</cp:revision>
  <dcterms:created xsi:type="dcterms:W3CDTF">2016-10-22T10:28:00Z</dcterms:created>
  <dcterms:modified xsi:type="dcterms:W3CDTF">2016-11-02T14:39:20Z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