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87" r:id="rId3"/>
    <p:sldId id="288" r:id="rId4"/>
    <p:sldId id="265" r:id="rId5"/>
    <p:sldId id="264" r:id="rId6"/>
    <p:sldId id="268" r:id="rId7"/>
    <p:sldId id="269" r:id="rId8"/>
    <p:sldId id="270" r:id="rId9"/>
    <p:sldId id="272" r:id="rId10"/>
    <p:sldId id="275" r:id="rId11"/>
    <p:sldId id="276" r:id="rId12"/>
    <p:sldId id="257" r:id="rId13"/>
    <p:sldId id="258" r:id="rId14"/>
    <p:sldId id="278" r:id="rId15"/>
    <p:sldId id="280" r:id="rId16"/>
    <p:sldId id="281" r:id="rId17"/>
    <p:sldId id="277" r:id="rId18"/>
    <p:sldId id="279" r:id="rId19"/>
    <p:sldId id="293" r:id="rId20"/>
    <p:sldId id="289" r:id="rId21"/>
    <p:sldId id="282" r:id="rId22"/>
    <p:sldId id="283" r:id="rId23"/>
    <p:sldId id="284" r:id="rId24"/>
    <p:sldId id="285" r:id="rId25"/>
    <p:sldId id="286" r:id="rId26"/>
    <p:sldId id="259" r:id="rId27"/>
    <p:sldId id="290" r:id="rId28"/>
    <p:sldId id="291" r:id="rId29"/>
    <p:sldId id="292" r:id="rId30"/>
    <p:sldId id="260" r:id="rId31"/>
    <p:sldId id="261" r:id="rId32"/>
    <p:sldId id="262" r:id="rId33"/>
    <p:sldId id="2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C7C8-4148-485D-840A-218F21ED4CD1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0D430-609D-45E0-9855-819F8474F4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863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fld id="{316C28F5-FC40-48BB-BFFE-A4771F5472C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eaLnBrk="1" hangingPunct="1"/>
              <a:t>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21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39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260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015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915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051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666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427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55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930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587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780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445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9u1a2.swf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3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2363"/>
            <a:ext cx="9144000" cy="3517876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en-US" altLang="zh-CN" dirty="0" smtClean="0"/>
              <a:t>Module 9 Unit 1</a:t>
            </a:r>
            <a:br>
              <a:rPr lang="en-US" altLang="zh-CN" dirty="0" smtClean="0"/>
            </a:br>
            <a:r>
              <a:rPr lang="en-US" altLang="zh-CN" dirty="0" smtClean="0"/>
              <a:t>They were very young.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80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5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3" name="AutoShape 7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5364" name="Picture 9" descr="20090525_ecee8747b5de3c3c43beFhOnfNmcWgz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4149725"/>
            <a:ext cx="244792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318761-130G30S006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84613"/>
            <a:ext cx="2230438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95288" y="3068638"/>
            <a:ext cx="17287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father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195513" y="3068638"/>
            <a:ext cx="17668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mother</a:t>
            </a: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4643438" y="3068638"/>
            <a:ext cx="1982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grandpa</a:t>
            </a: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7005638" y="3068638"/>
            <a:ext cx="21383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grandma</a:t>
            </a:r>
          </a:p>
        </p:txBody>
      </p:sp>
      <p:sp>
        <p:nvSpPr>
          <p:cNvPr id="74769" name="AutoShape 17"/>
          <p:cNvSpPr>
            <a:spLocks/>
          </p:cNvSpPr>
          <p:nvPr/>
        </p:nvSpPr>
        <p:spPr bwMode="auto">
          <a:xfrm rot="-5400000">
            <a:off x="133111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0" name="AutoShape 18"/>
          <p:cNvSpPr>
            <a:spLocks/>
          </p:cNvSpPr>
          <p:nvPr/>
        </p:nvSpPr>
        <p:spPr bwMode="auto">
          <a:xfrm rot="-5400000">
            <a:off x="622696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1" name="Rectangle 19"/>
          <p:cNvSpPr>
            <a:spLocks noChangeArrowheads="1"/>
          </p:cNvSpPr>
          <p:nvPr/>
        </p:nvSpPr>
        <p:spPr bwMode="auto">
          <a:xfrm>
            <a:off x="1116013" y="981075"/>
            <a:ext cx="179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parents</a:t>
            </a:r>
          </a:p>
        </p:txBody>
      </p:sp>
      <p:sp>
        <p:nvSpPr>
          <p:cNvPr id="74772" name="Rectangle 20"/>
          <p:cNvSpPr>
            <a:spLocks noChangeArrowheads="1"/>
          </p:cNvSpPr>
          <p:nvPr/>
        </p:nvSpPr>
        <p:spPr bwMode="auto">
          <a:xfrm>
            <a:off x="5003800" y="1052513"/>
            <a:ext cx="3816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</a:p>
        </p:txBody>
      </p:sp>
    </p:spTree>
    <p:extLst>
      <p:ext uri="{BB962C8B-B14F-4D97-AF65-F5344CB8AC3E}">
        <p14:creationId xmlns:p14="http://schemas.microsoft.com/office/powerpoint/2010/main" xmlns="" val="278549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  <p:bldP spid="74765" grpId="0"/>
      <p:bldP spid="74766" grpId="0"/>
      <p:bldP spid="74767" grpId="0"/>
      <p:bldP spid="74769" grpId="0" animBg="1"/>
      <p:bldP spid="74770" grpId="0" animBg="1"/>
      <p:bldP spid="74771" grpId="0"/>
      <p:bldP spid="747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6375" y="476250"/>
            <a:ext cx="6769100" cy="1143000"/>
          </a:xfrm>
          <a:noFill/>
        </p:spPr>
        <p:txBody>
          <a:bodyPr/>
          <a:lstStyle/>
          <a:p>
            <a:pPr eaLnBrk="1" hangingPunct="1"/>
            <a:r>
              <a:rPr kumimoji="0" lang="en-US" altLang="zh-CN" sz="5400" smtClean="0">
                <a:latin typeface="Times New Roman" panose="02020603050405020304" pitchFamily="18" charset="0"/>
              </a:rPr>
              <a:t>Who are they, Lingling?</a:t>
            </a:r>
          </a:p>
        </p:txBody>
      </p:sp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755650" y="5516563"/>
            <a:ext cx="8388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lang="en-US" altLang="zh-CN" sz="5400">
                <a:solidFill>
                  <a:srgbClr val="00008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They are my ____________.</a:t>
            </a:r>
          </a:p>
        </p:txBody>
      </p:sp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51" r="26404" b="61238"/>
          <a:stretch>
            <a:fillRect/>
          </a:stretch>
        </p:blipFill>
        <p:spPr bwMode="auto">
          <a:xfrm>
            <a:off x="2555875" y="1557338"/>
            <a:ext cx="446405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4500563" y="5589588"/>
            <a:ext cx="4146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00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451802" y="1295417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72214" y="1211436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0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968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look. Then find the details.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089" name="ShockwaveFlash1" r:id="rId2" imgW="7763959" imgH="4926416"/>
    </p:controls>
    <p:extLst>
      <p:ext uri="{BB962C8B-B14F-4D97-AF65-F5344CB8AC3E}">
        <p14:creationId xmlns:p14="http://schemas.microsoft.com/office/powerpoint/2010/main" xmlns="" val="327062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587333" y="1268078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385709" y="1282731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80860" y="5568550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old</a:t>
            </a:r>
            <a:endParaRPr lang="zh-CN" altLang="en-US" sz="4000" dirty="0"/>
          </a:p>
        </p:txBody>
      </p:sp>
      <p:sp>
        <p:nvSpPr>
          <p:cNvPr id="59" name="文本框 58"/>
          <p:cNvSpPr txBox="1"/>
          <p:nvPr/>
        </p:nvSpPr>
        <p:spPr>
          <a:xfrm>
            <a:off x="2300568" y="5516527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young</a:t>
            </a:r>
            <a:endParaRPr lang="zh-CN" altLang="en-US" sz="4000" dirty="0"/>
          </a:p>
        </p:txBody>
      </p:sp>
      <p:cxnSp>
        <p:nvCxnSpPr>
          <p:cNvPr id="45" name="直接连接符 44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401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37082" y="5640146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long</a:t>
            </a:r>
            <a:endParaRPr lang="zh-CN" altLang="en-US" sz="4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288466" y="4858828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208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-487385" y="3907310"/>
            <a:ext cx="761655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1.I</a:t>
            </a:r>
            <a:r>
              <a:rPr lang="en-US" altLang="zh-CN" sz="3200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two </a:t>
            </a:r>
            <a:r>
              <a:rPr lang="en-US" altLang="zh-CN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2.Your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hair ____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very short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 very cute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naughty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745213" y="500424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643093" y="441727"/>
            <a:ext cx="12350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pic>
        <p:nvPicPr>
          <p:cNvPr id="20485" name="Picture 5" descr="47e3293dt9db01ad9f4ae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51" t="12842" r="47513" b="41711"/>
          <a:stretch>
            <a:fillRect/>
          </a:stretch>
        </p:blipFill>
        <p:spPr bwMode="auto">
          <a:xfrm>
            <a:off x="5928719" y="1460145"/>
            <a:ext cx="26638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9" t="24652" r="64523" b="46718"/>
          <a:stretch>
            <a:fillRect/>
          </a:stretch>
        </p:blipFill>
        <p:spPr bwMode="auto">
          <a:xfrm>
            <a:off x="1785938" y="1408113"/>
            <a:ext cx="1871662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11"/>
          <p:cNvSpPr>
            <a:spLocks noChangeArrowheads="1"/>
          </p:cNvSpPr>
          <p:nvPr/>
        </p:nvSpPr>
        <p:spPr bwMode="auto">
          <a:xfrm>
            <a:off x="4848152" y="3932106"/>
            <a:ext cx="51482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1. I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am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ten.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2. Your hair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long.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3. You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clever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4. I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quiet.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87" name="Rectangle 15"/>
          <p:cNvSpPr>
            <a:spLocks noChangeArrowheads="1"/>
          </p:cNvSpPr>
          <p:nvPr/>
        </p:nvSpPr>
        <p:spPr bwMode="auto">
          <a:xfrm>
            <a:off x="280441" y="3888237"/>
            <a:ext cx="1133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was</a:t>
            </a: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1831366" y="4342041"/>
            <a:ext cx="101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was</a:t>
            </a:r>
          </a:p>
        </p:txBody>
      </p:sp>
      <p:sp>
        <p:nvSpPr>
          <p:cNvPr id="79889" name="Rectangle 17"/>
          <p:cNvSpPr>
            <a:spLocks noChangeArrowheads="1"/>
          </p:cNvSpPr>
          <p:nvPr/>
        </p:nvSpPr>
        <p:spPr bwMode="auto">
          <a:xfrm>
            <a:off x="280441" y="5359365"/>
            <a:ext cx="1365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 was</a:t>
            </a:r>
          </a:p>
        </p:txBody>
      </p:sp>
      <p:sp>
        <p:nvSpPr>
          <p:cNvPr id="79890" name="Rectangle 18"/>
          <p:cNvSpPr>
            <a:spLocks noChangeArrowheads="1"/>
          </p:cNvSpPr>
          <p:nvPr/>
        </p:nvSpPr>
        <p:spPr bwMode="auto">
          <a:xfrm>
            <a:off x="699541" y="4882891"/>
            <a:ext cx="142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were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847179" y="395288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16423" y="165443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60632" y="16544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966649" y="253591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29168" y="282824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071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79887" grpId="0"/>
      <p:bldP spid="79888" grpId="0"/>
      <p:bldP spid="79889" grpId="0"/>
      <p:bldP spid="79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59943"/>
            <a:ext cx="8604250" cy="498197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现在</a:t>
            </a:r>
            <a:r>
              <a:rPr lang="en-US" altLang="zh-CN" sz="4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：    </a:t>
            </a:r>
            <a:r>
              <a:rPr lang="zh-CN" altLang="en-US" sz="4400" dirty="0" smtClean="0">
                <a:solidFill>
                  <a:srgbClr val="00008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过去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zh-CN" altLang="en-US" sz="4800" dirty="0" smtClean="0"/>
              <a:t>：</a:t>
            </a:r>
            <a:r>
              <a:rPr lang="en-US" altLang="zh-CN" sz="4800" dirty="0" smtClean="0"/>
              <a:t>                  </a:t>
            </a:r>
          </a:p>
          <a:p>
            <a:pPr eaLnBrk="1" hangingPunct="1">
              <a:buFontTx/>
              <a:buNone/>
            </a:pPr>
            <a:r>
              <a:rPr lang="zh-CN" altLang="en-US" sz="4800" dirty="0" smtClean="0"/>
              <a:t> 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is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are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076825" y="1527175"/>
            <a:ext cx="406717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endParaRPr kumimoji="1" lang="zh-CN" altLang="en-US" sz="5400">
              <a:latin typeface="-소망M"/>
            </a:endParaRPr>
          </a:p>
        </p:txBody>
      </p:sp>
      <p:sp>
        <p:nvSpPr>
          <p:cNvPr id="13316" name="AutoShape 5"/>
          <p:cNvSpPr>
            <a:spLocks/>
          </p:cNvSpPr>
          <p:nvPr/>
        </p:nvSpPr>
        <p:spPr bwMode="auto">
          <a:xfrm>
            <a:off x="3494787" y="2542885"/>
            <a:ext cx="540900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103302" y="3254955"/>
            <a:ext cx="10615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994297" y="5270387"/>
            <a:ext cx="1279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13319" name="Rectangle 8"/>
          <p:cNvSpPr>
            <a:spLocks noGrp="1" noChangeArrowheads="1"/>
          </p:cNvSpPr>
          <p:nvPr>
            <p:ph type="title"/>
          </p:nvPr>
        </p:nvSpPr>
        <p:spPr>
          <a:xfrm>
            <a:off x="410392" y="0"/>
            <a:ext cx="8505778" cy="1582737"/>
          </a:xfrm>
          <a:noFill/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Then: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那时候，表示发生在过去的事情。</a:t>
            </a:r>
            <a:r>
              <a:rPr lang="zh-CN" altLang="en-US" sz="4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2614798" y="5679793"/>
            <a:ext cx="1366838" cy="1364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0392" y="2760824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FF0000"/>
                </a:solidFill>
              </a:rPr>
              <a:t>am</a:t>
            </a:r>
            <a:r>
              <a:rPr lang="en-US" altLang="zh-CN" sz="3600" dirty="0" smtClean="0"/>
              <a:t> tall now.</a:t>
            </a:r>
            <a:endParaRPr lang="zh-CN" altLang="en-US" sz="3600" dirty="0"/>
          </a:p>
        </p:txBody>
      </p:sp>
      <p:sp>
        <p:nvSpPr>
          <p:cNvPr id="10" name="文本框 9"/>
          <p:cNvSpPr txBox="1"/>
          <p:nvPr/>
        </p:nvSpPr>
        <p:spPr>
          <a:xfrm>
            <a:off x="5760244" y="2792573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tall then.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31647" y="4412276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FF0000"/>
                </a:solidFill>
              </a:rPr>
              <a:t>is </a:t>
            </a:r>
            <a:r>
              <a:rPr lang="en-US" altLang="zh-CN" sz="3600" dirty="0" smtClean="0"/>
              <a:t>fat now.</a:t>
            </a:r>
            <a:endParaRPr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760244" y="4223382"/>
            <a:ext cx="329123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/>
              <a:t>fat then.</a:t>
            </a:r>
            <a:endParaRPr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50899" y="5991460"/>
            <a:ext cx="403225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are </a:t>
            </a:r>
            <a:r>
              <a:rPr lang="en-US" altLang="zh-CN" sz="3600" dirty="0" smtClean="0"/>
              <a:t>young now.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286475" y="5953629"/>
            <a:ext cx="377229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were </a:t>
            </a:r>
            <a:r>
              <a:rPr lang="en-US" altLang="zh-CN" sz="3600" dirty="0" smtClean="0"/>
              <a:t>old now.</a:t>
            </a:r>
            <a:endParaRPr lang="zh-CN" altLang="en-US" sz="3600" dirty="0"/>
          </a:p>
        </p:txBody>
      </p:sp>
      <p:sp>
        <p:nvSpPr>
          <p:cNvPr id="16" name="AutoShape 5"/>
          <p:cNvSpPr>
            <a:spLocks/>
          </p:cNvSpPr>
          <p:nvPr/>
        </p:nvSpPr>
        <p:spPr bwMode="auto">
          <a:xfrm flipH="1">
            <a:off x="5174207" y="2542885"/>
            <a:ext cx="493518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31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  <p:bldP spid="13316" grpId="0" animBg="1"/>
      <p:bldP spid="72710" grpId="0"/>
      <p:bldP spid="72711" grpId="0"/>
      <p:bldP spid="2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then</a:t>
            </a:r>
            <a:r>
              <a:rPr lang="zh-CN" altLang="en-US" dirty="0" smtClean="0"/>
              <a:t>一样表达</a:t>
            </a:r>
            <a:r>
              <a:rPr lang="zh-CN" altLang="en-US" b="1" dirty="0" smtClean="0">
                <a:solidFill>
                  <a:srgbClr val="FF0000"/>
                </a:solidFill>
              </a:rPr>
              <a:t>过去</a:t>
            </a:r>
            <a:r>
              <a:rPr lang="zh-CN" altLang="en-US" dirty="0" smtClean="0"/>
              <a:t>的时间词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39022"/>
            <a:ext cx="78867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altLang="zh-CN" sz="4000" dirty="0"/>
          </a:p>
          <a:p>
            <a:pPr marL="0" indent="0">
              <a:buNone/>
            </a:pPr>
            <a:r>
              <a:rPr lang="en-US" altLang="zh-CN" sz="4000" dirty="0" smtClean="0"/>
              <a:t>Yesterday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last year/week…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1988/2001…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…</a:t>
            </a:r>
          </a:p>
          <a:p>
            <a:pPr marL="0" indent="0">
              <a:buNone/>
            </a:pP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3822263" y="1973708"/>
            <a:ext cx="454381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Yesterday</a:t>
            </a:r>
            <a:r>
              <a:rPr lang="en-US" altLang="zh-CN" sz="3600" dirty="0" smtClean="0"/>
              <a:t> 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Sunday.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3971533" y="3002684"/>
            <a:ext cx="502234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/>
              <a:t> in Beijing </a:t>
            </a:r>
            <a:r>
              <a:rPr lang="en-US" altLang="zh-CN" sz="3600" dirty="0" smtClean="0">
                <a:solidFill>
                  <a:srgbClr val="FF0000"/>
                </a:solidFill>
              </a:rPr>
              <a:t>last week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822263" y="4031660"/>
            <a:ext cx="454381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0070C0"/>
                </a:solidFill>
              </a:rPr>
              <a:t>were</a:t>
            </a:r>
            <a:r>
              <a:rPr lang="en-US" altLang="zh-CN" sz="3600" dirty="0" smtClean="0"/>
              <a:t> two in </a:t>
            </a:r>
            <a:r>
              <a:rPr lang="en-US" altLang="zh-CN" sz="3600" dirty="0" smtClean="0">
                <a:solidFill>
                  <a:srgbClr val="FF0000"/>
                </a:solidFill>
              </a:rPr>
              <a:t>2001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707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026" y="0"/>
            <a:ext cx="8357974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Look and say: 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What </a:t>
            </a:r>
            <a:r>
              <a:rPr lang="en-US" altLang="zh-CN" sz="3600" dirty="0" smtClean="0"/>
              <a:t>are they </a:t>
            </a:r>
            <a:r>
              <a:rPr lang="en-US" altLang="zh-CN" sz="3600" dirty="0" smtClean="0"/>
              <a:t>talking about?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3101" name="ShockwaveFlash1" r:id="rId2" imgW="8007405" imgH="5130619"/>
    </p:controls>
    <p:extLst>
      <p:ext uri="{BB962C8B-B14F-4D97-AF65-F5344CB8AC3E}">
        <p14:creationId xmlns:p14="http://schemas.microsoft.com/office/powerpoint/2010/main" xmlns="" val="38696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say. Then role-play.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4121" name="ShockwaveFlash1" r:id="rId2" imgW="7763959" imgH="4926416"/>
    </p:controls>
    <p:extLst>
      <p:ext uri="{BB962C8B-B14F-4D97-AF65-F5344CB8AC3E}">
        <p14:creationId xmlns:p14="http://schemas.microsoft.com/office/powerpoint/2010/main" xmlns="" val="36518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8" y="979488"/>
            <a:ext cx="9085262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555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27225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8"/>
          <p:cNvSpPr>
            <a:spLocks noGrp="1" noChangeArrowheads="1"/>
          </p:cNvSpPr>
          <p:nvPr>
            <p:ph type="title"/>
          </p:nvPr>
        </p:nvSpPr>
        <p:spPr>
          <a:xfrm>
            <a:off x="4092575" y="1436688"/>
            <a:ext cx="4465638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It </a:t>
            </a:r>
            <a:r>
              <a:rPr lang="en-US" altLang="zh-CN" sz="4800" dirty="0" smtClean="0">
                <a:latin typeface="Times New Roman" panose="02020603050405020304" pitchFamily="18" charset="0"/>
              </a:rPr>
              <a:t>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____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4092575" y="4615219"/>
            <a:ext cx="446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it___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857875" y="1571625"/>
            <a:ext cx="935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fat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911169" y="475888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thin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640547" y="1571624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075493" y="4758888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75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36875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214438"/>
            <a:ext cx="1871663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85938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4714875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8"/>
          <p:cNvSpPr>
            <a:spLocks noGrp="1" noChangeArrowheads="1"/>
          </p:cNvSpPr>
          <p:nvPr>
            <p:ph type="title"/>
          </p:nvPr>
        </p:nvSpPr>
        <p:spPr>
          <a:xfrm>
            <a:off x="3706813" y="1412875"/>
            <a:ext cx="5508625" cy="1143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</a:t>
            </a:r>
            <a:r>
              <a:rPr lang="en-US" altLang="zh-CN" sz="4400" dirty="0" smtClean="0">
                <a:latin typeface="Times New Roman" panose="02020603050405020304" pitchFamily="18" charset="0"/>
              </a:rPr>
              <a:t>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______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3779838" y="4652963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they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</a:t>
            </a:r>
            <a:r>
              <a:rPr kumimoji="1"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  <a:endParaRPr kumimoji="1" lang="en-US" altLang="zh-CN" sz="4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00775" y="1412875"/>
            <a:ext cx="18002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young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7632700" y="4783137"/>
            <a:ext cx="12239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old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883304" y="1412875"/>
            <a:ext cx="1434946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33071" y="4796631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91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9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143000"/>
            <a:ext cx="1847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85737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72000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8"/>
          <p:cNvSpPr>
            <a:spLocks noGrp="1" noChangeArrowheads="1"/>
          </p:cNvSpPr>
          <p:nvPr>
            <p:ph type="title"/>
          </p:nvPr>
        </p:nvSpPr>
        <p:spPr>
          <a:xfrm>
            <a:off x="4175125" y="1412875"/>
            <a:ext cx="48260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It ____  ______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4175125" y="4652963"/>
            <a:ext cx="482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it __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_____.</a:t>
            </a:r>
            <a:endParaRPr kumimoji="1" lang="en-US" altLang="zh-CN" sz="4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6264275" y="1557338"/>
            <a:ext cx="16557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751388" y="155733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6982974" y="4768413"/>
            <a:ext cx="15843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long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2975" y="4796632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33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14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813" y="857250"/>
            <a:ext cx="179705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68592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71938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3708400" y="1412875"/>
            <a:ext cx="5435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_____ 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3708400" y="4652963"/>
            <a:ext cx="543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they ___</a:t>
            </a:r>
            <a:r>
              <a:rPr kumimoji="1" lang="en-US" altLang="zh-CN" sz="4800" dirty="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5003800" y="1557338"/>
            <a:ext cx="14398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6372225" y="4797425"/>
            <a:ext cx="1439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6516688" y="1557338"/>
            <a:ext cx="1439862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7451725" y="4797425"/>
            <a:ext cx="11525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tall</a:t>
            </a:r>
          </a:p>
        </p:txBody>
      </p:sp>
    </p:spTree>
    <p:extLst>
      <p:ext uri="{BB962C8B-B14F-4D97-AF65-F5344CB8AC3E}">
        <p14:creationId xmlns:p14="http://schemas.microsoft.com/office/powerpoint/2010/main" xmlns="" val="402981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365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761" t="28125" r="15639" b="36614"/>
          <a:stretch/>
        </p:blipFill>
        <p:spPr>
          <a:xfrm>
            <a:off x="866653" y="1507341"/>
            <a:ext cx="3038877" cy="25323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97" t="31443" r="2788" b="39900"/>
          <a:stretch/>
        </p:blipFill>
        <p:spPr>
          <a:xfrm>
            <a:off x="5939481" y="1322634"/>
            <a:ext cx="2004175" cy="272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045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His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His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530" t="34468" r="3103"/>
          <a:stretch/>
        </p:blipFill>
        <p:spPr>
          <a:xfrm>
            <a:off x="911279" y="1486515"/>
            <a:ext cx="2241354" cy="29354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07" t="14129"/>
          <a:stretch/>
        </p:blipFill>
        <p:spPr>
          <a:xfrm>
            <a:off x="5821375" y="1271564"/>
            <a:ext cx="2306268" cy="347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36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60" t="-886" r="-2941" b="52528"/>
          <a:stretch/>
        </p:blipFill>
        <p:spPr>
          <a:xfrm>
            <a:off x="711368" y="1305439"/>
            <a:ext cx="3104844" cy="29222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00" t="33619" r="47911" b="45270"/>
          <a:stretch/>
        </p:blipFill>
        <p:spPr>
          <a:xfrm>
            <a:off x="5835313" y="1319879"/>
            <a:ext cx="2312400" cy="302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633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16010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5402" y="473404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29631" y="571500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My hair__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___ 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9496" y="5715000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My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hair ___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20086" y="596777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39546" y="59325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784" y="1433015"/>
            <a:ext cx="2165440" cy="2429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5057" y="1294043"/>
            <a:ext cx="2165440" cy="25552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2929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Look! It’s me. 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4705206" y="508940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506443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7" name="文本框 13"/>
          <p:cNvSpPr txBox="1"/>
          <p:nvPr/>
        </p:nvSpPr>
        <p:spPr>
          <a:xfrm>
            <a:off x="5216010" y="528199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8" name="文本框 18"/>
          <p:cNvSpPr txBox="1"/>
          <p:nvPr/>
        </p:nvSpPr>
        <p:spPr>
          <a:xfrm>
            <a:off x="475402" y="532889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38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068" y="2046108"/>
            <a:ext cx="3108846" cy="2813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443104" y="2172482"/>
            <a:ext cx="2226291" cy="2660689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4235193" y="5509775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463474" y="495408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07705" y="514419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48133" y="572733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769" y="574728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1982836" y="5144199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73610" y="4383962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silkworm</a:t>
            </a:r>
            <a:endParaRPr lang="zh-CN" altLang="en-US" sz="3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911944" y="4378231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butterfly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99608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8" grpId="0"/>
      <p:bldP spid="39" grpId="0"/>
      <p:bldP spid="40" grpId="0"/>
      <p:bldP spid="41" grpId="0"/>
      <p:bldP spid="42" grpId="0"/>
      <p:bldP spid="46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38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4352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18346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879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44" t="4216" b="48852"/>
          <a:stretch/>
        </p:blipFill>
        <p:spPr bwMode="auto">
          <a:xfrm>
            <a:off x="4616245" y="2124548"/>
            <a:ext cx="3201861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4715648" y="4632347"/>
            <a:ext cx="416963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It____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fat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thin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03166" y="48106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6" name="Picture 5" descr="2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07" t="4216" r="48447" b="48852"/>
          <a:stretch/>
        </p:blipFill>
        <p:spPr bwMode="auto">
          <a:xfrm>
            <a:off x="678427" y="2099968"/>
            <a:ext cx="3111909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04777" y="2000276"/>
            <a:ext cx="3316406" cy="273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17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animBg="1"/>
      <p:bldP spid="49" grpId="0"/>
      <p:bldP spid="50" grpId="0"/>
      <p:bldP spid="51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939" y="2964681"/>
            <a:ext cx="2174733" cy="2174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0657" y="2092697"/>
            <a:ext cx="1954382" cy="32908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4563" y="2934966"/>
            <a:ext cx="4241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715904" y="2111413"/>
            <a:ext cx="6682" cy="906131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908060" y="2149500"/>
            <a:ext cx="491645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S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he____ ____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349084" y="544070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22503" y="54743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22747" y="5514968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411766" y="5475876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610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0" grpId="0"/>
      <p:bldP spid="41" grpId="0"/>
      <p:bldP spid="43" grpId="0"/>
      <p:bldP spid="44" grpId="0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7" name="Picture 13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024" y="2013164"/>
            <a:ext cx="8038531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Line 10"/>
          <p:cNvSpPr>
            <a:spLocks noChangeShapeType="1"/>
          </p:cNvSpPr>
          <p:nvPr/>
        </p:nvSpPr>
        <p:spPr bwMode="auto">
          <a:xfrm flipH="1" flipV="1">
            <a:off x="1342523" y="4592929"/>
            <a:ext cx="133852" cy="90039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6" name="Picture 14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120"/>
          <a:stretch>
            <a:fillRect/>
          </a:stretch>
        </p:blipFill>
        <p:spPr bwMode="auto">
          <a:xfrm>
            <a:off x="4734080" y="2013164"/>
            <a:ext cx="3768475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15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63" t="-1440"/>
          <a:stretch>
            <a:fillRect/>
          </a:stretch>
        </p:blipFill>
        <p:spPr bwMode="auto">
          <a:xfrm>
            <a:off x="2864552" y="1968492"/>
            <a:ext cx="5638003" cy="31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7315248" y="4847115"/>
            <a:ext cx="0" cy="13684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7481" y="5873230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9993" y="550765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0421" y="609078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019916" y="6140352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1981499" y="551920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01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  <p:bldP spid="26633" grpId="0" animBg="1"/>
      <p:bldP spid="11" grpId="0"/>
      <p:bldP spid="12" grpId="0"/>
      <p:bldP spid="13" grpId="0"/>
      <p:bldP spid="19" grpId="0"/>
      <p:bldP spid="52" grpId="0"/>
      <p:bldP spid="53" grpId="0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9" name="AutoShape 5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0" name="AutoShape 6" descr="u=2081944090,576675055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1271" name="Picture 7" descr="p961846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7" r="9270"/>
          <a:stretch>
            <a:fillRect/>
          </a:stretch>
        </p:blipFill>
        <p:spPr bwMode="auto">
          <a:xfrm>
            <a:off x="668808" y="2045982"/>
            <a:ext cx="2369535" cy="27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2531170_124551571559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18" t="7930" r="25652" b="14568"/>
          <a:stretch>
            <a:fillRect/>
          </a:stretch>
        </p:blipFill>
        <p:spPr bwMode="auto">
          <a:xfrm>
            <a:off x="6187626" y="2641651"/>
            <a:ext cx="2563363" cy="271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903260" y="5361057"/>
            <a:ext cx="56376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err="1" smtClean="0">
                <a:latin typeface="Times New Roman" panose="02020603050405020304" pitchFamily="18" charset="0"/>
                <a:ea typeface="-소망B"/>
                <a:cs typeface="-소망B"/>
              </a:rPr>
              <a:t>It____a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 chicken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an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egg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6587333" y="1404581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424814" y="1351025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29119" y="559538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2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8" grpId="0"/>
      <p:bldP spid="2" grpId="0"/>
      <p:bldP spid="16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" descr="u=3984578020,2104123953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293" name="Picture 9" descr="69_001_bt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116013" y="3644900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3" descr="BC1019536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5638410" y="1834713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72302" y="5286127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4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9089" y="3638776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2081314" y="3625972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4390575" y="1768582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6728716" y="1806751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37"/>
          <p:cNvSpPr txBox="1"/>
          <p:nvPr/>
        </p:nvSpPr>
        <p:spPr>
          <a:xfrm>
            <a:off x="7240288" y="5580679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2319441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9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4" grpId="0"/>
      <p:bldP spid="30" grpId="0"/>
      <p:bldP spid="31" grpId="0"/>
      <p:bldP spid="32" grpId="0"/>
      <p:bldP spid="38" grpId="0"/>
      <p:bldP spid="39" grpId="0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Who are they?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39" y="1143049"/>
            <a:ext cx="6668922" cy="5340152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 rot="20875542">
            <a:off x="1651378" y="965531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9067881">
            <a:off x="3667151" y="847854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832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723</TotalTime>
  <Words>564</Words>
  <Application>Microsoft Office PowerPoint</Application>
  <PresentationFormat>全屏显示(4:3)</PresentationFormat>
  <Paragraphs>201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Module 9 Unit 1 They were very young. </vt:lpstr>
      <vt:lpstr>Look and say:  What are they talking about?</vt:lpstr>
      <vt:lpstr>幻灯片 3</vt:lpstr>
      <vt:lpstr>幻灯片 4</vt:lpstr>
      <vt:lpstr>幻灯片 5</vt:lpstr>
      <vt:lpstr>幻灯片 6</vt:lpstr>
      <vt:lpstr>幻灯片 7</vt:lpstr>
      <vt:lpstr>幻灯片 8</vt:lpstr>
      <vt:lpstr>Who are they?</vt:lpstr>
      <vt:lpstr>幻灯片 10</vt:lpstr>
      <vt:lpstr>Who are they, Lingling?</vt:lpstr>
      <vt:lpstr>幻灯片 12</vt:lpstr>
      <vt:lpstr>幻灯片 13</vt:lpstr>
      <vt:lpstr>Listen and look. Then find the details.</vt:lpstr>
      <vt:lpstr>幻灯片 15</vt:lpstr>
      <vt:lpstr>幻灯片 16</vt:lpstr>
      <vt:lpstr>幻灯片 17</vt:lpstr>
      <vt:lpstr>Then: 那时候，表示发生在过去的事情。    </vt:lpstr>
      <vt:lpstr>与then一样表达过去的时间词</vt:lpstr>
      <vt:lpstr>Listen and say. Then role-play.</vt:lpstr>
      <vt:lpstr>幻灯片 21</vt:lpstr>
      <vt:lpstr>It ___ ____then.</vt:lpstr>
      <vt:lpstr>They _____ ______then.</vt:lpstr>
      <vt:lpstr>It ____  ______then.</vt:lpstr>
      <vt:lpstr>They _____ _____then.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tw</cp:lastModifiedBy>
  <cp:revision>71</cp:revision>
  <dcterms:created xsi:type="dcterms:W3CDTF">2017-05-07T02:23:27Z</dcterms:created>
  <dcterms:modified xsi:type="dcterms:W3CDTF">2017-05-08T02:35:34Z</dcterms:modified>
</cp:coreProperties>
</file>