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65" r:id="rId3"/>
    <p:sldId id="264" r:id="rId4"/>
    <p:sldId id="268" r:id="rId5"/>
    <p:sldId id="269" r:id="rId6"/>
    <p:sldId id="270" r:id="rId7"/>
    <p:sldId id="273" r:id="rId8"/>
    <p:sldId id="274" r:id="rId9"/>
    <p:sldId id="272" r:id="rId10"/>
    <p:sldId id="275" r:id="rId11"/>
    <p:sldId id="276" r:id="rId12"/>
    <p:sldId id="257" r:id="rId13"/>
    <p:sldId id="258" r:id="rId14"/>
    <p:sldId id="278" r:id="rId15"/>
    <p:sldId id="280" r:id="rId16"/>
    <p:sldId id="281" r:id="rId17"/>
    <p:sldId id="277" r:id="rId18"/>
    <p:sldId id="279" r:id="rId19"/>
    <p:sldId id="282" r:id="rId20"/>
    <p:sldId id="283" r:id="rId21"/>
    <p:sldId id="284" r:id="rId22"/>
    <p:sldId id="285" r:id="rId23"/>
    <p:sldId id="286" r:id="rId24"/>
    <p:sldId id="259" r:id="rId25"/>
    <p:sldId id="260" r:id="rId26"/>
    <p:sldId id="261" r:id="rId27"/>
    <p:sldId id="262" r:id="rId28"/>
    <p:sldId id="263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DAC7C8-4148-485D-840A-218F21ED4CD1}" type="datetimeFigureOut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00D430-609D-45E0-9855-819F8474F4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863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fld id="{316C28F5-FC40-48BB-BFFE-A4771F5472C3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 eaLnBrk="1" hangingPunct="1"/>
              <a:t>5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621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399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600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153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153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511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667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274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5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305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874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803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25A35-6AB3-4691-BE6A-5A20E241CACF}" type="datetimeFigureOut">
              <a:rPr lang="zh-CN" altLang="en-US" smtClean="0"/>
              <a:t>2017/5/7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FA282-7B55-4559-B315-6DA3C94228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456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3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9u1a2.swf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808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5" descr="u=3782552091,3108930664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63" name="AutoShape 7" descr="u=3782552091,3108930664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5364" name="Picture 9" descr="20090525_ecee8747b5de3c3c43beFhOnfNmcWgz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149725"/>
            <a:ext cx="2447925" cy="215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1" descr="318761-130G30S006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3884613"/>
            <a:ext cx="2230438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64" name="Rectangle 12"/>
          <p:cNvSpPr>
            <a:spLocks noChangeArrowheads="1"/>
          </p:cNvSpPr>
          <p:nvPr/>
        </p:nvSpPr>
        <p:spPr bwMode="auto">
          <a:xfrm>
            <a:off x="395288" y="3068638"/>
            <a:ext cx="17287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latin typeface="Times New Roman" panose="02020603050405020304" pitchFamily="18" charset="0"/>
                <a:ea typeface="-소망B"/>
                <a:cs typeface="-소망B"/>
              </a:rPr>
              <a:t>father</a:t>
            </a:r>
          </a:p>
        </p:txBody>
      </p:sp>
      <p:sp>
        <p:nvSpPr>
          <p:cNvPr id="74765" name="Rectangle 13"/>
          <p:cNvSpPr>
            <a:spLocks noChangeArrowheads="1"/>
          </p:cNvSpPr>
          <p:nvPr/>
        </p:nvSpPr>
        <p:spPr bwMode="auto">
          <a:xfrm>
            <a:off x="2195513" y="3068638"/>
            <a:ext cx="17668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latin typeface="Times New Roman" panose="02020603050405020304" pitchFamily="18" charset="0"/>
                <a:ea typeface="-소망B"/>
                <a:cs typeface="-소망B"/>
              </a:rPr>
              <a:t>mother</a:t>
            </a:r>
          </a:p>
        </p:txBody>
      </p:sp>
      <p:sp>
        <p:nvSpPr>
          <p:cNvPr id="74766" name="Rectangle 14"/>
          <p:cNvSpPr>
            <a:spLocks noChangeArrowheads="1"/>
          </p:cNvSpPr>
          <p:nvPr/>
        </p:nvSpPr>
        <p:spPr bwMode="auto">
          <a:xfrm>
            <a:off x="4643438" y="3068638"/>
            <a:ext cx="19827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latin typeface="Times New Roman" panose="02020603050405020304" pitchFamily="18" charset="0"/>
                <a:ea typeface="-소망B"/>
                <a:cs typeface="-소망B"/>
              </a:rPr>
              <a:t>grandpa</a:t>
            </a:r>
          </a:p>
        </p:txBody>
      </p:sp>
      <p:sp>
        <p:nvSpPr>
          <p:cNvPr id="74767" name="Rectangle 15"/>
          <p:cNvSpPr>
            <a:spLocks noChangeArrowheads="1"/>
          </p:cNvSpPr>
          <p:nvPr/>
        </p:nvSpPr>
        <p:spPr bwMode="auto">
          <a:xfrm>
            <a:off x="7005638" y="3068638"/>
            <a:ext cx="213836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latin typeface="Times New Roman" panose="02020603050405020304" pitchFamily="18" charset="0"/>
                <a:ea typeface="-소망B"/>
                <a:cs typeface="-소망B"/>
              </a:rPr>
              <a:t>grandma</a:t>
            </a:r>
          </a:p>
        </p:txBody>
      </p:sp>
      <p:sp>
        <p:nvSpPr>
          <p:cNvPr id="74769" name="AutoShape 17"/>
          <p:cNvSpPr>
            <a:spLocks/>
          </p:cNvSpPr>
          <p:nvPr/>
        </p:nvSpPr>
        <p:spPr bwMode="auto">
          <a:xfrm rot="-5400000">
            <a:off x="1331119" y="1485106"/>
            <a:ext cx="1296988" cy="2016125"/>
          </a:xfrm>
          <a:prstGeom prst="rightBrace">
            <a:avLst>
              <a:gd name="adj1" fmla="val 1295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4770" name="AutoShape 18"/>
          <p:cNvSpPr>
            <a:spLocks/>
          </p:cNvSpPr>
          <p:nvPr/>
        </p:nvSpPr>
        <p:spPr bwMode="auto">
          <a:xfrm rot="-5400000">
            <a:off x="6226969" y="1485106"/>
            <a:ext cx="1296988" cy="2016125"/>
          </a:xfrm>
          <a:prstGeom prst="rightBrace">
            <a:avLst>
              <a:gd name="adj1" fmla="val 1295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4771" name="Rectangle 19"/>
          <p:cNvSpPr>
            <a:spLocks noChangeArrowheads="1"/>
          </p:cNvSpPr>
          <p:nvPr/>
        </p:nvSpPr>
        <p:spPr bwMode="auto">
          <a:xfrm>
            <a:off x="1116013" y="981075"/>
            <a:ext cx="17970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latin typeface="Times New Roman" panose="02020603050405020304" pitchFamily="18" charset="0"/>
                <a:ea typeface="-소망B"/>
                <a:cs typeface="-소망B"/>
              </a:rPr>
              <a:t>parents</a:t>
            </a:r>
          </a:p>
        </p:txBody>
      </p:sp>
      <p:sp>
        <p:nvSpPr>
          <p:cNvPr id="74772" name="Rectangle 20"/>
          <p:cNvSpPr>
            <a:spLocks noChangeArrowheads="1"/>
          </p:cNvSpPr>
          <p:nvPr/>
        </p:nvSpPr>
        <p:spPr bwMode="auto">
          <a:xfrm>
            <a:off x="5003800" y="1052513"/>
            <a:ext cx="38163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grandparents</a:t>
            </a:r>
          </a:p>
        </p:txBody>
      </p:sp>
    </p:spTree>
    <p:extLst>
      <p:ext uri="{BB962C8B-B14F-4D97-AF65-F5344CB8AC3E}">
        <p14:creationId xmlns:p14="http://schemas.microsoft.com/office/powerpoint/2010/main" val="2785493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4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4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4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747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747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4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4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4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747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747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747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4" grpId="0"/>
      <p:bldP spid="74765" grpId="0"/>
      <p:bldP spid="74766" grpId="0"/>
      <p:bldP spid="74767" grpId="0"/>
      <p:bldP spid="74769" grpId="0" animBg="1"/>
      <p:bldP spid="74770" grpId="0" animBg="1"/>
      <p:bldP spid="74771" grpId="0"/>
      <p:bldP spid="747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1"/>
          <p:cNvSpPr>
            <a:spLocks noGrp="1" noChangeArrowheads="1"/>
          </p:cNvSpPr>
          <p:nvPr>
            <p:ph type="title"/>
          </p:nvPr>
        </p:nvSpPr>
        <p:spPr>
          <a:xfrm>
            <a:off x="1476375" y="476250"/>
            <a:ext cx="6769100" cy="1143000"/>
          </a:xfrm>
          <a:noFill/>
        </p:spPr>
        <p:txBody>
          <a:bodyPr/>
          <a:lstStyle/>
          <a:p>
            <a:pPr eaLnBrk="1" hangingPunct="1"/>
            <a:r>
              <a:rPr kumimoji="0" lang="en-US" altLang="zh-CN" sz="5400" smtClean="0">
                <a:latin typeface="Times New Roman" panose="02020603050405020304" pitchFamily="18" charset="0"/>
              </a:rPr>
              <a:t>Who are they, Lingling?</a:t>
            </a:r>
          </a:p>
        </p:txBody>
      </p:sp>
      <p:sp>
        <p:nvSpPr>
          <p:cNvPr id="16387" name="Rectangle 12"/>
          <p:cNvSpPr>
            <a:spLocks noChangeArrowheads="1"/>
          </p:cNvSpPr>
          <p:nvPr/>
        </p:nvSpPr>
        <p:spPr bwMode="auto">
          <a:xfrm>
            <a:off x="755650" y="5516563"/>
            <a:ext cx="83883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lang="en-US" altLang="zh-CN" sz="5400">
                <a:solidFill>
                  <a:srgbClr val="00008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They are my ____________.</a:t>
            </a:r>
          </a:p>
        </p:txBody>
      </p:sp>
      <p:pic>
        <p:nvPicPr>
          <p:cNvPr id="16388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51" r="26404" b="61238"/>
          <a:stretch>
            <a:fillRect/>
          </a:stretch>
        </p:blipFill>
        <p:spPr bwMode="auto">
          <a:xfrm>
            <a:off x="2555875" y="1557338"/>
            <a:ext cx="4464050" cy="37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4500563" y="5589588"/>
            <a:ext cx="41465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grandparents</a:t>
            </a:r>
            <a:endParaRPr lang="zh-CN" altLang="en-US" sz="5400" b="1">
              <a:solidFill>
                <a:srgbClr val="FF3300"/>
              </a:solidFill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</p:spTree>
    <p:extLst>
      <p:ext uri="{BB962C8B-B14F-4D97-AF65-F5344CB8AC3E}">
        <p14:creationId xmlns:p14="http://schemas.microsoft.com/office/powerpoint/2010/main" val="383100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120" y="2106645"/>
            <a:ext cx="2452310" cy="25566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66216" y="2253826"/>
            <a:ext cx="2592222" cy="22623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61820" y="-12835"/>
            <a:ext cx="799238" cy="95746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8278274" y="57084"/>
            <a:ext cx="760328" cy="910849"/>
          </a:xfrm>
          <a:prstGeom prst="rect">
            <a:avLst/>
          </a:prstGeom>
        </p:spPr>
      </p:pic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7896657" y="1227977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-3307" y="1218709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0" y="1236730"/>
            <a:ext cx="9021170" cy="16697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55343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339755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660478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99484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379259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699982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018430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402842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723565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055660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440072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760795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079099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463511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784234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184710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569122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889845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223223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607635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928358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218406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8658438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8281532" y="447776"/>
            <a:ext cx="811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2017</a:t>
            </a:r>
            <a:endParaRPr lang="zh-CN" altLang="en-US" sz="2400" dirty="0"/>
          </a:p>
        </p:txBody>
      </p:sp>
      <p:sp>
        <p:nvSpPr>
          <p:cNvPr id="39" name="文本框 38"/>
          <p:cNvSpPr txBox="1"/>
          <p:nvPr/>
        </p:nvSpPr>
        <p:spPr>
          <a:xfrm>
            <a:off x="50555" y="412138"/>
            <a:ext cx="1085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1987</a:t>
            </a:r>
            <a:endParaRPr lang="zh-CN" altLang="en-US" sz="2400" b="1" dirty="0"/>
          </a:p>
        </p:txBody>
      </p:sp>
      <p:sp>
        <p:nvSpPr>
          <p:cNvPr id="42" name="文本框 41"/>
          <p:cNvSpPr txBox="1"/>
          <p:nvPr/>
        </p:nvSpPr>
        <p:spPr>
          <a:xfrm>
            <a:off x="3216492" y="156722"/>
            <a:ext cx="2538639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about 30 years</a:t>
            </a:r>
            <a:endParaRPr lang="zh-CN" altLang="en-US" sz="2800" b="1" dirty="0"/>
          </a:p>
        </p:txBody>
      </p:sp>
      <p:cxnSp>
        <p:nvCxnSpPr>
          <p:cNvPr id="46" name="直接连接符 45"/>
          <p:cNvCxnSpPr/>
          <p:nvPr/>
        </p:nvCxnSpPr>
        <p:spPr>
          <a:xfrm>
            <a:off x="8360147" y="1026040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8808638" y="1052645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666934" y="1006885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358626" y="99813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9"/>
          <p:cNvSpPr>
            <a:spLocks noChangeArrowheads="1"/>
          </p:cNvSpPr>
          <p:nvPr/>
        </p:nvSpPr>
        <p:spPr bwMode="auto">
          <a:xfrm>
            <a:off x="4701506" y="528612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They 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55" name="Rectangle 10"/>
          <p:cNvSpPr>
            <a:spLocks noChangeArrowheads="1"/>
          </p:cNvSpPr>
          <p:nvPr/>
        </p:nvSpPr>
        <p:spPr bwMode="auto">
          <a:xfrm>
            <a:off x="-3700" y="526115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They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158720" y="5503684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were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391756" y="556855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03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274" y="2140677"/>
            <a:ext cx="1814567" cy="27163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1126" y="2460983"/>
            <a:ext cx="2695962" cy="18565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1584632" y="90409"/>
            <a:ext cx="815081" cy="9764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6759107" y="149808"/>
            <a:ext cx="727281" cy="87126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753482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532496" y="1009377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283381" y="1009377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713598" y="523664"/>
            <a:ext cx="997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2017</a:t>
            </a:r>
          </a:p>
          <a:p>
            <a:endParaRPr lang="zh-CN" altLang="en-US" sz="2400" b="1" dirty="0"/>
          </a:p>
        </p:txBody>
      </p:sp>
      <p:sp>
        <p:nvSpPr>
          <p:cNvPr id="17" name="文本框 16"/>
          <p:cNvSpPr txBox="1"/>
          <p:nvPr/>
        </p:nvSpPr>
        <p:spPr>
          <a:xfrm>
            <a:off x="2722586" y="443743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…</a:t>
            </a:r>
            <a:endParaRPr lang="zh-CN" altLang="en-US" sz="2400" b="1" dirty="0"/>
          </a:p>
        </p:txBody>
      </p:sp>
      <p:cxnSp>
        <p:nvCxnSpPr>
          <p:cNvPr id="18" name="直接连接符 17"/>
          <p:cNvCxnSpPr/>
          <p:nvPr/>
        </p:nvCxnSpPr>
        <p:spPr>
          <a:xfrm>
            <a:off x="6016507" y="996806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5800170" y="393913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…</a:t>
            </a:r>
            <a:endParaRPr lang="zh-CN" altLang="en-US" sz="24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1625415" y="458588"/>
            <a:ext cx="997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2010</a:t>
            </a:r>
          </a:p>
          <a:p>
            <a:endParaRPr lang="zh-CN" altLang="en-US" sz="2400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3927873" y="170195"/>
            <a:ext cx="1355508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7 years</a:t>
            </a:r>
            <a:endParaRPr lang="zh-CN" altLang="en-US" sz="2800" b="1" dirty="0"/>
          </a:p>
        </p:txBody>
      </p:sp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647789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1349084" y="121424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467225" y="996806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3927873" y="5408917"/>
            <a:ext cx="52613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Her hair ___ ____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157721" y="4599211"/>
            <a:ext cx="55822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Her hair ____ _____ 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056815" y="4846119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89370" y="5626474"/>
            <a:ext cx="647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68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51" name="ShockwaveFlash1" r:id="rId2" imgW="7764480" imgH="4925880"/>
        </mc:Choice>
        <mc:Fallback>
          <p:control name="ShockwaveFlash1" r:id="rId2" imgW="7764480" imgH="4925880">
            <p:pic>
              <p:nvPicPr>
                <p:cNvPr id="4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50888" y="1501775"/>
                  <a:ext cx="7764462" cy="4926013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27062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120" y="2106645"/>
            <a:ext cx="2452310" cy="25566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66216" y="2253826"/>
            <a:ext cx="2592222" cy="22623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61820" y="-12835"/>
            <a:ext cx="799238" cy="95746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8278274" y="57084"/>
            <a:ext cx="760328" cy="910849"/>
          </a:xfrm>
          <a:prstGeom prst="rect">
            <a:avLst/>
          </a:prstGeom>
        </p:spPr>
      </p:pic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7896657" y="1227977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-3307" y="1218709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0" y="1236730"/>
            <a:ext cx="9021170" cy="16697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55343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339755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660478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99484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379259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699982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018430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402842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723565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055660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440072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760795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079099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463511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784234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184710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569122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889845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223223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607635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928358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218406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8658438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8281532" y="447776"/>
            <a:ext cx="811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2017</a:t>
            </a:r>
            <a:endParaRPr lang="zh-CN" altLang="en-US" sz="2400" dirty="0"/>
          </a:p>
        </p:txBody>
      </p:sp>
      <p:sp>
        <p:nvSpPr>
          <p:cNvPr id="39" name="文本框 38"/>
          <p:cNvSpPr txBox="1"/>
          <p:nvPr/>
        </p:nvSpPr>
        <p:spPr>
          <a:xfrm>
            <a:off x="50555" y="412138"/>
            <a:ext cx="1085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1987</a:t>
            </a:r>
            <a:endParaRPr lang="zh-CN" altLang="en-US" sz="2400" b="1" dirty="0"/>
          </a:p>
        </p:txBody>
      </p:sp>
      <p:sp>
        <p:nvSpPr>
          <p:cNvPr id="42" name="文本框 41"/>
          <p:cNvSpPr txBox="1"/>
          <p:nvPr/>
        </p:nvSpPr>
        <p:spPr>
          <a:xfrm>
            <a:off x="3216492" y="156722"/>
            <a:ext cx="2538639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about 30 years</a:t>
            </a:r>
            <a:endParaRPr lang="zh-CN" altLang="en-US" sz="2800" b="1" dirty="0"/>
          </a:p>
        </p:txBody>
      </p:sp>
      <p:cxnSp>
        <p:nvCxnSpPr>
          <p:cNvPr id="46" name="直接连接符 45"/>
          <p:cNvCxnSpPr/>
          <p:nvPr/>
        </p:nvCxnSpPr>
        <p:spPr>
          <a:xfrm>
            <a:off x="8360147" y="1026040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8808638" y="1052645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666934" y="1006885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358626" y="99813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9"/>
          <p:cNvSpPr>
            <a:spLocks noChangeArrowheads="1"/>
          </p:cNvSpPr>
          <p:nvPr/>
        </p:nvSpPr>
        <p:spPr bwMode="auto">
          <a:xfrm>
            <a:off x="4701506" y="528612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They 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55" name="Rectangle 10"/>
          <p:cNvSpPr>
            <a:spLocks noChangeArrowheads="1"/>
          </p:cNvSpPr>
          <p:nvPr/>
        </p:nvSpPr>
        <p:spPr bwMode="auto">
          <a:xfrm>
            <a:off x="-3700" y="526115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They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158720" y="5503684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were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391756" y="556855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280860" y="5568550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old</a:t>
            </a:r>
            <a:endParaRPr lang="zh-CN" altLang="en-US" sz="4000" dirty="0"/>
          </a:p>
        </p:txBody>
      </p:sp>
      <p:sp>
        <p:nvSpPr>
          <p:cNvPr id="59" name="文本框 58"/>
          <p:cNvSpPr txBox="1"/>
          <p:nvPr/>
        </p:nvSpPr>
        <p:spPr>
          <a:xfrm>
            <a:off x="2300568" y="5516527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young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49401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274" y="2140677"/>
            <a:ext cx="1814567" cy="27163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1126" y="2460983"/>
            <a:ext cx="2695962" cy="18565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1584632" y="90409"/>
            <a:ext cx="815081" cy="9764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6759107" y="149808"/>
            <a:ext cx="727281" cy="87126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753482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532496" y="1009377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283381" y="1009377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713598" y="523664"/>
            <a:ext cx="997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2017</a:t>
            </a:r>
          </a:p>
          <a:p>
            <a:endParaRPr lang="zh-CN" altLang="en-US" sz="2400" b="1" dirty="0"/>
          </a:p>
        </p:txBody>
      </p:sp>
      <p:sp>
        <p:nvSpPr>
          <p:cNvPr id="17" name="文本框 16"/>
          <p:cNvSpPr txBox="1"/>
          <p:nvPr/>
        </p:nvSpPr>
        <p:spPr>
          <a:xfrm>
            <a:off x="2722586" y="443743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…</a:t>
            </a:r>
            <a:endParaRPr lang="zh-CN" altLang="en-US" sz="2400" b="1" dirty="0"/>
          </a:p>
        </p:txBody>
      </p:sp>
      <p:cxnSp>
        <p:nvCxnSpPr>
          <p:cNvPr id="18" name="直接连接符 17"/>
          <p:cNvCxnSpPr/>
          <p:nvPr/>
        </p:nvCxnSpPr>
        <p:spPr>
          <a:xfrm>
            <a:off x="6016507" y="996806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5800170" y="393913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…</a:t>
            </a:r>
            <a:endParaRPr lang="zh-CN" altLang="en-US" sz="24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1625415" y="458588"/>
            <a:ext cx="997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2010</a:t>
            </a:r>
          </a:p>
          <a:p>
            <a:endParaRPr lang="zh-CN" altLang="en-US" sz="2400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3927873" y="170195"/>
            <a:ext cx="1355508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7 years</a:t>
            </a:r>
            <a:endParaRPr lang="zh-CN" altLang="en-US" sz="2800" b="1" dirty="0"/>
          </a:p>
        </p:txBody>
      </p:sp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647789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1349084" y="121424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467225" y="996806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3927873" y="5408917"/>
            <a:ext cx="52613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Her hair ___ ____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157721" y="4599211"/>
            <a:ext cx="55822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Her hair ____ _____ 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056815" y="4846119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89370" y="5626474"/>
            <a:ext cx="647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937082" y="5640146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long</a:t>
            </a:r>
            <a:endParaRPr lang="zh-CN" altLang="en-US" sz="4000" dirty="0"/>
          </a:p>
        </p:txBody>
      </p:sp>
      <p:sp>
        <p:nvSpPr>
          <p:cNvPr id="31" name="文本框 30"/>
          <p:cNvSpPr txBox="1"/>
          <p:nvPr/>
        </p:nvSpPr>
        <p:spPr>
          <a:xfrm>
            <a:off x="3288466" y="4858828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short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38208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3579813"/>
            <a:ext cx="5329238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/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 1. I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60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two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  <a:p>
            <a:pPr algn="l"/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 2. Your hair ____ very </a:t>
            </a:r>
          </a:p>
          <a:p>
            <a:pPr algn="l"/>
            <a:r>
              <a:rPr lang="en-US" altLang="zh-CN" sz="360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short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then. </a:t>
            </a:r>
          </a:p>
          <a:p>
            <a:pPr algn="l"/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3. You very ____ </a:t>
            </a:r>
            <a:r>
              <a:rPr lang="en-US" altLang="zh-CN" sz="360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cute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</a:p>
          <a:p>
            <a:pPr algn="l"/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4. I _____ </a:t>
            </a:r>
            <a:r>
              <a:rPr lang="en-US" altLang="zh-CN" sz="360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naughty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979613" y="404813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6161088" y="333375"/>
            <a:ext cx="123507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pic>
        <p:nvPicPr>
          <p:cNvPr id="20485" name="Picture 5" descr="47e3293dt9db01ad9f4ae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51" t="12842" r="47513" b="41711"/>
          <a:stretch>
            <a:fillRect/>
          </a:stretch>
        </p:blipFill>
        <p:spPr bwMode="auto">
          <a:xfrm>
            <a:off x="5446713" y="1196975"/>
            <a:ext cx="2663825" cy="183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6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9" t="24652" r="64523" b="46718"/>
          <a:stretch>
            <a:fillRect/>
          </a:stretch>
        </p:blipFill>
        <p:spPr bwMode="auto">
          <a:xfrm>
            <a:off x="1785938" y="1408113"/>
            <a:ext cx="1871662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Rectangle 11"/>
          <p:cNvSpPr>
            <a:spLocks noChangeArrowheads="1"/>
          </p:cNvSpPr>
          <p:nvPr/>
        </p:nvSpPr>
        <p:spPr bwMode="auto">
          <a:xfrm>
            <a:off x="4357688" y="3910013"/>
            <a:ext cx="514826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/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  1. I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am </a:t>
            </a:r>
            <a:r>
              <a:rPr lang="en-US" altLang="zh-CN" sz="360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ten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.</a:t>
            </a:r>
          </a:p>
          <a:p>
            <a:pPr algn="l"/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  2. Your hair 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60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long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.</a:t>
            </a:r>
          </a:p>
          <a:p>
            <a:pPr algn="l"/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3. You 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very </a:t>
            </a:r>
            <a:r>
              <a:rPr lang="en-US" altLang="zh-CN" sz="360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clever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4. I 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60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79887" name="Rectangle 15"/>
          <p:cNvSpPr>
            <a:spLocks noChangeArrowheads="1"/>
          </p:cNvSpPr>
          <p:nvPr/>
        </p:nvSpPr>
        <p:spPr bwMode="auto">
          <a:xfrm>
            <a:off x="1020763" y="3575050"/>
            <a:ext cx="11334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  was</a:t>
            </a:r>
          </a:p>
        </p:txBody>
      </p:sp>
      <p:sp>
        <p:nvSpPr>
          <p:cNvPr id="79888" name="Rectangle 16"/>
          <p:cNvSpPr>
            <a:spLocks noChangeArrowheads="1"/>
          </p:cNvSpPr>
          <p:nvPr/>
        </p:nvSpPr>
        <p:spPr bwMode="auto">
          <a:xfrm>
            <a:off x="2638425" y="4076700"/>
            <a:ext cx="10191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 was</a:t>
            </a:r>
          </a:p>
        </p:txBody>
      </p:sp>
      <p:sp>
        <p:nvSpPr>
          <p:cNvPr id="79889" name="Rectangle 17"/>
          <p:cNvSpPr>
            <a:spLocks noChangeArrowheads="1"/>
          </p:cNvSpPr>
          <p:nvPr/>
        </p:nvSpPr>
        <p:spPr bwMode="auto">
          <a:xfrm>
            <a:off x="952500" y="5734050"/>
            <a:ext cx="1365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    was</a:t>
            </a:r>
          </a:p>
        </p:txBody>
      </p:sp>
      <p:sp>
        <p:nvSpPr>
          <p:cNvPr id="79890" name="Rectangle 18"/>
          <p:cNvSpPr>
            <a:spLocks noChangeArrowheads="1"/>
          </p:cNvSpPr>
          <p:nvPr/>
        </p:nvSpPr>
        <p:spPr bwMode="auto">
          <a:xfrm>
            <a:off x="2378075" y="5229225"/>
            <a:ext cx="1428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   were</a:t>
            </a:r>
          </a:p>
        </p:txBody>
      </p:sp>
    </p:spTree>
    <p:extLst>
      <p:ext uri="{BB962C8B-B14F-4D97-AF65-F5344CB8AC3E}">
        <p14:creationId xmlns:p14="http://schemas.microsoft.com/office/powerpoint/2010/main" val="940719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7" grpId="0"/>
      <p:bldP spid="79888" grpId="0"/>
      <p:bldP spid="79889" grpId="0"/>
      <p:bldP spid="7989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4700" y="2087563"/>
            <a:ext cx="8604250" cy="41036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4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-소망B"/>
              </a:rPr>
              <a:t>现在</a:t>
            </a:r>
            <a:r>
              <a:rPr lang="en-US" altLang="zh-CN" sz="5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zh-CN" altLang="en-US" sz="54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：    </a:t>
            </a:r>
            <a:r>
              <a:rPr lang="zh-CN" altLang="en-US" sz="4800" dirty="0" smtClean="0">
                <a:solidFill>
                  <a:srgbClr val="000080"/>
                </a:solidFill>
                <a:latin typeface="宋体" panose="02010600030101010101" pitchFamily="2" charset="-122"/>
                <a:ea typeface="宋体" panose="02010600030101010101" pitchFamily="2" charset="-122"/>
                <a:cs typeface="-소망B"/>
              </a:rPr>
              <a:t>过去</a:t>
            </a:r>
            <a:r>
              <a:rPr lang="en-US" altLang="zh-CN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zh-CN" altLang="en-US" sz="5400" dirty="0" smtClean="0"/>
              <a:t>：</a:t>
            </a:r>
            <a:r>
              <a:rPr lang="en-US" altLang="zh-CN" sz="5400" dirty="0" smtClean="0"/>
              <a:t>                  </a:t>
            </a:r>
          </a:p>
          <a:p>
            <a:pPr eaLnBrk="1" hangingPunct="1">
              <a:buFontTx/>
              <a:buNone/>
            </a:pPr>
            <a:r>
              <a:rPr lang="zh-CN" altLang="en-US" sz="5400" dirty="0" smtClean="0"/>
              <a:t>  </a:t>
            </a:r>
            <a:r>
              <a:rPr lang="en-US" altLang="zh-CN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         </a:t>
            </a:r>
          </a:p>
          <a:p>
            <a:pPr eaLnBrk="1" hangingPunct="1">
              <a:buFontTx/>
              <a:buNone/>
            </a:pPr>
            <a:r>
              <a:rPr lang="en-US" altLang="zh-CN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  </a:t>
            </a: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zh-CN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5076825" y="1527175"/>
            <a:ext cx="4067175" cy="533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>
              <a:spcBef>
                <a:spcPct val="20000"/>
              </a:spcBef>
            </a:pPr>
            <a:endParaRPr kumimoji="1" lang="zh-CN" altLang="en-US" sz="5400">
              <a:latin typeface="-소망M"/>
            </a:endParaRPr>
          </a:p>
        </p:txBody>
      </p:sp>
      <p:sp>
        <p:nvSpPr>
          <p:cNvPr id="13316" name="AutoShape 5"/>
          <p:cNvSpPr>
            <a:spLocks/>
          </p:cNvSpPr>
          <p:nvPr/>
        </p:nvSpPr>
        <p:spPr bwMode="auto">
          <a:xfrm>
            <a:off x="2668849" y="3400046"/>
            <a:ext cx="1366838" cy="1008063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4594225" y="3278187"/>
            <a:ext cx="12509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5400" dirty="0">
                <a:solidFill>
                  <a:srgbClr val="002060"/>
                </a:solidFill>
                <a:latin typeface="Times New Roman" panose="02020603050405020304" pitchFamily="18" charset="0"/>
                <a:ea typeface="-소망B"/>
                <a:cs typeface="-소망B"/>
              </a:rPr>
              <a:t>was</a:t>
            </a: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4663281" y="4614934"/>
            <a:ext cx="15176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5400" dirty="0">
                <a:solidFill>
                  <a:srgbClr val="002060"/>
                </a:solidFill>
                <a:latin typeface="Times New Roman" panose="02020603050405020304" pitchFamily="18" charset="0"/>
                <a:ea typeface="-소망B"/>
                <a:cs typeface="-소망B"/>
              </a:rPr>
              <a:t>were</a:t>
            </a:r>
          </a:p>
        </p:txBody>
      </p:sp>
      <p:sp>
        <p:nvSpPr>
          <p:cNvPr id="13319" name="Rectangle 8"/>
          <p:cNvSpPr>
            <a:spLocks noGrp="1" noChangeArrowheads="1"/>
          </p:cNvSpPr>
          <p:nvPr>
            <p:ph type="title"/>
          </p:nvPr>
        </p:nvSpPr>
        <p:spPr>
          <a:xfrm>
            <a:off x="774700" y="473076"/>
            <a:ext cx="7777163" cy="1582737"/>
          </a:xfrm>
          <a:noFill/>
        </p:spPr>
        <p:txBody>
          <a:bodyPr/>
          <a:lstStyle/>
          <a:p>
            <a:pPr eaLnBrk="1" hangingPunct="1"/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Then: </a:t>
            </a:r>
            <a:b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那时候，表示发生在过去的事情。</a:t>
            </a:r>
            <a:r>
              <a:rPr lang="zh-CN" altLang="en-US" sz="4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</a:p>
        </p:txBody>
      </p:sp>
      <p:cxnSp>
        <p:nvCxnSpPr>
          <p:cNvPr id="3" name="直接箭头连接符 2"/>
          <p:cNvCxnSpPr/>
          <p:nvPr/>
        </p:nvCxnSpPr>
        <p:spPr>
          <a:xfrm>
            <a:off x="2538484" y="5186149"/>
            <a:ext cx="164815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6311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0" grpId="0"/>
      <p:bldP spid="727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8" y="979488"/>
            <a:ext cx="9085262" cy="587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5559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6" b="48852"/>
          <a:stretch/>
        </p:blipFill>
        <p:spPr bwMode="auto">
          <a:xfrm>
            <a:off x="955343" y="2124548"/>
            <a:ext cx="6862763" cy="2421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1584632" y="90409"/>
            <a:ext cx="815081" cy="9764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6759107" y="149808"/>
            <a:ext cx="727281" cy="871260"/>
          </a:xfrm>
          <a:prstGeom prst="rect">
            <a:avLst/>
          </a:prstGeom>
        </p:spPr>
      </p:pic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647789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1349084" y="121424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965165" y="996807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914633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956270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6759107" y="188843"/>
            <a:ext cx="997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2017</a:t>
            </a:r>
          </a:p>
          <a:p>
            <a:r>
              <a:rPr lang="en-US" altLang="zh-CN" sz="2400" b="1" dirty="0" smtClean="0"/>
              <a:t>May</a:t>
            </a:r>
            <a:endParaRPr lang="zh-CN" altLang="en-US" sz="2400" b="1" dirty="0"/>
          </a:p>
        </p:txBody>
      </p:sp>
      <p:sp>
        <p:nvSpPr>
          <p:cNvPr id="41" name="文本框 40"/>
          <p:cNvSpPr txBox="1"/>
          <p:nvPr/>
        </p:nvSpPr>
        <p:spPr>
          <a:xfrm>
            <a:off x="1620656" y="180675"/>
            <a:ext cx="82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2016Dec.</a:t>
            </a:r>
            <a:endParaRPr lang="zh-CN" altLang="en-US" sz="2400" b="1" dirty="0"/>
          </a:p>
        </p:txBody>
      </p:sp>
      <p:sp>
        <p:nvSpPr>
          <p:cNvPr id="43" name="文本框 42"/>
          <p:cNvSpPr txBox="1"/>
          <p:nvPr/>
        </p:nvSpPr>
        <p:spPr>
          <a:xfrm>
            <a:off x="2722586" y="443743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…</a:t>
            </a:r>
            <a:endParaRPr lang="zh-CN" altLang="en-US" sz="2400" b="1" dirty="0"/>
          </a:p>
        </p:txBody>
      </p:sp>
      <p:cxnSp>
        <p:nvCxnSpPr>
          <p:cNvPr id="44" name="直接连接符 43"/>
          <p:cNvCxnSpPr/>
          <p:nvPr/>
        </p:nvCxnSpPr>
        <p:spPr>
          <a:xfrm>
            <a:off x="6016507" y="996806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5800170" y="393913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…</a:t>
            </a:r>
            <a:endParaRPr lang="zh-CN" altLang="en-US" sz="2400" b="1" dirty="0"/>
          </a:p>
        </p:txBody>
      </p:sp>
      <p:sp>
        <p:nvSpPr>
          <p:cNvPr id="48" name="Rectangle 9"/>
          <p:cNvSpPr>
            <a:spLocks noChangeArrowheads="1"/>
          </p:cNvSpPr>
          <p:nvPr/>
        </p:nvSpPr>
        <p:spPr bwMode="auto">
          <a:xfrm>
            <a:off x="4715648" y="4632347"/>
            <a:ext cx="416963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It____</a:t>
            </a:r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 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fat </a:t>
            </a:r>
            <a:r>
              <a:rPr kumimoji="1" lang="en-US" altLang="zh-CN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4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49" name="Rectangle 10"/>
          <p:cNvSpPr>
            <a:spLocks noChangeArrowheads="1"/>
          </p:cNvSpPr>
          <p:nvPr/>
        </p:nvSpPr>
        <p:spPr bwMode="auto">
          <a:xfrm>
            <a:off x="0" y="4581525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   It 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____ thin </a:t>
            </a:r>
            <a:r>
              <a:rPr kumimoji="1" lang="en-US" altLang="zh-CN" sz="44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078174" y="481344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803166" y="4810657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16492" y="156722"/>
            <a:ext cx="2538639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about 6 months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81170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14438"/>
            <a:ext cx="27225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8"/>
          <p:cNvSpPr>
            <a:spLocks noGrp="1" noChangeArrowheads="1"/>
          </p:cNvSpPr>
          <p:nvPr>
            <p:ph type="title"/>
          </p:nvPr>
        </p:nvSpPr>
        <p:spPr>
          <a:xfrm>
            <a:off x="4067175" y="1412875"/>
            <a:ext cx="4465638" cy="1143000"/>
          </a:xfrm>
          <a:noFill/>
        </p:spPr>
        <p:txBody>
          <a:bodyPr/>
          <a:lstStyle/>
          <a:p>
            <a:pPr eaLnBrk="1" hangingPunct="1"/>
            <a:r>
              <a:rPr lang="en-US" altLang="zh-CN" sz="4800" smtClean="0">
                <a:solidFill>
                  <a:schemeClr val="tx1"/>
                </a:solidFill>
                <a:latin typeface="Times New Roman" panose="02020603050405020304" pitchFamily="18" charset="0"/>
              </a:rPr>
              <a:t>It </a:t>
            </a:r>
            <a:r>
              <a:rPr lang="en-US" altLang="zh-CN" sz="480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was</a:t>
            </a:r>
            <a:r>
              <a:rPr lang="en-US" altLang="zh-CN" sz="4800" smtClean="0">
                <a:solidFill>
                  <a:schemeClr val="tx1"/>
                </a:solidFill>
                <a:latin typeface="Times New Roman" panose="02020603050405020304" pitchFamily="18" charset="0"/>
              </a:rPr>
              <a:t> ____</a:t>
            </a:r>
            <a:r>
              <a:rPr lang="en-US" altLang="zh-CN" sz="480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then</a:t>
            </a:r>
            <a:r>
              <a:rPr lang="en-US" altLang="zh-CN" sz="480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2532" name="Rectangle 9"/>
          <p:cNvSpPr>
            <a:spLocks noChangeArrowheads="1"/>
          </p:cNvSpPr>
          <p:nvPr/>
        </p:nvSpPr>
        <p:spPr bwMode="auto">
          <a:xfrm>
            <a:off x="4067175" y="4652963"/>
            <a:ext cx="44656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>
                <a:solidFill>
                  <a:schemeClr val="accent1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800">
                <a:latin typeface="Times New Roman" panose="02020603050405020304" pitchFamily="18" charset="0"/>
                <a:ea typeface="-소망B"/>
                <a:cs typeface="-소망B"/>
              </a:rPr>
              <a:t> it</a:t>
            </a:r>
            <a:r>
              <a:rPr kumimoji="1" lang="en-US" altLang="zh-CN" sz="4800">
                <a:solidFill>
                  <a:schemeClr val="accent1"/>
                </a:solidFill>
                <a:latin typeface="Times New Roman" panose="02020603050405020304" pitchFamily="18" charset="0"/>
                <a:ea typeface="-소망B"/>
                <a:cs typeface="-소망B"/>
              </a:rPr>
              <a:t>’s</a:t>
            </a:r>
            <a:r>
              <a:rPr kumimoji="1" lang="en-US" altLang="zh-CN" sz="4800">
                <a:latin typeface="Times New Roman" panose="02020603050405020304" pitchFamily="18" charset="0"/>
                <a:ea typeface="-소망B"/>
                <a:cs typeface="-소망B"/>
              </a:rPr>
              <a:t> ____.</a:t>
            </a:r>
          </a:p>
        </p:txBody>
      </p:sp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5857875" y="1571625"/>
            <a:ext cx="935038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fat</a:t>
            </a:r>
          </a:p>
        </p:txBody>
      </p:sp>
      <p:sp>
        <p:nvSpPr>
          <p:cNvPr id="36875" name="Rectangle 11"/>
          <p:cNvSpPr>
            <a:spLocks noChangeArrowheads="1"/>
          </p:cNvSpPr>
          <p:nvPr/>
        </p:nvSpPr>
        <p:spPr bwMode="auto">
          <a:xfrm>
            <a:off x="6419850" y="4786313"/>
            <a:ext cx="1152525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thin</a:t>
            </a:r>
          </a:p>
        </p:txBody>
      </p:sp>
    </p:spTree>
    <p:extLst>
      <p:ext uri="{BB962C8B-B14F-4D97-AF65-F5344CB8AC3E}">
        <p14:creationId xmlns:p14="http://schemas.microsoft.com/office/powerpoint/2010/main" val="3216759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4" grpId="0"/>
      <p:bldP spid="3687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1214438"/>
            <a:ext cx="1871663" cy="509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785938"/>
            <a:ext cx="113347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4714875"/>
            <a:ext cx="11049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Rectangle 8"/>
          <p:cNvSpPr>
            <a:spLocks noGrp="1" noChangeArrowheads="1"/>
          </p:cNvSpPr>
          <p:nvPr>
            <p:ph type="title"/>
          </p:nvPr>
        </p:nvSpPr>
        <p:spPr>
          <a:xfrm>
            <a:off x="3706813" y="1412875"/>
            <a:ext cx="5508625" cy="1143000"/>
          </a:xfrm>
          <a:noFill/>
        </p:spPr>
        <p:txBody>
          <a:bodyPr/>
          <a:lstStyle/>
          <a:p>
            <a:pPr eaLnBrk="1" hangingPunct="1"/>
            <a:r>
              <a:rPr lang="en-US" altLang="zh-CN" sz="4400" smtClean="0">
                <a:solidFill>
                  <a:schemeClr val="tx1"/>
                </a:solidFill>
                <a:latin typeface="Times New Roman" panose="02020603050405020304" pitchFamily="18" charset="0"/>
              </a:rPr>
              <a:t>They </a:t>
            </a:r>
            <a:r>
              <a:rPr lang="en-US" altLang="zh-CN" sz="440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were</a:t>
            </a:r>
            <a:r>
              <a:rPr lang="en-US" altLang="zh-CN" sz="4400" smtClean="0">
                <a:solidFill>
                  <a:schemeClr val="tx1"/>
                </a:solidFill>
                <a:latin typeface="Times New Roman" panose="02020603050405020304" pitchFamily="18" charset="0"/>
              </a:rPr>
              <a:t>______</a:t>
            </a:r>
            <a:r>
              <a:rPr lang="en-US" altLang="zh-CN" sz="440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then</a:t>
            </a:r>
            <a:r>
              <a:rPr lang="en-US" altLang="zh-CN" sz="440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3558" name="Rectangle 9"/>
          <p:cNvSpPr>
            <a:spLocks noChangeArrowheads="1"/>
          </p:cNvSpPr>
          <p:nvPr/>
        </p:nvSpPr>
        <p:spPr bwMode="auto">
          <a:xfrm>
            <a:off x="3779838" y="4652963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>
                <a:solidFill>
                  <a:schemeClr val="accent1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800">
                <a:latin typeface="Times New Roman" panose="02020603050405020304" pitchFamily="18" charset="0"/>
                <a:ea typeface="-소망B"/>
                <a:cs typeface="-소망B"/>
              </a:rPr>
              <a:t> they </a:t>
            </a:r>
            <a:r>
              <a:rPr kumimoji="1" lang="en-US" altLang="zh-CN" sz="4800">
                <a:solidFill>
                  <a:schemeClr val="accent1"/>
                </a:solidFill>
                <a:latin typeface="Times New Roman" panose="02020603050405020304" pitchFamily="18" charset="0"/>
                <a:ea typeface="-소망B"/>
                <a:cs typeface="-소망B"/>
              </a:rPr>
              <a:t>are</a:t>
            </a:r>
            <a:r>
              <a:rPr kumimoji="1" lang="en-US" altLang="zh-CN" sz="4800">
                <a:latin typeface="Times New Roman" panose="02020603050405020304" pitchFamily="18" charset="0"/>
                <a:ea typeface="-소망B"/>
                <a:cs typeface="-소망B"/>
              </a:rPr>
              <a:t>____.</a:t>
            </a:r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6200775" y="1412875"/>
            <a:ext cx="1800225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young</a:t>
            </a: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7235825" y="4797425"/>
            <a:ext cx="1223963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old</a:t>
            </a:r>
          </a:p>
        </p:txBody>
      </p:sp>
    </p:spTree>
    <p:extLst>
      <p:ext uri="{BB962C8B-B14F-4D97-AF65-F5344CB8AC3E}">
        <p14:creationId xmlns:p14="http://schemas.microsoft.com/office/powerpoint/2010/main" val="3200910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8" grpId="0"/>
      <p:bldP spid="3789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1143000"/>
            <a:ext cx="184785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1857375"/>
            <a:ext cx="113347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4572000"/>
            <a:ext cx="11049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Rectangle 8"/>
          <p:cNvSpPr>
            <a:spLocks noGrp="1" noChangeArrowheads="1"/>
          </p:cNvSpPr>
          <p:nvPr>
            <p:ph type="title"/>
          </p:nvPr>
        </p:nvSpPr>
        <p:spPr>
          <a:xfrm>
            <a:off x="4175125" y="1412875"/>
            <a:ext cx="4826000" cy="1143000"/>
          </a:xfrm>
          <a:noFill/>
        </p:spPr>
        <p:txBody>
          <a:bodyPr/>
          <a:lstStyle/>
          <a:p>
            <a:pPr eaLnBrk="1" hangingPunct="1"/>
            <a:r>
              <a:rPr lang="en-US" altLang="zh-CN" sz="4400" smtClean="0">
                <a:solidFill>
                  <a:schemeClr val="tx1"/>
                </a:solidFill>
                <a:latin typeface="Times New Roman" panose="02020603050405020304" pitchFamily="18" charset="0"/>
              </a:rPr>
              <a:t>It ____  ______</a:t>
            </a:r>
            <a:r>
              <a:rPr lang="en-US" altLang="zh-CN" sz="440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then</a:t>
            </a:r>
            <a:r>
              <a:rPr lang="en-US" altLang="zh-CN" sz="440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4582" name="Rectangle 9"/>
          <p:cNvSpPr>
            <a:spLocks noChangeArrowheads="1"/>
          </p:cNvSpPr>
          <p:nvPr/>
        </p:nvSpPr>
        <p:spPr bwMode="auto">
          <a:xfrm>
            <a:off x="4175125" y="4652963"/>
            <a:ext cx="44656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>
                <a:solidFill>
                  <a:schemeClr val="accent1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800">
                <a:latin typeface="Times New Roman" panose="02020603050405020304" pitchFamily="18" charset="0"/>
                <a:ea typeface="-소망B"/>
                <a:cs typeface="-소망B"/>
              </a:rPr>
              <a:t> it</a:t>
            </a:r>
            <a:r>
              <a:rPr kumimoji="1" lang="en-US" altLang="zh-CN" sz="4800">
                <a:solidFill>
                  <a:schemeClr val="accent1"/>
                </a:solidFill>
                <a:latin typeface="Times New Roman" panose="02020603050405020304" pitchFamily="18" charset="0"/>
                <a:ea typeface="-소망B"/>
                <a:cs typeface="-소망B"/>
              </a:rPr>
              <a:t>’s</a:t>
            </a:r>
            <a:r>
              <a:rPr kumimoji="1" lang="en-US" altLang="zh-CN" sz="4800">
                <a:latin typeface="Times New Roman" panose="02020603050405020304" pitchFamily="18" charset="0"/>
                <a:ea typeface="-소망B"/>
                <a:cs typeface="-소망B"/>
              </a:rPr>
              <a:t> ______.</a:t>
            </a:r>
          </a:p>
        </p:txBody>
      </p:sp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6264275" y="1557338"/>
            <a:ext cx="1655763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short</a:t>
            </a: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4751388" y="1557338"/>
            <a:ext cx="1152525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was</a:t>
            </a:r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6767513" y="4714875"/>
            <a:ext cx="1584325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long</a:t>
            </a:r>
          </a:p>
        </p:txBody>
      </p:sp>
    </p:spTree>
    <p:extLst>
      <p:ext uri="{BB962C8B-B14F-4D97-AF65-F5344CB8AC3E}">
        <p14:creationId xmlns:p14="http://schemas.microsoft.com/office/powerpoint/2010/main" val="3495146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2" grpId="0"/>
      <p:bldP spid="38923" grpId="0"/>
      <p:bldP spid="389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857250"/>
            <a:ext cx="1797050" cy="488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685925"/>
            <a:ext cx="113347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4071938"/>
            <a:ext cx="11049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Rectangle 8"/>
          <p:cNvSpPr>
            <a:spLocks noGrp="1" noChangeArrowheads="1"/>
          </p:cNvSpPr>
          <p:nvPr>
            <p:ph type="title"/>
          </p:nvPr>
        </p:nvSpPr>
        <p:spPr>
          <a:xfrm>
            <a:off x="3708400" y="1412875"/>
            <a:ext cx="5435600" cy="1143000"/>
          </a:xfrm>
          <a:noFill/>
        </p:spPr>
        <p:txBody>
          <a:bodyPr/>
          <a:lstStyle/>
          <a:p>
            <a:pPr eaLnBrk="1" hangingPunct="1"/>
            <a:r>
              <a:rPr lang="en-US" altLang="zh-CN" sz="4400" smtClean="0">
                <a:solidFill>
                  <a:schemeClr val="tx1"/>
                </a:solidFill>
                <a:latin typeface="Times New Roman" panose="02020603050405020304" pitchFamily="18" charset="0"/>
              </a:rPr>
              <a:t>They _____ _____</a:t>
            </a:r>
            <a:r>
              <a:rPr lang="en-US" altLang="zh-CN" sz="440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then</a:t>
            </a:r>
            <a:r>
              <a:rPr lang="en-US" altLang="zh-CN" sz="440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5606" name="Rectangle 9"/>
          <p:cNvSpPr>
            <a:spLocks noChangeArrowheads="1"/>
          </p:cNvSpPr>
          <p:nvPr/>
        </p:nvSpPr>
        <p:spPr bwMode="auto">
          <a:xfrm>
            <a:off x="3708400" y="4652963"/>
            <a:ext cx="5435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>
                <a:solidFill>
                  <a:schemeClr val="accent1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800">
                <a:latin typeface="Times New Roman" panose="02020603050405020304" pitchFamily="18" charset="0"/>
                <a:ea typeface="-소망B"/>
                <a:cs typeface="-소망B"/>
              </a:rPr>
              <a:t> they ___</a:t>
            </a:r>
            <a:r>
              <a:rPr kumimoji="1" lang="en-US" altLang="zh-CN" sz="4800">
                <a:solidFill>
                  <a:schemeClr val="accent1"/>
                </a:solidFill>
                <a:latin typeface="Times New Roman" panose="02020603050405020304" pitchFamily="18" charset="0"/>
                <a:ea typeface="-소망B"/>
                <a:cs typeface="-소망B"/>
              </a:rPr>
              <a:t> </a:t>
            </a:r>
            <a:r>
              <a:rPr kumimoji="1" lang="en-US" altLang="zh-CN" sz="4800">
                <a:latin typeface="Times New Roman" panose="02020603050405020304" pitchFamily="18" charset="0"/>
                <a:ea typeface="-소망B"/>
                <a:cs typeface="-소망B"/>
              </a:rPr>
              <a:t>____.</a:t>
            </a: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5003800" y="1557338"/>
            <a:ext cx="1439863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were</a:t>
            </a: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6372225" y="4797425"/>
            <a:ext cx="1439863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are</a:t>
            </a: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6516688" y="1557338"/>
            <a:ext cx="1439862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short</a:t>
            </a:r>
          </a:p>
        </p:txBody>
      </p:sp>
      <p:sp>
        <p:nvSpPr>
          <p:cNvPr id="39949" name="Rectangle 13"/>
          <p:cNvSpPr>
            <a:spLocks noChangeArrowheads="1"/>
          </p:cNvSpPr>
          <p:nvPr/>
        </p:nvSpPr>
        <p:spPr bwMode="auto">
          <a:xfrm>
            <a:off x="7451725" y="4797425"/>
            <a:ext cx="1152525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tall</a:t>
            </a:r>
          </a:p>
        </p:txBody>
      </p:sp>
    </p:spTree>
    <p:extLst>
      <p:ext uri="{BB962C8B-B14F-4D97-AF65-F5344CB8AC3E}">
        <p14:creationId xmlns:p14="http://schemas.microsoft.com/office/powerpoint/2010/main" val="4029813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6" grpId="0"/>
      <p:bldP spid="39947" grpId="0"/>
      <p:bldP spid="39948" grpId="0"/>
      <p:bldP spid="3994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45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8580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3521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346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792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939" y="2964681"/>
            <a:ext cx="2174733" cy="21747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657" y="2092697"/>
            <a:ext cx="1954382" cy="3290888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774563" y="2934966"/>
            <a:ext cx="4241944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>
            <a:off x="2715904" y="2111413"/>
            <a:ext cx="6682" cy="906131"/>
          </a:xfrm>
          <a:prstGeom prst="straightConnector1">
            <a:avLst/>
          </a:prstGeom>
          <a:ln w="28575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1584632" y="90409"/>
            <a:ext cx="815081" cy="97644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6759107" y="149808"/>
            <a:ext cx="727281" cy="871260"/>
          </a:xfrm>
          <a:prstGeom prst="rect">
            <a:avLst/>
          </a:prstGeom>
        </p:spPr>
      </p:pic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647789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1349084" y="121424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965165" y="996807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914633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956270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6713598" y="523664"/>
            <a:ext cx="997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2017</a:t>
            </a:r>
          </a:p>
          <a:p>
            <a:endParaRPr lang="zh-CN" altLang="en-US" sz="2400" b="1" dirty="0"/>
          </a:p>
        </p:txBody>
      </p:sp>
      <p:sp>
        <p:nvSpPr>
          <p:cNvPr id="30" name="文本框 29"/>
          <p:cNvSpPr txBox="1"/>
          <p:nvPr/>
        </p:nvSpPr>
        <p:spPr>
          <a:xfrm>
            <a:off x="2722586" y="443743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…</a:t>
            </a:r>
            <a:endParaRPr lang="zh-CN" altLang="en-US" sz="2400" b="1" dirty="0"/>
          </a:p>
        </p:txBody>
      </p:sp>
      <p:cxnSp>
        <p:nvCxnSpPr>
          <p:cNvPr id="31" name="直接连接符 30"/>
          <p:cNvCxnSpPr/>
          <p:nvPr/>
        </p:nvCxnSpPr>
        <p:spPr>
          <a:xfrm>
            <a:off x="6016507" y="996806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5800170" y="393913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…</a:t>
            </a:r>
            <a:endParaRPr lang="zh-CN" altLang="en-US" sz="2400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1625415" y="458588"/>
            <a:ext cx="997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2012</a:t>
            </a:r>
          </a:p>
          <a:p>
            <a:endParaRPr lang="zh-CN" altLang="en-US" sz="2400" b="1" dirty="0"/>
          </a:p>
        </p:txBody>
      </p:sp>
      <p:cxnSp>
        <p:nvCxnSpPr>
          <p:cNvPr id="35" name="直接连接符 34"/>
          <p:cNvCxnSpPr/>
          <p:nvPr/>
        </p:nvCxnSpPr>
        <p:spPr>
          <a:xfrm>
            <a:off x="1908060" y="2149500"/>
            <a:ext cx="4916456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9"/>
          <p:cNvSpPr>
            <a:spLocks noChangeArrowheads="1"/>
          </p:cNvSpPr>
          <p:nvPr/>
        </p:nvSpPr>
        <p:spPr bwMode="auto">
          <a:xfrm>
            <a:off x="4701506" y="528612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She____ ___</a:t>
            </a:r>
            <a:r>
              <a:rPr kumimoji="1" lang="en-US" altLang="zh-CN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4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39" name="Rectangle 10"/>
          <p:cNvSpPr>
            <a:spLocks noChangeArrowheads="1"/>
          </p:cNvSpPr>
          <p:nvPr/>
        </p:nvSpPr>
        <p:spPr bwMode="auto">
          <a:xfrm>
            <a:off x="309892" y="5261429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S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he____ ____</a:t>
            </a:r>
            <a:r>
              <a:rPr kumimoji="1" lang="en-US" altLang="zh-CN" sz="44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349084" y="5440702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222503" y="5474314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927873" y="170195"/>
            <a:ext cx="1355508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5 years</a:t>
            </a:r>
            <a:endParaRPr lang="zh-CN" altLang="en-US" sz="2800" b="1" dirty="0"/>
          </a:p>
        </p:txBody>
      </p:sp>
      <p:sp>
        <p:nvSpPr>
          <p:cNvPr id="43" name="文本框 42"/>
          <p:cNvSpPr txBox="1"/>
          <p:nvPr/>
        </p:nvSpPr>
        <p:spPr>
          <a:xfrm>
            <a:off x="7122747" y="5514968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tall</a:t>
            </a:r>
            <a:endParaRPr lang="zh-CN" altLang="en-US" sz="4000" dirty="0"/>
          </a:p>
        </p:txBody>
      </p:sp>
      <p:sp>
        <p:nvSpPr>
          <p:cNvPr id="44" name="文本框 43"/>
          <p:cNvSpPr txBox="1"/>
          <p:nvPr/>
        </p:nvSpPr>
        <p:spPr>
          <a:xfrm>
            <a:off x="2411766" y="5475876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short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656100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3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7" name="Picture 13" descr="8572_150630115515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24" y="2013164"/>
            <a:ext cx="8038531" cy="31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4" name="Line 10"/>
          <p:cNvSpPr>
            <a:spLocks noChangeShapeType="1"/>
          </p:cNvSpPr>
          <p:nvPr/>
        </p:nvSpPr>
        <p:spPr bwMode="auto">
          <a:xfrm flipH="1" flipV="1">
            <a:off x="1342523" y="4592929"/>
            <a:ext cx="133852" cy="900391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246" name="Picture 14" descr="8572_150630115515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0"/>
          <a:stretch>
            <a:fillRect/>
          </a:stretch>
        </p:blipFill>
        <p:spPr bwMode="auto">
          <a:xfrm>
            <a:off x="4734080" y="2013164"/>
            <a:ext cx="3768475" cy="31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9" name="Picture 15" descr="8572_150630115515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63" t="-1440"/>
          <a:stretch>
            <a:fillRect/>
          </a:stretch>
        </p:blipFill>
        <p:spPr bwMode="auto">
          <a:xfrm>
            <a:off x="2864552" y="1968492"/>
            <a:ext cx="5638003" cy="314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3" name="Line 9"/>
          <p:cNvSpPr>
            <a:spLocks noChangeShapeType="1"/>
          </p:cNvSpPr>
          <p:nvPr/>
        </p:nvSpPr>
        <p:spPr bwMode="auto">
          <a:xfrm flipH="1" flipV="1">
            <a:off x="7315248" y="4847115"/>
            <a:ext cx="0" cy="13684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237481" y="5873230"/>
            <a:ext cx="504259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It ____ ________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09892" y="5261429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It ____ ________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09993" y="5507654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50421" y="6090787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1786051" y="366901"/>
            <a:ext cx="606859" cy="72699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5821002" y="419060"/>
            <a:ext cx="525093" cy="6290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6315324" y="421293"/>
            <a:ext cx="525093" cy="62904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6788469" y="421294"/>
            <a:ext cx="525093" cy="629045"/>
          </a:xfrm>
          <a:prstGeom prst="rect">
            <a:avLst/>
          </a:prstGeom>
        </p:spPr>
      </p:pic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635506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1443104" y="120060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909993" y="1253426"/>
            <a:ext cx="6855284" cy="1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074460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433848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0923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3073018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457430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778153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096457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480869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4801592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202068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586480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907203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6240581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6624993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94571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/>
          <p:nvPr/>
        </p:nvSpPr>
        <p:spPr>
          <a:xfrm>
            <a:off x="1924686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81425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6777088" y="612636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5.8</a:t>
            </a:r>
            <a:endParaRPr lang="zh-CN" altLang="en-US" sz="2400" dirty="0"/>
          </a:p>
        </p:txBody>
      </p:sp>
      <p:sp>
        <p:nvSpPr>
          <p:cNvPr id="45" name="文本框 44"/>
          <p:cNvSpPr txBox="1"/>
          <p:nvPr/>
        </p:nvSpPr>
        <p:spPr>
          <a:xfrm>
            <a:off x="6320834" y="615830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5.7</a:t>
            </a:r>
            <a:endParaRPr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5835868" y="619024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5.6</a:t>
            </a:r>
            <a:endParaRPr lang="zh-CN" altLang="en-US" sz="2400" dirty="0"/>
          </a:p>
        </p:txBody>
      </p:sp>
      <p:sp>
        <p:nvSpPr>
          <p:cNvPr id="47" name="文本框 46"/>
          <p:cNvSpPr txBox="1"/>
          <p:nvPr/>
        </p:nvSpPr>
        <p:spPr>
          <a:xfrm>
            <a:off x="1725741" y="590980"/>
            <a:ext cx="82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4.23</a:t>
            </a:r>
            <a:endParaRPr lang="zh-CN" altLang="en-US" sz="2400" b="1" dirty="0"/>
          </a:p>
        </p:txBody>
      </p:sp>
      <p:sp>
        <p:nvSpPr>
          <p:cNvPr id="48" name="文本框 47"/>
          <p:cNvSpPr txBox="1"/>
          <p:nvPr/>
        </p:nvSpPr>
        <p:spPr>
          <a:xfrm>
            <a:off x="5435266" y="522430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…</a:t>
            </a:r>
            <a:endParaRPr lang="zh-CN" altLang="en-US" sz="2400" b="1" dirty="0"/>
          </a:p>
        </p:txBody>
      </p:sp>
      <p:sp>
        <p:nvSpPr>
          <p:cNvPr id="49" name="文本框 48"/>
          <p:cNvSpPr txBox="1"/>
          <p:nvPr/>
        </p:nvSpPr>
        <p:spPr>
          <a:xfrm>
            <a:off x="2280957" y="590923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…</a:t>
            </a:r>
            <a:endParaRPr lang="zh-CN" altLang="en-US" sz="2400" b="1" dirty="0"/>
          </a:p>
        </p:txBody>
      </p:sp>
      <p:sp>
        <p:nvSpPr>
          <p:cNvPr id="51" name="文本框 50"/>
          <p:cNvSpPr txBox="1"/>
          <p:nvPr/>
        </p:nvSpPr>
        <p:spPr>
          <a:xfrm>
            <a:off x="3216492" y="156722"/>
            <a:ext cx="2332769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about 15 days</a:t>
            </a:r>
            <a:endParaRPr lang="zh-CN" altLang="en-US" sz="2800" b="1" dirty="0"/>
          </a:p>
        </p:txBody>
      </p:sp>
      <p:sp>
        <p:nvSpPr>
          <p:cNvPr id="52" name="文本框 51"/>
          <p:cNvSpPr txBox="1"/>
          <p:nvPr/>
        </p:nvSpPr>
        <p:spPr>
          <a:xfrm>
            <a:off x="6019916" y="6140352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beautiful</a:t>
            </a:r>
            <a:endParaRPr lang="zh-CN" altLang="en-US" sz="4000" dirty="0"/>
          </a:p>
        </p:txBody>
      </p:sp>
      <p:sp>
        <p:nvSpPr>
          <p:cNvPr id="53" name="文本框 52"/>
          <p:cNvSpPr txBox="1"/>
          <p:nvPr/>
        </p:nvSpPr>
        <p:spPr>
          <a:xfrm>
            <a:off x="1981499" y="5519204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beautiful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005013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 animBg="1"/>
      <p:bldP spid="26633" grpId="0" animBg="1"/>
      <p:bldP spid="12" grpId="0"/>
      <p:bldP spid="13" grpId="0"/>
      <p:bldP spid="52" grpId="0"/>
      <p:bldP spid="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666934" y="366901"/>
            <a:ext cx="606859" cy="726998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6803644" y="419060"/>
            <a:ext cx="525093" cy="629045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7297966" y="421293"/>
            <a:ext cx="525093" cy="629045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7771111" y="421294"/>
            <a:ext cx="525093" cy="629045"/>
          </a:xfrm>
          <a:prstGeom prst="rect">
            <a:avLst/>
          </a:prstGeom>
        </p:spPr>
      </p:pic>
      <p:sp>
        <p:nvSpPr>
          <p:cNvPr id="11266" name="AutoShape 2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67" name="AutoShape 3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68" name="AutoShape 4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69" name="AutoShape 5" descr="2Q=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70" name="AutoShape 6" descr="u=2081944090,576675055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1271" name="Picture 7" descr="p961846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7" r="9270"/>
          <a:stretch>
            <a:fillRect/>
          </a:stretch>
        </p:blipFill>
        <p:spPr bwMode="auto">
          <a:xfrm>
            <a:off x="9724" y="2045963"/>
            <a:ext cx="2369535" cy="2712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8" descr="2531170_124551571559_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t="7930" r="25652" b="14568"/>
          <a:stretch>
            <a:fillRect/>
          </a:stretch>
        </p:blipFill>
        <p:spPr bwMode="auto">
          <a:xfrm>
            <a:off x="6187626" y="2641651"/>
            <a:ext cx="2563363" cy="2719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3903260" y="5361057"/>
            <a:ext cx="563761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400" dirty="0" err="1" smtClean="0">
                <a:latin typeface="Times New Roman" panose="02020603050405020304" pitchFamily="18" charset="0"/>
                <a:ea typeface="-소망B"/>
                <a:cs typeface="-소망B"/>
              </a:rPr>
              <a:t>It____a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 chicken </a:t>
            </a:r>
            <a:r>
              <a:rPr kumimoji="1" lang="en-US" altLang="zh-CN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4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0" y="4581525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   It 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____ </a:t>
            </a:r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an 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egg </a:t>
            </a:r>
            <a:r>
              <a:rPr kumimoji="1" lang="en-US" altLang="zh-CN" sz="44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7337705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380090" y="121424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78174" y="481344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29119" y="5595389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955343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339755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660478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99484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379259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699982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018430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402842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723565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055660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440072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760795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079099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463511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784234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184710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569122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89845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7223223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7607635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7928358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805569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7796894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759730" y="612636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5.8</a:t>
            </a:r>
            <a:endParaRPr lang="zh-CN" altLang="en-US" sz="2400" dirty="0"/>
          </a:p>
        </p:txBody>
      </p:sp>
      <p:sp>
        <p:nvSpPr>
          <p:cNvPr id="44" name="文本框 43"/>
          <p:cNvSpPr txBox="1"/>
          <p:nvPr/>
        </p:nvSpPr>
        <p:spPr>
          <a:xfrm>
            <a:off x="7303476" y="615830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5.7</a:t>
            </a:r>
            <a:endParaRPr lang="zh-CN" altLang="en-US" sz="2400" dirty="0"/>
          </a:p>
        </p:txBody>
      </p:sp>
      <p:sp>
        <p:nvSpPr>
          <p:cNvPr id="45" name="文本框 44"/>
          <p:cNvSpPr txBox="1"/>
          <p:nvPr/>
        </p:nvSpPr>
        <p:spPr>
          <a:xfrm>
            <a:off x="6818510" y="619024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5.6</a:t>
            </a:r>
            <a:endParaRPr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606624" y="590980"/>
            <a:ext cx="82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4.17</a:t>
            </a:r>
            <a:endParaRPr lang="zh-CN" altLang="en-US" sz="2400" b="1" dirty="0"/>
          </a:p>
        </p:txBody>
      </p:sp>
      <p:sp>
        <p:nvSpPr>
          <p:cNvPr id="47" name="文本框 46"/>
          <p:cNvSpPr txBox="1"/>
          <p:nvPr/>
        </p:nvSpPr>
        <p:spPr>
          <a:xfrm>
            <a:off x="6417908" y="522430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…</a:t>
            </a:r>
            <a:endParaRPr lang="zh-CN" altLang="en-US" sz="2400" b="1" dirty="0"/>
          </a:p>
        </p:txBody>
      </p:sp>
      <p:sp>
        <p:nvSpPr>
          <p:cNvPr id="48" name="文本框 47"/>
          <p:cNvSpPr txBox="1"/>
          <p:nvPr/>
        </p:nvSpPr>
        <p:spPr>
          <a:xfrm>
            <a:off x="1176641" y="522430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…</a:t>
            </a:r>
            <a:endParaRPr lang="zh-CN" altLang="en-US" sz="2400" b="1" dirty="0"/>
          </a:p>
        </p:txBody>
      </p:sp>
      <p:sp>
        <p:nvSpPr>
          <p:cNvPr id="75" name="文本框 74"/>
          <p:cNvSpPr txBox="1"/>
          <p:nvPr/>
        </p:nvSpPr>
        <p:spPr>
          <a:xfrm>
            <a:off x="3216492" y="156722"/>
            <a:ext cx="2538639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about 21 days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43429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AutoShape 7" descr="u=3984578020,2104123953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2293" name="Picture 9" descr="69_001_bt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73" t="17244" r="33333" b="17245"/>
          <a:stretch>
            <a:fillRect/>
          </a:stretch>
        </p:blipFill>
        <p:spPr bwMode="auto">
          <a:xfrm>
            <a:off x="1116013" y="3644900"/>
            <a:ext cx="244792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13" descr="BC1019536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2" r="9959"/>
          <a:stretch>
            <a:fillRect/>
          </a:stretch>
        </p:blipFill>
        <p:spPr bwMode="auto">
          <a:xfrm>
            <a:off x="5638410" y="1834713"/>
            <a:ext cx="2860272" cy="3860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1584632" y="90409"/>
            <a:ext cx="815081" cy="9764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6759107" y="149808"/>
            <a:ext cx="727281" cy="871260"/>
          </a:xfrm>
          <a:prstGeom prst="rect">
            <a:avLst/>
          </a:prstGeom>
        </p:spPr>
      </p:pic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647789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1349084" y="121424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965165" y="996807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914633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956270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713598" y="523664"/>
            <a:ext cx="997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2017</a:t>
            </a:r>
          </a:p>
          <a:p>
            <a:endParaRPr lang="zh-CN" altLang="en-US" sz="24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2722586" y="443743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…</a:t>
            </a:r>
            <a:endParaRPr lang="zh-CN" altLang="en-US" sz="2400" b="1" dirty="0"/>
          </a:p>
        </p:txBody>
      </p:sp>
      <p:cxnSp>
        <p:nvCxnSpPr>
          <p:cNvPr id="25" name="直接连接符 24"/>
          <p:cNvCxnSpPr/>
          <p:nvPr/>
        </p:nvCxnSpPr>
        <p:spPr>
          <a:xfrm>
            <a:off x="6016507" y="996806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5800170" y="393913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…</a:t>
            </a:r>
            <a:endParaRPr lang="zh-CN" altLang="en-US" sz="24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1625415" y="458588"/>
            <a:ext cx="997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2014</a:t>
            </a:r>
          </a:p>
          <a:p>
            <a:endParaRPr lang="zh-CN" altLang="en-US" sz="2400" b="1" dirty="0"/>
          </a:p>
        </p:txBody>
      </p:sp>
      <p:sp>
        <p:nvSpPr>
          <p:cNvPr id="29" name="Rectangle 9"/>
          <p:cNvSpPr>
            <a:spLocks noChangeArrowheads="1"/>
          </p:cNvSpPr>
          <p:nvPr/>
        </p:nvSpPr>
        <p:spPr bwMode="auto">
          <a:xfrm>
            <a:off x="4701506" y="528612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They 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72302" y="5286127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They ____ 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158720" y="5503684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were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391756" y="556855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901070" y="183553"/>
            <a:ext cx="1341860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3 years</a:t>
            </a:r>
            <a:endParaRPr lang="zh-CN" altLang="en-US" sz="2800" b="1" dirty="0"/>
          </a:p>
        </p:txBody>
      </p:sp>
      <p:pic>
        <p:nvPicPr>
          <p:cNvPr id="34" name="Picture 9" descr="69_001_bt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73" t="17244" r="33333" b="17245"/>
          <a:stretch>
            <a:fillRect/>
          </a:stretch>
        </p:blipFill>
        <p:spPr bwMode="auto">
          <a:xfrm>
            <a:off x="19089" y="3638776"/>
            <a:ext cx="244792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9" descr="69_001_bt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73" t="17244" r="33333" b="17245"/>
          <a:stretch>
            <a:fillRect/>
          </a:stretch>
        </p:blipFill>
        <p:spPr bwMode="auto">
          <a:xfrm>
            <a:off x="2081314" y="3625972"/>
            <a:ext cx="244792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3" descr="BC10195364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2" r="9959"/>
          <a:stretch>
            <a:fillRect/>
          </a:stretch>
        </p:blipFill>
        <p:spPr bwMode="auto">
          <a:xfrm>
            <a:off x="4390575" y="1768582"/>
            <a:ext cx="2860272" cy="3860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3" descr="BC10195364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2" r="9959"/>
          <a:stretch>
            <a:fillRect/>
          </a:stretch>
        </p:blipFill>
        <p:spPr bwMode="auto">
          <a:xfrm>
            <a:off x="6728716" y="1806751"/>
            <a:ext cx="2860272" cy="3860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文本框 37"/>
          <p:cNvSpPr txBox="1"/>
          <p:nvPr/>
        </p:nvSpPr>
        <p:spPr>
          <a:xfrm>
            <a:off x="7240288" y="5580679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tall</a:t>
            </a:r>
            <a:endParaRPr lang="zh-CN" altLang="en-US" sz="4000" dirty="0"/>
          </a:p>
        </p:txBody>
      </p:sp>
      <p:sp>
        <p:nvSpPr>
          <p:cNvPr id="39" name="文本框 38"/>
          <p:cNvSpPr txBox="1"/>
          <p:nvPr/>
        </p:nvSpPr>
        <p:spPr>
          <a:xfrm>
            <a:off x="2319441" y="5503684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short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01494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2068" y="2046108"/>
            <a:ext cx="3108846" cy="28135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104" y="2172482"/>
            <a:ext cx="2226291" cy="26606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1786051" y="366901"/>
            <a:ext cx="606859" cy="7269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5821002" y="419060"/>
            <a:ext cx="525093" cy="6290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6315324" y="421293"/>
            <a:ext cx="525093" cy="6290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8" t="49751" r="25617" b="3284"/>
          <a:stretch/>
        </p:blipFill>
        <p:spPr>
          <a:xfrm>
            <a:off x="6788469" y="421294"/>
            <a:ext cx="525093" cy="629045"/>
          </a:xfrm>
          <a:prstGeom prst="rect">
            <a:avLst/>
          </a:prstGeom>
        </p:spPr>
      </p:pic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635506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1443104" y="120060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909993" y="1253426"/>
            <a:ext cx="6855284" cy="1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074460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433848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740923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073018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457430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778153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096457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480869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801592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202068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586480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907203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240581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624993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94571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1924686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81425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777088" y="612636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5.8</a:t>
            </a:r>
            <a:endParaRPr lang="zh-CN" altLang="en-US" sz="2400" dirty="0"/>
          </a:p>
        </p:txBody>
      </p:sp>
      <p:sp>
        <p:nvSpPr>
          <p:cNvPr id="31" name="文本框 30"/>
          <p:cNvSpPr txBox="1"/>
          <p:nvPr/>
        </p:nvSpPr>
        <p:spPr>
          <a:xfrm>
            <a:off x="6320834" y="615830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5.7</a:t>
            </a:r>
            <a:endParaRPr lang="zh-CN" altLang="en-US" sz="2400" dirty="0"/>
          </a:p>
        </p:txBody>
      </p:sp>
      <p:sp>
        <p:nvSpPr>
          <p:cNvPr id="32" name="文本框 31"/>
          <p:cNvSpPr txBox="1"/>
          <p:nvPr/>
        </p:nvSpPr>
        <p:spPr>
          <a:xfrm>
            <a:off x="5835868" y="619024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5.6</a:t>
            </a:r>
            <a:endParaRPr lang="zh-CN" altLang="en-US" sz="2400" dirty="0"/>
          </a:p>
        </p:txBody>
      </p:sp>
      <p:sp>
        <p:nvSpPr>
          <p:cNvPr id="33" name="文本框 32"/>
          <p:cNvSpPr txBox="1"/>
          <p:nvPr/>
        </p:nvSpPr>
        <p:spPr>
          <a:xfrm>
            <a:off x="1725741" y="590980"/>
            <a:ext cx="82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4.23</a:t>
            </a:r>
            <a:endParaRPr lang="zh-CN" altLang="en-US" sz="2400" b="1" dirty="0"/>
          </a:p>
        </p:txBody>
      </p:sp>
      <p:sp>
        <p:nvSpPr>
          <p:cNvPr id="34" name="文本框 33"/>
          <p:cNvSpPr txBox="1"/>
          <p:nvPr/>
        </p:nvSpPr>
        <p:spPr>
          <a:xfrm>
            <a:off x="5435266" y="522430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…</a:t>
            </a:r>
            <a:endParaRPr lang="zh-CN" altLang="en-US" sz="2400" b="1" dirty="0"/>
          </a:p>
        </p:txBody>
      </p:sp>
      <p:sp>
        <p:nvSpPr>
          <p:cNvPr id="35" name="文本框 34"/>
          <p:cNvSpPr txBox="1"/>
          <p:nvPr/>
        </p:nvSpPr>
        <p:spPr>
          <a:xfrm>
            <a:off x="2280957" y="590923"/>
            <a:ext cx="6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…</a:t>
            </a:r>
            <a:endParaRPr lang="zh-CN" altLang="en-US" sz="2400" b="1" dirty="0"/>
          </a:p>
        </p:txBody>
      </p:sp>
      <p:sp>
        <p:nvSpPr>
          <p:cNvPr id="36" name="文本框 35"/>
          <p:cNvSpPr txBox="1"/>
          <p:nvPr/>
        </p:nvSpPr>
        <p:spPr>
          <a:xfrm>
            <a:off x="3216492" y="156722"/>
            <a:ext cx="2332769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about 15 days</a:t>
            </a:r>
            <a:endParaRPr lang="zh-CN" altLang="en-US" sz="2800" b="1" dirty="0"/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4278450" y="5265911"/>
            <a:ext cx="504259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It ____ ________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350861" y="4654110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It ____ ________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950962" y="4900335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391390" y="5483468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140026" y="5503420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beautiful</a:t>
            </a:r>
            <a:endParaRPr lang="zh-CN" altLang="en-US" sz="4000" dirty="0"/>
          </a:p>
        </p:txBody>
      </p:sp>
      <p:sp>
        <p:nvSpPr>
          <p:cNvPr id="42" name="文本框 41"/>
          <p:cNvSpPr txBox="1"/>
          <p:nvPr/>
        </p:nvSpPr>
        <p:spPr>
          <a:xfrm>
            <a:off x="2026093" y="4900335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beautiful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11695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-207370"/>
            <a:ext cx="7886700" cy="1325563"/>
          </a:xfrm>
        </p:spPr>
        <p:txBody>
          <a:bodyPr/>
          <a:lstStyle/>
          <a:p>
            <a:r>
              <a:rPr lang="en-US" altLang="zh-CN" dirty="0" smtClean="0"/>
              <a:t>Look and say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8" name="ShockwaveFlash1" r:id="rId2" imgW="8234280" imgH="5595840"/>
        </mc:Choice>
        <mc:Fallback>
          <p:control name="ShockwaveFlash1" r:id="rId2" imgW="8234280" imgH="5595840">
            <p:pic>
              <p:nvPicPr>
                <p:cNvPr id="4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85775" y="819032"/>
                  <a:ext cx="8235144" cy="5595416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44242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altLang="zh-CN" dirty="0" smtClean="0"/>
              <a:t>Who are they?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539" y="1143049"/>
            <a:ext cx="6668922" cy="5340152"/>
          </a:xfrm>
          <a:prstGeom prst="rect">
            <a:avLst/>
          </a:prstGeom>
        </p:spPr>
      </p:pic>
      <p:sp>
        <p:nvSpPr>
          <p:cNvPr id="5" name="下箭头 4"/>
          <p:cNvSpPr/>
          <p:nvPr/>
        </p:nvSpPr>
        <p:spPr>
          <a:xfrm rot="20875542">
            <a:off x="1651378" y="965531"/>
            <a:ext cx="504967" cy="138543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 rot="19067881">
            <a:off x="3667151" y="847854"/>
            <a:ext cx="504967" cy="138543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32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</TotalTime>
  <Words>399</Words>
  <Application>Microsoft Office PowerPoint</Application>
  <PresentationFormat>全屏显示(4:3)</PresentationFormat>
  <Paragraphs>178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宋体</vt:lpstr>
      <vt:lpstr>Arial</vt:lpstr>
      <vt:lpstr>Calibri</vt:lpstr>
      <vt:lpstr>Calibri Light</vt:lpstr>
      <vt:lpstr>Times New Roman</vt:lpstr>
      <vt:lpstr>-소망B</vt:lpstr>
      <vt:lpstr>-소망M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Look and say</vt:lpstr>
      <vt:lpstr>Who are they?</vt:lpstr>
      <vt:lpstr>PowerPoint 演示文稿</vt:lpstr>
      <vt:lpstr>Who are they, Lingling?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Then:  那时候，表示发生在过去的事情。    </vt:lpstr>
      <vt:lpstr>PowerPoint 演示文稿</vt:lpstr>
      <vt:lpstr>It was ____then.</vt:lpstr>
      <vt:lpstr>They were______then.</vt:lpstr>
      <vt:lpstr>It ____  ______then.</vt:lpstr>
      <vt:lpstr>They _____ _____then.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May</dc:creator>
  <cp:lastModifiedBy>May</cp:lastModifiedBy>
  <cp:revision>28</cp:revision>
  <dcterms:created xsi:type="dcterms:W3CDTF">2017-05-07T02:23:27Z</dcterms:created>
  <dcterms:modified xsi:type="dcterms:W3CDTF">2017-05-07T03:29:55Z</dcterms:modified>
</cp:coreProperties>
</file>