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9D30-50F7-4B65-9B87-DF484EC77D63}" type="datetimeFigureOut">
              <a:rPr lang="zh-CN" altLang="en-US" smtClean="0"/>
              <a:t>2017/5/11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9EB8-6DA8-4A67-8259-BC632B4A9F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9D30-50F7-4B65-9B87-DF484EC77D63}" type="datetimeFigureOut">
              <a:rPr lang="zh-CN" altLang="en-US" smtClean="0"/>
              <a:t>2017/5/11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9EB8-6DA8-4A67-8259-BC632B4A9F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9D30-50F7-4B65-9B87-DF484EC77D63}" type="datetimeFigureOut">
              <a:rPr lang="zh-CN" altLang="en-US" smtClean="0"/>
              <a:t>2017/5/11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9EB8-6DA8-4A67-8259-BC632B4A9F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9D30-50F7-4B65-9B87-DF484EC77D63}" type="datetimeFigureOut">
              <a:rPr lang="zh-CN" altLang="en-US" smtClean="0"/>
              <a:t>2017/5/11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9EB8-6DA8-4A67-8259-BC632B4A9F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9D30-50F7-4B65-9B87-DF484EC77D63}" type="datetimeFigureOut">
              <a:rPr lang="zh-CN" altLang="en-US" smtClean="0"/>
              <a:t>2017/5/11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9EB8-6DA8-4A67-8259-BC632B4A9F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9D30-50F7-4B65-9B87-DF484EC77D63}" type="datetimeFigureOut">
              <a:rPr lang="zh-CN" altLang="en-US" smtClean="0"/>
              <a:t>2017/5/11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9EB8-6DA8-4A67-8259-BC632B4A9F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9D30-50F7-4B65-9B87-DF484EC77D63}" type="datetimeFigureOut">
              <a:rPr lang="zh-CN" altLang="en-US" smtClean="0"/>
              <a:t>2017/5/11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9EB8-6DA8-4A67-8259-BC632B4A9F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9D30-50F7-4B65-9B87-DF484EC77D63}" type="datetimeFigureOut">
              <a:rPr lang="zh-CN" altLang="en-US" smtClean="0"/>
              <a:t>2017/5/11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9EB8-6DA8-4A67-8259-BC632B4A9F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9D30-50F7-4B65-9B87-DF484EC77D63}" type="datetimeFigureOut">
              <a:rPr lang="zh-CN" altLang="en-US" smtClean="0"/>
              <a:t>2017/5/11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9EB8-6DA8-4A67-8259-BC632B4A9F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9D30-50F7-4B65-9B87-DF484EC77D63}" type="datetimeFigureOut">
              <a:rPr lang="zh-CN" altLang="en-US" smtClean="0"/>
              <a:t>2017/5/11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9EB8-6DA8-4A67-8259-BC632B4A9F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9D30-50F7-4B65-9B87-DF484EC77D63}" type="datetimeFigureOut">
              <a:rPr lang="zh-CN" altLang="en-US" smtClean="0"/>
              <a:t>2017/5/11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9EB8-6DA8-4A67-8259-BC632B4A9F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C9D30-50F7-4B65-9B87-DF484EC77D63}" type="datetimeFigureOut">
              <a:rPr lang="zh-CN" altLang="en-US" smtClean="0"/>
              <a:t>2017/5/11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89EB8-6DA8-4A67-8259-BC632B4A9F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毕业留言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http://pic2.ooopic.com/13/68/22/59b1OOOPIC6e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8BBE"/>
              </a:clrFrom>
              <a:clrTo>
                <a:srgbClr val="FD8BB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0"/>
            <a:ext cx="5429288" cy="3530156"/>
          </a:xfrm>
          <a:prstGeom prst="rect">
            <a:avLst/>
          </a:prstGeom>
          <a:noFill/>
        </p:spPr>
      </p:pic>
      <p:pic>
        <p:nvPicPr>
          <p:cNvPr id="5" name="Picture 2" descr="http://pic2.ooopic.com/13/68/22/59b1OOOPIC6e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8BBE"/>
              </a:clrFrom>
              <a:clrTo>
                <a:srgbClr val="FD8BB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3327844"/>
            <a:ext cx="5429288" cy="3530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</Words>
  <Application>Microsoft Office PowerPoint</Application>
  <PresentationFormat>全屏显示(4:3)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毕业留言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毕业留言</dc:title>
  <dc:creator>tw</dc:creator>
  <cp:lastModifiedBy>tw</cp:lastModifiedBy>
  <cp:revision>1</cp:revision>
  <dcterms:created xsi:type="dcterms:W3CDTF">2017-05-11T07:37:35Z</dcterms:created>
  <dcterms:modified xsi:type="dcterms:W3CDTF">2017-05-11T07:44:12Z</dcterms:modified>
</cp:coreProperties>
</file>