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5" d="100"/>
          <a:sy n="75" d="100"/>
        </p:scale>
        <p:origin x="5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612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467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982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725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403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049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733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0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90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83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772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471FF-645F-4396-A647-C5F2D9234245}" type="datetimeFigureOut">
              <a:rPr lang="zh-CN" altLang="en-US" smtClean="0"/>
              <a:t>2017/6/6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B8C09-D238-4DF6-909B-499E906ADF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010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wmf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31691" y="3087444"/>
            <a:ext cx="5690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乘法分配律的运用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65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76225" y="711347"/>
            <a:ext cx="1839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标准题：</a:t>
            </a: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039774"/>
              </p:ext>
            </p:extLst>
          </p:nvPr>
        </p:nvGraphicFramePr>
        <p:xfrm>
          <a:off x="4711850" y="334706"/>
          <a:ext cx="2904564" cy="1338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公式" r:id="rId3" imgW="850531" imgH="393529" progId="Equation.3">
                  <p:embed/>
                </p:oleObj>
              </mc:Choice>
              <mc:Fallback>
                <p:oleObj name="公式" r:id="rId3" imgW="850531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850" y="334706"/>
                        <a:ext cx="2904564" cy="13380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302136" y="2829077"/>
            <a:ext cx="4363010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9645" y="1993900"/>
            <a:ext cx="3204594" cy="95828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6643" y="2189291"/>
            <a:ext cx="5065957" cy="639773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1184" y="3256490"/>
            <a:ext cx="2400300" cy="7810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0363" y="3084020"/>
            <a:ext cx="3058361" cy="1160442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9315" y="4558502"/>
            <a:ext cx="4259686" cy="678534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25259" y="4464966"/>
            <a:ext cx="5485794" cy="643162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1263" y="5500733"/>
            <a:ext cx="7337461" cy="700088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79228" y="3157589"/>
            <a:ext cx="3028950" cy="106680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615754" y="5419868"/>
            <a:ext cx="1790700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32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515" y="1165579"/>
            <a:ext cx="5022224" cy="128073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5355" y="2868350"/>
            <a:ext cx="5151735" cy="13383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4502" y="4446961"/>
            <a:ext cx="4993443" cy="128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6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161" y="3166631"/>
            <a:ext cx="4853925" cy="132483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261" y="537656"/>
            <a:ext cx="3302224" cy="1159921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77439" y="711994"/>
            <a:ext cx="18395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标准题：</a:t>
            </a: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9635" y="1697578"/>
            <a:ext cx="3175347" cy="109873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2454" y="3352799"/>
            <a:ext cx="2402589" cy="11386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4786" y="3395663"/>
            <a:ext cx="2476517" cy="1095804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1838" y="5056839"/>
            <a:ext cx="2926573" cy="10297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7308" y="5233561"/>
            <a:ext cx="4252976" cy="85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31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/>
          <a:srcRect r="49472"/>
          <a:stretch/>
        </p:blipFill>
        <p:spPr>
          <a:xfrm>
            <a:off x="1097449" y="1072998"/>
            <a:ext cx="4234902" cy="123427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3053" y="1072998"/>
            <a:ext cx="3252941" cy="123427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57973"/>
          <a:stretch/>
        </p:blipFill>
        <p:spPr>
          <a:xfrm>
            <a:off x="6282186" y="3456062"/>
            <a:ext cx="3768016" cy="1320333"/>
          </a:xfrm>
          <a:prstGeom prst="rect">
            <a:avLst/>
          </a:prstGeom>
        </p:spPr>
      </p:pic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457140"/>
              </p:ext>
            </p:extLst>
          </p:nvPr>
        </p:nvGraphicFramePr>
        <p:xfrm>
          <a:off x="2312895" y="3438337"/>
          <a:ext cx="2904564" cy="1338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5" imgW="850531" imgH="393529" progId="Equation.3">
                  <p:embed/>
                </p:oleObj>
              </mc:Choice>
              <mc:Fallback>
                <p:oleObj name="公式" r:id="rId5" imgW="850531" imgH="393529" progId="Equation.3">
                  <p:embed/>
                  <p:pic>
                    <p:nvPicPr>
                      <p:cNvPr id="5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895" y="3438337"/>
                        <a:ext cx="2904564" cy="13380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504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407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</Words>
  <Application>Microsoft Office PowerPoint</Application>
  <PresentationFormat>宽屏</PresentationFormat>
  <Paragraphs>4</Paragraphs>
  <Slides>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宋体</vt:lpstr>
      <vt:lpstr>Arial</vt:lpstr>
      <vt:lpstr>Times New Roman</vt:lpstr>
      <vt:lpstr>Office 主题​​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4</cp:revision>
  <dcterms:created xsi:type="dcterms:W3CDTF">2017-06-06T03:06:40Z</dcterms:created>
  <dcterms:modified xsi:type="dcterms:W3CDTF">2017-06-06T03:50:45Z</dcterms:modified>
</cp:coreProperties>
</file>