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6" r:id="rId2"/>
    <p:sldId id="297" r:id="rId3"/>
    <p:sldId id="300" r:id="rId4"/>
    <p:sldId id="301" r:id="rId5"/>
    <p:sldId id="302" r:id="rId6"/>
    <p:sldId id="303" r:id="rId7"/>
    <p:sldId id="280" r:id="rId8"/>
    <p:sldId id="275" r:id="rId9"/>
    <p:sldId id="279" r:id="rId10"/>
    <p:sldId id="305" r:id="rId11"/>
    <p:sldId id="284" r:id="rId12"/>
    <p:sldId id="306" r:id="rId13"/>
    <p:sldId id="285" r:id="rId14"/>
    <p:sldId id="307" r:id="rId15"/>
    <p:sldId id="262" r:id="rId16"/>
    <p:sldId id="268" r:id="rId17"/>
    <p:sldId id="292" r:id="rId18"/>
    <p:sldId id="304" r:id="rId19"/>
    <p:sldId id="293" r:id="rId20"/>
    <p:sldId id="295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6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10FD7FEE-875F-11D6-83D2-525400E80BD5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file:///C:\Users\maggie\Desktop\get%20up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lISA\9.27-&#26446;&#19996;&#33805;\get%20up.mp4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file:///C:\Users\maggie\Desktop\go%20to%20school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lISA\9.27-&#26446;&#19996;&#33805;\go%20to%20school.mp4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file:///C:\Users\maggie\Desktop\have%20lunch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lISA\9.27-&#26446;&#19996;&#33805;\have%20lunch.mp4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副标题 2"/>
          <p:cNvSpPr>
            <a:spLocks noGrp="1"/>
          </p:cNvSpPr>
          <p:nvPr>
            <p:ph type="subTitle" idx="4294967295"/>
          </p:nvPr>
        </p:nvSpPr>
        <p:spPr>
          <a:xfrm>
            <a:off x="1828800" y="3886200"/>
            <a:ext cx="85344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zh-CN" altLang="zh-CN" smtClean="0">
              <a:solidFill>
                <a:srgbClr val="898989"/>
              </a:solidFill>
            </a:endParaRPr>
          </a:p>
        </p:txBody>
      </p:sp>
      <p:sp>
        <p:nvSpPr>
          <p:cNvPr id="7171" name="AutoShape 5" descr="http://t2.baidu.com/it/u=2715804035,1539539294&amp;fm=23&amp;gp=0.jpg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9" descr="http://pic4.nipic.com/20090923/3428835_08321203711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33814"/>
            <a:ext cx="28448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9" descr="http://pic4.nipic.com/20090923/3428835_08321203711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2101" y="3833814"/>
            <a:ext cx="3071284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9" descr="http://pic4.nipic.com/20090923/3428835_08321203711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3385" y="3833814"/>
            <a:ext cx="3168649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9" descr="http://pic4.nipic.com/20090923/3428835_08321203711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72034" y="3833814"/>
            <a:ext cx="311996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 Box 9"/>
          <p:cNvSpPr txBox="1">
            <a:spLocks noChangeArrowheads="1"/>
          </p:cNvSpPr>
          <p:nvPr/>
        </p:nvSpPr>
        <p:spPr bwMode="auto">
          <a:xfrm>
            <a:off x="814918" y="1557339"/>
            <a:ext cx="107315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/>
              <a:t>                </a:t>
            </a:r>
            <a:r>
              <a:rPr lang="en-US" altLang="zh-CN" sz="5400" b="1"/>
              <a:t>Module5   </a:t>
            </a:r>
          </a:p>
          <a:p>
            <a:r>
              <a:rPr lang="en-US" altLang="zh-CN" sz="5400" b="1"/>
              <a:t>       Unit 1 At 7, I get up.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814917" y="188914"/>
            <a:ext cx="857029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 dirty="0" smtClean="0"/>
              <a:t>What do you </a:t>
            </a:r>
            <a:r>
              <a:rPr lang="en-US" altLang="zh-CN" sz="4000" b="1" dirty="0" smtClean="0"/>
              <a:t> </a:t>
            </a:r>
            <a:r>
              <a:rPr lang="en-US" altLang="zh-CN" sz="5400" b="1" dirty="0">
                <a:solidFill>
                  <a:srgbClr val="FF0066"/>
                </a:solidFill>
              </a:rPr>
              <a:t>have</a:t>
            </a:r>
            <a:r>
              <a:rPr lang="en-US" altLang="zh-CN" sz="4000" dirty="0">
                <a:solidFill>
                  <a:srgbClr val="FF0066"/>
                </a:solidFill>
              </a:rPr>
              <a:t> </a:t>
            </a:r>
            <a:r>
              <a:rPr lang="en-US" altLang="zh-CN" sz="4400" b="1" dirty="0" smtClean="0"/>
              <a:t>for lunch at 12?</a:t>
            </a:r>
            <a:endParaRPr lang="zh-CN" altLang="en-US" sz="4400" b="1" dirty="0"/>
          </a:p>
        </p:txBody>
      </p:sp>
      <p:pic>
        <p:nvPicPr>
          <p:cNvPr id="12293" name="Picture 24" descr="u=1745858747,1972377913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6184" y="1844676"/>
            <a:ext cx="3096683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25"/>
          <p:cNvSpPr txBox="1">
            <a:spLocks noChangeArrowheads="1"/>
          </p:cNvSpPr>
          <p:nvPr/>
        </p:nvSpPr>
        <p:spPr bwMode="auto">
          <a:xfrm>
            <a:off x="334434" y="3644900"/>
            <a:ext cx="28049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66"/>
                </a:solidFill>
              </a:rPr>
              <a:t>have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 tomatoes</a:t>
            </a:r>
            <a:endParaRPr lang="en-US" altLang="zh-CN" sz="3200" b="1" dirty="0"/>
          </a:p>
        </p:txBody>
      </p:sp>
      <p:sp>
        <p:nvSpPr>
          <p:cNvPr id="12295" name="Text Box 26"/>
          <p:cNvSpPr txBox="1">
            <a:spLocks noChangeArrowheads="1"/>
          </p:cNvSpPr>
          <p:nvPr/>
        </p:nvSpPr>
        <p:spPr bwMode="auto">
          <a:xfrm>
            <a:off x="4286351" y="4161976"/>
            <a:ext cx="24432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66"/>
                </a:solidFill>
              </a:rPr>
              <a:t>have</a:t>
            </a:r>
            <a:r>
              <a:rPr lang="en-US" altLang="zh-CN" sz="3200" b="1" dirty="0"/>
              <a:t> noodles</a:t>
            </a:r>
          </a:p>
        </p:txBody>
      </p:sp>
      <p:sp>
        <p:nvSpPr>
          <p:cNvPr id="12296" name="Text Box 27"/>
          <p:cNvSpPr txBox="1">
            <a:spLocks noChangeArrowheads="1"/>
          </p:cNvSpPr>
          <p:nvPr/>
        </p:nvSpPr>
        <p:spPr bwMode="auto">
          <a:xfrm>
            <a:off x="8520404" y="4573009"/>
            <a:ext cx="17155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66"/>
                </a:solidFill>
              </a:rPr>
              <a:t>have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rice</a:t>
            </a:r>
            <a:endParaRPr lang="en-US" altLang="zh-CN" sz="3200" b="1" dirty="0"/>
          </a:p>
        </p:txBody>
      </p:sp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91701" y="1"/>
            <a:ext cx="24003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466327" y="5172915"/>
            <a:ext cx="46789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/>
              <a:t>I 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have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……  </a:t>
            </a:r>
            <a:r>
              <a:rPr lang="en-US" altLang="zh-CN" sz="4000" b="1" dirty="0" smtClean="0"/>
              <a:t>for lunch </a:t>
            </a:r>
            <a:r>
              <a:rPr lang="en-US" altLang="zh-CN" sz="4000" b="1" dirty="0" smtClean="0">
                <a:solidFill>
                  <a:srgbClr val="FF0066"/>
                </a:solidFill>
              </a:rPr>
              <a:t>.</a:t>
            </a:r>
            <a:endParaRPr lang="en-US" altLang="zh-CN" sz="4000" b="1" dirty="0"/>
          </a:p>
        </p:txBody>
      </p:sp>
      <p:pic>
        <p:nvPicPr>
          <p:cNvPr id="22530" name="Picture 2" descr="http://img5.imgtn.bdimg.com/it/u=577738629,2201911838&amp;fm=200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89855" y="2130013"/>
            <a:ext cx="3461834" cy="2307889"/>
          </a:xfrm>
          <a:prstGeom prst="rect">
            <a:avLst/>
          </a:prstGeom>
          <a:noFill/>
        </p:spPr>
      </p:pic>
      <p:pic>
        <p:nvPicPr>
          <p:cNvPr id="22532" name="Picture 4" descr="http://img5.imgtn.bdimg.com/it/u=827288257,2360979742&amp;fm=27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6543" y="1312433"/>
            <a:ext cx="3046019" cy="2205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4" grpId="0" autoUpdateAnimBg="0"/>
      <p:bldP spid="12295" grpId="0" autoUpdateAnimBg="0"/>
      <p:bldP spid="12296" grpId="0" autoUpdateAnimBg="0"/>
      <p:bldP spid="1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963295"/>
            <a:ext cx="3535045" cy="2804160"/>
          </a:xfrm>
          <a:prstGeom prst="rect">
            <a:avLst/>
          </a:prstGeom>
        </p:spPr>
      </p:pic>
      <p:pic>
        <p:nvPicPr>
          <p:cNvPr id="3" name="图片 2" descr="6(_V3O_XM[[G2A9M`DUEI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745" y="983615"/>
            <a:ext cx="3460115" cy="2803525"/>
          </a:xfrm>
          <a:prstGeom prst="rect">
            <a:avLst/>
          </a:prstGeom>
        </p:spPr>
      </p:pic>
      <p:pic>
        <p:nvPicPr>
          <p:cNvPr id="5" name="图片 4" descr="ZV(H59@$SK0R2A~J23B]PE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065" y="3767455"/>
            <a:ext cx="3535680" cy="2886075"/>
          </a:xfrm>
          <a:prstGeom prst="rect">
            <a:avLst/>
          </a:prstGeom>
        </p:spPr>
      </p:pic>
      <p:pic>
        <p:nvPicPr>
          <p:cNvPr id="6" name="图片 5" descr="964V8V$GLY3EVUGL)AKZ(`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6745" y="3787140"/>
            <a:ext cx="3459480" cy="284734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706745" y="4404360"/>
            <a:ext cx="1691640" cy="181356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04560" y="4110990"/>
            <a:ext cx="166116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8"/>
          <p:cNvSpPr txBox="1">
            <a:spLocks noChangeArrowheads="1"/>
          </p:cNvSpPr>
          <p:nvPr/>
        </p:nvSpPr>
        <p:spPr bwMode="auto">
          <a:xfrm>
            <a:off x="431800" y="3500438"/>
            <a:ext cx="6864351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play football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3315" name="Picture 12" descr="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185" y="260351"/>
            <a:ext cx="6625167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14"/>
          <p:cNvSpPr txBox="1">
            <a:spLocks noChangeArrowheads="1"/>
          </p:cNvSpPr>
          <p:nvPr/>
        </p:nvSpPr>
        <p:spPr bwMode="auto">
          <a:xfrm>
            <a:off x="334434" y="5013325"/>
            <a:ext cx="1104053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</a:rPr>
              <a:t>At</a:t>
            </a:r>
            <a:r>
              <a:rPr lang="en-US" altLang="zh-CN" sz="4400" b="1"/>
              <a:t> 4, </a:t>
            </a:r>
            <a:r>
              <a:rPr lang="en-US" altLang="zh-CN" sz="4400" b="1">
                <a:solidFill>
                  <a:srgbClr val="FF0000"/>
                </a:solidFill>
              </a:rPr>
              <a:t>I</a:t>
            </a:r>
            <a:r>
              <a:rPr lang="en-US" altLang="zh-CN" sz="4400" b="1"/>
              <a:t> play football.</a:t>
            </a:r>
          </a:p>
        </p:txBody>
      </p:sp>
      <p:sp>
        <p:nvSpPr>
          <p:cNvPr id="17413" name="AutoShape 14" descr="http://t12.baidu.com/it/u=1905935312,1922713375&amp;fm=59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AutoShape 16" descr="http://t12.baidu.com/it/u=1905935312,1922713375&amp;fm=59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AutoShape 18" descr="http://t12.baidu.com/it/u=1905935312,1922713375&amp;fm=59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AutoShape 20" descr="http://t12.baidu.com/it/u=1905935312,1922713375&amp;fm=59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AutoShape 24" descr="http://t3.baidu.com/it/u=1947209006,2843861098&amp;fm=90&amp;gp=0.jpg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AutoShape 26" descr="http://t3.baidu.com/it/u=1947209006,2843861098&amp;fm=90&amp;gp=0.jpg"/>
          <p:cNvSpPr>
            <a:spLocks noChangeAspect="1" noChangeArrowheads="1"/>
          </p:cNvSpPr>
          <p:nvPr/>
        </p:nvSpPr>
        <p:spPr bwMode="auto">
          <a:xfrm>
            <a:off x="84667" y="-134938"/>
            <a:ext cx="4064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23" name="Picture 11" descr="u=2574807559,1347491809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4718" y="2288737"/>
            <a:ext cx="3168649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 descr="u=1910850625,3346315131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4043" y="4486467"/>
            <a:ext cx="3168649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8191731" y="3862045"/>
            <a:ext cx="28786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play</a:t>
            </a:r>
            <a:r>
              <a:rPr lang="en-US" altLang="zh-CN" sz="3200" b="1" dirty="0">
                <a:solidFill>
                  <a:schemeClr val="hlink"/>
                </a:solidFill>
              </a:rPr>
              <a:t> basketball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8380802" y="6033649"/>
            <a:ext cx="28786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play</a:t>
            </a:r>
            <a:r>
              <a:rPr lang="en-US" altLang="zh-CN" sz="3200" b="1" dirty="0">
                <a:solidFill>
                  <a:schemeClr val="hlink"/>
                </a:solidFill>
              </a:rPr>
              <a:t> ping-pong</a:t>
            </a:r>
          </a:p>
        </p:txBody>
      </p:sp>
      <p:pic>
        <p:nvPicPr>
          <p:cNvPr id="13327" name="Picture 54" descr="图片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88918" y="188914"/>
            <a:ext cx="2880783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8" name="Text Box 13"/>
          <p:cNvSpPr txBox="1">
            <a:spLocks noChangeArrowheads="1"/>
          </p:cNvSpPr>
          <p:nvPr/>
        </p:nvSpPr>
        <p:spPr bwMode="auto">
          <a:xfrm>
            <a:off x="6671734" y="620713"/>
            <a:ext cx="345651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</a:rPr>
              <a:t> at 4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6" grpId="0" autoUpdateAnimBg="0"/>
      <p:bldP spid="13325" grpId="0" autoUpdateAnimBg="0"/>
      <p:bldP spid="13326" grpId="0" autoUpdateAnimBg="0"/>
      <p:bldP spid="1332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5361" name="ShockwaveFlash1" r:id="rId2" imgW="1828571" imgH="182857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2000305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114300" y="2205038"/>
            <a:ext cx="5005917" cy="2819400"/>
            <a:chOff x="0" y="0"/>
            <a:chExt cx="1779" cy="1270"/>
          </a:xfrm>
        </p:grpSpPr>
        <p:pic>
          <p:nvPicPr>
            <p:cNvPr id="32781" name="Picture 4" descr="010$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0" y="0"/>
              <a:ext cx="1451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2" name="Rectangle 5"/>
            <p:cNvSpPr>
              <a:spLocks noChangeArrowheads="1"/>
            </p:cNvSpPr>
            <p:nvPr/>
          </p:nvSpPr>
          <p:spPr bwMode="auto">
            <a:xfrm>
              <a:off x="42" y="584"/>
              <a:ext cx="1737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FFFF00"/>
                  </a:solidFill>
                  <a:latin typeface="Times New Roman" pitchFamily="18" charset="0"/>
                </a:rPr>
                <a:t>时间表达法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368800" y="2205038"/>
            <a:ext cx="5276851" cy="2819400"/>
            <a:chOff x="0" y="0"/>
            <a:chExt cx="1874" cy="1270"/>
          </a:xfrm>
        </p:grpSpPr>
        <p:pic>
          <p:nvPicPr>
            <p:cNvPr id="32779" name="Picture 7" descr="010$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0" y="0"/>
              <a:ext cx="1451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0" name="Rectangle 8"/>
            <p:cNvSpPr>
              <a:spLocks noChangeArrowheads="1"/>
            </p:cNvSpPr>
            <p:nvPr/>
          </p:nvSpPr>
          <p:spPr bwMode="auto">
            <a:xfrm>
              <a:off x="137" y="487"/>
              <a:ext cx="1737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FFFF00"/>
                  </a:solidFill>
                  <a:latin typeface="Times New Roman" pitchFamily="18" charset="0"/>
                </a:rPr>
                <a:t>一天的</a:t>
              </a:r>
            </a:p>
            <a:p>
              <a:pPr eaLnBrk="0" hangingPunct="0"/>
              <a:r>
                <a:rPr lang="zh-CN" altLang="en-US" sz="2800" b="1">
                  <a:solidFill>
                    <a:srgbClr val="FFFF00"/>
                  </a:solidFill>
                  <a:latin typeface="Times New Roman" pitchFamily="18" charset="0"/>
                </a:rPr>
                <a:t>日常活动</a:t>
              </a:r>
            </a:p>
          </p:txBody>
        </p:sp>
      </p:grpSp>
      <p:sp>
        <p:nvSpPr>
          <p:cNvPr id="27657" name="AutoShape 9"/>
          <p:cNvSpPr>
            <a:spLocks noChangeArrowheads="1"/>
          </p:cNvSpPr>
          <p:nvPr/>
        </p:nvSpPr>
        <p:spPr bwMode="auto">
          <a:xfrm>
            <a:off x="0" y="549275"/>
            <a:ext cx="5376333" cy="2636838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b="1"/>
              <a:t>        </a:t>
            </a:r>
          </a:p>
          <a:p>
            <a:r>
              <a:rPr lang="en-US" altLang="zh-CN" sz="2000" b="1"/>
              <a:t>“at  + </a:t>
            </a:r>
            <a:r>
              <a:rPr lang="zh-CN" altLang="en-US" sz="2000" b="1"/>
              <a:t>时间 ”</a:t>
            </a:r>
            <a:endParaRPr lang="en-US" sz="2000" b="1"/>
          </a:p>
          <a:p>
            <a:r>
              <a:rPr lang="zh-CN" altLang="en-US" sz="2000" b="1"/>
              <a:t>表示“在 几点”</a:t>
            </a:r>
          </a:p>
          <a:p>
            <a:r>
              <a:rPr lang="zh-CN" altLang="en-US" sz="2000" b="1"/>
              <a:t>如： </a:t>
            </a:r>
            <a:r>
              <a:rPr lang="en-US" altLang="zh-CN" sz="2000" b="1"/>
              <a:t>at seven</a:t>
            </a:r>
          </a:p>
          <a:p>
            <a:r>
              <a:rPr lang="en-US" sz="2000" b="1"/>
              <a:t>  </a:t>
            </a:r>
            <a:r>
              <a:rPr lang="zh-CN" altLang="en-US" sz="2000" b="1"/>
              <a:t>      </a:t>
            </a:r>
            <a:r>
              <a:rPr lang="en-US" altLang="zh-CN" sz="2000" b="1"/>
              <a:t>at eight</a:t>
            </a:r>
          </a:p>
          <a:p>
            <a:r>
              <a:rPr lang="en-US" sz="2000" b="1"/>
              <a:t>  </a:t>
            </a:r>
            <a:endParaRPr lang="zh-CN" altLang="en-US" sz="2000" b="1"/>
          </a:p>
          <a:p>
            <a:endParaRPr lang="en-US" b="1"/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823201" y="1916113"/>
            <a:ext cx="6015567" cy="2819400"/>
            <a:chOff x="0" y="0"/>
            <a:chExt cx="2136" cy="1270"/>
          </a:xfrm>
        </p:grpSpPr>
        <p:pic>
          <p:nvPicPr>
            <p:cNvPr id="32777" name="Picture 11" descr="010$0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4B2405"/>
                </a:clrFrom>
                <a:clrTo>
                  <a:srgbClr val="4B2405">
                    <a:alpha val="0"/>
                  </a:srgbClr>
                </a:clrTo>
              </a:clrChange>
              <a:lum bright="-34000"/>
            </a:blip>
            <a:srcRect/>
            <a:stretch>
              <a:fillRect/>
            </a:stretch>
          </p:blipFill>
          <p:spPr bwMode="auto">
            <a:xfrm>
              <a:off x="0" y="0"/>
              <a:ext cx="1451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8" name="Rectangle 12"/>
            <p:cNvSpPr>
              <a:spLocks noChangeArrowheads="1"/>
            </p:cNvSpPr>
            <p:nvPr/>
          </p:nvSpPr>
          <p:spPr bwMode="auto">
            <a:xfrm>
              <a:off x="399" y="649"/>
              <a:ext cx="1737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FFFF00"/>
                  </a:solidFill>
                  <a:latin typeface="Times New Roman" pitchFamily="18" charset="0"/>
                </a:rPr>
                <a:t>句型</a:t>
              </a:r>
            </a:p>
          </p:txBody>
        </p:sp>
      </p:grp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3695701" y="0"/>
            <a:ext cx="4993217" cy="3068638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400" b="1"/>
              <a:t>get up  </a:t>
            </a:r>
          </a:p>
          <a:p>
            <a:r>
              <a:rPr lang="en-US" altLang="zh-CN" sz="2400" b="1"/>
              <a:t>go to school </a:t>
            </a:r>
          </a:p>
          <a:p>
            <a:r>
              <a:rPr lang="en-US" altLang="zh-CN" sz="2400" b="1"/>
              <a:t>have  lunch</a:t>
            </a:r>
          </a:p>
          <a:p>
            <a:r>
              <a:rPr lang="en-US" altLang="zh-CN" sz="2400" b="1"/>
              <a:t>play football</a:t>
            </a:r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7344833" y="260351"/>
            <a:ext cx="5471584" cy="2663825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/>
              <a:t>At … , I …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76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 autoUpdateAnimBg="0"/>
      <p:bldP spid="27657" grpId="1" animBg="1" autoUpdateAnimBg="0"/>
      <p:bldP spid="27661" grpId="0" animBg="1" autoUpdateAnimBg="0"/>
      <p:bldP spid="27661" grpId="1" animBg="1" autoUpdateAnimBg="0"/>
      <p:bldP spid="27662" grpId="0" animBg="1" autoUpdateAnimBg="0"/>
      <p:bldP spid="27662" grpId="1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" y="2489835"/>
            <a:ext cx="2190750" cy="2390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20" y="2352040"/>
            <a:ext cx="2305050" cy="2314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400" y="3378200"/>
            <a:ext cx="2190750" cy="2257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065" y="3519170"/>
            <a:ext cx="2238375" cy="2343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9385" y="885190"/>
            <a:ext cx="5199380" cy="82994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charset="0"/>
              </a:rPr>
              <a:t>Make your poster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8170" y="1967865"/>
            <a:ext cx="4310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1. Choose the activities</a:t>
            </a:r>
          </a:p>
          <a:p>
            <a:pPr algn="ctr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选择活动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24380" y="5739130"/>
            <a:ext cx="5072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2.Stick the activities on the poster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把活动粘贴在海报上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74510" y="1967865"/>
            <a:ext cx="4310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3. Write down the time</a:t>
            </a:r>
          </a:p>
          <a:p>
            <a:pPr algn="ctr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写好时间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39050" y="5739130"/>
            <a:ext cx="4691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4. Talk about your poster.</a:t>
            </a: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           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介绍海报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137160"/>
            <a:ext cx="3499485" cy="638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34565" y="2320925"/>
            <a:ext cx="77228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charset="0"/>
              </a:rPr>
              <a:t>Time is money.</a:t>
            </a:r>
          </a:p>
          <a:p>
            <a:pPr algn="ctr"/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一寸光阴，一寸金。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15120" y="3457575"/>
            <a:ext cx="2331720" cy="3477260"/>
          </a:xfrm>
          <a:prstGeom prst="rect">
            <a:avLst/>
          </a:prstGeom>
        </p:spPr>
      </p:pic>
      <p:pic>
        <p:nvPicPr>
          <p:cNvPr id="13" name="图片 12" descr="F9FDE6067B540366EC7A4157758FAF0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8755" y="3730625"/>
            <a:ext cx="2315845" cy="3204210"/>
          </a:xfrm>
          <a:prstGeom prst="rect">
            <a:avLst/>
          </a:prstGeom>
        </p:spPr>
      </p:pic>
      <p:pic>
        <p:nvPicPr>
          <p:cNvPr id="8" name="图片 7" descr="2ABA8E3670EF6D874A31771B69AFFA3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0620" y="3540760"/>
            <a:ext cx="2409190" cy="3413760"/>
          </a:xfrm>
          <a:prstGeom prst="rect">
            <a:avLst/>
          </a:prstGeom>
        </p:spPr>
      </p:pic>
      <p:pic>
        <p:nvPicPr>
          <p:cNvPr id="11" name="图片 10" descr="07ADC57B60F543CC5ECA68240281820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7105" y="3646805"/>
            <a:ext cx="2235835" cy="3307715"/>
          </a:xfrm>
          <a:prstGeom prst="rect">
            <a:avLst/>
          </a:prstGeom>
        </p:spPr>
      </p:pic>
      <p:pic>
        <p:nvPicPr>
          <p:cNvPr id="5" name="图片 4" descr="BF96543BE60BAF345EBE83B3B747BCE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00900" y="598170"/>
            <a:ext cx="2225040" cy="3380105"/>
          </a:xfrm>
          <a:prstGeom prst="rect">
            <a:avLst/>
          </a:prstGeom>
        </p:spPr>
      </p:pic>
      <p:pic>
        <p:nvPicPr>
          <p:cNvPr id="6" name="图片 5" descr="70C3089A4DBF1FAB699158FA52A1B3D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25" y="847090"/>
            <a:ext cx="2116455" cy="3131185"/>
          </a:xfrm>
          <a:prstGeom prst="rect">
            <a:avLst/>
          </a:prstGeom>
        </p:spPr>
      </p:pic>
      <p:pic>
        <p:nvPicPr>
          <p:cNvPr id="7" name="图片 6" descr="F7F30BEA9A3640A6D635655D5524127E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03774" y="659803"/>
            <a:ext cx="2152650" cy="3095625"/>
          </a:xfrm>
          <a:prstGeom prst="rect">
            <a:avLst/>
          </a:prstGeom>
        </p:spPr>
      </p:pic>
      <p:pic>
        <p:nvPicPr>
          <p:cNvPr id="10" name="图片 9" descr="0440726757F383F186012BFB6DD29EE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90440" y="716280"/>
            <a:ext cx="2410460" cy="3226435"/>
          </a:xfrm>
          <a:prstGeom prst="rect">
            <a:avLst/>
          </a:prstGeom>
        </p:spPr>
      </p:pic>
      <p:pic>
        <p:nvPicPr>
          <p:cNvPr id="12" name="图片 11" descr="9F2D375EE2A2AEA34429271160FF75E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39605" y="598170"/>
            <a:ext cx="2291715" cy="3414395"/>
          </a:xfrm>
          <a:prstGeom prst="rect">
            <a:avLst/>
          </a:prstGeom>
        </p:spPr>
      </p:pic>
      <p:sp>
        <p:nvSpPr>
          <p:cNvPr id="2" name="心形 1"/>
          <p:cNvSpPr/>
          <p:nvPr/>
        </p:nvSpPr>
        <p:spPr>
          <a:xfrm>
            <a:off x="-74930" y="1193165"/>
            <a:ext cx="2362200" cy="2453640"/>
          </a:xfrm>
          <a:prstGeom prst="heart">
            <a:avLst/>
          </a:prstGeom>
          <a:noFill/>
          <a:ln w="1016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722630" y="4215765"/>
            <a:ext cx="2362200" cy="2453640"/>
          </a:xfrm>
          <a:prstGeom prst="heart">
            <a:avLst/>
          </a:prstGeom>
          <a:noFill/>
          <a:ln w="1016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7063740" y="1102995"/>
            <a:ext cx="2362200" cy="2453640"/>
          </a:xfrm>
          <a:prstGeom prst="heart">
            <a:avLst/>
          </a:prstGeom>
          <a:noFill/>
          <a:ln w="1016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>
            <a:off x="6548755" y="4074160"/>
            <a:ext cx="2362200" cy="2453640"/>
          </a:xfrm>
          <a:prstGeom prst="heart">
            <a:avLst/>
          </a:prstGeom>
          <a:noFill/>
          <a:ln w="1016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 descr="u=2566742955,508404768&amp;fm=23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295401" y="476250"/>
            <a:ext cx="13436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omic Sans MS" pitchFamily="66" charset="0"/>
              </a:rPr>
              <a:t>task</a:t>
            </a:r>
            <a:endParaRPr lang="zh-CN" altLang="en-US" sz="44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244" name="爆炸形 1 2"/>
          <p:cNvSpPr>
            <a:spLocks noChangeArrowheads="1"/>
          </p:cNvSpPr>
          <p:nvPr/>
        </p:nvSpPr>
        <p:spPr bwMode="auto">
          <a:xfrm>
            <a:off x="1200152" y="981075"/>
            <a:ext cx="9696449" cy="4535488"/>
          </a:xfrm>
          <a:prstGeom prst="irregularSeal1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4000" b="1">
                <a:solidFill>
                  <a:srgbClr val="FFFF00"/>
                </a:solidFill>
                <a:latin typeface="Comic Sans MS" pitchFamily="66" charset="0"/>
              </a:rPr>
              <a:t>Make a poster</a:t>
            </a:r>
            <a:r>
              <a:rPr lang="en-US" altLang="zh-CN" sz="2400">
                <a:solidFill>
                  <a:srgbClr val="FFFF00"/>
                </a:solidFill>
              </a:rPr>
              <a:t>.</a:t>
            </a:r>
            <a:r>
              <a:rPr lang="zh-CN" altLang="en-US" sz="3200" b="1">
                <a:solidFill>
                  <a:srgbClr val="FFFF00"/>
                </a:solidFill>
              </a:rPr>
              <a:t>制作一张关于你一天活动日程的英语海报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" y="2489835"/>
            <a:ext cx="2190750" cy="2390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20" y="2352040"/>
            <a:ext cx="2305050" cy="2314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400" y="3378200"/>
            <a:ext cx="2190750" cy="2257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065" y="3519170"/>
            <a:ext cx="2238375" cy="2343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9385" y="885190"/>
            <a:ext cx="5199380" cy="82994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charset="0"/>
              </a:rPr>
              <a:t>Make your poster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8170" y="1967865"/>
            <a:ext cx="4310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1. Choose the activities</a:t>
            </a:r>
          </a:p>
          <a:p>
            <a:pPr algn="ctr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选择活动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24380" y="5739130"/>
            <a:ext cx="5072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3.Stick the activities on the poster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把活动粘贴在海报上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74510" y="1967865"/>
            <a:ext cx="4310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2. Write down the time</a:t>
            </a:r>
          </a:p>
          <a:p>
            <a:pPr algn="ctr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写好时间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39050" y="5739130"/>
            <a:ext cx="4691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4. Talk about your poster.</a:t>
            </a:r>
          </a:p>
          <a:p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           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sym typeface="+mn-ea"/>
              </a:rPr>
              <a:t>介绍海报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482" r:id="rId2" imgW="9142857" imgH="68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15120" y="3457575"/>
            <a:ext cx="2331720" cy="3477260"/>
          </a:xfrm>
          <a:prstGeom prst="rect">
            <a:avLst/>
          </a:prstGeom>
        </p:spPr>
      </p:pic>
      <p:pic>
        <p:nvPicPr>
          <p:cNvPr id="13" name="图片 12" descr="F9FDE6067B540366EC7A4157758FAF0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8755" y="3730625"/>
            <a:ext cx="2315845" cy="3204210"/>
          </a:xfrm>
          <a:prstGeom prst="rect">
            <a:avLst/>
          </a:prstGeom>
        </p:spPr>
      </p:pic>
      <p:pic>
        <p:nvPicPr>
          <p:cNvPr id="8" name="图片 7" descr="2ABA8E3670EF6D874A31771B69AFFA3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0620" y="3540760"/>
            <a:ext cx="2409190" cy="3413760"/>
          </a:xfrm>
          <a:prstGeom prst="rect">
            <a:avLst/>
          </a:prstGeom>
        </p:spPr>
      </p:pic>
      <p:pic>
        <p:nvPicPr>
          <p:cNvPr id="11" name="图片 10" descr="07ADC57B60F543CC5ECA68240281820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7105" y="3646805"/>
            <a:ext cx="2235835" cy="3307715"/>
          </a:xfrm>
          <a:prstGeom prst="rect">
            <a:avLst/>
          </a:prstGeom>
        </p:spPr>
      </p:pic>
      <p:pic>
        <p:nvPicPr>
          <p:cNvPr id="5" name="图片 4" descr="BF96543BE60BAF345EBE83B3B747BCE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00900" y="598170"/>
            <a:ext cx="2225040" cy="3380105"/>
          </a:xfrm>
          <a:prstGeom prst="rect">
            <a:avLst/>
          </a:prstGeom>
        </p:spPr>
      </p:pic>
      <p:pic>
        <p:nvPicPr>
          <p:cNvPr id="6" name="图片 5" descr="70C3089A4DBF1FAB699158FA52A1B3D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25" y="847090"/>
            <a:ext cx="2116455" cy="3131185"/>
          </a:xfrm>
          <a:prstGeom prst="rect">
            <a:avLst/>
          </a:prstGeom>
        </p:spPr>
      </p:pic>
      <p:pic>
        <p:nvPicPr>
          <p:cNvPr id="7" name="图片 6" descr="F7F30BEA9A3640A6D635655D5524127E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36825" y="847090"/>
            <a:ext cx="2152650" cy="3095625"/>
          </a:xfrm>
          <a:prstGeom prst="rect">
            <a:avLst/>
          </a:prstGeom>
        </p:spPr>
      </p:pic>
      <p:pic>
        <p:nvPicPr>
          <p:cNvPr id="10" name="图片 9" descr="0440726757F383F186012BFB6DD29EE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90440" y="716280"/>
            <a:ext cx="2410460" cy="3226435"/>
          </a:xfrm>
          <a:prstGeom prst="rect">
            <a:avLst/>
          </a:prstGeom>
        </p:spPr>
      </p:pic>
      <p:pic>
        <p:nvPicPr>
          <p:cNvPr id="12" name="图片 11" descr="9F2D375EE2A2AEA34429271160FF75E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39605" y="598170"/>
            <a:ext cx="2291715" cy="341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12800" y="1143000"/>
            <a:ext cx="108712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zh-CN" altLang="en-US" sz="4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altLang="zh-CN" sz="4400" smtClean="0">
              <a:solidFill>
                <a:srgbClr val="7A65F9"/>
              </a:solidFill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946401" y="3429000"/>
            <a:ext cx="59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32100" y="188913"/>
            <a:ext cx="8974667" cy="6407150"/>
            <a:chOff x="0" y="0"/>
            <a:chExt cx="3018" cy="2844"/>
          </a:xfrm>
        </p:grpSpPr>
        <p:sp>
          <p:nvSpPr>
            <p:cNvPr id="11284" name="Rectangle 5"/>
            <p:cNvSpPr>
              <a:spLocks noChangeArrowheads="1"/>
            </p:cNvSpPr>
            <p:nvPr/>
          </p:nvSpPr>
          <p:spPr bwMode="auto">
            <a:xfrm>
              <a:off x="2648" y="1278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85" name="Rectangle 6"/>
            <p:cNvSpPr>
              <a:spLocks noChangeArrowheads="1"/>
            </p:cNvSpPr>
            <p:nvPr/>
          </p:nvSpPr>
          <p:spPr bwMode="auto">
            <a:xfrm>
              <a:off x="1290" y="2541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400" b="1">
                <a:latin typeface="Times New Roman" pitchFamily="18" charset="0"/>
              </a:endParaRPr>
            </a:p>
          </p:txBody>
        </p:sp>
        <p:sp>
          <p:nvSpPr>
            <p:cNvPr id="11286" name="Rectangle 7"/>
            <p:cNvSpPr>
              <a:spLocks noChangeArrowheads="1"/>
            </p:cNvSpPr>
            <p:nvPr/>
          </p:nvSpPr>
          <p:spPr bwMode="auto">
            <a:xfrm>
              <a:off x="1977" y="168"/>
              <a:ext cx="371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87" name="Rectangle 8"/>
            <p:cNvSpPr>
              <a:spLocks noChangeArrowheads="1"/>
            </p:cNvSpPr>
            <p:nvPr/>
          </p:nvSpPr>
          <p:spPr bwMode="auto">
            <a:xfrm>
              <a:off x="2453" y="673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88" name="Rectangle 9"/>
            <p:cNvSpPr>
              <a:spLocks noChangeArrowheads="1"/>
            </p:cNvSpPr>
            <p:nvPr/>
          </p:nvSpPr>
          <p:spPr bwMode="auto">
            <a:xfrm>
              <a:off x="2506" y="1935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89" name="Rectangle 10"/>
            <p:cNvSpPr>
              <a:spLocks noChangeArrowheads="1"/>
            </p:cNvSpPr>
            <p:nvPr/>
          </p:nvSpPr>
          <p:spPr bwMode="auto">
            <a:xfrm>
              <a:off x="1970" y="2397"/>
              <a:ext cx="371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3600" b="1">
                <a:latin typeface="Times New Roman" pitchFamily="18" charset="0"/>
              </a:endParaRPr>
            </a:p>
          </p:txBody>
        </p:sp>
        <p:sp>
          <p:nvSpPr>
            <p:cNvPr id="11290" name="Rectangle 11"/>
            <p:cNvSpPr>
              <a:spLocks noChangeArrowheads="1"/>
            </p:cNvSpPr>
            <p:nvPr/>
          </p:nvSpPr>
          <p:spPr bwMode="auto">
            <a:xfrm>
              <a:off x="678" y="2461"/>
              <a:ext cx="371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91" name="Rectangle 12"/>
            <p:cNvSpPr>
              <a:spLocks noChangeArrowheads="1"/>
            </p:cNvSpPr>
            <p:nvPr/>
          </p:nvSpPr>
          <p:spPr bwMode="auto">
            <a:xfrm>
              <a:off x="162" y="2013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4000" b="1">
                <a:latin typeface="Times New Roman" pitchFamily="18" charset="0"/>
              </a:endParaRPr>
            </a:p>
          </p:txBody>
        </p:sp>
        <p:sp>
          <p:nvSpPr>
            <p:cNvPr id="11292" name="Rectangle 13"/>
            <p:cNvSpPr>
              <a:spLocks noChangeArrowheads="1"/>
            </p:cNvSpPr>
            <p:nvPr/>
          </p:nvSpPr>
          <p:spPr bwMode="auto">
            <a:xfrm>
              <a:off x="452" y="160"/>
              <a:ext cx="370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endParaRPr lang="en-US" altLang="zh-CN" sz="3600" b="1">
                <a:latin typeface="Times New Roman" pitchFamily="18" charset="0"/>
              </a:endParaRPr>
            </a:p>
          </p:txBody>
        </p:sp>
        <p:sp>
          <p:nvSpPr>
            <p:cNvPr id="11293" name="Rectangle 14"/>
            <p:cNvSpPr>
              <a:spLocks noChangeArrowheads="1"/>
            </p:cNvSpPr>
            <p:nvPr/>
          </p:nvSpPr>
          <p:spPr bwMode="auto">
            <a:xfrm flipH="1">
              <a:off x="1227" y="0"/>
              <a:ext cx="38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altLang="zh-CN" sz="2400">
                  <a:latin typeface="Times New Roman" pitchFamily="18" charset="0"/>
                </a:rPr>
                <a:t> </a:t>
              </a:r>
              <a:endParaRPr lang="en-US" altLang="zh-CN" sz="2400" b="1">
                <a:latin typeface="Times New Roman" pitchFamily="18" charset="0"/>
              </a:endParaRPr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0" y="269"/>
              <a:ext cx="2559" cy="2272"/>
              <a:chOff x="0" y="0"/>
              <a:chExt cx="2559" cy="2272"/>
            </a:xfrm>
          </p:grpSpPr>
          <p:sp>
            <p:nvSpPr>
              <p:cNvPr id="11295" name="Oval 16"/>
              <p:cNvSpPr>
                <a:spLocks noChangeArrowheads="1"/>
              </p:cNvSpPr>
              <p:nvPr/>
            </p:nvSpPr>
            <p:spPr bwMode="auto">
              <a:xfrm>
                <a:off x="179" y="0"/>
                <a:ext cx="2380" cy="2272"/>
              </a:xfrm>
              <a:prstGeom prst="ellipse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6" name="Line 17"/>
              <p:cNvSpPr>
                <a:spLocks noChangeShapeType="1"/>
              </p:cNvSpPr>
              <p:nvPr/>
            </p:nvSpPr>
            <p:spPr bwMode="auto">
              <a:xfrm flipH="1">
                <a:off x="2131" y="1161"/>
                <a:ext cx="428" cy="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297" name="Line 18"/>
              <p:cNvSpPr>
                <a:spLocks noChangeShapeType="1"/>
              </p:cNvSpPr>
              <p:nvPr/>
            </p:nvSpPr>
            <p:spPr bwMode="auto">
              <a:xfrm flipH="1" flipV="1">
                <a:off x="1389" y="1872"/>
                <a:ext cx="7" cy="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298" name="Line 19"/>
              <p:cNvSpPr>
                <a:spLocks noChangeShapeType="1"/>
              </p:cNvSpPr>
              <p:nvPr/>
            </p:nvSpPr>
            <p:spPr bwMode="auto">
              <a:xfrm>
                <a:off x="179" y="1161"/>
                <a:ext cx="402" cy="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299" name="Line 20"/>
              <p:cNvSpPr>
                <a:spLocks noChangeShapeType="1"/>
              </p:cNvSpPr>
              <p:nvPr/>
            </p:nvSpPr>
            <p:spPr bwMode="auto">
              <a:xfrm flipH="1">
                <a:off x="1872" y="152"/>
                <a:ext cx="105" cy="2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0" name="Line 21"/>
              <p:cNvSpPr>
                <a:spLocks noChangeShapeType="1"/>
              </p:cNvSpPr>
              <p:nvPr/>
            </p:nvSpPr>
            <p:spPr bwMode="auto">
              <a:xfrm flipH="1">
                <a:off x="2242" y="606"/>
                <a:ext cx="158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1" name="Line 22"/>
              <p:cNvSpPr>
                <a:spLocks noChangeShapeType="1"/>
              </p:cNvSpPr>
              <p:nvPr/>
            </p:nvSpPr>
            <p:spPr bwMode="auto">
              <a:xfrm flipH="1" flipV="1">
                <a:off x="2242" y="1565"/>
                <a:ext cx="158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2" name="Line 23"/>
              <p:cNvSpPr>
                <a:spLocks noChangeShapeType="1"/>
              </p:cNvSpPr>
              <p:nvPr/>
            </p:nvSpPr>
            <p:spPr bwMode="auto">
              <a:xfrm flipH="1" flipV="1">
                <a:off x="1872" y="1969"/>
                <a:ext cx="105" cy="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3" name="Line 24"/>
              <p:cNvSpPr>
                <a:spLocks noChangeShapeType="1"/>
              </p:cNvSpPr>
              <p:nvPr/>
            </p:nvSpPr>
            <p:spPr bwMode="auto">
              <a:xfrm flipV="1">
                <a:off x="867" y="1969"/>
                <a:ext cx="106" cy="2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4" name="Line 25"/>
              <p:cNvSpPr>
                <a:spLocks noChangeShapeType="1"/>
              </p:cNvSpPr>
              <p:nvPr/>
            </p:nvSpPr>
            <p:spPr bwMode="auto">
              <a:xfrm flipV="1">
                <a:off x="391" y="1616"/>
                <a:ext cx="159" cy="15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5" name="Line 26"/>
              <p:cNvSpPr>
                <a:spLocks noChangeShapeType="1"/>
              </p:cNvSpPr>
              <p:nvPr/>
            </p:nvSpPr>
            <p:spPr bwMode="auto">
              <a:xfrm>
                <a:off x="285" y="657"/>
                <a:ext cx="159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6" name="Rectangle 27"/>
              <p:cNvSpPr>
                <a:spLocks noChangeArrowheads="1"/>
              </p:cNvSpPr>
              <p:nvPr/>
            </p:nvSpPr>
            <p:spPr bwMode="auto">
              <a:xfrm>
                <a:off x="0" y="402"/>
                <a:ext cx="370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b"/>
              <a:lstStyle/>
              <a:p>
                <a:endParaRPr lang="en-US" altLang="zh-CN" sz="3600" b="1">
                  <a:latin typeface="Times New Roman" pitchFamily="18" charset="0"/>
                </a:endParaRPr>
              </a:p>
            </p:txBody>
          </p:sp>
          <p:sp>
            <p:nvSpPr>
              <p:cNvPr id="11307" name="Line 28"/>
              <p:cNvSpPr>
                <a:spLocks noChangeShapeType="1"/>
              </p:cNvSpPr>
              <p:nvPr/>
            </p:nvSpPr>
            <p:spPr bwMode="auto">
              <a:xfrm>
                <a:off x="708" y="202"/>
                <a:ext cx="106" cy="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1308" name="Line 29"/>
              <p:cNvSpPr>
                <a:spLocks noChangeShapeType="1"/>
              </p:cNvSpPr>
              <p:nvPr/>
            </p:nvSpPr>
            <p:spPr bwMode="auto">
              <a:xfrm flipH="1">
                <a:off x="1389" y="0"/>
                <a:ext cx="7" cy="3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4" name="Group 30"/>
              <p:cNvGrpSpPr>
                <a:grpSpLocks/>
              </p:cNvGrpSpPr>
              <p:nvPr/>
            </p:nvGrpSpPr>
            <p:grpSpPr bwMode="auto">
              <a:xfrm>
                <a:off x="1299" y="562"/>
                <a:ext cx="284" cy="927"/>
                <a:chOff x="0" y="0"/>
                <a:chExt cx="284" cy="927"/>
              </a:xfrm>
            </p:grpSpPr>
            <p:sp>
              <p:nvSpPr>
                <p:cNvPr id="11310" name="Line 31"/>
                <p:cNvSpPr>
                  <a:spLocks noChangeShapeType="1"/>
                </p:cNvSpPr>
                <p:nvPr/>
              </p:nvSpPr>
              <p:spPr bwMode="auto">
                <a:xfrm>
                  <a:off x="90" y="607"/>
                  <a:ext cx="194" cy="32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1311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90" y="0"/>
                  <a:ext cx="0" cy="63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1312" name="AutoShape 33"/>
                <p:cNvSpPr>
                  <a:spLocks noChangeArrowheads="1"/>
                </p:cNvSpPr>
                <p:nvPr/>
              </p:nvSpPr>
              <p:spPr bwMode="auto">
                <a:xfrm>
                  <a:off x="0" y="547"/>
                  <a:ext cx="192" cy="96"/>
                </a:xfrm>
                <a:prstGeom prst="sun">
                  <a:avLst>
                    <a:gd name="adj" fmla="val 25000"/>
                  </a:avLst>
                </a:prstGeom>
                <a:solidFill>
                  <a:srgbClr val="13110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</p:grpSp>
      </p:grpSp>
      <p:sp>
        <p:nvSpPr>
          <p:cNvPr id="11269" name="Text Box 34"/>
          <p:cNvSpPr txBox="1">
            <a:spLocks noChangeArrowheads="1"/>
          </p:cNvSpPr>
          <p:nvPr/>
        </p:nvSpPr>
        <p:spPr bwMode="auto">
          <a:xfrm>
            <a:off x="4751918" y="5373689"/>
            <a:ext cx="18473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4800">
              <a:solidFill>
                <a:srgbClr val="000000"/>
              </a:solidFill>
              <a:latin typeface="Calibri" pitchFamily="34" charset="0"/>
            </a:endParaRPr>
          </a:p>
          <a:p>
            <a:endParaRPr lang="en-US" altLang="zh-CN">
              <a:latin typeface="Calibri" pitchFamily="34" charset="0"/>
            </a:endParaRP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2446867" y="3068639"/>
            <a:ext cx="577851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9</a:t>
            </a:r>
          </a:p>
        </p:txBody>
      </p:sp>
      <p:sp>
        <p:nvSpPr>
          <p:cNvPr id="7204" name="TextBox 35"/>
          <p:cNvSpPr txBox="1">
            <a:spLocks noChangeArrowheads="1"/>
          </p:cNvSpPr>
          <p:nvPr/>
        </p:nvSpPr>
        <p:spPr bwMode="auto">
          <a:xfrm flipH="1">
            <a:off x="6576484" y="1"/>
            <a:ext cx="1727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12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205" name="矩形 36"/>
          <p:cNvSpPr>
            <a:spLocks noChangeArrowheads="1"/>
          </p:cNvSpPr>
          <p:nvPr/>
        </p:nvSpPr>
        <p:spPr bwMode="auto">
          <a:xfrm rot="10800000" flipV="1">
            <a:off x="8688917" y="379414"/>
            <a:ext cx="55668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1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06" name="矩形 37"/>
          <p:cNvSpPr>
            <a:spLocks noChangeArrowheads="1"/>
          </p:cNvSpPr>
          <p:nvPr/>
        </p:nvSpPr>
        <p:spPr bwMode="auto">
          <a:xfrm>
            <a:off x="10223500" y="1628776"/>
            <a:ext cx="4443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2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07" name="矩形 38"/>
          <p:cNvSpPr>
            <a:spLocks noChangeArrowheads="1"/>
          </p:cNvSpPr>
          <p:nvPr/>
        </p:nvSpPr>
        <p:spPr bwMode="auto">
          <a:xfrm>
            <a:off x="8784167" y="5661026"/>
            <a:ext cx="4443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5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08" name="矩形 39"/>
          <p:cNvSpPr>
            <a:spLocks noChangeArrowheads="1"/>
          </p:cNvSpPr>
          <p:nvPr/>
        </p:nvSpPr>
        <p:spPr bwMode="auto">
          <a:xfrm>
            <a:off x="10128251" y="4437064"/>
            <a:ext cx="59266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4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09" name="矩形 40"/>
          <p:cNvSpPr>
            <a:spLocks noChangeArrowheads="1"/>
          </p:cNvSpPr>
          <p:nvPr/>
        </p:nvSpPr>
        <p:spPr bwMode="auto">
          <a:xfrm>
            <a:off x="10703984" y="3068639"/>
            <a:ext cx="558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210" name="矩形 41"/>
          <p:cNvSpPr>
            <a:spLocks noChangeArrowheads="1"/>
          </p:cNvSpPr>
          <p:nvPr/>
        </p:nvSpPr>
        <p:spPr bwMode="auto">
          <a:xfrm>
            <a:off x="2639484" y="1700213"/>
            <a:ext cx="6527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10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7211" name="矩形 42"/>
          <p:cNvSpPr>
            <a:spLocks noChangeArrowheads="1"/>
          </p:cNvSpPr>
          <p:nvPr/>
        </p:nvSpPr>
        <p:spPr bwMode="auto">
          <a:xfrm>
            <a:off x="3215217" y="4868864"/>
            <a:ext cx="4443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8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12" name="矩形 43"/>
          <p:cNvSpPr>
            <a:spLocks noChangeArrowheads="1"/>
          </p:cNvSpPr>
          <p:nvPr/>
        </p:nvSpPr>
        <p:spPr bwMode="auto">
          <a:xfrm>
            <a:off x="4847167" y="5805489"/>
            <a:ext cx="558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7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213" name="矩形 44"/>
          <p:cNvSpPr>
            <a:spLocks noChangeArrowheads="1"/>
          </p:cNvSpPr>
          <p:nvPr/>
        </p:nvSpPr>
        <p:spPr bwMode="auto">
          <a:xfrm>
            <a:off x="6769100" y="5949950"/>
            <a:ext cx="470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6</a:t>
            </a:r>
            <a:endParaRPr lang="zh-CN" altLang="en-US" sz="4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214" name="矩形 45"/>
          <p:cNvSpPr>
            <a:spLocks noChangeArrowheads="1"/>
          </p:cNvSpPr>
          <p:nvPr/>
        </p:nvSpPr>
        <p:spPr bwMode="auto">
          <a:xfrm>
            <a:off x="4078817" y="476251"/>
            <a:ext cx="6527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11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7215" name="TextBox 46"/>
          <p:cNvSpPr txBox="1">
            <a:spLocks noChangeArrowheads="1"/>
          </p:cNvSpPr>
          <p:nvPr/>
        </p:nvSpPr>
        <p:spPr bwMode="auto">
          <a:xfrm>
            <a:off x="814917" y="620714"/>
            <a:ext cx="235192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sz="6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clock</a:t>
            </a:r>
          </a:p>
          <a:p>
            <a:pPr>
              <a:buFont typeface="Arial" pitchFamily="34" charset="0"/>
              <a:buNone/>
              <a:defRPr/>
            </a:pPr>
            <a:endParaRPr lang="zh-CN" altLang="en-US" sz="54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31801" y="5661026"/>
            <a:ext cx="17882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5400" b="1">
                <a:solidFill>
                  <a:srgbClr val="000000"/>
                </a:solidFill>
              </a:rPr>
              <a:t>It’s</a:t>
            </a:r>
            <a:r>
              <a:rPr lang="en-US" altLang="zh-CN" sz="5400" b="1">
                <a:solidFill>
                  <a:srgbClr val="FF0000"/>
                </a:solidFill>
              </a:rPr>
              <a:t> 8.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3" grpId="0" autoUpdateAnimBg="0"/>
      <p:bldP spid="7204" grpId="0" autoUpdateAnimBg="0"/>
      <p:bldP spid="7205" grpId="0" autoUpdateAnimBg="0"/>
      <p:bldP spid="7206" grpId="0" autoUpdateAnimBg="0"/>
      <p:bldP spid="7207" grpId="0" autoUpdateAnimBg="0"/>
      <p:bldP spid="7208" grpId="0" autoUpdateAnimBg="0"/>
      <p:bldP spid="7209" grpId="0" autoUpdateAnimBg="0"/>
      <p:bldP spid="7210" grpId="0" autoUpdateAnimBg="0"/>
      <p:bldP spid="7211" grpId="0" autoUpdateAnimBg="0"/>
      <p:bldP spid="7212" grpId="0" autoUpdateAnimBg="0"/>
      <p:bldP spid="7213" grpId="0" autoUpdateAnimBg="0"/>
      <p:bldP spid="7214" grpId="0" autoUpdateAnimBg="0"/>
      <p:bldP spid="7215" grpId="0" autoUpdateAnimBg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0" descr="图片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260350"/>
            <a:ext cx="304376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1" descr="图片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8800" y="228601"/>
            <a:ext cx="32512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2" descr="图片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1201" y="228600"/>
            <a:ext cx="319616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3" descr="图片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32800" y="3352800"/>
            <a:ext cx="3251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54" descr="图片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400" y="3276600"/>
            <a:ext cx="3278717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5" descr="图片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68800" y="3352800"/>
            <a:ext cx="3251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 Box 56"/>
          <p:cNvSpPr txBox="1">
            <a:spLocks noChangeArrowheads="1"/>
          </p:cNvSpPr>
          <p:nvPr/>
        </p:nvSpPr>
        <p:spPr bwMode="auto">
          <a:xfrm>
            <a:off x="334433" y="2636838"/>
            <a:ext cx="406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 It’s </a:t>
            </a:r>
            <a:r>
              <a:rPr lang="en-US" altLang="zh-CN" sz="2800" b="1">
                <a:solidFill>
                  <a:srgbClr val="FF0000"/>
                </a:solidFill>
              </a:rPr>
              <a:t>7. </a:t>
            </a:r>
          </a:p>
        </p:txBody>
      </p:sp>
      <p:sp>
        <p:nvSpPr>
          <p:cNvPr id="8201" name="Text Box 57"/>
          <p:cNvSpPr txBox="1">
            <a:spLocks noChangeArrowheads="1"/>
          </p:cNvSpPr>
          <p:nvPr/>
        </p:nvSpPr>
        <p:spPr bwMode="auto">
          <a:xfrm>
            <a:off x="5135033" y="2708276"/>
            <a:ext cx="406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It’s</a:t>
            </a:r>
            <a:r>
              <a:rPr lang="en-US" altLang="zh-CN" sz="2800" b="1">
                <a:solidFill>
                  <a:srgbClr val="FF0000"/>
                </a:solidFill>
              </a:rPr>
              <a:t> 8.</a:t>
            </a:r>
          </a:p>
        </p:txBody>
      </p:sp>
      <p:sp>
        <p:nvSpPr>
          <p:cNvPr id="8202" name="Text Box 58"/>
          <p:cNvSpPr txBox="1">
            <a:spLocks noChangeArrowheads="1"/>
          </p:cNvSpPr>
          <p:nvPr/>
        </p:nvSpPr>
        <p:spPr bwMode="auto">
          <a:xfrm>
            <a:off x="9072033" y="2708276"/>
            <a:ext cx="426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It’s</a:t>
            </a:r>
            <a:r>
              <a:rPr lang="en-US" altLang="zh-CN" sz="2800" b="1">
                <a:solidFill>
                  <a:srgbClr val="FF0000"/>
                </a:solidFill>
              </a:rPr>
              <a:t> 12.</a:t>
            </a:r>
          </a:p>
        </p:txBody>
      </p:sp>
      <p:sp>
        <p:nvSpPr>
          <p:cNvPr id="8203" name="Text Box 59"/>
          <p:cNvSpPr txBox="1">
            <a:spLocks noChangeArrowheads="1"/>
          </p:cNvSpPr>
          <p:nvPr/>
        </p:nvSpPr>
        <p:spPr bwMode="auto">
          <a:xfrm>
            <a:off x="1200151" y="5876926"/>
            <a:ext cx="406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It’s</a:t>
            </a:r>
            <a:r>
              <a:rPr lang="en-US" altLang="zh-CN" sz="2800" b="1">
                <a:solidFill>
                  <a:srgbClr val="FF0000"/>
                </a:solidFill>
              </a:rPr>
              <a:t> 4.</a:t>
            </a:r>
          </a:p>
        </p:txBody>
      </p:sp>
      <p:sp>
        <p:nvSpPr>
          <p:cNvPr id="8204" name="Text Box 60"/>
          <p:cNvSpPr txBox="1">
            <a:spLocks noChangeArrowheads="1"/>
          </p:cNvSpPr>
          <p:nvPr/>
        </p:nvSpPr>
        <p:spPr bwMode="auto">
          <a:xfrm>
            <a:off x="5135033" y="5949951"/>
            <a:ext cx="406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It’s</a:t>
            </a:r>
            <a:r>
              <a:rPr lang="en-US" altLang="zh-CN" sz="2800" b="1">
                <a:solidFill>
                  <a:srgbClr val="FF0000"/>
                </a:solidFill>
              </a:rPr>
              <a:t> 6.</a:t>
            </a:r>
          </a:p>
        </p:txBody>
      </p:sp>
      <p:sp>
        <p:nvSpPr>
          <p:cNvPr id="8205" name="Text Box 61"/>
          <p:cNvSpPr txBox="1">
            <a:spLocks noChangeArrowheads="1"/>
          </p:cNvSpPr>
          <p:nvPr/>
        </p:nvSpPr>
        <p:spPr bwMode="auto">
          <a:xfrm>
            <a:off x="9167284" y="5949951"/>
            <a:ext cx="406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/>
              <a:t>It’s</a:t>
            </a:r>
            <a:r>
              <a:rPr lang="en-US" altLang="zh-CN" sz="2800" b="1">
                <a:solidFill>
                  <a:srgbClr val="FF0000"/>
                </a:solidFill>
              </a:rPr>
              <a:t> 9.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03025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472651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8609604_155600229336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9100" y="1"/>
            <a:ext cx="4684184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095146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41663"/>
            <a:ext cx="3871384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140058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8800" y="3141663"/>
            <a:ext cx="3744384" cy="402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103025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00533" y="2705100"/>
            <a:ext cx="3691467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15218" y="2133600"/>
            <a:ext cx="6913033" cy="218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b="1" dirty="0">
                <a:latin typeface="Comic Sans MS" pitchFamily="66" charset="0"/>
              </a:rPr>
              <a:t>  </a:t>
            </a:r>
            <a:r>
              <a:rPr lang="en-US" altLang="zh-CN" sz="8800" b="1" dirty="0">
                <a:solidFill>
                  <a:srgbClr val="FFFF00"/>
                </a:solidFill>
                <a:latin typeface="Comic Sans MS" pitchFamily="66" charset="0"/>
              </a:rPr>
              <a:t>p</a:t>
            </a:r>
            <a:r>
              <a:rPr lang="en-US" altLang="zh-CN" sz="8800" b="1" dirty="0">
                <a:solidFill>
                  <a:srgbClr val="FF0000"/>
                </a:solidFill>
                <a:latin typeface="Comic Sans MS" pitchFamily="66" charset="0"/>
              </a:rPr>
              <a:t>o</a:t>
            </a:r>
            <a:r>
              <a:rPr lang="en-US" altLang="zh-CN" sz="8800" b="1" dirty="0">
                <a:solidFill>
                  <a:srgbClr val="FFFF00"/>
                </a:solidFill>
                <a:latin typeface="Comic Sans MS" pitchFamily="66" charset="0"/>
              </a:rPr>
              <a:t>st</a:t>
            </a:r>
            <a:r>
              <a:rPr lang="en-US" altLang="zh-CN" sz="8800" b="1" dirty="0">
                <a:solidFill>
                  <a:srgbClr val="FF0000"/>
                </a:solidFill>
                <a:latin typeface="Comic Sans MS" pitchFamily="66" charset="0"/>
              </a:rPr>
              <a:t>er</a:t>
            </a:r>
          </a:p>
          <a:p>
            <a:pPr algn="ctr"/>
            <a:r>
              <a:rPr lang="zh-CN" altLang="en-US" sz="4800" b="1" dirty="0">
                <a:solidFill>
                  <a:srgbClr val="FFFF00"/>
                </a:solidFill>
                <a:latin typeface="Comic Sans MS" pitchFamily="66" charset="0"/>
              </a:rPr>
              <a:t>海报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5U1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47" y="181806"/>
            <a:ext cx="13055432" cy="667619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924175" y="2084072"/>
            <a:ext cx="5609591" cy="4819015"/>
          </a:xfrm>
          <a:prstGeom prst="ellipse">
            <a:avLst/>
          </a:prstGeom>
          <a:noFill/>
          <a:ln w="1143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et up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41470" y="135890"/>
            <a:ext cx="7604760" cy="57537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47750" y="2254250"/>
            <a:ext cx="2331720" cy="1322070"/>
            <a:chOff x="2688" y="2643"/>
            <a:chExt cx="3672" cy="2082"/>
          </a:xfrm>
        </p:grpSpPr>
        <p:sp>
          <p:nvSpPr>
            <p:cNvPr id="2" name="圆角矩形 1"/>
            <p:cNvSpPr/>
            <p:nvPr/>
          </p:nvSpPr>
          <p:spPr>
            <a:xfrm>
              <a:off x="2688" y="2784"/>
              <a:ext cx="3216" cy="1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32" y="2643"/>
              <a:ext cx="3528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>
                  <a:solidFill>
                    <a:schemeClr val="bg1"/>
                  </a:solidFill>
                </a:rPr>
                <a:t>7:00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93160" y="5753735"/>
            <a:ext cx="27222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get up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6705" y="5890260"/>
            <a:ext cx="73926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Comic Sans MS" panose="030F0702030302020204" charset="0"/>
              </a:rPr>
              <a:t>At __, I ________</a:t>
            </a:r>
            <a:r>
              <a:rPr lang="en-US" altLang="zh-CN" sz="6000">
                <a:latin typeface="Times New Roman" panose="02020603050405020304" charset="0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25245" y="5875655"/>
            <a:ext cx="1554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 </a:t>
            </a:r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 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 to school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04360" y="284480"/>
            <a:ext cx="7558405" cy="54997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81405" y="2894330"/>
            <a:ext cx="2240280" cy="1322070"/>
            <a:chOff x="959" y="5979"/>
            <a:chExt cx="3528" cy="2082"/>
          </a:xfrm>
        </p:grpSpPr>
        <p:sp>
          <p:nvSpPr>
            <p:cNvPr id="2" name="圆角矩形 1"/>
            <p:cNvSpPr/>
            <p:nvPr/>
          </p:nvSpPr>
          <p:spPr>
            <a:xfrm>
              <a:off x="959" y="6120"/>
              <a:ext cx="3216" cy="1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59" y="5979"/>
              <a:ext cx="3528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>
                  <a:solidFill>
                    <a:schemeClr val="bg1"/>
                  </a:solidFill>
                </a:rPr>
                <a:t>8:00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205480" y="5783580"/>
            <a:ext cx="48082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go to school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625" y="5905500"/>
            <a:ext cx="8061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Comic Sans MS" panose="030F0702030302020204" charset="0"/>
              </a:rPr>
              <a:t>At __, I _________.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25245" y="5875655"/>
            <a:ext cx="1554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ave lunch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2315" y="137160"/>
            <a:ext cx="7242810" cy="5612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06520" y="5657850"/>
            <a:ext cx="41694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have lunch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5425" y="974090"/>
            <a:ext cx="2693583" cy="1322070"/>
            <a:chOff x="-7353" y="4011"/>
            <a:chExt cx="3528" cy="2082"/>
          </a:xfrm>
        </p:grpSpPr>
        <p:sp>
          <p:nvSpPr>
            <p:cNvPr id="2" name="圆角矩形 1"/>
            <p:cNvSpPr/>
            <p:nvPr/>
          </p:nvSpPr>
          <p:spPr>
            <a:xfrm>
              <a:off x="-7353" y="4293"/>
              <a:ext cx="3216" cy="1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-7353" y="4011"/>
              <a:ext cx="3528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>
                  <a:solidFill>
                    <a:schemeClr val="bg1"/>
                  </a:solidFill>
                </a:rPr>
                <a:t>12:00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7625" y="5673090"/>
            <a:ext cx="11399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Comic Sans MS" panose="030F0702030302020204" charset="0"/>
              </a:rPr>
              <a:t>At ___, I __________.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25245" y="5657850"/>
            <a:ext cx="1554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Comic Sans MS" panose="030F0702030302020204" charset="0"/>
              </a:rPr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275</Words>
  <Application>WPS 演示</Application>
  <PresentationFormat>自定义</PresentationFormat>
  <Paragraphs>83</Paragraphs>
  <Slides>20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maggie</dc:creator>
  <cp:lastModifiedBy>tw</cp:lastModifiedBy>
  <cp:revision>17</cp:revision>
  <dcterms:created xsi:type="dcterms:W3CDTF">2017-09-24T01:21:00Z</dcterms:created>
  <dcterms:modified xsi:type="dcterms:W3CDTF">2017-10-12T09:10:22Z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