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8" r:id="rId5"/>
    <p:sldId id="262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0"/>
            <a:ext cx="12199938" cy="6858000"/>
            <a:chOff x="0" y="0"/>
            <a:chExt cx="12199938" cy="6858000"/>
          </a:xfrm>
        </p:grpSpPr>
        <p:sp>
          <p:nvSpPr>
            <p:cNvPr id="5" name="任意多边形 4"/>
            <p:cNvSpPr/>
            <p:nvPr/>
          </p:nvSpPr>
          <p:spPr>
            <a:xfrm>
              <a:off x="4938713" y="2914650"/>
              <a:ext cx="7261225" cy="3943350"/>
            </a:xfrm>
            <a:custGeom>
              <a:avLst/>
              <a:gdLst>
                <a:gd name="connsiteX0" fmla="*/ 0 w 7261507"/>
                <a:gd name="connsiteY0" fmla="*/ 0 h 3943350"/>
                <a:gd name="connsiteX1" fmla="*/ 7261507 w 7261507"/>
                <a:gd name="connsiteY1" fmla="*/ 0 h 3943350"/>
                <a:gd name="connsiteX2" fmla="*/ 4938712 w 7261507"/>
                <a:gd name="connsiteY2" fmla="*/ 3943350 h 3943350"/>
                <a:gd name="connsiteX3" fmla="*/ 0 w 7261507"/>
                <a:gd name="connsiteY3" fmla="*/ 3943350 h 394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1507" h="3943350">
                  <a:moveTo>
                    <a:pt x="0" y="0"/>
                  </a:moveTo>
                  <a:lnTo>
                    <a:pt x="7261507" y="0"/>
                  </a:lnTo>
                  <a:lnTo>
                    <a:pt x="4938712" y="3943350"/>
                  </a:lnTo>
                  <a:lnTo>
                    <a:pt x="0" y="394335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0"/>
              <a:ext cx="4938713" cy="6858000"/>
            </a:xfrm>
            <a:prstGeom prst="rect">
              <a:avLst/>
            </a:prstGeom>
            <a:solidFill>
              <a:srgbClr val="7F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938713" y="0"/>
              <a:ext cx="4938712" cy="6858000"/>
            </a:xfrm>
            <a:prstGeom prst="rect">
              <a:avLst/>
            </a:prstGeom>
            <a:solidFill>
              <a:srgbClr val="5A86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11"/>
          <p:cNvGrpSpPr/>
          <p:nvPr/>
        </p:nvGrpSpPr>
        <p:grpSpPr bwMode="auto">
          <a:xfrm>
            <a:off x="388938" y="4184650"/>
            <a:ext cx="8585200" cy="119063"/>
            <a:chOff x="1547446" y="3785840"/>
            <a:chExt cx="8585981" cy="11962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758602" y="3840068"/>
              <a:ext cx="7779458" cy="143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1547446" y="3785840"/>
              <a:ext cx="1632098" cy="1020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501329" y="3803385"/>
              <a:ext cx="1632098" cy="1020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8800" y="2149200"/>
            <a:ext cx="6044400" cy="17532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20888" y="4532399"/>
            <a:ext cx="5321300" cy="10778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8B5D5-DE25-4DFC-936F-807F520F22E1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E164C-63E1-423F-B24B-7D92D76430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14350"/>
            <a:ext cx="10515600" cy="56007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AE56C-1993-4821-9480-053941EEA3E9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43750-7CB9-4AC4-9B86-29A5B4FB85CE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0"/>
            <a:ext cx="10515600" cy="46339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0D458-E32A-4C95-876B-4AC431F37EC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547D3-A527-4BC9-A79A-04801DE46BA4}" type="slidenum">
              <a:rPr lang="zh-CN" altLang="en-US"/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0" y="133350"/>
            <a:ext cx="5676900" cy="1181100"/>
            <a:chOff x="6515100" y="133350"/>
            <a:chExt cx="5676900" cy="1181100"/>
          </a:xfrm>
        </p:grpSpPr>
        <p:sp>
          <p:nvSpPr>
            <p:cNvPr id="7" name="矩形 4"/>
            <p:cNvSpPr/>
            <p:nvPr/>
          </p:nvSpPr>
          <p:spPr>
            <a:xfrm>
              <a:off x="6991350" y="133350"/>
              <a:ext cx="1543050" cy="685800"/>
            </a:xfrm>
            <a:custGeom>
              <a:avLst/>
              <a:gdLst>
                <a:gd name="connsiteX0" fmla="*/ 0 w 781050"/>
                <a:gd name="connsiteY0" fmla="*/ 0 h 1181100"/>
                <a:gd name="connsiteX1" fmla="*/ 781050 w 781050"/>
                <a:gd name="connsiteY1" fmla="*/ 0 h 1181100"/>
                <a:gd name="connsiteX2" fmla="*/ 781050 w 781050"/>
                <a:gd name="connsiteY2" fmla="*/ 1181100 h 1181100"/>
                <a:gd name="connsiteX3" fmla="*/ 0 w 781050"/>
                <a:gd name="connsiteY3" fmla="*/ 1181100 h 1181100"/>
                <a:gd name="connsiteX4" fmla="*/ 0 w 781050"/>
                <a:gd name="connsiteY4" fmla="*/ 0 h 1181100"/>
                <a:gd name="connsiteX0-1" fmla="*/ 0 w 781050"/>
                <a:gd name="connsiteY0-2" fmla="*/ 0 h 1181100"/>
                <a:gd name="connsiteX1-3" fmla="*/ 781050 w 781050"/>
                <a:gd name="connsiteY1-4" fmla="*/ 0 h 1181100"/>
                <a:gd name="connsiteX2-5" fmla="*/ 781050 w 781050"/>
                <a:gd name="connsiteY2-6" fmla="*/ 1181100 h 1181100"/>
                <a:gd name="connsiteX3-7" fmla="*/ 0 w 781050"/>
                <a:gd name="connsiteY3-8" fmla="*/ 0 h 1181100"/>
                <a:gd name="connsiteX0-9" fmla="*/ 0 w 1543050"/>
                <a:gd name="connsiteY0-10" fmla="*/ 0 h 685800"/>
                <a:gd name="connsiteX1-11" fmla="*/ 781050 w 1543050"/>
                <a:gd name="connsiteY1-12" fmla="*/ 0 h 685800"/>
                <a:gd name="connsiteX2-13" fmla="*/ 1543050 w 1543050"/>
                <a:gd name="connsiteY2-14" fmla="*/ 685800 h 685800"/>
                <a:gd name="connsiteX3-15" fmla="*/ 0 w 1543050"/>
                <a:gd name="connsiteY3-16" fmla="*/ 0 h 6858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43050" h="685800">
                  <a:moveTo>
                    <a:pt x="0" y="0"/>
                  </a:moveTo>
                  <a:lnTo>
                    <a:pt x="781050" y="0"/>
                  </a:lnTo>
                  <a:lnTo>
                    <a:pt x="1543050" y="685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515100" y="361950"/>
              <a:ext cx="5676900" cy="723900"/>
            </a:xfrm>
            <a:prstGeom prst="rect">
              <a:avLst/>
            </a:prstGeom>
            <a:solidFill>
              <a:srgbClr val="5A86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991350" y="133350"/>
              <a:ext cx="781050" cy="1181100"/>
            </a:xfrm>
            <a:prstGeom prst="rect">
              <a:avLst/>
            </a:prstGeom>
            <a:solidFill>
              <a:srgbClr val="7F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200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57300" y="365125"/>
            <a:ext cx="4419600" cy="720725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1581150"/>
            <a:ext cx="10953750" cy="3981450"/>
            <a:chOff x="0" y="1581150"/>
            <a:chExt cx="10953750" cy="3981450"/>
          </a:xfrm>
        </p:grpSpPr>
        <p:sp>
          <p:nvSpPr>
            <p:cNvPr id="5" name="矩形 3"/>
            <p:cNvSpPr/>
            <p:nvPr/>
          </p:nvSpPr>
          <p:spPr>
            <a:xfrm>
              <a:off x="0" y="2446338"/>
              <a:ext cx="10953750" cy="2362200"/>
            </a:xfrm>
            <a:custGeom>
              <a:avLst/>
              <a:gdLst>
                <a:gd name="connsiteX0" fmla="*/ 0 w 10953750"/>
                <a:gd name="connsiteY0" fmla="*/ 0 h 1314450"/>
                <a:gd name="connsiteX1" fmla="*/ 10953750 w 10953750"/>
                <a:gd name="connsiteY1" fmla="*/ 0 h 1314450"/>
                <a:gd name="connsiteX2" fmla="*/ 10953750 w 10953750"/>
                <a:gd name="connsiteY2" fmla="*/ 1314450 h 1314450"/>
                <a:gd name="connsiteX3" fmla="*/ 0 w 10953750"/>
                <a:gd name="connsiteY3" fmla="*/ 1314450 h 1314450"/>
                <a:gd name="connsiteX4" fmla="*/ 0 w 10953750"/>
                <a:gd name="connsiteY4" fmla="*/ 0 h 1314450"/>
                <a:gd name="connsiteX0-1" fmla="*/ 0 w 10953750"/>
                <a:gd name="connsiteY0-2" fmla="*/ 0 h 2362200"/>
                <a:gd name="connsiteX1-3" fmla="*/ 10953750 w 10953750"/>
                <a:gd name="connsiteY1-4" fmla="*/ 0 h 2362200"/>
                <a:gd name="connsiteX2-5" fmla="*/ 10953750 w 10953750"/>
                <a:gd name="connsiteY2-6" fmla="*/ 1314450 h 2362200"/>
                <a:gd name="connsiteX3-7" fmla="*/ 9220200 w 10953750"/>
                <a:gd name="connsiteY3-8" fmla="*/ 2362200 h 2362200"/>
                <a:gd name="connsiteX4-9" fmla="*/ 0 w 10953750"/>
                <a:gd name="connsiteY4-10" fmla="*/ 0 h 2362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953750" h="2362200">
                  <a:moveTo>
                    <a:pt x="0" y="0"/>
                  </a:moveTo>
                  <a:lnTo>
                    <a:pt x="10953750" y="0"/>
                  </a:lnTo>
                  <a:lnTo>
                    <a:pt x="10953750" y="1314450"/>
                  </a:lnTo>
                  <a:lnTo>
                    <a:pt x="9220200" y="2362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1581150"/>
              <a:ext cx="9886950" cy="3981450"/>
            </a:xfrm>
            <a:prstGeom prst="rect">
              <a:avLst/>
            </a:prstGeom>
            <a:solidFill>
              <a:srgbClr val="7F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409825"/>
              <a:ext cx="10953750" cy="1314450"/>
            </a:xfrm>
            <a:prstGeom prst="rect">
              <a:avLst/>
            </a:prstGeom>
            <a:solidFill>
              <a:srgbClr val="5A86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65500" y="2545200"/>
            <a:ext cx="6954600" cy="8964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65500" y="3994644"/>
            <a:ext cx="6954600" cy="10627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BD788-FA56-4974-9C9C-128C738C6268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530B1-C158-43A9-A515-25F1CEE667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133350"/>
            <a:ext cx="5676900" cy="1181100"/>
            <a:chOff x="6515100" y="133350"/>
            <a:chExt cx="5676900" cy="1181100"/>
          </a:xfrm>
        </p:grpSpPr>
        <p:sp>
          <p:nvSpPr>
            <p:cNvPr id="12" name="矩形 4"/>
            <p:cNvSpPr/>
            <p:nvPr/>
          </p:nvSpPr>
          <p:spPr>
            <a:xfrm>
              <a:off x="6991350" y="133350"/>
              <a:ext cx="1543050" cy="685800"/>
            </a:xfrm>
            <a:custGeom>
              <a:avLst/>
              <a:gdLst>
                <a:gd name="connsiteX0" fmla="*/ 0 w 781050"/>
                <a:gd name="connsiteY0" fmla="*/ 0 h 1181100"/>
                <a:gd name="connsiteX1" fmla="*/ 781050 w 781050"/>
                <a:gd name="connsiteY1" fmla="*/ 0 h 1181100"/>
                <a:gd name="connsiteX2" fmla="*/ 781050 w 781050"/>
                <a:gd name="connsiteY2" fmla="*/ 1181100 h 1181100"/>
                <a:gd name="connsiteX3" fmla="*/ 0 w 781050"/>
                <a:gd name="connsiteY3" fmla="*/ 1181100 h 1181100"/>
                <a:gd name="connsiteX4" fmla="*/ 0 w 781050"/>
                <a:gd name="connsiteY4" fmla="*/ 0 h 1181100"/>
                <a:gd name="connsiteX0-1" fmla="*/ 0 w 781050"/>
                <a:gd name="connsiteY0-2" fmla="*/ 0 h 1181100"/>
                <a:gd name="connsiteX1-3" fmla="*/ 781050 w 781050"/>
                <a:gd name="connsiteY1-4" fmla="*/ 0 h 1181100"/>
                <a:gd name="connsiteX2-5" fmla="*/ 781050 w 781050"/>
                <a:gd name="connsiteY2-6" fmla="*/ 1181100 h 1181100"/>
                <a:gd name="connsiteX3-7" fmla="*/ 0 w 781050"/>
                <a:gd name="connsiteY3-8" fmla="*/ 0 h 1181100"/>
                <a:gd name="connsiteX0-9" fmla="*/ 0 w 1543050"/>
                <a:gd name="connsiteY0-10" fmla="*/ 0 h 685800"/>
                <a:gd name="connsiteX1-11" fmla="*/ 781050 w 1543050"/>
                <a:gd name="connsiteY1-12" fmla="*/ 0 h 685800"/>
                <a:gd name="connsiteX2-13" fmla="*/ 1543050 w 1543050"/>
                <a:gd name="connsiteY2-14" fmla="*/ 685800 h 685800"/>
                <a:gd name="connsiteX3-15" fmla="*/ 0 w 1543050"/>
                <a:gd name="connsiteY3-16" fmla="*/ 0 h 6858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43050" h="685800">
                  <a:moveTo>
                    <a:pt x="0" y="0"/>
                  </a:moveTo>
                  <a:lnTo>
                    <a:pt x="781050" y="0"/>
                  </a:lnTo>
                  <a:lnTo>
                    <a:pt x="1543050" y="685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515100" y="361950"/>
              <a:ext cx="5676900" cy="723900"/>
            </a:xfrm>
            <a:prstGeom prst="rect">
              <a:avLst/>
            </a:prstGeom>
            <a:solidFill>
              <a:srgbClr val="5A86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91350" y="133350"/>
              <a:ext cx="781050" cy="1181100"/>
            </a:xfrm>
            <a:prstGeom prst="rect">
              <a:avLst/>
            </a:prstGeom>
            <a:solidFill>
              <a:srgbClr val="7F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200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57300" y="365125"/>
            <a:ext cx="4419600" cy="720725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12900"/>
            <a:ext cx="5181600" cy="45640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12900"/>
            <a:ext cx="5181600" cy="4564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608E8-93C0-46DB-9F71-6DAE45EA4CD6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9B4E3-9613-43BC-AABE-89C4F3B11640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0797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5650A-F2C8-4BC1-B1AF-C7E101D9F201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5C041-6BB6-48E4-AADE-A6D76837D5ED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 bwMode="auto">
          <a:xfrm>
            <a:off x="4824413" y="0"/>
            <a:ext cx="7378700" cy="6858000"/>
            <a:chOff x="4824413" y="0"/>
            <a:chExt cx="7378700" cy="6858000"/>
          </a:xfrm>
        </p:grpSpPr>
        <p:sp>
          <p:nvSpPr>
            <p:cNvPr id="4" name="任意多边形 3"/>
            <p:cNvSpPr/>
            <p:nvPr/>
          </p:nvSpPr>
          <p:spPr>
            <a:xfrm flipV="1">
              <a:off x="4824413" y="3905250"/>
              <a:ext cx="7367587" cy="2952750"/>
            </a:xfrm>
            <a:custGeom>
              <a:avLst/>
              <a:gdLst>
                <a:gd name="connsiteX0" fmla="*/ 0 w 7367030"/>
                <a:gd name="connsiteY0" fmla="*/ 0 h 2095500"/>
                <a:gd name="connsiteX1" fmla="*/ 7367030 w 7367030"/>
                <a:gd name="connsiteY1" fmla="*/ 0 h 2095500"/>
                <a:gd name="connsiteX2" fmla="*/ 6403582 w 7367030"/>
                <a:gd name="connsiteY2" fmla="*/ 2095500 h 2095500"/>
                <a:gd name="connsiteX3" fmla="*/ 1012432 w 7367030"/>
                <a:gd name="connsiteY3" fmla="*/ 2095500 h 209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7030" h="2095500">
                  <a:moveTo>
                    <a:pt x="0" y="0"/>
                  </a:moveTo>
                  <a:lnTo>
                    <a:pt x="7367030" y="0"/>
                  </a:lnTo>
                  <a:lnTo>
                    <a:pt x="6403582" y="2095500"/>
                  </a:lnTo>
                  <a:lnTo>
                    <a:pt x="1012432" y="209550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835525" y="0"/>
              <a:ext cx="7367588" cy="2095500"/>
            </a:xfrm>
            <a:custGeom>
              <a:avLst/>
              <a:gdLst>
                <a:gd name="connsiteX0" fmla="*/ 0 w 7367030"/>
                <a:gd name="connsiteY0" fmla="*/ 0 h 2095500"/>
                <a:gd name="connsiteX1" fmla="*/ 7367030 w 7367030"/>
                <a:gd name="connsiteY1" fmla="*/ 0 h 2095500"/>
                <a:gd name="connsiteX2" fmla="*/ 6403582 w 7367030"/>
                <a:gd name="connsiteY2" fmla="*/ 2095500 h 2095500"/>
                <a:gd name="connsiteX3" fmla="*/ 1012432 w 7367030"/>
                <a:gd name="connsiteY3" fmla="*/ 2095500 h 209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7030" h="2095500">
                  <a:moveTo>
                    <a:pt x="0" y="0"/>
                  </a:moveTo>
                  <a:lnTo>
                    <a:pt x="7367030" y="0"/>
                  </a:lnTo>
                  <a:lnTo>
                    <a:pt x="6403582" y="2095500"/>
                  </a:lnTo>
                  <a:lnTo>
                    <a:pt x="1012432" y="2095500"/>
                  </a:lnTo>
                  <a:close/>
                </a:path>
              </a:pathLst>
            </a:custGeom>
            <a:solidFill>
              <a:srgbClr val="43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848350" y="0"/>
              <a:ext cx="5391150" cy="2095500"/>
            </a:xfrm>
            <a:prstGeom prst="rect">
              <a:avLst/>
            </a:prstGeom>
            <a:solidFill>
              <a:srgbClr val="5A86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848350" y="3905250"/>
              <a:ext cx="5391150" cy="2952750"/>
            </a:xfrm>
            <a:prstGeom prst="rect">
              <a:avLst/>
            </a:prstGeom>
            <a:solidFill>
              <a:srgbClr val="7F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16400" y="2412000"/>
            <a:ext cx="7886713" cy="1325563"/>
          </a:xfrm>
          <a:noFill/>
        </p:spPr>
        <p:txBody>
          <a:bodyPr/>
          <a:lstStyle>
            <a:lvl1pPr algn="ctr">
              <a:defRPr sz="5400">
                <a:solidFill>
                  <a:srgbClr val="43646B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9176B-9837-4B1B-8DBB-BD9E0F08EA3C}" type="datetimeFigureOut">
              <a:rPr lang="zh-CN" altLang="en-US"/>
            </a:fld>
            <a:endParaRPr lang="zh-CN" altLang="en-US" dirty="0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A263-AD77-4833-B3AC-53029A6A97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EA69D-171E-4928-84B9-F6256BEC5FB1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1F902-BFAE-406C-879E-0FD5F8F8722A}" type="slidenum">
              <a:rPr lang="zh-CN" altLang="en-US"/>
            </a:fld>
            <a:endParaRPr lang="zh-CN" altLang="en-US" dirty="0"/>
          </a:p>
        </p:txBody>
      </p:sp>
      <p:sp>
        <p:nvSpPr>
          <p:cNvPr id="7" name="矩形 4"/>
          <p:cNvSpPr/>
          <p:nvPr/>
        </p:nvSpPr>
        <p:spPr>
          <a:xfrm>
            <a:off x="6991350" y="133350"/>
            <a:ext cx="1543050" cy="685800"/>
          </a:xfrm>
          <a:custGeom>
            <a:avLst/>
            <a:gdLst>
              <a:gd name="connsiteX0" fmla="*/ 0 w 781050"/>
              <a:gd name="connsiteY0" fmla="*/ 0 h 1181100"/>
              <a:gd name="connsiteX1" fmla="*/ 781050 w 781050"/>
              <a:gd name="connsiteY1" fmla="*/ 0 h 1181100"/>
              <a:gd name="connsiteX2" fmla="*/ 781050 w 781050"/>
              <a:gd name="connsiteY2" fmla="*/ 1181100 h 1181100"/>
              <a:gd name="connsiteX3" fmla="*/ 0 w 781050"/>
              <a:gd name="connsiteY3" fmla="*/ 1181100 h 1181100"/>
              <a:gd name="connsiteX4" fmla="*/ 0 w 781050"/>
              <a:gd name="connsiteY4" fmla="*/ 0 h 1181100"/>
              <a:gd name="connsiteX0-1" fmla="*/ 0 w 781050"/>
              <a:gd name="connsiteY0-2" fmla="*/ 0 h 1181100"/>
              <a:gd name="connsiteX1-3" fmla="*/ 781050 w 781050"/>
              <a:gd name="connsiteY1-4" fmla="*/ 0 h 1181100"/>
              <a:gd name="connsiteX2-5" fmla="*/ 781050 w 781050"/>
              <a:gd name="connsiteY2-6" fmla="*/ 1181100 h 1181100"/>
              <a:gd name="connsiteX3-7" fmla="*/ 0 w 781050"/>
              <a:gd name="connsiteY3-8" fmla="*/ 0 h 1181100"/>
              <a:gd name="connsiteX0-9" fmla="*/ 0 w 1543050"/>
              <a:gd name="connsiteY0-10" fmla="*/ 0 h 685800"/>
              <a:gd name="connsiteX1-11" fmla="*/ 781050 w 1543050"/>
              <a:gd name="connsiteY1-12" fmla="*/ 0 h 685800"/>
              <a:gd name="connsiteX2-13" fmla="*/ 1543050 w 1543050"/>
              <a:gd name="connsiteY2-14" fmla="*/ 685800 h 685800"/>
              <a:gd name="connsiteX3-15" fmla="*/ 0 w 1543050"/>
              <a:gd name="connsiteY3-16" fmla="*/ 0 h 685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43050" h="685800">
                <a:moveTo>
                  <a:pt x="0" y="0"/>
                </a:moveTo>
                <a:lnTo>
                  <a:pt x="781050" y="0"/>
                </a:lnTo>
                <a:lnTo>
                  <a:pt x="1543050" y="685800"/>
                </a:lnTo>
                <a:lnTo>
                  <a:pt x="0" y="0"/>
                </a:lnTo>
                <a:close/>
              </a:path>
            </a:pathLst>
          </a:custGeom>
          <a:solidFill>
            <a:srgbClr val="4364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5100" y="361950"/>
            <a:ext cx="5676900" cy="723900"/>
          </a:xfrm>
          <a:prstGeom prst="rect">
            <a:avLst/>
          </a:prstGeom>
          <a:solidFill>
            <a:srgbClr val="5A8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1350" y="133350"/>
            <a:ext cx="781050" cy="1181100"/>
          </a:xfrm>
          <a:prstGeom prst="rect">
            <a:avLst/>
          </a:prstGeom>
          <a:solidFill>
            <a:srgbClr val="7FA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rgbClr val="43646B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128A9-DF2C-4ACE-A0C4-064AC2AEFD0A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584CE-86D7-4029-9264-4D8EB72771B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竖排标题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94900" y="365125"/>
            <a:ext cx="135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9662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43930-1D3F-49BD-A5E1-8B376913FA7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5845-7CA3-4049-9FF7-19A720A8A795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C76DDD-8E36-4E9E-8FBC-9380EF5CA4F9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0E2F6D-F271-49B9-B5AB-1A6F0D549A54}" type="slidenum">
              <a:rPr lang="zh-CN" altLang="en-US"/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3970" y="4490720"/>
            <a:ext cx="4541520" cy="1035685"/>
          </a:xfrm>
        </p:spPr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64770" y="1544320"/>
            <a:ext cx="5421630" cy="3382645"/>
          </a:xfrm>
        </p:spPr>
        <p:txBody>
          <a:bodyPr>
            <a:normAutofit/>
          </a:bodyPr>
          <a:p>
            <a:pPr algn="ctr" latinLnBrk="0">
              <a:lnSpc>
                <a:spcPct val="100000"/>
              </a:lnSpc>
            </a:pPr>
            <a:r>
              <a:rPr lang="zh-CN" altLang="zh-CN" sz="8800"/>
              <a:t>狼国女王</a:t>
            </a:r>
            <a:endParaRPr lang="zh-CN" altLang="zh-CN" sz="8800"/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" y="-11430"/>
            <a:ext cx="12233910" cy="6880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4770" y="1398270"/>
            <a:ext cx="54508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国女王</a:t>
            </a:r>
            <a:endParaRPr lang="zh-CN" altLang="zh-CN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975360"/>
            <a:ext cx="1851025" cy="22174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情节曲线</a:t>
            </a:r>
            <a:endParaRPr lang="zh-CN" altLang="zh-CN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40" y="1463675"/>
            <a:ext cx="12186285" cy="31908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7700" y="2911475"/>
            <a:ext cx="2134235" cy="1035050"/>
          </a:xfrm>
        </p:spPr>
        <p:txBody>
          <a:bodyPr/>
          <a:p>
            <a:pPr marL="0" indent="0">
              <a:buNone/>
            </a:pPr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追求</a:t>
            </a:r>
            <a:endParaRPr lang="zh-CN" altLang="en-US" sz="7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人的生命历程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71850" y="1908175"/>
            <a:ext cx="2305050" cy="10883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 eaLnBrk="0" fontAlgn="base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7200"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奋斗</a:t>
            </a:r>
            <a:endParaRPr lang="zh-CN" altLang="en-US" sz="7200"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5400" y="1346200"/>
            <a:ext cx="23050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竞争</a:t>
            </a:r>
            <a:endParaRPr lang="zh-CN" altLang="en-US" sz="7200">
              <a:ln w="1270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68460" y="612775"/>
            <a:ext cx="23050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拼搏</a:t>
            </a:r>
            <a:endParaRPr lang="zh-CN" altLang="en-US" sz="7200">
              <a:ln w="12700">
                <a:solidFill>
                  <a:schemeClr val="accent1"/>
                </a:solidFill>
                <a:prstDash val="solid"/>
              </a:ln>
              <a:solidFill>
                <a:schemeClr val="tx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0" y="3326130"/>
            <a:ext cx="5734050" cy="34175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19250" y="4619625"/>
            <a:ext cx="4305300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fontAlgn="base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7200">
                <a:ln w="12700">
                  <a:solidFill>
                    <a:schemeClr val="accent1"/>
                  </a:solidFill>
                  <a:prstDash val="solid"/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战胜困难</a:t>
            </a:r>
            <a:endParaRPr lang="zh-CN" altLang="en-US" sz="7200">
              <a:ln w="12700">
                <a:solidFill>
                  <a:schemeClr val="accent1"/>
                </a:solidFill>
                <a:prstDash val="solid"/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小组分享：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12445" y="1170940"/>
            <a:ext cx="1162367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不过狼身上也有许多如人性一般的优点，你能找出来吗？小组合作完成下面的表格吧！</a:t>
            </a:r>
            <a:endParaRPr lang="zh-CN" altLang="en-US" sz="4400"/>
          </a:p>
        </p:txBody>
      </p:sp>
      <p:graphicFrame>
        <p:nvGraphicFramePr>
          <p:cNvPr id="4" name="表格 3"/>
          <p:cNvGraphicFramePr/>
          <p:nvPr/>
        </p:nvGraphicFramePr>
        <p:xfrm>
          <a:off x="1092835" y="3032125"/>
          <a:ext cx="10154285" cy="305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9420"/>
                <a:gridCol w="8444865"/>
              </a:tblGrid>
              <a:tr h="764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人性特点</a:t>
                      </a:r>
                      <a:endParaRPr lang="zh-CN" altLang="en-US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altLang="en-US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相关情节（抓关键词）       </a:t>
                      </a:r>
                      <a:endParaRPr lang="zh-CN" altLang="en-US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400"/>
              <a:t>        </a:t>
            </a:r>
            <a:r>
              <a:rPr lang="zh-CN" altLang="en-US" sz="4400"/>
              <a:t>地球上，除了我们人类外，还有许多生命是有感情、有灵性的，他们有爱的天性，也会喜怒哀乐，甚至有分辨善恶是非的能力，我们应当学会尊重其他的生命形式。</a:t>
            </a:r>
            <a:endParaRPr lang="zh-CN" altLang="en-US" sz="4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66775" y="1809750"/>
            <a:ext cx="10953750" cy="4634230"/>
          </a:xfrm>
        </p:spPr>
        <p:txBody>
          <a:bodyPr/>
          <a:p>
            <a:pPr marL="0" indent="0">
              <a:buNone/>
            </a:pPr>
            <a:r>
              <a:rPr lang="en-US" altLang="zh-CN" sz="4800"/>
              <a:t>       </a:t>
            </a:r>
            <a:r>
              <a:rPr lang="zh-CN" altLang="en-US" sz="4800"/>
              <a:t>喜欢阅读动物小说的青少年读者都是热爱大自然，关爱生命的人，善良仁慈，有金子般的心肠，人人都有金子般的心肠，世界就会越来越美好！</a:t>
            </a:r>
            <a:endParaRPr lang="zh-CN" altLang="en-US" sz="48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沈石溪语录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沈石溪小说</a:t>
            </a:r>
            <a:endParaRPr lang="zh-CN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3090" y="2780665"/>
            <a:ext cx="2529840" cy="3634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" y="1414780"/>
            <a:ext cx="2658110" cy="3860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930" y="1414780"/>
            <a:ext cx="2542540" cy="36931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4870" y="2800985"/>
            <a:ext cx="2556510" cy="3615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1380" y="1414780"/>
            <a:ext cx="2542540" cy="3514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795" y="2858770"/>
            <a:ext cx="2502535" cy="347853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06"/>
</p:tagLst>
</file>

<file path=ppt/tags/tag10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06"/>
</p:tagLst>
</file>

<file path=ppt/tags/tag3.xml><?xml version="1.0" encoding="utf-8"?>
<p:tagLst xmlns:p="http://schemas.openxmlformats.org/presentationml/2006/main">
  <p:tag name="KSO_WM_TEMPLATE_CATEGORY" val="basetag"/>
  <p:tag name="KSO_WM_TEMPLATE_INDEX" val="20163606"/>
  <p:tag name="KSO_WM_TAG_VERSION" val="1.0"/>
  <p:tag name="KSO_WM_TEMPLATE_THUMBS_INDEX" val="1、4、6、7、8、16、19、21、22、25、31、32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06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ags/tag6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ags/tag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0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WPS 演示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 Light</vt:lpstr>
      <vt:lpstr>微软雅黑</vt:lpstr>
      <vt:lpstr>Arial Unicode MS</vt:lpstr>
      <vt:lpstr>Calibri</vt:lpstr>
      <vt:lpstr>Office 主题</vt:lpstr>
      <vt:lpstr>PowerPoint 演示文稿</vt:lpstr>
      <vt:lpstr>情节曲线</vt:lpstr>
      <vt:lpstr>人的生命历程</vt:lpstr>
      <vt:lpstr>PowerPoint 演示文稿</vt:lpstr>
      <vt:lpstr>PowerPoint 演示文稿</vt:lpstr>
      <vt:lpstr>沈石溪语录</vt:lpstr>
      <vt:lpstr>沈石溪小说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迷路</cp:lastModifiedBy>
  <cp:revision>18</cp:revision>
  <dcterms:created xsi:type="dcterms:W3CDTF">2015-05-05T08:02:00Z</dcterms:created>
  <dcterms:modified xsi:type="dcterms:W3CDTF">2017-11-18T01:37:20Z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