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78" r:id="rId4"/>
    <p:sldId id="258" r:id="rId5"/>
    <p:sldId id="279" r:id="rId6"/>
    <p:sldId id="282" r:id="rId7"/>
    <p:sldId id="283" r:id="rId8"/>
    <p:sldId id="280" r:id="rId9"/>
    <p:sldId id="281" r:id="rId10"/>
    <p:sldId id="267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FFFF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40" y="52"/>
      </p:cViewPr>
      <p:guideLst>
        <p:guide orient="horz" pos="2160"/>
        <p:guide pos="29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530820CF-B880-4189-942D-D702A7CBA730}" type="datetimeFigureOut">
              <a:rPr lang="zh-CN" altLang="en-US" smtClean="0"/>
              <a:t>2017/11/30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2017/11/30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2017/11/30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2017/11/30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2017/11/30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2017/11/30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t01213971837beec89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41523" y="1124744"/>
            <a:ext cx="461665" cy="374441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972592"/>
            <a:ext cx="7416824" cy="461664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12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秒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88,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他实现了一次伟大的跨越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,100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年来的记录成了身后的历史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十重栏杆不再是东方人的障碍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因为中国有他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亚洲有他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!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这个风一样的年轻人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他不断超越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永不言败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代表着一个正在加速的民族。他身披国旗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一跃站在世界面前。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51720" y="0"/>
            <a:ext cx="4464496" cy="793487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感动中国人物  刘翔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01213971837beec89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908720"/>
            <a:ext cx="7560840" cy="4585871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6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面对</a:t>
            </a:r>
            <a:r>
              <a:rPr lang="zh-CN" altLang="en-US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日寇</a:t>
            </a:r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</a:t>
            </a:r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们</a:t>
            </a:r>
            <a:r>
              <a:rPr lang="zh-CN" altLang="en-US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打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尽了最后一颗子弹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。宁可高傲地死，也不屈辱地生</a:t>
            </a:r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们的大义凛然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，令敌人胆寒</a:t>
            </a:r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r>
              <a:rPr lang="zh-CN" altLang="en-US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们的从容不迫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，是对敌人最大的蔑视！纵身一跃，把血肉之躯献给壮丽的河山！捐躯赴国难，视死忽如归</a:t>
            </a:r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们是中华</a:t>
            </a:r>
            <a:r>
              <a:rPr 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儿女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永不屈服的民族精神的象征！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</a:t>
            </a:r>
            <a:r>
              <a:rPr lang="zh-CN" altLang="en-US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们洒下鲜血的土地上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必将盛开</a:t>
            </a:r>
            <a:r>
              <a:rPr lang="zh-CN" altLang="en-US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最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美的花朵</a:t>
            </a:r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！ </a:t>
            </a:r>
          </a:p>
          <a:p>
            <a:endParaRPr lang="zh-CN" altLang="en-US" sz="3200" dirty="0">
              <a:solidFill>
                <a:srgbClr val="00009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75080" y="-99695"/>
            <a:ext cx="6708775" cy="914400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感动中国人物  狼牙山五壮士</a:t>
            </a:r>
          </a:p>
        </p:txBody>
      </p:sp>
      <p:pic>
        <p:nvPicPr>
          <p:cNvPr id="6" name="背景音乐 - 感动中国 - 交响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3477" y="509691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2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01213971837beec89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1124744"/>
            <a:ext cx="7488832" cy="458587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谁言寸草心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报得三春晖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?”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这是一个被追问了千年的问题。一个儿子在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2004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年用身体做出了自己的回答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他把生命的一部分回馈给病危的母亲。在温暖的谎话里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母亲的生命也许依然脆弱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但是孝子的真诚已经坚如磐</a:t>
            </a:r>
            <a:r>
              <a:rPr lang="zh-CN" altLang="en-US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pán</a:t>
            </a:r>
            <a:r>
              <a:rPr lang="zh-CN" altLang="en-US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石。田世国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让天下所有的母亲收获慰藉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en-US" altLang="zh-CN"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jiè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  <a:p>
            <a:endParaRPr lang="zh-CN" altLang="en-US" sz="36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23728" y="0"/>
            <a:ext cx="5112568" cy="9233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感动中国人物  田世国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3360" y="323096"/>
            <a:ext cx="8601710" cy="25298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en-US" altLang="zh-CN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 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12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秒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88,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他实现了一次伟大的跨越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,100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年来的记录成了身后的历史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十重栏杆不再是东方人的障碍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因为中国有他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亚洲有他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!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这个风一样的年轻人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,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他不断超越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,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永不言败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,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代表着一个正在加速的民族。他身披国旗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,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一跃站在世界面前。</a:t>
            </a:r>
            <a:endParaRPr lang="zh-CN" altLang="en-US" sz="3200" dirty="0"/>
          </a:p>
        </p:txBody>
      </p:sp>
      <p:sp>
        <p:nvSpPr>
          <p:cNvPr id="3" name="文本框 2"/>
          <p:cNvSpPr txBox="1"/>
          <p:nvPr/>
        </p:nvSpPr>
        <p:spPr>
          <a:xfrm>
            <a:off x="213360" y="3140968"/>
            <a:ext cx="8710930" cy="30175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“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谁言寸草心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报得三春晖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?”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这是一个被追问了千年的问题。一个儿子在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2004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年用身体做出了自己的回答</a:t>
            </a:r>
            <a:r>
              <a:rPr lang="en-US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,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他把生命的一部分回馈给病危的母亲。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在温暖的谎话里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,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母亲的生命也许依然脆弱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,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但是孝子的真诚已经坚如磐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pán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）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石。田世国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,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让天下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所有母亲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收获慰藉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jiè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)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01213971837beec89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1916832"/>
            <a:ext cx="7344816" cy="3383280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正是花样年华，你却悄然离开。你捐出自己，如同花朵从枝头散落，留得满地清香。命运如此残酷，你却像天使一样飞翔。你来过，你不曾离开，你用平凡生命最后的闪光，把人间照亮。</a:t>
            </a:r>
          </a:p>
        </p:txBody>
      </p:sp>
      <p:pic>
        <p:nvPicPr>
          <p:cNvPr id="2" name="背景音乐 - 感动中国 - 交响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3477" y="509691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01213971837beec89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1916832"/>
            <a:ext cx="7344816" cy="3383280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正是花样年华，你却悄然离开。你捐出自己，如同花朵从枝头散落，留得满地清香。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命运如此残酷，你却像天使一样飞翔。你来过，你不曾离开，你用平凡生命最后的闪光，把人间照亮。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79712" y="908720"/>
            <a:ext cx="5256584" cy="914400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感动中国人物  何玥</a:t>
            </a:r>
          </a:p>
        </p:txBody>
      </p:sp>
      <p:pic>
        <p:nvPicPr>
          <p:cNvPr id="6" name="背景音乐 - 感动中国 - 交响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3477" y="509691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432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bldLvl="0" animBg="1"/>
      <p:bldP spid="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32656"/>
            <a:ext cx="678839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0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01213971837beec89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1916832"/>
            <a:ext cx="7344816" cy="3383280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正是花样年华，你却悄然离开。你捐出自己，如同花朵从枝头散落，留得满地清香。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命运如此残酷，你却像天使一样飞翔。你来过，你不曾离开，你用平凡生命最后的闪光，把人间照亮。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79712" y="908720"/>
            <a:ext cx="5256584" cy="914400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感动中国人物  何玥</a:t>
            </a:r>
          </a:p>
        </p:txBody>
      </p:sp>
      <p:pic>
        <p:nvPicPr>
          <p:cNvPr id="6" name="背景音乐 - 感动中国 - 交响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3477" y="50969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1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432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bldLvl="0" animBg="1"/>
      <p:bldP spid="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01213971837beec89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6742" y="1432595"/>
            <a:ext cx="7215658" cy="21031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请从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《小英雄雨来</a:t>
            </a:r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》《夜莺之歌》《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狼牙山五壮士</a:t>
            </a:r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中任</a:t>
            </a:r>
            <a:r>
              <a:rPr sz="3200" b="1" dirty="0" err="1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选一个写一段颁奖词</a:t>
            </a:r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 </a:t>
            </a:r>
          </a:p>
          <a:p>
            <a:endParaRPr lang="zh-CN" altLang="en-US" sz="3200" dirty="0">
              <a:solidFill>
                <a:srgbClr val="00009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75080" y="-99695"/>
            <a:ext cx="6708775" cy="793487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练习写作颁奖词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01213971837beec89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7362" y="958250"/>
            <a:ext cx="7623070" cy="452431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有志不在年高。  </a:t>
            </a:r>
          </a:p>
          <a:p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自古英雄出少年。 </a:t>
            </a:r>
          </a:p>
          <a:p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捐躯赴国难，视死忽如归。</a:t>
            </a:r>
          </a:p>
          <a:p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宁为玉碎，不为瓦全。</a:t>
            </a:r>
          </a:p>
          <a:p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宁愿站着生，也不跪着死。</a:t>
            </a:r>
          </a:p>
          <a:p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粉身碎骨浑不怕，要留清白在人间.</a:t>
            </a:r>
          </a:p>
          <a:p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“生当作人杰，死亦为鬼雄”</a:t>
            </a:r>
          </a:p>
          <a:p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人固有一死，或重于泰山，或轻于鸿毛。 </a:t>
            </a:r>
          </a:p>
          <a:p>
            <a:r>
              <a:rPr sz="3200" b="1" dirty="0" smtClean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人生自古谁无死，留取丹心照汗青！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75080" y="-99695"/>
            <a:ext cx="6708775" cy="9144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推荐名言诗句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74</TotalTime>
  <Words>630</Words>
  <Application>Microsoft Office PowerPoint</Application>
  <PresentationFormat>全屏显示(4:3)</PresentationFormat>
  <Paragraphs>25</Paragraphs>
  <Slides>10</Slides>
  <Notes>0</Notes>
  <HiddenSlides>0</HiddenSlides>
  <MMClips>4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黑体</vt:lpstr>
      <vt:lpstr>楷体</vt:lpstr>
      <vt:lpstr>微软雅黑</vt:lpstr>
      <vt:lpstr>Arial</vt:lpstr>
      <vt:lpstr>Franklin Gothic Book</vt:lpstr>
      <vt:lpstr>Franklin Gothic Medium</vt:lpstr>
      <vt:lpstr>Wingdings 2</vt:lpstr>
      <vt:lpstr>暗香扑面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tw</cp:lastModifiedBy>
  <cp:revision>20</cp:revision>
  <dcterms:created xsi:type="dcterms:W3CDTF">2017-11-29T14:58:59Z</dcterms:created>
  <dcterms:modified xsi:type="dcterms:W3CDTF">2017-11-30T02:14:12Z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2052-10.1.0.6135</vt:lpwstr>
  </property>
</Properties>
</file>