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5" r:id="rId9"/>
    <p:sldId id="262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C0F5E-A3F4-4668-BFCE-A66D27042B8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BA7A7-1AFF-43A3-A7B3-4AFD6459863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D5D2A-AE4E-4000-80C3-927108E9C49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6B9F7-BCC3-4CA1-B91A-EAFC851E2A8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12C4B-3707-400A-BDDA-91BBD276252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8AFB7-282A-4529-A069-031F3D140EE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15BE5-8C34-4528-A537-901880E7BB8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595E8-9755-4304-898F-12FABF7882B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6881D-A6C7-4238-8E91-AB275FEEC99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BBC63-3987-47DE-B3F6-414885A8946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948C9-2168-469D-897A-A3C72C5CCEA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70FE4C-9CFC-4C43-A6E1-FAC0ADF9820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48038" y="1989138"/>
            <a:ext cx="4067175" cy="1584325"/>
          </a:xfrm>
        </p:spPr>
        <p:txBody>
          <a:bodyPr/>
          <a:lstStyle/>
          <a:p>
            <a:r>
              <a:rPr lang="zh-CN" altLang="en-US" sz="8800" b="1">
                <a:solidFill>
                  <a:schemeClr val="accent2"/>
                </a:solidFill>
                <a:ea typeface="隶书" pitchFamily="49" charset="-122"/>
              </a:rPr>
              <a:t>别挤啦</a:t>
            </a:r>
          </a:p>
        </p:txBody>
      </p:sp>
      <p:pic>
        <p:nvPicPr>
          <p:cNvPr id="2053" name="Picture 5" descr="20094226172xinsr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913"/>
            <a:ext cx="3438525" cy="47625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0825" y="5084763"/>
            <a:ext cx="3240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（英国）狄更斯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0"/>
            <a:ext cx="4978400" cy="1143000"/>
          </a:xfrm>
        </p:spPr>
        <p:txBody>
          <a:bodyPr/>
          <a:lstStyle/>
          <a:p>
            <a:r>
              <a:rPr lang="zh-CN" altLang="en-US" b="1">
                <a:solidFill>
                  <a:srgbClr val="FF3300"/>
                </a:solidFill>
                <a:ea typeface="华文新魏" pitchFamily="2" charset="-122"/>
              </a:rPr>
              <a:t>狄更斯简介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b="1"/>
              <a:t>狄更斯（</a:t>
            </a:r>
            <a:r>
              <a:rPr lang="en-US" altLang="zh-CN" b="1"/>
              <a:t>1812——1870</a:t>
            </a:r>
            <a:r>
              <a:rPr lang="zh-CN" altLang="en-US" b="1"/>
              <a:t>）</a:t>
            </a:r>
            <a:r>
              <a:rPr lang="zh-CN" altLang="en-US" b="1">
                <a:solidFill>
                  <a:schemeClr val="accent2"/>
                </a:solidFill>
              </a:rPr>
              <a:t>英国现实主义作家</a:t>
            </a:r>
            <a:r>
              <a:rPr lang="zh-CN" altLang="en-US" b="1"/>
              <a:t>，是继莎士比亚之后对世界文学产生巨大影响的小说家。狄更斯所生活的年代是英国资本主义经济发展迅速的时期。经济繁荣的同时，现实的阶级矛盾也逐渐加深，统治者在疯狂追求利润，想发横财，工人们失业无家可归。狄更斯从人道主义出发，呼吁统治者在追求个人利益的同时，不能剥夺劳动人民的权利，劝诫统治者要讲道德、有良知。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68313" y="5516563"/>
            <a:ext cx="69135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代表作：</a:t>
            </a:r>
            <a:r>
              <a:rPr lang="en-US" altLang="zh-CN" sz="3200" b="1">
                <a:solidFill>
                  <a:schemeClr val="accent2"/>
                </a:solidFill>
              </a:rPr>
              <a:t>《</a:t>
            </a:r>
            <a:r>
              <a:rPr lang="zh-CN" altLang="en-US" sz="3200" b="1">
                <a:solidFill>
                  <a:schemeClr val="accent2"/>
                </a:solidFill>
              </a:rPr>
              <a:t>远大前程</a:t>
            </a:r>
            <a:r>
              <a:rPr lang="en-US" altLang="zh-CN" sz="3200" b="1">
                <a:solidFill>
                  <a:schemeClr val="accent2"/>
                </a:solidFill>
              </a:rPr>
              <a:t>》《</a:t>
            </a:r>
            <a:r>
              <a:rPr lang="zh-CN" altLang="en-US" sz="3200" b="1">
                <a:solidFill>
                  <a:schemeClr val="accent2"/>
                </a:solidFill>
              </a:rPr>
              <a:t>双城记</a:t>
            </a:r>
            <a:r>
              <a:rPr lang="en-US" altLang="zh-CN" sz="3200" b="1">
                <a:solidFill>
                  <a:schemeClr val="accent2"/>
                </a:solidFill>
              </a:rPr>
              <a:t>》《</a:t>
            </a:r>
            <a:r>
              <a:rPr lang="zh-CN" altLang="en-US" sz="3200" b="1">
                <a:solidFill>
                  <a:schemeClr val="accent2"/>
                </a:solidFill>
              </a:rPr>
              <a:t>雾都孤儿</a:t>
            </a:r>
            <a:r>
              <a:rPr lang="en-US" altLang="zh-CN" sz="3200" b="1">
                <a:solidFill>
                  <a:schemeClr val="accent2"/>
                </a:solidFill>
              </a:rPr>
              <a:t>》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48038" y="1989138"/>
            <a:ext cx="4067175" cy="1584325"/>
          </a:xfrm>
        </p:spPr>
        <p:txBody>
          <a:bodyPr/>
          <a:lstStyle/>
          <a:p>
            <a:r>
              <a:rPr lang="zh-CN" altLang="en-US" sz="8800" b="1">
                <a:solidFill>
                  <a:schemeClr val="accent2"/>
                </a:solidFill>
                <a:ea typeface="隶书" pitchFamily="49" charset="-122"/>
              </a:rPr>
              <a:t>别挤啦</a:t>
            </a:r>
          </a:p>
        </p:txBody>
      </p:sp>
      <p:pic>
        <p:nvPicPr>
          <p:cNvPr id="10243" name="Picture 3" descr="20094226172xinsr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913"/>
            <a:ext cx="3438525" cy="4762500"/>
          </a:xfrm>
          <a:prstGeom prst="rect">
            <a:avLst/>
          </a:prstGeom>
          <a:noFill/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0825" y="5084763"/>
            <a:ext cx="3240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（英国）狄更斯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360045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chemeClr val="accent2"/>
                </a:solidFill>
              </a:rPr>
              <a:t>    </a:t>
            </a:r>
            <a:r>
              <a:rPr lang="zh-CN" altLang="en-US" sz="3200" b="1">
                <a:solidFill>
                  <a:schemeClr val="accent2"/>
                </a:solidFill>
              </a:rPr>
              <a:t>，不要     ！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       那么大 ，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它容纳得了我，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也容纳得了你。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11188" y="2997200"/>
            <a:ext cx="3024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23850" y="9080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你   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708400" y="765175"/>
            <a:ext cx="439261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ea typeface="楷体_GB2312" pitchFamily="49" charset="-122"/>
              </a:rPr>
              <a:t>“</a:t>
            </a:r>
            <a:r>
              <a:rPr lang="zh-CN" altLang="en-US" sz="3200" b="1">
                <a:ea typeface="楷体_GB2312" pitchFamily="49" charset="-122"/>
              </a:rPr>
              <a:t>你”指没有道德规范或不遵守道德规范的人。及统治阶级、资本家、所有剥削者。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851275" y="3068638"/>
            <a:ext cx="40322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ea typeface="楷体_GB2312" pitchFamily="49" charset="-122"/>
              </a:rPr>
              <a:t>“</a:t>
            </a:r>
            <a:r>
              <a:rPr lang="zh-CN" altLang="en-US" sz="3200" b="1">
                <a:ea typeface="楷体_GB2312" pitchFamily="49" charset="-122"/>
              </a:rPr>
              <a:t>挤”指所有不道德的行为。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924300" y="4508500"/>
            <a:ext cx="30956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ea typeface="楷体_GB2312" pitchFamily="49" charset="-122"/>
              </a:rPr>
              <a:t>“</a:t>
            </a:r>
            <a:r>
              <a:rPr lang="zh-CN" altLang="en-US" sz="3200" b="1">
                <a:ea typeface="楷体_GB2312" pitchFamily="49" charset="-122"/>
              </a:rPr>
              <a:t>世界”还指人的内心世界。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051050" y="9080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挤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66700" y="1628775"/>
            <a:ext cx="1079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accent2"/>
                </a:solidFill>
              </a:rPr>
              <a:t>世界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4105" grpId="0"/>
      <p:bldP spid="4106" grpId="0"/>
      <p:bldP spid="4107" grpId="0"/>
      <p:bldP spid="4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7775575" cy="20447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所有的大门都敞开着，这里没有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（                                         ）之分，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在这里，我们可以自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由地（                                           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000" b="1"/>
              <a:t>只是你得保证，保证你自己不使别人受到压抑。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2205038"/>
            <a:ext cx="727392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chemeClr val="accent2"/>
                </a:solidFill>
              </a:rPr>
              <a:t>当我（                    ）时，</a:t>
            </a:r>
          </a:p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chemeClr val="accent2"/>
                </a:solidFill>
              </a:rPr>
              <a:t>我应当（                                    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8686800" cy="4525963"/>
          </a:xfrm>
        </p:spPr>
        <p:txBody>
          <a:bodyPr/>
          <a:lstStyle/>
          <a:p>
            <a:r>
              <a:rPr lang="zh-CN" altLang="en-US"/>
              <a:t>我们应该给</a:t>
            </a:r>
            <a:r>
              <a:rPr lang="zh-CN" altLang="en-US" u="sng"/>
              <a:t>道德</a:t>
            </a:r>
            <a:r>
              <a:rPr lang="zh-CN" altLang="en-US"/>
              <a:t>以</a:t>
            </a:r>
            <a:r>
              <a:rPr lang="zh-CN" altLang="en-US" u="sng"/>
              <a:t>应有的地位</a:t>
            </a:r>
            <a:r>
              <a:rPr lang="zh-CN" altLang="en-US"/>
              <a:t>，</a:t>
            </a:r>
          </a:p>
          <a:p>
            <a:pPr>
              <a:buFontTx/>
              <a:buNone/>
            </a:pPr>
            <a:r>
              <a:rPr lang="zh-CN" altLang="en-US"/>
              <a:t>   才会问心无愧</a:t>
            </a:r>
          </a:p>
          <a:p>
            <a:r>
              <a:rPr lang="zh-CN" altLang="en-US"/>
              <a:t>我们应该给</a:t>
            </a:r>
            <a:r>
              <a:rPr lang="zh-CN" altLang="en-US" u="sng"/>
              <a:t>好事</a:t>
            </a:r>
            <a:r>
              <a:rPr lang="zh-CN" altLang="en-US"/>
              <a:t>以</a:t>
            </a:r>
            <a:r>
              <a:rPr lang="zh-CN" altLang="en-US" u="sng"/>
              <a:t>                        </a:t>
            </a:r>
            <a:r>
              <a:rPr lang="zh-CN" altLang="en-US"/>
              <a:t>  ，</a:t>
            </a:r>
          </a:p>
          <a:p>
            <a:pPr>
              <a:buFontTx/>
              <a:buNone/>
            </a:pPr>
            <a:r>
              <a:rPr lang="zh-CN" altLang="en-US"/>
              <a:t>   才会问心无愧</a:t>
            </a:r>
          </a:p>
          <a:p>
            <a:r>
              <a:rPr lang="zh-CN" altLang="en-US"/>
              <a:t>我们应该给</a:t>
            </a:r>
            <a:r>
              <a:rPr lang="zh-CN" altLang="en-US" u="sng"/>
              <a:t>           </a:t>
            </a:r>
            <a:r>
              <a:rPr lang="zh-CN" altLang="en-US"/>
              <a:t>以</a:t>
            </a:r>
            <a:r>
              <a:rPr lang="zh-CN" altLang="en-US" u="sng"/>
              <a:t>                        </a:t>
            </a:r>
            <a:r>
              <a:rPr lang="zh-CN" altLang="en-US"/>
              <a:t>  ，</a:t>
            </a:r>
          </a:p>
          <a:p>
            <a:pPr>
              <a:buFontTx/>
              <a:buNone/>
            </a:pPr>
            <a:r>
              <a:rPr lang="zh-CN" altLang="en-US"/>
              <a:t>   才会问心无愧</a:t>
            </a:r>
            <a:r>
              <a:rPr lang="zh-CN" altLang="en-US" u="sng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261</Words>
  <Application>Microsoft Office PowerPoint</Application>
  <PresentationFormat>全屏显示(4:3)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Arial</vt:lpstr>
      <vt:lpstr>宋体</vt:lpstr>
      <vt:lpstr>隶书</vt:lpstr>
      <vt:lpstr>华文新魏</vt:lpstr>
      <vt:lpstr>楷体_GB2312</vt:lpstr>
      <vt:lpstr>默认设计模板</vt:lpstr>
      <vt:lpstr>别挤啦</vt:lpstr>
      <vt:lpstr>狄更斯简介</vt:lpstr>
      <vt:lpstr>别挤啦</vt:lpstr>
      <vt:lpstr>幻灯片 4</vt:lpstr>
      <vt:lpstr>幻灯片 5</vt:lpstr>
      <vt:lpstr>只是你得保证，保证你自己不使别人受到压抑。</vt:lpstr>
      <vt:lpstr>幻灯片 7</vt:lpstr>
      <vt:lpstr>幻灯片 8</vt:lpstr>
      <vt:lpstr>幻灯片 9</vt:lpstr>
    </vt:vector>
  </TitlesOfParts>
  <Company>thfls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别挤啦</dc:title>
  <dc:creator>tw</dc:creator>
  <cp:lastModifiedBy>tw</cp:lastModifiedBy>
  <cp:revision>4</cp:revision>
  <dcterms:created xsi:type="dcterms:W3CDTF">2009-11-28T00:05:54Z</dcterms:created>
  <dcterms:modified xsi:type="dcterms:W3CDTF">2017-11-21T10:34:49Z</dcterms:modified>
</cp:coreProperties>
</file>