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63" r:id="rId3"/>
    <p:sldId id="265" r:id="rId4"/>
    <p:sldId id="266" r:id="rId5"/>
    <p:sldId id="273" r:id="rId6"/>
    <p:sldId id="274" r:id="rId7"/>
    <p:sldId id="278" r:id="rId8"/>
    <p:sldId id="338" r:id="rId9"/>
    <p:sldId id="339" r:id="rId10"/>
    <p:sldId id="340" r:id="rId11"/>
    <p:sldId id="341" r:id="rId12"/>
    <p:sldId id="342" r:id="rId13"/>
    <p:sldId id="292" r:id="rId14"/>
    <p:sldId id="343" r:id="rId15"/>
    <p:sldId id="293" r:id="rId16"/>
    <p:sldId id="294" r:id="rId17"/>
    <p:sldId id="296" r:id="rId18"/>
    <p:sldId id="297" r:id="rId19"/>
    <p:sldId id="345" r:id="rId20"/>
    <p:sldId id="365" r:id="rId21"/>
    <p:sldId id="304" r:id="rId22"/>
    <p:sldId id="325" r:id="rId23"/>
    <p:sldId id="350" r:id="rId24"/>
    <p:sldId id="305" r:id="rId25"/>
    <p:sldId id="349" r:id="rId26"/>
    <p:sldId id="348" r:id="rId27"/>
    <p:sldId id="322" r:id="rId28"/>
    <p:sldId id="323" r:id="rId29"/>
    <p:sldId id="366" r:id="rId30"/>
    <p:sldId id="368" r:id="rId31"/>
    <p:sldId id="367" r:id="rId32"/>
    <p:sldId id="324" r:id="rId3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24">
          <p15:clr>
            <a:srgbClr val="A4A3A4"/>
          </p15:clr>
        </p15:guide>
        <p15:guide id="2" pos="381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00FF"/>
    <a:srgbClr val="003300"/>
    <a:srgbClr val="00FFFF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744" y="90"/>
      </p:cViewPr>
      <p:guideLst>
        <p:guide orient="horz" pos="2124"/>
        <p:guide pos="381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37E5-C917-4834-9A6E-01F8E82AF733}" type="datetimeFigureOut">
              <a:rPr lang="zh-CN" altLang="en-US" smtClean="0"/>
              <a:t>2017/9/26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6B683-3C0F-4169-8D8D-DBFCE8D9B30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37E5-C917-4834-9A6E-01F8E82AF733}" type="datetimeFigureOut">
              <a:rPr lang="zh-CN" altLang="en-US" smtClean="0"/>
              <a:t>2017/9/26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6B683-3C0F-4169-8D8D-DBFCE8D9B30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37E5-C917-4834-9A6E-01F8E82AF733}" type="datetimeFigureOut">
              <a:rPr lang="zh-CN" altLang="en-US" smtClean="0"/>
              <a:t>2017/9/26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6B683-3C0F-4169-8D8D-DBFCE8D9B30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37E5-C917-4834-9A6E-01F8E82AF733}" type="datetimeFigureOut">
              <a:rPr lang="zh-CN" altLang="en-US" smtClean="0"/>
              <a:t>2017/9/26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6B683-3C0F-4169-8D8D-DBFCE8D9B30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37E5-C917-4834-9A6E-01F8E82AF733}" type="datetimeFigureOut">
              <a:rPr lang="zh-CN" altLang="en-US" smtClean="0"/>
              <a:t>2017/9/26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6B683-3C0F-4169-8D8D-DBFCE8D9B30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37E5-C917-4834-9A6E-01F8E82AF733}" type="datetimeFigureOut">
              <a:rPr lang="zh-CN" altLang="en-US" smtClean="0"/>
              <a:t>2017/9/26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6B683-3C0F-4169-8D8D-DBFCE8D9B30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37E5-C917-4834-9A6E-01F8E82AF733}" type="datetimeFigureOut">
              <a:rPr lang="zh-CN" altLang="en-US" smtClean="0"/>
              <a:t>2017/9/26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6B683-3C0F-4169-8D8D-DBFCE8D9B30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37E5-C917-4834-9A6E-01F8E82AF733}" type="datetimeFigureOut">
              <a:rPr lang="zh-CN" altLang="en-US" smtClean="0"/>
              <a:t>2017/9/26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6B683-3C0F-4169-8D8D-DBFCE8D9B30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37E5-C917-4834-9A6E-01F8E82AF733}" type="datetimeFigureOut">
              <a:rPr lang="zh-CN" altLang="en-US" smtClean="0"/>
              <a:t>2017/9/26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6B683-3C0F-4169-8D8D-DBFCE8D9B30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37E5-C917-4834-9A6E-01F8E82AF733}" type="datetimeFigureOut">
              <a:rPr lang="zh-CN" altLang="en-US" smtClean="0"/>
              <a:t>2017/9/26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6B683-3C0F-4169-8D8D-DBFCE8D9B30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37E5-C917-4834-9A6E-01F8E82AF733}" type="datetimeFigureOut">
              <a:rPr lang="zh-CN" altLang="en-US" smtClean="0"/>
              <a:t>2017/9/26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6B683-3C0F-4169-8D8D-DBFCE8D9B30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7537E5-C917-4834-9A6E-01F8E82AF733}" type="datetimeFigureOut">
              <a:rPr lang="zh-CN" altLang="en-US" smtClean="0"/>
              <a:t>2017/9/26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86B683-3C0F-4169-8D8D-DBFCE8D9B30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g"/><Relationship Id="rId4" Type="http://schemas.openxmlformats.org/officeDocument/2006/relationships/image" Target="../media/image13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GIF"/><Relationship Id="rId3" Type="http://schemas.openxmlformats.org/officeDocument/2006/relationships/image" Target="../media/image6.jpeg"/><Relationship Id="rId7" Type="http://schemas.openxmlformats.org/officeDocument/2006/relationships/image" Target="../media/image12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Relationship Id="rId9" Type="http://schemas.openxmlformats.org/officeDocument/2006/relationships/image" Target="../media/image14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图片13_副本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4721" y="1639533"/>
            <a:ext cx="3384550" cy="4830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114552" y="-237810"/>
            <a:ext cx="1041400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0" hangingPunct="0"/>
            <a:r>
              <a:rPr lang="zh-CN" altLang="zh-CN" sz="14000" b="1" dirty="0">
                <a:solidFill>
                  <a:srgbClr val="FF0066"/>
                </a:solidFill>
              </a:rPr>
              <a:t>ɑ</a:t>
            </a: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7049061" y="-227262"/>
            <a:ext cx="893409" cy="222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0" hangingPunct="0"/>
            <a:r>
              <a:rPr lang="zh-CN" altLang="zh-CN" sz="14000" dirty="0">
                <a:solidFill>
                  <a:srgbClr val="FF0066"/>
                </a:solidFill>
              </a:rPr>
              <a:t>o</a:t>
            </a:r>
          </a:p>
        </p:txBody>
      </p:sp>
      <p:pic>
        <p:nvPicPr>
          <p:cNvPr id="7" name="Picture 4" descr="QQ图片2013090522273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7941" y="2078919"/>
            <a:ext cx="3316993" cy="4391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9922051" y="-146756"/>
            <a:ext cx="605252" cy="222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0" hangingPunct="0"/>
            <a:r>
              <a:rPr lang="zh-CN" altLang="zh-CN" sz="14000" dirty="0">
                <a:solidFill>
                  <a:srgbClr val="FF0066"/>
                </a:solidFill>
              </a:rPr>
              <a:t>e</a:t>
            </a:r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2080" y="2967566"/>
            <a:ext cx="2073275" cy="294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本框 1"/>
          <p:cNvSpPr txBox="1"/>
          <p:nvPr/>
        </p:nvSpPr>
        <p:spPr>
          <a:xfrm>
            <a:off x="313596" y="458249"/>
            <a:ext cx="249299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6000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单韵母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2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5" t="68273" r="52225" b="10402"/>
          <a:stretch>
            <a:fillRect/>
          </a:stretch>
        </p:blipFill>
        <p:spPr>
          <a:xfrm rot="2663223">
            <a:off x="5799736" y="3740892"/>
            <a:ext cx="1134177" cy="833253"/>
          </a:xfrm>
          <a:prstGeom prst="rect">
            <a:avLst/>
          </a:prstGeom>
        </p:spPr>
      </p:pic>
      <p:grpSp>
        <p:nvGrpSpPr>
          <p:cNvPr id="2" name="组合 15"/>
          <p:cNvGrpSpPr/>
          <p:nvPr/>
        </p:nvGrpSpPr>
        <p:grpSpPr>
          <a:xfrm>
            <a:off x="0" y="2968070"/>
            <a:ext cx="12192000" cy="3884285"/>
            <a:chOff x="0" y="2968070"/>
            <a:chExt cx="12192000" cy="3884285"/>
          </a:xfrm>
        </p:grpSpPr>
        <p:sp>
          <p:nvSpPr>
            <p:cNvPr id="17" name="矩形 16"/>
            <p:cNvSpPr/>
            <p:nvPr/>
          </p:nvSpPr>
          <p:spPr>
            <a:xfrm>
              <a:off x="1" y="5870227"/>
              <a:ext cx="4064002" cy="191908"/>
            </a:xfrm>
            <a:prstGeom prst="rect">
              <a:avLst/>
            </a:prstGeom>
            <a:solidFill>
              <a:srgbClr val="00FF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0000FF"/>
                </a:solidFill>
              </a:endParaRPr>
            </a:p>
          </p:txBody>
        </p:sp>
        <p:sp>
          <p:nvSpPr>
            <p:cNvPr id="18" name="矩形 17"/>
            <p:cNvSpPr/>
            <p:nvPr/>
          </p:nvSpPr>
          <p:spPr>
            <a:xfrm rot="2132895" flipV="1">
              <a:off x="8802162" y="5079162"/>
              <a:ext cx="3380265" cy="184512"/>
            </a:xfrm>
            <a:prstGeom prst="rect">
              <a:avLst/>
            </a:prstGeom>
            <a:solidFill>
              <a:srgbClr val="0066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00FF"/>
                </a:solidFill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 rot="18849229">
              <a:off x="3592105" y="4970537"/>
              <a:ext cx="2548523" cy="199654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00FF"/>
                </a:solidFill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0" y="6078981"/>
              <a:ext cx="12192000" cy="77337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L 形 26"/>
            <p:cNvSpPr/>
            <p:nvPr/>
          </p:nvSpPr>
          <p:spPr>
            <a:xfrm rot="18976164">
              <a:off x="6141214" y="2968070"/>
              <a:ext cx="2668819" cy="2540902"/>
            </a:xfrm>
            <a:prstGeom prst="corner">
              <a:avLst>
                <a:gd name="adj1" fmla="val 6275"/>
                <a:gd name="adj2" fmla="val 6324"/>
              </a:avLst>
            </a:prstGeom>
            <a:solidFill>
              <a:srgbClr val="FF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0000FF"/>
                </a:solidFill>
              </a:endParaRPr>
            </a:p>
          </p:txBody>
        </p:sp>
      </p:grpSp>
      <p:sp>
        <p:nvSpPr>
          <p:cNvPr id="23" name="文本框 1"/>
          <p:cNvSpPr txBox="1"/>
          <p:nvPr/>
        </p:nvSpPr>
        <p:spPr>
          <a:xfrm>
            <a:off x="1356942" y="5982309"/>
            <a:ext cx="17283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开平路</a:t>
            </a:r>
          </a:p>
        </p:txBody>
      </p:sp>
      <p:sp>
        <p:nvSpPr>
          <p:cNvPr id="25" name="文本框 43"/>
          <p:cNvSpPr txBox="1"/>
          <p:nvPr/>
        </p:nvSpPr>
        <p:spPr>
          <a:xfrm>
            <a:off x="3994167" y="5304942"/>
            <a:ext cx="17283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上坡路</a:t>
            </a:r>
          </a:p>
        </p:txBody>
      </p:sp>
      <p:sp>
        <p:nvSpPr>
          <p:cNvPr id="29" name="文本框 44"/>
          <p:cNvSpPr txBox="1"/>
          <p:nvPr/>
        </p:nvSpPr>
        <p:spPr>
          <a:xfrm>
            <a:off x="6785371" y="6014622"/>
            <a:ext cx="17283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拐弯路</a:t>
            </a:r>
          </a:p>
        </p:txBody>
      </p:sp>
      <p:sp>
        <p:nvSpPr>
          <p:cNvPr id="30" name="文本框 45"/>
          <p:cNvSpPr txBox="1"/>
          <p:nvPr/>
        </p:nvSpPr>
        <p:spPr>
          <a:xfrm>
            <a:off x="9933559" y="5210932"/>
            <a:ext cx="17283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下坡路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7134860" y="2811145"/>
            <a:ext cx="1489075" cy="2399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altLang="zh-CN" sz="15000" b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ǐ</a:t>
            </a:r>
            <a:endParaRPr lang="zh-CN" altLang="en-US"/>
          </a:p>
        </p:txBody>
      </p:sp>
    </p:spTree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44484E-7 2.09066E-6 L 0.07933 0.1466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00" y="7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5" t="68273" r="52225" b="10402"/>
          <a:stretch>
            <a:fillRect/>
          </a:stretch>
        </p:blipFill>
        <p:spPr>
          <a:xfrm rot="19140766">
            <a:off x="6968346" y="4758078"/>
            <a:ext cx="1134177" cy="833253"/>
          </a:xfrm>
          <a:prstGeom prst="rect">
            <a:avLst/>
          </a:prstGeom>
        </p:spPr>
      </p:pic>
      <p:grpSp>
        <p:nvGrpSpPr>
          <p:cNvPr id="2" name="组合 15"/>
          <p:cNvGrpSpPr/>
          <p:nvPr/>
        </p:nvGrpSpPr>
        <p:grpSpPr>
          <a:xfrm>
            <a:off x="0" y="2968070"/>
            <a:ext cx="12192000" cy="3884285"/>
            <a:chOff x="0" y="2968070"/>
            <a:chExt cx="12192000" cy="3884285"/>
          </a:xfrm>
        </p:grpSpPr>
        <p:sp>
          <p:nvSpPr>
            <p:cNvPr id="17" name="矩形 16"/>
            <p:cNvSpPr/>
            <p:nvPr/>
          </p:nvSpPr>
          <p:spPr>
            <a:xfrm>
              <a:off x="1" y="5870227"/>
              <a:ext cx="4064002" cy="191908"/>
            </a:xfrm>
            <a:prstGeom prst="rect">
              <a:avLst/>
            </a:prstGeom>
            <a:solidFill>
              <a:srgbClr val="00FF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0000FF"/>
                </a:solidFill>
              </a:endParaRPr>
            </a:p>
          </p:txBody>
        </p:sp>
        <p:sp>
          <p:nvSpPr>
            <p:cNvPr id="18" name="矩形 17"/>
            <p:cNvSpPr/>
            <p:nvPr/>
          </p:nvSpPr>
          <p:spPr>
            <a:xfrm rot="2132895" flipV="1">
              <a:off x="8802162" y="5079162"/>
              <a:ext cx="3380265" cy="184512"/>
            </a:xfrm>
            <a:prstGeom prst="rect">
              <a:avLst/>
            </a:prstGeom>
            <a:solidFill>
              <a:srgbClr val="0066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00FF"/>
                </a:solidFill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 rot="18849229">
              <a:off x="3592105" y="4970537"/>
              <a:ext cx="2548523" cy="199654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00FF"/>
                </a:solidFill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0" y="6078981"/>
              <a:ext cx="12192000" cy="77337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L 形 26"/>
            <p:cNvSpPr/>
            <p:nvPr/>
          </p:nvSpPr>
          <p:spPr>
            <a:xfrm rot="18976164">
              <a:off x="6141214" y="2968070"/>
              <a:ext cx="2668819" cy="2540902"/>
            </a:xfrm>
            <a:prstGeom prst="corner">
              <a:avLst>
                <a:gd name="adj1" fmla="val 6275"/>
                <a:gd name="adj2" fmla="val 6324"/>
              </a:avLst>
            </a:prstGeom>
            <a:solidFill>
              <a:srgbClr val="FF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0000FF"/>
                </a:solidFill>
              </a:endParaRPr>
            </a:p>
          </p:txBody>
        </p:sp>
      </p:grpSp>
      <p:sp>
        <p:nvSpPr>
          <p:cNvPr id="23" name="文本框 1"/>
          <p:cNvSpPr txBox="1"/>
          <p:nvPr/>
        </p:nvSpPr>
        <p:spPr>
          <a:xfrm>
            <a:off x="1356942" y="5982309"/>
            <a:ext cx="17283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开平路</a:t>
            </a:r>
          </a:p>
        </p:txBody>
      </p:sp>
      <p:sp>
        <p:nvSpPr>
          <p:cNvPr id="25" name="文本框 43"/>
          <p:cNvSpPr txBox="1"/>
          <p:nvPr/>
        </p:nvSpPr>
        <p:spPr>
          <a:xfrm>
            <a:off x="3994167" y="5304942"/>
            <a:ext cx="17283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上坡路</a:t>
            </a:r>
          </a:p>
        </p:txBody>
      </p:sp>
      <p:sp>
        <p:nvSpPr>
          <p:cNvPr id="29" name="文本框 44"/>
          <p:cNvSpPr txBox="1"/>
          <p:nvPr/>
        </p:nvSpPr>
        <p:spPr>
          <a:xfrm>
            <a:off x="6785371" y="6014622"/>
            <a:ext cx="17283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拐弯路</a:t>
            </a:r>
          </a:p>
        </p:txBody>
      </p:sp>
      <p:sp>
        <p:nvSpPr>
          <p:cNvPr id="30" name="文本框 45"/>
          <p:cNvSpPr txBox="1"/>
          <p:nvPr/>
        </p:nvSpPr>
        <p:spPr>
          <a:xfrm>
            <a:off x="9933559" y="5210932"/>
            <a:ext cx="17283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下坡路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7134860" y="2811145"/>
            <a:ext cx="1489075" cy="2399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altLang="zh-CN" sz="15000" b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ǐ</a:t>
            </a:r>
            <a:endParaRPr lang="zh-CN" altLang="en-US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9759E-7 -2.77521E-7 L 0.07829 -0.1262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00" y="-6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2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5" t="68273" r="52225" b="10402"/>
          <a:stretch>
            <a:fillRect/>
          </a:stretch>
        </p:blipFill>
        <p:spPr>
          <a:xfrm rot="2229989">
            <a:off x="9226110" y="3429298"/>
            <a:ext cx="1618730" cy="1189242"/>
          </a:xfrm>
          <a:prstGeom prst="rect">
            <a:avLst/>
          </a:prstGeom>
        </p:spPr>
      </p:pic>
      <p:grpSp>
        <p:nvGrpSpPr>
          <p:cNvPr id="2" name="组合 14"/>
          <p:cNvGrpSpPr/>
          <p:nvPr/>
        </p:nvGrpSpPr>
        <p:grpSpPr>
          <a:xfrm>
            <a:off x="0" y="2968070"/>
            <a:ext cx="12192000" cy="3884285"/>
            <a:chOff x="0" y="2968070"/>
            <a:chExt cx="12192000" cy="3884285"/>
          </a:xfrm>
        </p:grpSpPr>
        <p:sp>
          <p:nvSpPr>
            <p:cNvPr id="16" name="矩形 15"/>
            <p:cNvSpPr/>
            <p:nvPr/>
          </p:nvSpPr>
          <p:spPr>
            <a:xfrm>
              <a:off x="1" y="5870227"/>
              <a:ext cx="4064002" cy="191908"/>
            </a:xfrm>
            <a:prstGeom prst="rect">
              <a:avLst/>
            </a:prstGeom>
            <a:solidFill>
              <a:srgbClr val="00FF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0000FF"/>
                </a:solidFill>
              </a:endParaRPr>
            </a:p>
          </p:txBody>
        </p:sp>
        <p:sp>
          <p:nvSpPr>
            <p:cNvPr id="17" name="矩形 16"/>
            <p:cNvSpPr/>
            <p:nvPr/>
          </p:nvSpPr>
          <p:spPr>
            <a:xfrm rot="2132895" flipV="1">
              <a:off x="8802162" y="5079162"/>
              <a:ext cx="3380265" cy="184512"/>
            </a:xfrm>
            <a:prstGeom prst="rect">
              <a:avLst/>
            </a:prstGeom>
            <a:solidFill>
              <a:srgbClr val="0066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00FF"/>
                </a:solidFill>
              </a:endParaRPr>
            </a:p>
          </p:txBody>
        </p:sp>
        <p:sp>
          <p:nvSpPr>
            <p:cNvPr id="18" name="矩形 17"/>
            <p:cNvSpPr/>
            <p:nvPr/>
          </p:nvSpPr>
          <p:spPr>
            <a:xfrm rot="18849229">
              <a:off x="3592105" y="4970537"/>
              <a:ext cx="2548523" cy="199654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00FF"/>
                </a:solidFill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0" y="6078981"/>
              <a:ext cx="12192000" cy="77337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L 形 27"/>
            <p:cNvSpPr/>
            <p:nvPr/>
          </p:nvSpPr>
          <p:spPr>
            <a:xfrm rot="18976164">
              <a:off x="6141214" y="2968070"/>
              <a:ext cx="2668819" cy="2540902"/>
            </a:xfrm>
            <a:prstGeom prst="corner">
              <a:avLst>
                <a:gd name="adj1" fmla="val 6275"/>
                <a:gd name="adj2" fmla="val 6324"/>
              </a:avLst>
            </a:prstGeom>
            <a:solidFill>
              <a:srgbClr val="FF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0000FF"/>
                </a:solidFill>
              </a:endParaRPr>
            </a:p>
          </p:txBody>
        </p:sp>
      </p:grpSp>
      <p:sp>
        <p:nvSpPr>
          <p:cNvPr id="22" name="文本框 1"/>
          <p:cNvSpPr txBox="1"/>
          <p:nvPr/>
        </p:nvSpPr>
        <p:spPr>
          <a:xfrm>
            <a:off x="1356942" y="5982309"/>
            <a:ext cx="17283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开平路</a:t>
            </a:r>
          </a:p>
        </p:txBody>
      </p:sp>
      <p:sp>
        <p:nvSpPr>
          <p:cNvPr id="23" name="文本框 43"/>
          <p:cNvSpPr txBox="1"/>
          <p:nvPr/>
        </p:nvSpPr>
        <p:spPr>
          <a:xfrm>
            <a:off x="3994167" y="5304942"/>
            <a:ext cx="17283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上坡路</a:t>
            </a:r>
          </a:p>
        </p:txBody>
      </p:sp>
      <p:sp>
        <p:nvSpPr>
          <p:cNvPr id="29" name="文本框 44"/>
          <p:cNvSpPr txBox="1"/>
          <p:nvPr/>
        </p:nvSpPr>
        <p:spPr>
          <a:xfrm>
            <a:off x="6785371" y="6014622"/>
            <a:ext cx="17283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拐弯路</a:t>
            </a:r>
          </a:p>
        </p:txBody>
      </p:sp>
      <p:sp>
        <p:nvSpPr>
          <p:cNvPr id="30" name="文本框 45"/>
          <p:cNvSpPr txBox="1"/>
          <p:nvPr/>
        </p:nvSpPr>
        <p:spPr>
          <a:xfrm>
            <a:off x="9933559" y="5210932"/>
            <a:ext cx="17283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下坡路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0542270" y="3454400"/>
            <a:ext cx="1278890" cy="2399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altLang="zh-CN" sz="15000" b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ì</a:t>
            </a:r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9668E-6 -1.45236E-6 L 0.13482 0.18825 " pathEditMode="relative" rAng="0" ptsTypes="AA">
                                      <p:cBhvr>
                                        <p:cTn id="6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00" y="9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图片 3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5" t="68273" r="52225" b="10402"/>
          <a:stretch>
            <a:fillRect/>
          </a:stretch>
        </p:blipFill>
        <p:spPr>
          <a:xfrm rot="19140766">
            <a:off x="7594648" y="4231985"/>
            <a:ext cx="1134177" cy="833253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5" t="68273" r="52225" b="10402"/>
          <a:stretch>
            <a:fillRect/>
          </a:stretch>
        </p:blipFill>
        <p:spPr>
          <a:xfrm rot="2663223">
            <a:off x="6162991" y="4254459"/>
            <a:ext cx="1134177" cy="833253"/>
          </a:xfrm>
          <a:prstGeom prst="rect">
            <a:avLst/>
          </a:prstGeom>
        </p:spPr>
      </p:pic>
      <p:grpSp>
        <p:nvGrpSpPr>
          <p:cNvPr id="47" name="组合 46"/>
          <p:cNvGrpSpPr/>
          <p:nvPr/>
        </p:nvGrpSpPr>
        <p:grpSpPr>
          <a:xfrm>
            <a:off x="0" y="2968070"/>
            <a:ext cx="12192000" cy="3884285"/>
            <a:chOff x="0" y="2968070"/>
            <a:chExt cx="12192000" cy="3884285"/>
          </a:xfrm>
        </p:grpSpPr>
        <p:sp>
          <p:nvSpPr>
            <p:cNvPr id="48" name="矩形 47"/>
            <p:cNvSpPr/>
            <p:nvPr/>
          </p:nvSpPr>
          <p:spPr>
            <a:xfrm>
              <a:off x="1" y="5870227"/>
              <a:ext cx="4064002" cy="191908"/>
            </a:xfrm>
            <a:prstGeom prst="rect">
              <a:avLst/>
            </a:prstGeom>
            <a:solidFill>
              <a:srgbClr val="00FF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0000FF"/>
                </a:solidFill>
              </a:endParaRPr>
            </a:p>
          </p:txBody>
        </p:sp>
        <p:sp>
          <p:nvSpPr>
            <p:cNvPr id="49" name="矩形 48"/>
            <p:cNvSpPr/>
            <p:nvPr/>
          </p:nvSpPr>
          <p:spPr>
            <a:xfrm rot="2132895" flipV="1">
              <a:off x="8802162" y="5079162"/>
              <a:ext cx="3380265" cy="184512"/>
            </a:xfrm>
            <a:prstGeom prst="rect">
              <a:avLst/>
            </a:prstGeom>
            <a:solidFill>
              <a:srgbClr val="0066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00FF"/>
                </a:solidFill>
              </a:endParaRPr>
            </a:p>
          </p:txBody>
        </p:sp>
        <p:sp>
          <p:nvSpPr>
            <p:cNvPr id="50" name="矩形 49"/>
            <p:cNvSpPr/>
            <p:nvPr/>
          </p:nvSpPr>
          <p:spPr>
            <a:xfrm rot="18849229">
              <a:off x="3592105" y="4970537"/>
              <a:ext cx="2548523" cy="199654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00FF"/>
                </a:solidFill>
              </a:endParaRPr>
            </a:p>
          </p:txBody>
        </p:sp>
        <p:sp>
          <p:nvSpPr>
            <p:cNvPr id="51" name="矩形 50"/>
            <p:cNvSpPr/>
            <p:nvPr/>
          </p:nvSpPr>
          <p:spPr>
            <a:xfrm>
              <a:off x="0" y="6078981"/>
              <a:ext cx="12192000" cy="77337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2" name="L 形 51"/>
            <p:cNvSpPr/>
            <p:nvPr/>
          </p:nvSpPr>
          <p:spPr>
            <a:xfrm rot="18976164">
              <a:off x="6141214" y="2968070"/>
              <a:ext cx="2668819" cy="2540902"/>
            </a:xfrm>
            <a:prstGeom prst="corner">
              <a:avLst>
                <a:gd name="adj1" fmla="val 6275"/>
                <a:gd name="adj2" fmla="val 6324"/>
              </a:avLst>
            </a:prstGeom>
            <a:solidFill>
              <a:srgbClr val="FF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0000FF"/>
                </a:solidFill>
              </a:endParaRPr>
            </a:p>
          </p:txBody>
        </p:sp>
      </p:grpSp>
      <p:pic>
        <p:nvPicPr>
          <p:cNvPr id="30" name="图片 2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5" t="68273" r="52225" b="10402"/>
          <a:stretch>
            <a:fillRect/>
          </a:stretch>
        </p:blipFill>
        <p:spPr>
          <a:xfrm>
            <a:off x="782452" y="5068710"/>
            <a:ext cx="1075616" cy="790229"/>
          </a:xfrm>
          <a:prstGeom prst="rect">
            <a:avLst/>
          </a:prstGeom>
        </p:spPr>
      </p:pic>
      <p:pic>
        <p:nvPicPr>
          <p:cNvPr id="34" name="图片 3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5" t="68273" r="52225" b="10402"/>
          <a:stretch>
            <a:fillRect/>
          </a:stretch>
        </p:blipFill>
        <p:spPr>
          <a:xfrm rot="18902893">
            <a:off x="3873549" y="4368696"/>
            <a:ext cx="1132925" cy="832333"/>
          </a:xfrm>
          <a:prstGeom prst="rect">
            <a:avLst/>
          </a:prstGeom>
        </p:spPr>
      </p:pic>
      <p:pic>
        <p:nvPicPr>
          <p:cNvPr id="43" name="图片 4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5" t="68273" r="52225" b="10402"/>
          <a:stretch>
            <a:fillRect/>
          </a:stretch>
        </p:blipFill>
        <p:spPr>
          <a:xfrm rot="2229989">
            <a:off x="10018291" y="4220307"/>
            <a:ext cx="1123659" cy="825525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1356942" y="5982309"/>
            <a:ext cx="17283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开平路</a:t>
            </a:r>
          </a:p>
        </p:txBody>
      </p:sp>
      <p:sp>
        <p:nvSpPr>
          <p:cNvPr id="44" name="文本框 43"/>
          <p:cNvSpPr txBox="1"/>
          <p:nvPr/>
        </p:nvSpPr>
        <p:spPr>
          <a:xfrm>
            <a:off x="3994167" y="5304942"/>
            <a:ext cx="17283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上坡路</a:t>
            </a:r>
          </a:p>
        </p:txBody>
      </p:sp>
      <p:sp>
        <p:nvSpPr>
          <p:cNvPr id="45" name="文本框 44"/>
          <p:cNvSpPr txBox="1"/>
          <p:nvPr/>
        </p:nvSpPr>
        <p:spPr>
          <a:xfrm>
            <a:off x="6785371" y="6014622"/>
            <a:ext cx="17283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拐弯路</a:t>
            </a:r>
          </a:p>
        </p:txBody>
      </p:sp>
      <p:sp>
        <p:nvSpPr>
          <p:cNvPr id="46" name="文本框 45"/>
          <p:cNvSpPr txBox="1"/>
          <p:nvPr/>
        </p:nvSpPr>
        <p:spPr>
          <a:xfrm>
            <a:off x="9933559" y="5210932"/>
            <a:ext cx="17283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下坡路</a:t>
            </a:r>
          </a:p>
        </p:txBody>
      </p:sp>
      <p:sp>
        <p:nvSpPr>
          <p:cNvPr id="100" name="文本框 99"/>
          <p:cNvSpPr txBox="1"/>
          <p:nvPr/>
        </p:nvSpPr>
        <p:spPr>
          <a:xfrm>
            <a:off x="2089785" y="3470275"/>
            <a:ext cx="1517650" cy="2399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altLang="zh-CN" sz="15000" b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ī</a:t>
            </a:r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3972560" y="3426460"/>
            <a:ext cx="1603375" cy="2399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altLang="zh-CN" sz="15000" b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í</a:t>
            </a:r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10542270" y="3454400"/>
            <a:ext cx="1278890" cy="2399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altLang="zh-CN" sz="15000" b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ì</a:t>
            </a:r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6905625" y="3470275"/>
            <a:ext cx="1489075" cy="2399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altLang="zh-CN" sz="15000" b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ǐ</a:t>
            </a:r>
            <a:endParaRPr lang="zh-CN" alt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60" r="53922" b="6502"/>
          <a:stretch>
            <a:fillRect/>
          </a:stretch>
        </p:blipFill>
        <p:spPr>
          <a:xfrm>
            <a:off x="6312381" y="380574"/>
            <a:ext cx="3253757" cy="2991760"/>
          </a:xfrm>
          <a:prstGeom prst="rect">
            <a:avLst/>
          </a:prstGeom>
        </p:spPr>
      </p:pic>
      <p:pic>
        <p:nvPicPr>
          <p:cNvPr id="21" name="内容占位符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00" t="31824" r="32935" b="48197"/>
          <a:stretch>
            <a:fillRect/>
          </a:stretch>
        </p:blipFill>
        <p:spPr>
          <a:xfrm>
            <a:off x="348606" y="558286"/>
            <a:ext cx="2284295" cy="2769710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6138" y="460971"/>
            <a:ext cx="2312557" cy="2867025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56" r="59401" b="60785"/>
          <a:stretch>
            <a:fillRect/>
          </a:stretch>
        </p:blipFill>
        <p:spPr>
          <a:xfrm>
            <a:off x="3205434" y="575046"/>
            <a:ext cx="3253758" cy="2689346"/>
          </a:xfrm>
          <a:prstGeom prst="rect">
            <a:avLst/>
          </a:prstGeom>
        </p:spPr>
      </p:pic>
      <p:sp>
        <p:nvSpPr>
          <p:cNvPr id="100" name="文本框 99"/>
          <p:cNvSpPr txBox="1"/>
          <p:nvPr/>
        </p:nvSpPr>
        <p:spPr>
          <a:xfrm>
            <a:off x="1029335" y="3541395"/>
            <a:ext cx="1517650" cy="2399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altLang="zh-CN" sz="15000" b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ī</a:t>
            </a:r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4030345" y="3541395"/>
            <a:ext cx="1603375" cy="2399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altLang="zh-CN" sz="15000" b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í</a:t>
            </a:r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10201275" y="3541395"/>
            <a:ext cx="1278890" cy="2399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altLang="zh-CN" sz="15000" b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ì</a:t>
            </a:r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7021830" y="3541395"/>
            <a:ext cx="1489075" cy="2399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altLang="zh-CN" sz="15000" b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ǐ</a:t>
            </a:r>
            <a:endParaRPr lang="zh-CN" alt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5955" y="773287"/>
            <a:ext cx="5126429" cy="5480756"/>
          </a:xfrm>
          <a:prstGeom prst="rect">
            <a:avLst/>
          </a:prstGeom>
        </p:spPr>
      </p:pic>
      <p:pic>
        <p:nvPicPr>
          <p:cNvPr id="10" name="内容占位符 9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4450" y="773287"/>
            <a:ext cx="5141506" cy="5480756"/>
          </a:xfrm>
        </p:spPr>
      </p:pic>
      <p:sp>
        <p:nvSpPr>
          <p:cNvPr id="2" name="空心弧 1"/>
          <p:cNvSpPr/>
          <p:nvPr/>
        </p:nvSpPr>
        <p:spPr>
          <a:xfrm rot="10800000">
            <a:off x="3375377" y="4718754"/>
            <a:ext cx="666046" cy="1095024"/>
          </a:xfrm>
          <a:prstGeom prst="blockArc">
            <a:avLst>
              <a:gd name="adj1" fmla="val 10996231"/>
              <a:gd name="adj2" fmla="val 21573178"/>
              <a:gd name="adj3" fmla="val 16558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8" name="空心弧 7"/>
          <p:cNvSpPr/>
          <p:nvPr/>
        </p:nvSpPr>
        <p:spPr>
          <a:xfrm rot="11165292">
            <a:off x="8973882" y="1731128"/>
            <a:ext cx="1203790" cy="1228061"/>
          </a:xfrm>
          <a:prstGeom prst="blockArc">
            <a:avLst>
              <a:gd name="adj1" fmla="val 10125883"/>
              <a:gd name="adj2" fmla="val 1281218"/>
              <a:gd name="adj3" fmla="val 8274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46" t="27497" r="25570" b="57055"/>
          <a:stretch>
            <a:fillRect/>
          </a:stretch>
        </p:blipFill>
        <p:spPr>
          <a:xfrm>
            <a:off x="7958667" y="1603021"/>
            <a:ext cx="3939822" cy="2867379"/>
          </a:xfrm>
          <a:prstGeom prst="rect">
            <a:avLst/>
          </a:prstGeom>
        </p:spPr>
      </p:pic>
      <p:pic>
        <p:nvPicPr>
          <p:cNvPr id="10" name="内容占位符 9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52" t="76519" r="39961" b="5356"/>
          <a:stretch>
            <a:fillRect/>
          </a:stretch>
        </p:blipFill>
        <p:spPr>
          <a:xfrm>
            <a:off x="214489" y="1603021"/>
            <a:ext cx="3975232" cy="2867379"/>
          </a:xfrm>
        </p:spPr>
      </p:pic>
      <p:sp>
        <p:nvSpPr>
          <p:cNvPr id="3" name="文本框 2"/>
          <p:cNvSpPr txBox="1"/>
          <p:nvPr/>
        </p:nvSpPr>
        <p:spPr>
          <a:xfrm>
            <a:off x="5113866" y="1451660"/>
            <a:ext cx="1681871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0" b="1" dirty="0">
                <a:solidFill>
                  <a:srgbClr val="FF0000"/>
                </a:solidFill>
              </a:rPr>
              <a:t>u</a:t>
            </a:r>
            <a:endParaRPr lang="zh-CN" altLang="en-US" sz="20000" b="1" dirty="0">
              <a:solidFill>
                <a:srgbClr val="FF0000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173721" y="4989689"/>
            <a:ext cx="5121915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7000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小嘴撅起</a:t>
            </a:r>
            <a:r>
              <a:rPr lang="en-US" altLang="zh-CN" sz="7000" dirty="0" err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uuu</a:t>
            </a:r>
            <a:endParaRPr lang="zh-CN" altLang="en-US" sz="7000" dirty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4488183" y="176352"/>
            <a:ext cx="249299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6000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单韵母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11"/>
          <p:cNvSpPr txBox="1"/>
          <p:nvPr/>
        </p:nvSpPr>
        <p:spPr>
          <a:xfrm>
            <a:off x="1275640" y="4594578"/>
            <a:ext cx="210826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000" dirty="0">
                <a:latin typeface="楷体" panose="02010609060101010101" pitchFamily="49" charset="-122"/>
                <a:ea typeface="楷体" panose="02010609060101010101" pitchFamily="49" charset="-122"/>
              </a:rPr>
              <a:t>（一声帽）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3663241" y="4605869"/>
            <a:ext cx="210826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000" dirty="0">
                <a:latin typeface="楷体" panose="02010609060101010101" pitchFamily="49" charset="-122"/>
                <a:ea typeface="楷体" panose="02010609060101010101" pitchFamily="49" charset="-122"/>
              </a:rPr>
              <a:t>（二声帽）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6501891" y="4605869"/>
            <a:ext cx="210826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000" dirty="0">
                <a:latin typeface="楷体" panose="02010609060101010101" pitchFamily="49" charset="-122"/>
                <a:ea typeface="楷体" panose="02010609060101010101" pitchFamily="49" charset="-122"/>
              </a:rPr>
              <a:t>（三声帽）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9250229" y="4605869"/>
            <a:ext cx="210826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000" dirty="0">
                <a:latin typeface="楷体" panose="02010609060101010101" pitchFamily="49" charset="-122"/>
                <a:ea typeface="楷体" panose="02010609060101010101" pitchFamily="49" charset="-122"/>
              </a:rPr>
              <a:t>（四声帽）</a:t>
            </a:r>
          </a:p>
        </p:txBody>
      </p:sp>
      <p:grpSp>
        <p:nvGrpSpPr>
          <p:cNvPr id="19" name="组合 18"/>
          <p:cNvGrpSpPr/>
          <p:nvPr/>
        </p:nvGrpSpPr>
        <p:grpSpPr>
          <a:xfrm>
            <a:off x="1623649" y="326595"/>
            <a:ext cx="2055371" cy="3939540"/>
            <a:chOff x="1623649" y="326595"/>
            <a:chExt cx="2055371" cy="3939540"/>
          </a:xfrm>
        </p:grpSpPr>
        <p:sp>
          <p:nvSpPr>
            <p:cNvPr id="3" name="矩形 2"/>
            <p:cNvSpPr/>
            <p:nvPr/>
          </p:nvSpPr>
          <p:spPr>
            <a:xfrm>
              <a:off x="1952977" y="1095022"/>
              <a:ext cx="1219200" cy="169334"/>
            </a:xfrm>
            <a:prstGeom prst="rect">
              <a:avLst/>
            </a:prstGeom>
            <a:solidFill>
              <a:srgbClr val="00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0000FF"/>
                </a:solidFill>
              </a:endParaRPr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1623649" y="326595"/>
              <a:ext cx="2055371" cy="39395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5000" b="1" dirty="0">
                  <a:solidFill>
                    <a:srgbClr val="FF0000"/>
                  </a:solidFill>
                </a:rPr>
                <a:t>u</a:t>
              </a:r>
              <a:endParaRPr lang="zh-CN" altLang="en-US" sz="250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4169294" y="332238"/>
            <a:ext cx="2055371" cy="3939540"/>
            <a:chOff x="4169294" y="332238"/>
            <a:chExt cx="2055371" cy="3939540"/>
          </a:xfrm>
        </p:grpSpPr>
        <p:sp>
          <p:nvSpPr>
            <p:cNvPr id="11" name="矩形 10"/>
            <p:cNvSpPr/>
            <p:nvPr/>
          </p:nvSpPr>
          <p:spPr>
            <a:xfrm rot="18849229">
              <a:off x="4517278" y="1128490"/>
              <a:ext cx="1219200" cy="159722"/>
            </a:xfrm>
            <a:prstGeom prst="rect">
              <a:avLst/>
            </a:prstGeom>
            <a:solidFill>
              <a:srgbClr val="00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00FF"/>
                </a:solidFill>
              </a:endParaRPr>
            </a:p>
          </p:txBody>
        </p:sp>
        <p:sp>
          <p:nvSpPr>
            <p:cNvPr id="24" name="文本框 23"/>
            <p:cNvSpPr txBox="1"/>
            <p:nvPr/>
          </p:nvSpPr>
          <p:spPr>
            <a:xfrm>
              <a:off x="4169294" y="332238"/>
              <a:ext cx="2055371" cy="39395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5000" b="1" dirty="0">
                  <a:solidFill>
                    <a:srgbClr val="FF0000"/>
                  </a:solidFill>
                </a:rPr>
                <a:t>u</a:t>
              </a:r>
              <a:endParaRPr lang="zh-CN" altLang="en-US" sz="250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6647206" y="303521"/>
            <a:ext cx="2055371" cy="3962611"/>
            <a:chOff x="6647206" y="303521"/>
            <a:chExt cx="2055371" cy="3962611"/>
          </a:xfrm>
        </p:grpSpPr>
        <p:sp>
          <p:nvSpPr>
            <p:cNvPr id="8" name="L 形 7"/>
            <p:cNvSpPr/>
            <p:nvPr/>
          </p:nvSpPr>
          <p:spPr>
            <a:xfrm rot="18976164">
              <a:off x="7010325" y="303521"/>
              <a:ext cx="1056925" cy="1084730"/>
            </a:xfrm>
            <a:prstGeom prst="corner">
              <a:avLst>
                <a:gd name="adj1" fmla="val 12878"/>
                <a:gd name="adj2" fmla="val 10721"/>
              </a:avLst>
            </a:prstGeom>
            <a:solidFill>
              <a:srgbClr val="00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0000FF"/>
                </a:solidFill>
              </a:endParaRPr>
            </a:p>
          </p:txBody>
        </p:sp>
        <p:sp>
          <p:nvSpPr>
            <p:cNvPr id="25" name="文本框 24"/>
            <p:cNvSpPr txBox="1"/>
            <p:nvPr/>
          </p:nvSpPr>
          <p:spPr>
            <a:xfrm>
              <a:off x="6647206" y="326592"/>
              <a:ext cx="2055371" cy="39395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5000" b="1" dirty="0">
                  <a:solidFill>
                    <a:srgbClr val="FF0000"/>
                  </a:solidFill>
                </a:rPr>
                <a:t>u</a:t>
              </a:r>
              <a:endParaRPr lang="zh-CN" altLang="en-US" sz="250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9" name="组合 28"/>
          <p:cNvGrpSpPr/>
          <p:nvPr/>
        </p:nvGrpSpPr>
        <p:grpSpPr>
          <a:xfrm>
            <a:off x="9757298" y="332235"/>
            <a:ext cx="2055371" cy="3939540"/>
            <a:chOff x="9757298" y="332235"/>
            <a:chExt cx="2055371" cy="3939540"/>
          </a:xfrm>
        </p:grpSpPr>
        <p:sp>
          <p:nvSpPr>
            <p:cNvPr id="10" name="矩形 9"/>
            <p:cNvSpPr/>
            <p:nvPr/>
          </p:nvSpPr>
          <p:spPr>
            <a:xfrm rot="2132895">
              <a:off x="9866408" y="1265300"/>
              <a:ext cx="1219200" cy="149618"/>
            </a:xfrm>
            <a:prstGeom prst="rect">
              <a:avLst/>
            </a:prstGeom>
            <a:solidFill>
              <a:srgbClr val="00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00FF"/>
                </a:solidFill>
              </a:endParaRPr>
            </a:p>
          </p:txBody>
        </p:sp>
        <p:sp>
          <p:nvSpPr>
            <p:cNvPr id="26" name="文本框 25"/>
            <p:cNvSpPr txBox="1"/>
            <p:nvPr/>
          </p:nvSpPr>
          <p:spPr>
            <a:xfrm>
              <a:off x="9757298" y="332235"/>
              <a:ext cx="2055371" cy="39395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5000" b="1" dirty="0">
                  <a:solidFill>
                    <a:srgbClr val="FF0000"/>
                  </a:solidFill>
                </a:rPr>
                <a:t>u</a:t>
              </a:r>
              <a:endParaRPr lang="zh-CN" altLang="en-US" sz="25000" b="1" dirty="0">
                <a:solidFill>
                  <a:srgbClr val="FF0000"/>
                </a:solidFill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2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5" t="68273" r="52225" b="10402"/>
          <a:stretch>
            <a:fillRect/>
          </a:stretch>
        </p:blipFill>
        <p:spPr>
          <a:xfrm>
            <a:off x="84403" y="4751953"/>
            <a:ext cx="1618730" cy="1189242"/>
          </a:xfrm>
          <a:prstGeom prst="rect">
            <a:avLst/>
          </a:prstGeom>
        </p:spPr>
      </p:pic>
      <p:sp>
        <p:nvSpPr>
          <p:cNvPr id="24" name="文本框 23"/>
          <p:cNvSpPr txBox="1"/>
          <p:nvPr/>
        </p:nvSpPr>
        <p:spPr>
          <a:xfrm>
            <a:off x="4642441" y="538138"/>
            <a:ext cx="327525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6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开车啦！</a:t>
            </a:r>
          </a:p>
        </p:txBody>
      </p:sp>
      <p:grpSp>
        <p:nvGrpSpPr>
          <p:cNvPr id="21" name="组合 20"/>
          <p:cNvGrpSpPr/>
          <p:nvPr/>
        </p:nvGrpSpPr>
        <p:grpSpPr>
          <a:xfrm>
            <a:off x="0" y="2968070"/>
            <a:ext cx="12192000" cy="3884285"/>
            <a:chOff x="0" y="2968070"/>
            <a:chExt cx="12192000" cy="3884285"/>
          </a:xfrm>
        </p:grpSpPr>
        <p:sp>
          <p:nvSpPr>
            <p:cNvPr id="22" name="矩形 21"/>
            <p:cNvSpPr/>
            <p:nvPr/>
          </p:nvSpPr>
          <p:spPr>
            <a:xfrm>
              <a:off x="1" y="5870227"/>
              <a:ext cx="4064002" cy="191908"/>
            </a:xfrm>
            <a:prstGeom prst="rect">
              <a:avLst/>
            </a:prstGeom>
            <a:solidFill>
              <a:srgbClr val="00FF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0000FF"/>
                </a:solidFill>
              </a:endParaRPr>
            </a:p>
          </p:txBody>
        </p:sp>
        <p:sp>
          <p:nvSpPr>
            <p:cNvPr id="23" name="矩形 22"/>
            <p:cNvSpPr/>
            <p:nvPr/>
          </p:nvSpPr>
          <p:spPr>
            <a:xfrm rot="2132895" flipV="1">
              <a:off x="8802162" y="5079162"/>
              <a:ext cx="3380265" cy="184512"/>
            </a:xfrm>
            <a:prstGeom prst="rect">
              <a:avLst/>
            </a:prstGeom>
            <a:solidFill>
              <a:srgbClr val="0066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00FF"/>
                </a:solidFill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 rot="18849229">
              <a:off x="3592105" y="4970537"/>
              <a:ext cx="2548523" cy="199654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00FF"/>
                </a:solidFill>
              </a:endParaRPr>
            </a:p>
          </p:txBody>
        </p:sp>
        <p:sp>
          <p:nvSpPr>
            <p:cNvPr id="28" name="矩形 27"/>
            <p:cNvSpPr/>
            <p:nvPr/>
          </p:nvSpPr>
          <p:spPr>
            <a:xfrm>
              <a:off x="0" y="6078981"/>
              <a:ext cx="12192000" cy="77337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L 形 28"/>
            <p:cNvSpPr/>
            <p:nvPr/>
          </p:nvSpPr>
          <p:spPr>
            <a:xfrm rot="18976164">
              <a:off x="6141214" y="2968070"/>
              <a:ext cx="2668819" cy="2540902"/>
            </a:xfrm>
            <a:prstGeom prst="corner">
              <a:avLst>
                <a:gd name="adj1" fmla="val 6275"/>
                <a:gd name="adj2" fmla="val 6324"/>
              </a:avLst>
            </a:prstGeom>
            <a:solidFill>
              <a:srgbClr val="FF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0000FF"/>
                </a:solidFill>
              </a:endParaRPr>
            </a:p>
          </p:txBody>
        </p:sp>
      </p:grpSp>
      <p:sp>
        <p:nvSpPr>
          <p:cNvPr id="46" name="文本框 45"/>
          <p:cNvSpPr txBox="1"/>
          <p:nvPr/>
        </p:nvSpPr>
        <p:spPr>
          <a:xfrm>
            <a:off x="1356942" y="5982309"/>
            <a:ext cx="17283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开平路</a:t>
            </a:r>
          </a:p>
        </p:txBody>
      </p:sp>
      <p:sp>
        <p:nvSpPr>
          <p:cNvPr id="47" name="文本框 46"/>
          <p:cNvSpPr txBox="1"/>
          <p:nvPr/>
        </p:nvSpPr>
        <p:spPr>
          <a:xfrm>
            <a:off x="3994167" y="5304942"/>
            <a:ext cx="17283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上坡路</a:t>
            </a:r>
          </a:p>
        </p:txBody>
      </p:sp>
      <p:sp>
        <p:nvSpPr>
          <p:cNvPr id="48" name="文本框 47"/>
          <p:cNvSpPr txBox="1"/>
          <p:nvPr/>
        </p:nvSpPr>
        <p:spPr>
          <a:xfrm>
            <a:off x="6785371" y="6014622"/>
            <a:ext cx="17283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拐弯路</a:t>
            </a:r>
          </a:p>
        </p:txBody>
      </p:sp>
      <p:sp>
        <p:nvSpPr>
          <p:cNvPr id="49" name="文本框 48"/>
          <p:cNvSpPr txBox="1"/>
          <p:nvPr/>
        </p:nvSpPr>
        <p:spPr>
          <a:xfrm>
            <a:off x="9933559" y="5210932"/>
            <a:ext cx="17283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下坡路</a:t>
            </a:r>
          </a:p>
        </p:txBody>
      </p:sp>
      <p:sp>
        <p:nvSpPr>
          <p:cNvPr id="100" name="文本框 99"/>
          <p:cNvSpPr txBox="1"/>
          <p:nvPr/>
        </p:nvSpPr>
        <p:spPr>
          <a:xfrm>
            <a:off x="2394585" y="4008120"/>
            <a:ext cx="1383030" cy="2399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altLang="zh-CN" sz="15000" b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ū</a:t>
            </a:r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6923405" y="3593465"/>
            <a:ext cx="1644650" cy="2399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altLang="zh-CN" sz="15000" b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ǔ </a:t>
            </a:r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4064000" y="3054350"/>
            <a:ext cx="1205230" cy="2399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altLang="zh-CN" sz="15000" b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ú</a:t>
            </a:r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10356850" y="3275330"/>
            <a:ext cx="1304925" cy="2399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altLang="zh-CN" sz="15000" b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ù</a:t>
            </a:r>
            <a:endParaRPr lang="zh-CN" alt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8" t="5735" r="4002" b="7527"/>
          <a:stretch>
            <a:fillRect/>
          </a:stretch>
        </p:blipFill>
        <p:spPr>
          <a:xfrm>
            <a:off x="680014" y="898666"/>
            <a:ext cx="2472267" cy="2731912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16"/>
          <a:stretch>
            <a:fillRect/>
          </a:stretch>
        </p:blipFill>
        <p:spPr>
          <a:xfrm>
            <a:off x="3636325" y="706754"/>
            <a:ext cx="2741897" cy="2923824"/>
          </a:xfrm>
          <a:prstGeom prst="rect">
            <a:avLst/>
          </a:prstGeom>
        </p:spPr>
      </p:pic>
      <p:pic>
        <p:nvPicPr>
          <p:cNvPr id="32" name="图片 3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3828" y="801582"/>
            <a:ext cx="2857500" cy="2857500"/>
          </a:xfrm>
          <a:prstGeom prst="rect">
            <a:avLst/>
          </a:prstGeom>
        </p:spPr>
      </p:pic>
      <p:sp>
        <p:nvSpPr>
          <p:cNvPr id="100" name="文本框 99"/>
          <p:cNvSpPr txBox="1"/>
          <p:nvPr/>
        </p:nvSpPr>
        <p:spPr>
          <a:xfrm>
            <a:off x="1046480" y="3866515"/>
            <a:ext cx="1383030" cy="2399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altLang="zh-CN" sz="15000" b="0">
                <a:solidFill>
                  <a:srgbClr val="0000FF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ū</a:t>
            </a:r>
            <a:endParaRPr lang="zh-CN" altLang="en-US">
              <a:solidFill>
                <a:srgbClr val="0000FF"/>
              </a:solidFill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096760" y="3866515"/>
            <a:ext cx="1644650" cy="2399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altLang="zh-CN" sz="15000" b="0">
                <a:solidFill>
                  <a:srgbClr val="0000FF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ǔ </a:t>
            </a:r>
            <a:endParaRPr lang="zh-CN" altLang="en-US">
              <a:solidFill>
                <a:srgbClr val="0000FF"/>
              </a:solidFill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4220210" y="3866515"/>
            <a:ext cx="1205230" cy="2399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altLang="zh-CN" sz="15000" b="0" dirty="0">
                <a:solidFill>
                  <a:srgbClr val="0000FF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ú</a:t>
            </a:r>
            <a:endParaRPr lang="zh-CN" altLang="en-US" dirty="0">
              <a:solidFill>
                <a:srgbClr val="0000FF"/>
              </a:solidFill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9980930" y="3866515"/>
            <a:ext cx="1304925" cy="2399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altLang="zh-CN" sz="15000" b="0">
                <a:solidFill>
                  <a:srgbClr val="0000FF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ù</a:t>
            </a:r>
            <a:endParaRPr lang="zh-CN" altLang="en-US">
              <a:solidFill>
                <a:srgbClr val="0000FF"/>
              </a:solidFill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2C3EE6BC-37C3-42D0-BF09-D2C82724D09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14" b="10950"/>
          <a:stretch/>
        </p:blipFill>
        <p:spPr>
          <a:xfrm>
            <a:off x="9268177" y="1174821"/>
            <a:ext cx="2099027" cy="211102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5955" y="773287"/>
            <a:ext cx="5126429" cy="5480756"/>
          </a:xfrm>
          <a:prstGeom prst="rect">
            <a:avLst/>
          </a:prstGeom>
        </p:spPr>
      </p:pic>
      <p:pic>
        <p:nvPicPr>
          <p:cNvPr id="25" name="内容占位符 2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4450" y="773287"/>
            <a:ext cx="5141506" cy="5480756"/>
          </a:xfrm>
        </p:spPr>
      </p:pic>
      <p:sp>
        <p:nvSpPr>
          <p:cNvPr id="2" name="思想气泡: 云 1"/>
          <p:cNvSpPr/>
          <p:nvPr/>
        </p:nvSpPr>
        <p:spPr>
          <a:xfrm>
            <a:off x="7056829" y="4368800"/>
            <a:ext cx="4515555" cy="1693333"/>
          </a:xfrm>
          <a:prstGeom prst="cloudCallout">
            <a:avLst>
              <a:gd name="adj1" fmla="val -77583"/>
              <a:gd name="adj2" fmla="val -5696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小朋友们，我是单韵母宝宝，你能找到我吗？我的身子瘦瘦的，头上还带着一顶小圆帽。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60" r="53922" b="6502"/>
          <a:stretch>
            <a:fillRect/>
          </a:stretch>
        </p:blipFill>
        <p:spPr>
          <a:xfrm flipH="1">
            <a:off x="5807075" y="2181860"/>
            <a:ext cx="1663065" cy="1529080"/>
          </a:xfrm>
          <a:prstGeom prst="rect">
            <a:avLst/>
          </a:prstGeom>
        </p:spPr>
      </p:pic>
      <p:pic>
        <p:nvPicPr>
          <p:cNvPr id="21" name="内容占位符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00" t="31824" r="32935" b="48197"/>
          <a:stretch>
            <a:fillRect/>
          </a:stretch>
        </p:blipFill>
        <p:spPr>
          <a:xfrm flipH="1">
            <a:off x="273685" y="2385695"/>
            <a:ext cx="1167130" cy="1416050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715375" y="2336165"/>
            <a:ext cx="1181735" cy="1465580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56" r="59401" b="60785"/>
          <a:stretch>
            <a:fillRect/>
          </a:stretch>
        </p:blipFill>
        <p:spPr>
          <a:xfrm flipH="1">
            <a:off x="2974975" y="2426970"/>
            <a:ext cx="1663065" cy="1374775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1619250" y="4201795"/>
            <a:ext cx="1383030" cy="16300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altLang="zh-CN" sz="10000" b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ū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7669530" y="4201795"/>
            <a:ext cx="1644650" cy="16300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altLang="zh-CN" sz="10000" b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ǔ 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4792980" y="4201795"/>
            <a:ext cx="1205230" cy="16300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altLang="zh-CN" sz="10000" b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ú</a:t>
            </a:r>
          </a:p>
        </p:txBody>
      </p:sp>
      <p:sp>
        <p:nvSpPr>
          <p:cNvPr id="23" name="文本框 22"/>
          <p:cNvSpPr txBox="1"/>
          <p:nvPr/>
        </p:nvSpPr>
        <p:spPr>
          <a:xfrm>
            <a:off x="10553700" y="4201795"/>
            <a:ext cx="1304925" cy="16300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altLang="zh-CN" sz="10000" b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ù</a:t>
            </a:r>
          </a:p>
        </p:txBody>
      </p:sp>
      <p:sp>
        <p:nvSpPr>
          <p:cNvPr id="24" name="标题 23"/>
          <p:cNvSpPr>
            <a:spLocks noGrp="1"/>
          </p:cNvSpPr>
          <p:nvPr>
            <p:ph type="title"/>
          </p:nvPr>
        </p:nvSpPr>
        <p:spPr>
          <a:xfrm>
            <a:off x="2095500" y="365125"/>
            <a:ext cx="8475345" cy="1325880"/>
          </a:xfrm>
        </p:spPr>
        <p:txBody>
          <a:bodyPr>
            <a:noAutofit/>
          </a:bodyPr>
          <a:lstStyle/>
          <a:p>
            <a:r>
              <a:rPr lang="zh-CN" altLang="en-US" sz="80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我们来玩捉迷藏</a:t>
            </a:r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8" t="5735" r="4002" b="7527"/>
          <a:stretch>
            <a:fillRect/>
          </a:stretch>
        </p:blipFill>
        <p:spPr>
          <a:xfrm>
            <a:off x="273685" y="4498975"/>
            <a:ext cx="1276985" cy="1411605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16"/>
          <a:stretch>
            <a:fillRect/>
          </a:stretch>
        </p:blipFill>
        <p:spPr>
          <a:xfrm>
            <a:off x="3359150" y="4399280"/>
            <a:ext cx="1417320" cy="1511300"/>
          </a:xfrm>
          <a:prstGeom prst="rect">
            <a:avLst/>
          </a:prstGeom>
        </p:spPr>
      </p:pic>
      <p:pic>
        <p:nvPicPr>
          <p:cNvPr id="32" name="图片 3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3130" y="4462145"/>
            <a:ext cx="1477010" cy="1477010"/>
          </a:xfrm>
          <a:prstGeom prst="rect">
            <a:avLst/>
          </a:prstGeom>
        </p:spPr>
      </p:pic>
      <p:sp>
        <p:nvSpPr>
          <p:cNvPr id="27" name="文本框 26"/>
          <p:cNvSpPr txBox="1"/>
          <p:nvPr/>
        </p:nvSpPr>
        <p:spPr>
          <a:xfrm>
            <a:off x="1657985" y="2423795"/>
            <a:ext cx="1517650" cy="16300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altLang="zh-CN" sz="10000" b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ī</a:t>
            </a:r>
          </a:p>
        </p:txBody>
      </p:sp>
      <p:sp>
        <p:nvSpPr>
          <p:cNvPr id="28" name="文本框 27"/>
          <p:cNvSpPr txBox="1"/>
          <p:nvPr/>
        </p:nvSpPr>
        <p:spPr>
          <a:xfrm>
            <a:off x="4658995" y="2423795"/>
            <a:ext cx="1603375" cy="16300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altLang="zh-CN" sz="10000" b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í</a:t>
            </a:r>
          </a:p>
        </p:txBody>
      </p:sp>
      <p:sp>
        <p:nvSpPr>
          <p:cNvPr id="29" name="文本框 28"/>
          <p:cNvSpPr txBox="1"/>
          <p:nvPr/>
        </p:nvSpPr>
        <p:spPr>
          <a:xfrm>
            <a:off x="10536555" y="2423795"/>
            <a:ext cx="1278890" cy="16300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altLang="zh-CN" sz="10000" b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ì</a:t>
            </a:r>
          </a:p>
        </p:txBody>
      </p:sp>
      <p:sp>
        <p:nvSpPr>
          <p:cNvPr id="31" name="文本框 30"/>
          <p:cNvSpPr txBox="1"/>
          <p:nvPr/>
        </p:nvSpPr>
        <p:spPr>
          <a:xfrm>
            <a:off x="7650480" y="2423795"/>
            <a:ext cx="1489075" cy="16300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altLang="zh-CN" sz="10000" b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ǐ</a:t>
            </a:r>
          </a:p>
        </p:txBody>
      </p:sp>
      <p:pic>
        <p:nvPicPr>
          <p:cNvPr id="33" name="图片 32">
            <a:extLst>
              <a:ext uri="{FF2B5EF4-FFF2-40B4-BE49-F238E27FC236}">
                <a16:creationId xmlns:a16="http://schemas.microsoft.com/office/drawing/2014/main" id="{A7F066FA-DE62-4439-B56F-346DC2BDE766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14" b="10950"/>
          <a:stretch/>
        </p:blipFill>
        <p:spPr>
          <a:xfrm>
            <a:off x="8686800" y="4277569"/>
            <a:ext cx="1470094" cy="1478495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5955" y="773287"/>
            <a:ext cx="5126429" cy="5480756"/>
          </a:xfrm>
          <a:prstGeom prst="rect">
            <a:avLst/>
          </a:prstGeom>
        </p:spPr>
      </p:pic>
      <p:pic>
        <p:nvPicPr>
          <p:cNvPr id="10" name="内容占位符 9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4450" y="773287"/>
            <a:ext cx="5141506" cy="5480756"/>
          </a:xfrm>
        </p:spPr>
      </p:pic>
      <p:sp>
        <p:nvSpPr>
          <p:cNvPr id="3" name="文本框 2"/>
          <p:cNvSpPr txBox="1"/>
          <p:nvPr/>
        </p:nvSpPr>
        <p:spPr>
          <a:xfrm>
            <a:off x="1817511" y="202071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dirty="0"/>
          </a:p>
        </p:txBody>
      </p:sp>
      <p:sp>
        <p:nvSpPr>
          <p:cNvPr id="9" name="文本框 8"/>
          <p:cNvSpPr txBox="1"/>
          <p:nvPr/>
        </p:nvSpPr>
        <p:spPr>
          <a:xfrm>
            <a:off x="9009169" y="2390043"/>
            <a:ext cx="5229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YW</a:t>
            </a:r>
            <a:endParaRPr lang="zh-CN" altLang="en-US" dirty="0"/>
          </a:p>
        </p:txBody>
      </p:sp>
      <p:grpSp>
        <p:nvGrpSpPr>
          <p:cNvPr id="7" name="组合 6"/>
          <p:cNvGrpSpPr/>
          <p:nvPr/>
        </p:nvGrpSpPr>
        <p:grpSpPr>
          <a:xfrm>
            <a:off x="1495222" y="2410945"/>
            <a:ext cx="557553" cy="1229154"/>
            <a:chOff x="1495222" y="2410945"/>
            <a:chExt cx="557553" cy="1229154"/>
          </a:xfrm>
        </p:grpSpPr>
        <p:sp>
          <p:nvSpPr>
            <p:cNvPr id="6" name="矩形 5"/>
            <p:cNvSpPr/>
            <p:nvPr/>
          </p:nvSpPr>
          <p:spPr>
            <a:xfrm rot="18819751">
              <a:off x="1711703" y="2450457"/>
              <a:ext cx="98360" cy="531321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680828">
              <a:off x="1954415" y="2410945"/>
              <a:ext cx="98360" cy="531321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/>
            <p:cNvSpPr/>
            <p:nvPr/>
          </p:nvSpPr>
          <p:spPr>
            <a:xfrm rot="21362194">
              <a:off x="1925984" y="2935333"/>
              <a:ext cx="97340" cy="704766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7024429" y="2507648"/>
            <a:ext cx="1720218" cy="1003378"/>
            <a:chOff x="7024429" y="2507648"/>
            <a:chExt cx="1720218" cy="1003378"/>
          </a:xfrm>
        </p:grpSpPr>
        <p:grpSp>
          <p:nvGrpSpPr>
            <p:cNvPr id="23" name="组合 22"/>
            <p:cNvGrpSpPr/>
            <p:nvPr/>
          </p:nvGrpSpPr>
          <p:grpSpPr>
            <a:xfrm>
              <a:off x="7024429" y="2521427"/>
              <a:ext cx="717612" cy="989599"/>
              <a:chOff x="7024429" y="2521427"/>
              <a:chExt cx="717612" cy="989599"/>
            </a:xfrm>
          </p:grpSpPr>
          <p:sp>
            <p:nvSpPr>
              <p:cNvPr id="20" name="矩形 19"/>
              <p:cNvSpPr/>
              <p:nvPr/>
            </p:nvSpPr>
            <p:spPr>
              <a:xfrm rot="19418193">
                <a:off x="7024429" y="2543258"/>
                <a:ext cx="160028" cy="874383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" name="矩形 20"/>
              <p:cNvSpPr/>
              <p:nvPr/>
            </p:nvSpPr>
            <p:spPr>
              <a:xfrm rot="2260027">
                <a:off x="7575413" y="2521427"/>
                <a:ext cx="166628" cy="989599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4" name="组合 23"/>
            <p:cNvGrpSpPr/>
            <p:nvPr/>
          </p:nvGrpSpPr>
          <p:grpSpPr>
            <a:xfrm>
              <a:off x="8027035" y="2507648"/>
              <a:ext cx="717612" cy="989599"/>
              <a:chOff x="7024429" y="2521427"/>
              <a:chExt cx="717612" cy="989599"/>
            </a:xfrm>
          </p:grpSpPr>
          <p:sp>
            <p:nvSpPr>
              <p:cNvPr id="25" name="矩形 24"/>
              <p:cNvSpPr/>
              <p:nvPr/>
            </p:nvSpPr>
            <p:spPr>
              <a:xfrm rot="19418193">
                <a:off x="7024429" y="2543258"/>
                <a:ext cx="160028" cy="874383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6" name="矩形 25"/>
              <p:cNvSpPr/>
              <p:nvPr/>
            </p:nvSpPr>
            <p:spPr>
              <a:xfrm rot="2260027">
                <a:off x="7575413" y="2521427"/>
                <a:ext cx="166628" cy="989599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5863052" y="259631"/>
            <a:ext cx="89783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0" b="1" dirty="0">
                <a:solidFill>
                  <a:srgbClr val="003300"/>
                </a:solidFill>
                <a:ea typeface="楷体" panose="02010609060101010101" pitchFamily="49" charset="-122"/>
              </a:rPr>
              <a:t>y</a:t>
            </a:r>
            <a:endParaRPr lang="zh-CN" altLang="en-US" sz="10000" b="1" dirty="0">
              <a:solidFill>
                <a:srgbClr val="003300"/>
              </a:solidFill>
              <a:ea typeface="楷体" panose="02010609060101010101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8336847" y="417675"/>
            <a:ext cx="115441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0" b="1" dirty="0">
                <a:solidFill>
                  <a:srgbClr val="003300"/>
                </a:solidFill>
                <a:ea typeface="楷体" panose="02010609060101010101" pitchFamily="49" charset="-122"/>
              </a:rPr>
              <a:t>w</a:t>
            </a:r>
            <a:endParaRPr lang="zh-CN" altLang="en-US" sz="10000" b="1" dirty="0">
              <a:solidFill>
                <a:srgbClr val="003300"/>
              </a:solidFill>
              <a:ea typeface="楷体" panose="02010609060101010101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46761" y="5555042"/>
            <a:ext cx="2108269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5000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单韵母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74983" y="926587"/>
            <a:ext cx="2108269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5000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声  母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5988756" y="4944533"/>
            <a:ext cx="89783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0" b="1" dirty="0" err="1">
                <a:solidFill>
                  <a:srgbClr val="FF0000"/>
                </a:solidFill>
                <a:ea typeface="楷体" panose="02010609060101010101" pitchFamily="49" charset="-122"/>
              </a:rPr>
              <a:t>i</a:t>
            </a:r>
            <a:endParaRPr lang="zh-CN" altLang="en-US" sz="10000" b="1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8539672" y="4944533"/>
            <a:ext cx="89783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0" b="1" dirty="0">
                <a:solidFill>
                  <a:srgbClr val="FF0000"/>
                </a:solidFill>
                <a:ea typeface="楷体" panose="02010609060101010101" pitchFamily="49" charset="-122"/>
              </a:rPr>
              <a:t>u</a:t>
            </a:r>
            <a:endParaRPr lang="zh-CN" altLang="en-US" sz="10000" b="1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sp>
        <p:nvSpPr>
          <p:cNvPr id="16" name="文本框 6"/>
          <p:cNvSpPr txBox="1"/>
          <p:nvPr/>
        </p:nvSpPr>
        <p:spPr>
          <a:xfrm>
            <a:off x="435470" y="2851360"/>
            <a:ext cx="4031873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5000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整体认读音节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45669E-6 3.05273E-6 L -0.06877 0.3471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00" y="17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2023E-6 2.07216E-6 L -0.00313 -0.3434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-17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08 -0.01642 L -0.07386 0.3323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00" y="17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04 0.05556 L -0.00208 -0.32453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-190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8" grpId="0"/>
      <p:bldP spid="9" grpId="0"/>
      <p:bldP spid="1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文本框 23"/>
          <p:cNvSpPr txBox="1"/>
          <p:nvPr/>
        </p:nvSpPr>
        <p:spPr>
          <a:xfrm>
            <a:off x="4632141" y="1664327"/>
            <a:ext cx="184731" cy="39395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25000" b="1" dirty="0">
              <a:solidFill>
                <a:srgbClr val="FF0000"/>
              </a:solidFill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7110053" y="1658681"/>
            <a:ext cx="184731" cy="39395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25000" b="1" dirty="0">
              <a:solidFill>
                <a:srgbClr val="FF0000"/>
              </a:solidFill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10220145" y="1664324"/>
            <a:ext cx="184731" cy="39395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25000" b="1" dirty="0">
              <a:solidFill>
                <a:srgbClr val="FF0000"/>
              </a:solidFill>
            </a:endParaRPr>
          </a:p>
        </p:txBody>
      </p:sp>
      <p:sp>
        <p:nvSpPr>
          <p:cNvPr id="59" name="文本框 58"/>
          <p:cNvSpPr txBox="1"/>
          <p:nvPr/>
        </p:nvSpPr>
        <p:spPr>
          <a:xfrm>
            <a:off x="636830" y="4353278"/>
            <a:ext cx="210826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000" dirty="0">
                <a:latin typeface="楷体" panose="02010609060101010101" pitchFamily="49" charset="-122"/>
                <a:ea typeface="楷体" panose="02010609060101010101" pitchFamily="49" charset="-122"/>
              </a:rPr>
              <a:t>（一声帽）</a:t>
            </a:r>
          </a:p>
        </p:txBody>
      </p:sp>
      <p:sp>
        <p:nvSpPr>
          <p:cNvPr id="60" name="文本框 59"/>
          <p:cNvSpPr txBox="1"/>
          <p:nvPr/>
        </p:nvSpPr>
        <p:spPr>
          <a:xfrm>
            <a:off x="3670226" y="4353774"/>
            <a:ext cx="210826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000" dirty="0">
                <a:latin typeface="楷体" panose="02010609060101010101" pitchFamily="49" charset="-122"/>
                <a:ea typeface="楷体" panose="02010609060101010101" pitchFamily="49" charset="-122"/>
              </a:rPr>
              <a:t>（二声帽）</a:t>
            </a:r>
          </a:p>
        </p:txBody>
      </p:sp>
      <p:sp>
        <p:nvSpPr>
          <p:cNvPr id="61" name="文本框 60"/>
          <p:cNvSpPr txBox="1"/>
          <p:nvPr/>
        </p:nvSpPr>
        <p:spPr>
          <a:xfrm>
            <a:off x="6544436" y="4353774"/>
            <a:ext cx="210826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000" dirty="0">
                <a:latin typeface="楷体" panose="02010609060101010101" pitchFamily="49" charset="-122"/>
                <a:ea typeface="楷体" panose="02010609060101010101" pitchFamily="49" charset="-122"/>
              </a:rPr>
              <a:t>（三声帽）</a:t>
            </a:r>
          </a:p>
        </p:txBody>
      </p:sp>
      <p:sp>
        <p:nvSpPr>
          <p:cNvPr id="65" name="文本框 64"/>
          <p:cNvSpPr txBox="1"/>
          <p:nvPr/>
        </p:nvSpPr>
        <p:spPr>
          <a:xfrm>
            <a:off x="9505499" y="4353774"/>
            <a:ext cx="210826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000" dirty="0">
                <a:latin typeface="楷体" panose="02010609060101010101" pitchFamily="49" charset="-122"/>
                <a:ea typeface="楷体" panose="02010609060101010101" pitchFamily="49" charset="-122"/>
              </a:rPr>
              <a:t>（四声帽）</a:t>
            </a:r>
          </a:p>
        </p:txBody>
      </p:sp>
      <p:sp>
        <p:nvSpPr>
          <p:cNvPr id="100" name="文本框 99"/>
          <p:cNvSpPr txBox="1"/>
          <p:nvPr/>
        </p:nvSpPr>
        <p:spPr>
          <a:xfrm>
            <a:off x="1052195" y="1787525"/>
            <a:ext cx="11835765" cy="16300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altLang="zh-CN" sz="10000" b="0" dirty="0" err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yī</a:t>
            </a:r>
            <a:r>
              <a:rPr lang="en-US" altLang="zh-CN" sz="10000" b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</a:t>
            </a:r>
            <a:r>
              <a:rPr lang="en-US" altLang="zh-CN" sz="10000" b="0" dirty="0" err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yí</a:t>
            </a:r>
            <a:r>
              <a:rPr lang="en-US" altLang="zh-CN" sz="10000" b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</a:t>
            </a:r>
            <a:r>
              <a:rPr lang="en-US" altLang="zh-CN" sz="10000" b="0" dirty="0" err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yǐ</a:t>
            </a:r>
            <a:r>
              <a:rPr lang="en-US" altLang="zh-CN" sz="10000" b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</a:t>
            </a:r>
            <a:r>
              <a:rPr lang="en-US" altLang="zh-CN" sz="10000" b="0" dirty="0" err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yì</a:t>
            </a:r>
            <a:endParaRPr lang="en-US" altLang="zh-CN" sz="10000" b="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文本框 23"/>
          <p:cNvSpPr txBox="1"/>
          <p:nvPr/>
        </p:nvSpPr>
        <p:spPr>
          <a:xfrm>
            <a:off x="4406360" y="4836506"/>
            <a:ext cx="184731" cy="39395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25000" b="1" dirty="0">
              <a:solidFill>
                <a:srgbClr val="FF0000"/>
              </a:solidFill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6884272" y="4830860"/>
            <a:ext cx="184731" cy="39395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25000" b="1" dirty="0">
              <a:solidFill>
                <a:srgbClr val="FF0000"/>
              </a:solidFill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9994364" y="4836503"/>
            <a:ext cx="184731" cy="39395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25000" b="1" dirty="0">
              <a:solidFill>
                <a:srgbClr val="FF0000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51132" y="5259406"/>
            <a:ext cx="1986441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70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医</a:t>
            </a:r>
            <a:r>
              <a:rPr lang="zh-CN" altLang="en-US" sz="7000" b="1" dirty="0">
                <a:latin typeface="楷体" panose="02010609060101010101" pitchFamily="49" charset="-122"/>
                <a:ea typeface="楷体" panose="02010609060101010101" pitchFamily="49" charset="-122"/>
              </a:rPr>
              <a:t>生</a:t>
            </a:r>
          </a:p>
        </p:txBody>
      </p:sp>
      <p:sp>
        <p:nvSpPr>
          <p:cNvPr id="67" name="文本框 66"/>
          <p:cNvSpPr txBox="1"/>
          <p:nvPr/>
        </p:nvSpPr>
        <p:spPr>
          <a:xfrm>
            <a:off x="3114062" y="5197223"/>
            <a:ext cx="2890535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70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移</a:t>
            </a:r>
            <a:r>
              <a:rPr lang="zh-CN" altLang="en-US" sz="7000" b="1" dirty="0">
                <a:latin typeface="楷体" panose="02010609060101010101" pitchFamily="49" charset="-122"/>
                <a:ea typeface="楷体" panose="02010609060101010101" pitchFamily="49" charset="-122"/>
              </a:rPr>
              <a:t>动</a:t>
            </a:r>
          </a:p>
        </p:txBody>
      </p:sp>
      <p:sp>
        <p:nvSpPr>
          <p:cNvPr id="68" name="文本框 67"/>
          <p:cNvSpPr txBox="1"/>
          <p:nvPr/>
        </p:nvSpPr>
        <p:spPr>
          <a:xfrm>
            <a:off x="6559878" y="5197223"/>
            <a:ext cx="1986441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70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蚂</a:t>
            </a:r>
            <a:r>
              <a:rPr lang="zh-CN" altLang="en-US" sz="7000" b="1" dirty="0">
                <a:latin typeface="楷体" panose="02010609060101010101" pitchFamily="49" charset="-122"/>
                <a:ea typeface="楷体" panose="02010609060101010101" pitchFamily="49" charset="-122"/>
              </a:rPr>
              <a:t>蚁</a:t>
            </a:r>
          </a:p>
        </p:txBody>
      </p:sp>
      <p:sp>
        <p:nvSpPr>
          <p:cNvPr id="69" name="文本框 68"/>
          <p:cNvSpPr txBox="1"/>
          <p:nvPr/>
        </p:nvSpPr>
        <p:spPr>
          <a:xfrm>
            <a:off x="9374599" y="5222495"/>
            <a:ext cx="2438488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7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70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翼</a:t>
            </a:r>
            <a:r>
              <a:rPr lang="zh-CN" altLang="en-US" sz="7000" b="1" dirty="0">
                <a:latin typeface="楷体" panose="02010609060101010101" pitchFamily="49" charset="-122"/>
                <a:ea typeface="楷体" panose="02010609060101010101" pitchFamily="49" charset="-122"/>
              </a:rPr>
              <a:t>龙</a:t>
            </a:r>
          </a:p>
        </p:txBody>
      </p:sp>
      <p:sp>
        <p:nvSpPr>
          <p:cNvPr id="100" name="文本框 99"/>
          <p:cNvSpPr txBox="1"/>
          <p:nvPr/>
        </p:nvSpPr>
        <p:spPr>
          <a:xfrm>
            <a:off x="432434" y="3902075"/>
            <a:ext cx="11270127" cy="132343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altLang="zh-CN" sz="8000" b="0" dirty="0" err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yī</a:t>
            </a:r>
            <a:r>
              <a:rPr lang="en-US" altLang="zh-CN" sz="8000" b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 </a:t>
            </a:r>
            <a:r>
              <a:rPr lang="en-US" altLang="zh-CN" sz="8000" b="0" dirty="0" err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yí</a:t>
            </a:r>
            <a:r>
              <a:rPr lang="en-US" altLang="zh-CN" sz="8000" b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</a:t>
            </a:r>
            <a:r>
              <a:rPr lang="en-US" altLang="zh-CN" sz="8000" b="0" dirty="0" err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yǐ</a:t>
            </a:r>
            <a:r>
              <a:rPr lang="en-US" altLang="zh-CN" sz="8000" b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</a:t>
            </a:r>
            <a:r>
              <a:rPr lang="en-US" altLang="zh-CN" sz="8000" b="0" dirty="0" err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yì</a:t>
            </a:r>
            <a:endParaRPr lang="en-US" altLang="zh-CN" sz="8000" b="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02" t="8975" r="32052" b="10384"/>
          <a:stretch/>
        </p:blipFill>
        <p:spPr>
          <a:xfrm>
            <a:off x="371690" y="685801"/>
            <a:ext cx="2145323" cy="2642196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4062" y="836667"/>
            <a:ext cx="3207607" cy="2778369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99"/>
          <a:stretch/>
        </p:blipFill>
        <p:spPr>
          <a:xfrm>
            <a:off x="6636010" y="1148482"/>
            <a:ext cx="2230315" cy="2301474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06"/>
          <a:stretch/>
        </p:blipFill>
        <p:spPr>
          <a:xfrm>
            <a:off x="9143112" y="946651"/>
            <a:ext cx="2901462" cy="2497015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11"/>
          <p:cNvSpPr txBox="1"/>
          <p:nvPr/>
        </p:nvSpPr>
        <p:spPr>
          <a:xfrm>
            <a:off x="395106" y="3714044"/>
            <a:ext cx="210826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000" dirty="0">
                <a:latin typeface="楷体" panose="02010609060101010101" pitchFamily="49" charset="-122"/>
                <a:ea typeface="楷体" panose="02010609060101010101" pitchFamily="49" charset="-122"/>
              </a:rPr>
              <a:t>（一声帽）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2782707" y="3725335"/>
            <a:ext cx="210826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000" dirty="0">
                <a:latin typeface="楷体" panose="02010609060101010101" pitchFamily="49" charset="-122"/>
                <a:ea typeface="楷体" panose="02010609060101010101" pitchFamily="49" charset="-122"/>
              </a:rPr>
              <a:t>（二声帽）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5621357" y="3725335"/>
            <a:ext cx="210826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000" dirty="0">
                <a:latin typeface="楷体" panose="02010609060101010101" pitchFamily="49" charset="-122"/>
                <a:ea typeface="楷体" panose="02010609060101010101" pitchFamily="49" charset="-122"/>
              </a:rPr>
              <a:t>（三声帽）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8369695" y="3725335"/>
            <a:ext cx="210826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000" dirty="0">
                <a:latin typeface="楷体" panose="02010609060101010101" pitchFamily="49" charset="-122"/>
                <a:ea typeface="楷体" panose="02010609060101010101" pitchFamily="49" charset="-122"/>
              </a:rPr>
              <a:t>（四声帽）</a:t>
            </a:r>
          </a:p>
        </p:txBody>
      </p:sp>
      <p:sp>
        <p:nvSpPr>
          <p:cNvPr id="24" name="文本框 23"/>
          <p:cNvSpPr txBox="1"/>
          <p:nvPr/>
        </p:nvSpPr>
        <p:spPr>
          <a:xfrm>
            <a:off x="4169294" y="332238"/>
            <a:ext cx="184731" cy="39395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25000" b="1" dirty="0">
              <a:solidFill>
                <a:srgbClr val="FF0000"/>
              </a:solidFill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6647206" y="326592"/>
            <a:ext cx="184731" cy="39395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25000" b="1" dirty="0">
              <a:solidFill>
                <a:srgbClr val="FF0000"/>
              </a:solidFill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9757298" y="332235"/>
            <a:ext cx="184731" cy="39395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25000" b="1" dirty="0">
              <a:solidFill>
                <a:srgbClr val="FF0000"/>
              </a:solidFill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611658" y="1268235"/>
            <a:ext cx="1991289" cy="1938992"/>
            <a:chOff x="431034" y="2408413"/>
            <a:chExt cx="1991289" cy="1938992"/>
          </a:xfrm>
        </p:grpSpPr>
        <p:grpSp>
          <p:nvGrpSpPr>
            <p:cNvPr id="42" name="组合 41"/>
            <p:cNvGrpSpPr/>
            <p:nvPr/>
          </p:nvGrpSpPr>
          <p:grpSpPr>
            <a:xfrm>
              <a:off x="1489054" y="2634916"/>
              <a:ext cx="933269" cy="1631216"/>
              <a:chOff x="1633259" y="2792060"/>
              <a:chExt cx="933269" cy="1631216"/>
            </a:xfrm>
          </p:grpSpPr>
          <p:sp>
            <p:nvSpPr>
              <p:cNvPr id="43" name="矩形 42"/>
              <p:cNvSpPr/>
              <p:nvPr/>
            </p:nvSpPr>
            <p:spPr>
              <a:xfrm flipV="1">
                <a:off x="1841146" y="3087639"/>
                <a:ext cx="566320" cy="45719"/>
              </a:xfrm>
              <a:prstGeom prst="rect">
                <a:avLst/>
              </a:prstGeom>
              <a:solidFill>
                <a:srgbClr val="0000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00" dirty="0">
                  <a:solidFill>
                    <a:srgbClr val="0000FF"/>
                  </a:solidFill>
                </a:endParaRPr>
              </a:p>
            </p:txBody>
          </p:sp>
          <p:sp>
            <p:nvSpPr>
              <p:cNvPr id="44" name="文本框 43"/>
              <p:cNvSpPr txBox="1"/>
              <p:nvPr/>
            </p:nvSpPr>
            <p:spPr>
              <a:xfrm>
                <a:off x="1633259" y="2792060"/>
                <a:ext cx="933269" cy="16312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00" b="1" dirty="0">
                    <a:solidFill>
                      <a:srgbClr val="FF0000"/>
                    </a:solidFill>
                  </a:rPr>
                  <a:t>u</a:t>
                </a:r>
                <a:endParaRPr lang="zh-CN" altLang="en-US" sz="10000" b="1" dirty="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58" name="文本框 57"/>
            <p:cNvSpPr txBox="1"/>
            <p:nvPr/>
          </p:nvSpPr>
          <p:spPr>
            <a:xfrm>
              <a:off x="431034" y="2408413"/>
              <a:ext cx="1275645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0" b="1" dirty="0">
                  <a:solidFill>
                    <a:srgbClr val="003300"/>
                  </a:solidFill>
                  <a:ea typeface="楷体" panose="02010609060101010101" pitchFamily="49" charset="-122"/>
                </a:rPr>
                <a:t>w</a:t>
              </a:r>
              <a:endParaRPr lang="zh-CN" altLang="en-US" sz="12000" b="1" dirty="0">
                <a:solidFill>
                  <a:srgbClr val="003300"/>
                </a:solidFill>
                <a:ea typeface="楷体" panose="02010609060101010101" pitchFamily="49" charset="-122"/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2988007" y="1237781"/>
            <a:ext cx="2031343" cy="1938992"/>
            <a:chOff x="2807383" y="2377959"/>
            <a:chExt cx="2031343" cy="1938992"/>
          </a:xfrm>
        </p:grpSpPr>
        <p:grpSp>
          <p:nvGrpSpPr>
            <p:cNvPr id="45" name="组合 44"/>
            <p:cNvGrpSpPr/>
            <p:nvPr/>
          </p:nvGrpSpPr>
          <p:grpSpPr>
            <a:xfrm>
              <a:off x="3905457" y="2592096"/>
              <a:ext cx="933269" cy="1631216"/>
              <a:chOff x="4485232" y="2623882"/>
              <a:chExt cx="933269" cy="1631216"/>
            </a:xfrm>
          </p:grpSpPr>
          <p:sp>
            <p:nvSpPr>
              <p:cNvPr id="46" name="矩形 45"/>
              <p:cNvSpPr/>
              <p:nvPr/>
            </p:nvSpPr>
            <p:spPr>
              <a:xfrm rot="18849229">
                <a:off x="4651089" y="2967564"/>
                <a:ext cx="515697" cy="62591"/>
              </a:xfrm>
              <a:prstGeom prst="rect">
                <a:avLst/>
              </a:prstGeom>
              <a:solidFill>
                <a:srgbClr val="0000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00">
                  <a:solidFill>
                    <a:srgbClr val="0000FF"/>
                  </a:solidFill>
                </a:endParaRPr>
              </a:p>
            </p:txBody>
          </p:sp>
          <p:sp>
            <p:nvSpPr>
              <p:cNvPr id="47" name="文本框 46"/>
              <p:cNvSpPr txBox="1"/>
              <p:nvPr/>
            </p:nvSpPr>
            <p:spPr>
              <a:xfrm>
                <a:off x="4485232" y="2623882"/>
                <a:ext cx="933269" cy="16312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00" b="1" dirty="0">
                    <a:solidFill>
                      <a:srgbClr val="FF0000"/>
                    </a:solidFill>
                  </a:rPr>
                  <a:t>u</a:t>
                </a:r>
                <a:endParaRPr lang="zh-CN" altLang="en-US" sz="10000" b="1" dirty="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62" name="文本框 61"/>
            <p:cNvSpPr txBox="1"/>
            <p:nvPr/>
          </p:nvSpPr>
          <p:spPr>
            <a:xfrm>
              <a:off x="2807383" y="2377959"/>
              <a:ext cx="1275645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0" b="1" dirty="0">
                  <a:solidFill>
                    <a:srgbClr val="003300"/>
                  </a:solidFill>
                  <a:ea typeface="楷体" panose="02010609060101010101" pitchFamily="49" charset="-122"/>
                </a:rPr>
                <a:t>w</a:t>
              </a:r>
              <a:endParaRPr lang="zh-CN" altLang="en-US" sz="12000" b="1" dirty="0">
                <a:solidFill>
                  <a:srgbClr val="003300"/>
                </a:solidFill>
                <a:ea typeface="楷体" panose="02010609060101010101" pitchFamily="49" charset="-122"/>
              </a:endParaRPr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5611268" y="1237781"/>
            <a:ext cx="2125381" cy="1938992"/>
            <a:chOff x="5430644" y="2377959"/>
            <a:chExt cx="2125381" cy="1938992"/>
          </a:xfrm>
        </p:grpSpPr>
        <p:grpSp>
          <p:nvGrpSpPr>
            <p:cNvPr id="48" name="组合 47"/>
            <p:cNvGrpSpPr/>
            <p:nvPr/>
          </p:nvGrpSpPr>
          <p:grpSpPr>
            <a:xfrm>
              <a:off x="6622756" y="2592096"/>
              <a:ext cx="933269" cy="1631216"/>
              <a:chOff x="6852158" y="2960050"/>
              <a:chExt cx="933269" cy="1631216"/>
            </a:xfrm>
          </p:grpSpPr>
          <p:sp>
            <p:nvSpPr>
              <p:cNvPr id="49" name="L 形 48"/>
              <p:cNvSpPr/>
              <p:nvPr/>
            </p:nvSpPr>
            <p:spPr>
              <a:xfrm rot="18976164">
                <a:off x="7069109" y="2965411"/>
                <a:ext cx="447058" cy="425080"/>
              </a:xfrm>
              <a:prstGeom prst="corner">
                <a:avLst>
                  <a:gd name="adj1" fmla="val 12878"/>
                  <a:gd name="adj2" fmla="val 10721"/>
                </a:avLst>
              </a:prstGeom>
              <a:solidFill>
                <a:srgbClr val="0000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00" dirty="0">
                  <a:solidFill>
                    <a:srgbClr val="0000FF"/>
                  </a:solidFill>
                </a:endParaRPr>
              </a:p>
            </p:txBody>
          </p:sp>
          <p:sp>
            <p:nvSpPr>
              <p:cNvPr id="50" name="文本框 49"/>
              <p:cNvSpPr txBox="1"/>
              <p:nvPr/>
            </p:nvSpPr>
            <p:spPr>
              <a:xfrm>
                <a:off x="6852158" y="2960050"/>
                <a:ext cx="933269" cy="16312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00" b="1" dirty="0">
                    <a:solidFill>
                      <a:srgbClr val="FF0000"/>
                    </a:solidFill>
                  </a:rPr>
                  <a:t>u</a:t>
                </a:r>
                <a:endParaRPr lang="zh-CN" altLang="en-US" sz="10000" b="1" dirty="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63" name="文本框 62"/>
            <p:cNvSpPr txBox="1"/>
            <p:nvPr/>
          </p:nvSpPr>
          <p:spPr>
            <a:xfrm>
              <a:off x="5430644" y="2377959"/>
              <a:ext cx="1275645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0" b="1" dirty="0">
                  <a:solidFill>
                    <a:srgbClr val="003300"/>
                  </a:solidFill>
                  <a:ea typeface="楷体" panose="02010609060101010101" pitchFamily="49" charset="-122"/>
                </a:rPr>
                <a:t>w</a:t>
              </a:r>
              <a:endParaRPr lang="zh-CN" altLang="en-US" sz="12000" b="1" dirty="0">
                <a:solidFill>
                  <a:srgbClr val="003300"/>
                </a:solidFill>
                <a:ea typeface="楷体" panose="02010609060101010101" pitchFamily="49" charset="-122"/>
              </a:endParaRP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8642152" y="1200483"/>
            <a:ext cx="2112559" cy="1938992"/>
            <a:chOff x="8461528" y="2340661"/>
            <a:chExt cx="2112559" cy="1938992"/>
          </a:xfrm>
        </p:grpSpPr>
        <p:grpSp>
          <p:nvGrpSpPr>
            <p:cNvPr id="51" name="组合 50"/>
            <p:cNvGrpSpPr/>
            <p:nvPr/>
          </p:nvGrpSpPr>
          <p:grpSpPr>
            <a:xfrm>
              <a:off x="9640818" y="2501897"/>
              <a:ext cx="933269" cy="1631216"/>
              <a:chOff x="10073236" y="2623879"/>
              <a:chExt cx="933269" cy="1631216"/>
            </a:xfrm>
          </p:grpSpPr>
          <p:sp>
            <p:nvSpPr>
              <p:cNvPr id="52" name="矩形 51"/>
              <p:cNvSpPr/>
              <p:nvPr/>
            </p:nvSpPr>
            <p:spPr>
              <a:xfrm rot="2132895">
                <a:off x="10306660" y="2937083"/>
                <a:ext cx="477775" cy="63286"/>
              </a:xfrm>
              <a:prstGeom prst="rect">
                <a:avLst/>
              </a:prstGeom>
              <a:solidFill>
                <a:srgbClr val="0000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00">
                  <a:solidFill>
                    <a:srgbClr val="0000FF"/>
                  </a:solidFill>
                </a:endParaRPr>
              </a:p>
            </p:txBody>
          </p:sp>
          <p:sp>
            <p:nvSpPr>
              <p:cNvPr id="53" name="文本框 52"/>
              <p:cNvSpPr txBox="1"/>
              <p:nvPr/>
            </p:nvSpPr>
            <p:spPr>
              <a:xfrm>
                <a:off x="10073236" y="2623879"/>
                <a:ext cx="933269" cy="16312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00" b="1" dirty="0">
                    <a:solidFill>
                      <a:srgbClr val="FF0000"/>
                    </a:solidFill>
                  </a:rPr>
                  <a:t>u</a:t>
                </a:r>
                <a:endParaRPr lang="zh-CN" altLang="en-US" sz="10000" b="1" dirty="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64" name="文本框 63"/>
            <p:cNvSpPr txBox="1"/>
            <p:nvPr/>
          </p:nvSpPr>
          <p:spPr>
            <a:xfrm>
              <a:off x="8461528" y="2340661"/>
              <a:ext cx="1275645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0" b="1" dirty="0">
                  <a:solidFill>
                    <a:srgbClr val="003300"/>
                  </a:solidFill>
                  <a:ea typeface="楷体" panose="02010609060101010101" pitchFamily="49" charset="-122"/>
                </a:rPr>
                <a:t>w</a:t>
              </a:r>
              <a:endParaRPr lang="zh-CN" altLang="en-US" sz="12000" b="1" dirty="0">
                <a:solidFill>
                  <a:srgbClr val="003300"/>
                </a:solidFill>
                <a:ea typeface="楷体" panose="02010609060101010101" pitchFamily="49" charset="-122"/>
              </a:endParaRPr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文本框 23"/>
          <p:cNvSpPr txBox="1"/>
          <p:nvPr/>
        </p:nvSpPr>
        <p:spPr>
          <a:xfrm>
            <a:off x="4169294" y="332238"/>
            <a:ext cx="184731" cy="39395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25000" b="1" dirty="0">
              <a:solidFill>
                <a:srgbClr val="FF0000"/>
              </a:solidFill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6647206" y="326592"/>
            <a:ext cx="184731" cy="39395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25000" b="1" dirty="0">
              <a:solidFill>
                <a:srgbClr val="FF0000"/>
              </a:solidFill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9757298" y="332235"/>
            <a:ext cx="184731" cy="39395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25000" b="1" dirty="0">
              <a:solidFill>
                <a:srgbClr val="FF0000"/>
              </a:solidFill>
            </a:endParaRPr>
          </a:p>
        </p:txBody>
      </p:sp>
      <p:pic>
        <p:nvPicPr>
          <p:cNvPr id="65" name="图片 6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4588" y="548906"/>
            <a:ext cx="2577503" cy="2609088"/>
          </a:xfrm>
          <a:prstGeom prst="rect">
            <a:avLst/>
          </a:prstGeom>
        </p:spPr>
      </p:pic>
      <p:sp>
        <p:nvSpPr>
          <p:cNvPr id="66" name="文本框 65"/>
          <p:cNvSpPr txBox="1"/>
          <p:nvPr/>
        </p:nvSpPr>
        <p:spPr>
          <a:xfrm>
            <a:off x="485422" y="4965486"/>
            <a:ext cx="1986441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70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屋顶</a:t>
            </a:r>
            <a:endParaRPr lang="zh-CN" altLang="en-US" sz="7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7" name="文本框 66"/>
          <p:cNvSpPr txBox="1"/>
          <p:nvPr/>
        </p:nvSpPr>
        <p:spPr>
          <a:xfrm>
            <a:off x="3663602" y="4903853"/>
            <a:ext cx="3339376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70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梧</a:t>
            </a:r>
            <a:r>
              <a:rPr lang="zh-CN" altLang="en-US" sz="7000" b="1" dirty="0">
                <a:latin typeface="楷体" panose="02010609060101010101" pitchFamily="49" charset="-122"/>
                <a:ea typeface="楷体" panose="02010609060101010101" pitchFamily="49" charset="-122"/>
              </a:rPr>
              <a:t>桐树 </a:t>
            </a:r>
          </a:p>
        </p:txBody>
      </p:sp>
      <p:sp>
        <p:nvSpPr>
          <p:cNvPr id="68" name="文本框 67"/>
          <p:cNvSpPr txBox="1"/>
          <p:nvPr/>
        </p:nvSpPr>
        <p:spPr>
          <a:xfrm>
            <a:off x="6850501" y="4903853"/>
            <a:ext cx="1986441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7000" b="1" dirty="0">
                <a:latin typeface="楷体" panose="02010609060101010101" pitchFamily="49" charset="-122"/>
                <a:ea typeface="楷体" panose="02010609060101010101" pitchFamily="49" charset="-122"/>
              </a:rPr>
              <a:t>跳</a:t>
            </a:r>
            <a:r>
              <a:rPr lang="zh-CN" altLang="en-US" sz="70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舞</a:t>
            </a:r>
          </a:p>
        </p:txBody>
      </p:sp>
      <p:sp>
        <p:nvSpPr>
          <p:cNvPr id="69" name="文本框 68"/>
          <p:cNvSpPr txBox="1"/>
          <p:nvPr/>
        </p:nvSpPr>
        <p:spPr>
          <a:xfrm>
            <a:off x="9589090" y="4929125"/>
            <a:ext cx="1968500" cy="11684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70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雾</a:t>
            </a:r>
            <a:r>
              <a:rPr lang="zh-CN" altLang="en-US" sz="7000" b="1" dirty="0">
                <a:latin typeface="楷体" panose="02010609060101010101" pitchFamily="49" charset="-122"/>
                <a:ea typeface="楷体" panose="02010609060101010101" pitchFamily="49" charset="-122"/>
              </a:rPr>
              <a:t>霾</a:t>
            </a:r>
          </a:p>
        </p:txBody>
      </p:sp>
      <p:sp>
        <p:nvSpPr>
          <p:cNvPr id="100" name="文本框 99"/>
          <p:cNvSpPr txBox="1"/>
          <p:nvPr/>
        </p:nvSpPr>
        <p:spPr>
          <a:xfrm>
            <a:off x="317853" y="3542230"/>
            <a:ext cx="11379200" cy="1476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altLang="zh-CN" sz="9000" b="0" dirty="0" err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wū</a:t>
            </a:r>
            <a:r>
              <a:rPr lang="en-US" altLang="zh-CN" sz="9000" b="0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</a:t>
            </a:r>
            <a:r>
              <a:rPr lang="en-US" altLang="zh-CN" sz="9000" b="0" dirty="0" err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wú</a:t>
            </a:r>
            <a:r>
              <a:rPr lang="en-US" altLang="zh-CN" sz="9000" b="0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</a:t>
            </a:r>
            <a:r>
              <a:rPr lang="en-US" altLang="zh-CN" sz="9000" b="0" dirty="0" err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wǔ</a:t>
            </a:r>
            <a:r>
              <a:rPr lang="en-US" altLang="zh-CN" sz="9000" b="0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lang="en-US" altLang="zh-CN" sz="9000" b="0" dirty="0" err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wù</a:t>
            </a:r>
            <a:endParaRPr lang="en-US" altLang="zh-CN" sz="9000" b="0" dirty="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0787B3C6-8CB6-4BDA-9D20-0F1A0973FFA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71" t="27085" r="51043" b="29660"/>
          <a:stretch/>
        </p:blipFill>
        <p:spPr>
          <a:xfrm>
            <a:off x="485422" y="713273"/>
            <a:ext cx="2274287" cy="2370667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FDAB003C-EE29-42C1-995A-C93B49AE552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8" t="32428" r="7420" b="20000"/>
          <a:stretch/>
        </p:blipFill>
        <p:spPr>
          <a:xfrm>
            <a:off x="6391275" y="666642"/>
            <a:ext cx="2300907" cy="2460977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0A4F1FDA-8F7F-45AB-B6F8-C2C76197F39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92" r="32749" b="30535"/>
          <a:stretch/>
        </p:blipFill>
        <p:spPr>
          <a:xfrm>
            <a:off x="3340986" y="713273"/>
            <a:ext cx="2334748" cy="23706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6" name="Line 25"/>
          <p:cNvSpPr>
            <a:spLocks noChangeShapeType="1"/>
          </p:cNvSpPr>
          <p:nvPr/>
        </p:nvSpPr>
        <p:spPr bwMode="auto">
          <a:xfrm>
            <a:off x="3018069" y="4164487"/>
            <a:ext cx="5151149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397" name="Line 26"/>
          <p:cNvSpPr>
            <a:spLocks noChangeShapeType="1"/>
          </p:cNvSpPr>
          <p:nvPr/>
        </p:nvSpPr>
        <p:spPr bwMode="auto">
          <a:xfrm>
            <a:off x="3018069" y="5757333"/>
            <a:ext cx="5200241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398" name="Line 27"/>
          <p:cNvSpPr>
            <a:spLocks noChangeShapeType="1"/>
          </p:cNvSpPr>
          <p:nvPr/>
        </p:nvSpPr>
        <p:spPr bwMode="auto">
          <a:xfrm>
            <a:off x="2968977" y="2490024"/>
            <a:ext cx="5200241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399" name="Line 28"/>
          <p:cNvSpPr>
            <a:spLocks noChangeShapeType="1"/>
          </p:cNvSpPr>
          <p:nvPr/>
        </p:nvSpPr>
        <p:spPr bwMode="auto">
          <a:xfrm>
            <a:off x="3018069" y="981428"/>
            <a:ext cx="5200241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401" name="Oval 30"/>
          <p:cNvSpPr>
            <a:spLocks noChangeArrowheads="1"/>
          </p:cNvSpPr>
          <p:nvPr/>
        </p:nvSpPr>
        <p:spPr bwMode="auto">
          <a:xfrm>
            <a:off x="5124635" y="1696156"/>
            <a:ext cx="452076" cy="48877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lang="zh-CN" altLang="zh-CN" b="1" dirty="0"/>
          </a:p>
        </p:txBody>
      </p:sp>
      <p:sp>
        <p:nvSpPr>
          <p:cNvPr id="4" name="矩形 3"/>
          <p:cNvSpPr/>
          <p:nvPr/>
        </p:nvSpPr>
        <p:spPr>
          <a:xfrm>
            <a:off x="5124635" y="2535181"/>
            <a:ext cx="452076" cy="159284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6" name="Line 25"/>
          <p:cNvSpPr>
            <a:spLocks noChangeShapeType="1"/>
          </p:cNvSpPr>
          <p:nvPr/>
        </p:nvSpPr>
        <p:spPr bwMode="auto">
          <a:xfrm>
            <a:off x="3018069" y="4164487"/>
            <a:ext cx="5151149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397" name="Line 26"/>
          <p:cNvSpPr>
            <a:spLocks noChangeShapeType="1"/>
          </p:cNvSpPr>
          <p:nvPr/>
        </p:nvSpPr>
        <p:spPr bwMode="auto">
          <a:xfrm>
            <a:off x="3018069" y="5757333"/>
            <a:ext cx="5200241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398" name="Line 27"/>
          <p:cNvSpPr>
            <a:spLocks noChangeShapeType="1"/>
          </p:cNvSpPr>
          <p:nvPr/>
        </p:nvSpPr>
        <p:spPr bwMode="auto">
          <a:xfrm>
            <a:off x="2968977" y="2490024"/>
            <a:ext cx="5200241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399" name="Line 28"/>
          <p:cNvSpPr>
            <a:spLocks noChangeShapeType="1"/>
          </p:cNvSpPr>
          <p:nvPr/>
        </p:nvSpPr>
        <p:spPr bwMode="auto">
          <a:xfrm>
            <a:off x="3018069" y="981428"/>
            <a:ext cx="5200241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4603628" y="1074594"/>
            <a:ext cx="1980029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0" b="1" dirty="0">
                <a:solidFill>
                  <a:srgbClr val="FF0000"/>
                </a:solidFill>
              </a:rPr>
              <a:t>u</a:t>
            </a:r>
            <a:endParaRPr lang="zh-CN" altLang="en-US" sz="24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5"/>
          <p:cNvSpPr>
            <a:spLocks noChangeShapeType="1"/>
          </p:cNvSpPr>
          <p:nvPr/>
        </p:nvSpPr>
        <p:spPr bwMode="auto">
          <a:xfrm>
            <a:off x="3018069" y="4164487"/>
            <a:ext cx="5151149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" name="Line 26"/>
          <p:cNvSpPr>
            <a:spLocks noChangeShapeType="1"/>
          </p:cNvSpPr>
          <p:nvPr/>
        </p:nvSpPr>
        <p:spPr bwMode="auto">
          <a:xfrm>
            <a:off x="3018069" y="5757333"/>
            <a:ext cx="5200241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" name="Line 27"/>
          <p:cNvSpPr>
            <a:spLocks noChangeShapeType="1"/>
          </p:cNvSpPr>
          <p:nvPr/>
        </p:nvSpPr>
        <p:spPr bwMode="auto">
          <a:xfrm>
            <a:off x="2968977" y="2490024"/>
            <a:ext cx="5200241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" name="Line 28"/>
          <p:cNvSpPr>
            <a:spLocks noChangeShapeType="1"/>
          </p:cNvSpPr>
          <p:nvPr/>
        </p:nvSpPr>
        <p:spPr bwMode="auto">
          <a:xfrm>
            <a:off x="3018069" y="981428"/>
            <a:ext cx="5200241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 rot="19592026">
            <a:off x="4812533" y="2483650"/>
            <a:ext cx="300219" cy="183437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 rot="1592058">
            <a:off x="5402542" y="2405629"/>
            <a:ext cx="300219" cy="347584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85169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5955" y="773287"/>
            <a:ext cx="5126429" cy="5480756"/>
          </a:xfrm>
          <a:prstGeom prst="rect">
            <a:avLst/>
          </a:prstGeom>
        </p:spPr>
      </p:pic>
      <p:pic>
        <p:nvPicPr>
          <p:cNvPr id="10" name="内容占位符 9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4450" y="773287"/>
            <a:ext cx="5141506" cy="5480756"/>
          </a:xfrm>
        </p:spPr>
      </p:pic>
      <p:sp>
        <p:nvSpPr>
          <p:cNvPr id="11" name="矩形 10"/>
          <p:cNvSpPr/>
          <p:nvPr/>
        </p:nvSpPr>
        <p:spPr>
          <a:xfrm>
            <a:off x="5508978" y="1478844"/>
            <a:ext cx="338666" cy="177235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椭圆 11"/>
          <p:cNvSpPr/>
          <p:nvPr/>
        </p:nvSpPr>
        <p:spPr>
          <a:xfrm>
            <a:off x="5452533" y="773287"/>
            <a:ext cx="440267" cy="41204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5"/>
          <p:cNvSpPr>
            <a:spLocks noChangeShapeType="1"/>
          </p:cNvSpPr>
          <p:nvPr/>
        </p:nvSpPr>
        <p:spPr bwMode="auto">
          <a:xfrm>
            <a:off x="3018069" y="4164487"/>
            <a:ext cx="5151149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" name="Line 26"/>
          <p:cNvSpPr>
            <a:spLocks noChangeShapeType="1"/>
          </p:cNvSpPr>
          <p:nvPr/>
        </p:nvSpPr>
        <p:spPr bwMode="auto">
          <a:xfrm>
            <a:off x="3018069" y="5757333"/>
            <a:ext cx="5200241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" name="Line 27"/>
          <p:cNvSpPr>
            <a:spLocks noChangeShapeType="1"/>
          </p:cNvSpPr>
          <p:nvPr/>
        </p:nvSpPr>
        <p:spPr bwMode="auto">
          <a:xfrm>
            <a:off x="2968977" y="2490024"/>
            <a:ext cx="5200241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" name="Line 28"/>
          <p:cNvSpPr>
            <a:spLocks noChangeShapeType="1"/>
          </p:cNvSpPr>
          <p:nvPr/>
        </p:nvSpPr>
        <p:spPr bwMode="auto">
          <a:xfrm>
            <a:off x="3018069" y="981428"/>
            <a:ext cx="5200241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4298375" y="982425"/>
            <a:ext cx="2610010" cy="39395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5000" b="1" dirty="0">
                <a:solidFill>
                  <a:srgbClr val="FF0000"/>
                </a:solidFill>
                <a:latin typeface="+mn-ea"/>
                <a:cs typeface="Aharoni" panose="02010803020104030203" pitchFamily="2" charset="-79"/>
              </a:rPr>
              <a:t>w</a:t>
            </a:r>
            <a:endParaRPr lang="zh-CN" altLang="en-US" sz="25000" b="1" dirty="0">
              <a:solidFill>
                <a:srgbClr val="FF0000"/>
              </a:solidFill>
              <a:latin typeface="+mn-ea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20077380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790092" y="902432"/>
            <a:ext cx="4982308" cy="9087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5000" dirty="0">
                <a:solidFill>
                  <a:srgbClr val="0000FF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Aharoni" panose="02010803020104030203" pitchFamily="2" charset="-79"/>
              </a:rPr>
              <a:t>乌龟开心穿花衣，</a:t>
            </a:r>
          </a:p>
        </p:txBody>
      </p:sp>
      <p:sp>
        <p:nvSpPr>
          <p:cNvPr id="4" name="内容占位符 2"/>
          <p:cNvSpPr txBox="1">
            <a:spLocks/>
          </p:cNvSpPr>
          <p:nvPr/>
        </p:nvSpPr>
        <p:spPr>
          <a:xfrm>
            <a:off x="2790092" y="2259378"/>
            <a:ext cx="4982308" cy="9087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zh-CN" altLang="en-US" sz="5000" dirty="0">
                <a:solidFill>
                  <a:srgbClr val="0000FF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Aharoni" panose="02010803020104030203" pitchFamily="2" charset="-79"/>
              </a:rPr>
              <a:t>梧桐树下找阿姨，</a:t>
            </a:r>
          </a:p>
        </p:txBody>
      </p:sp>
      <p:sp>
        <p:nvSpPr>
          <p:cNvPr id="5" name="内容占位符 2"/>
          <p:cNvSpPr txBox="1">
            <a:spLocks/>
          </p:cNvSpPr>
          <p:nvPr/>
        </p:nvSpPr>
        <p:spPr>
          <a:xfrm>
            <a:off x="2790092" y="3537193"/>
            <a:ext cx="4982308" cy="9087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zh-CN" altLang="en-US" sz="5000" dirty="0">
                <a:solidFill>
                  <a:srgbClr val="0000FF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Aharoni" panose="02010803020104030203" pitchFamily="2" charset="-79"/>
              </a:rPr>
              <a:t>舞动身子爬椅子，</a:t>
            </a:r>
          </a:p>
        </p:txBody>
      </p:sp>
      <p:sp>
        <p:nvSpPr>
          <p:cNvPr id="6" name="内容占位符 2"/>
          <p:cNvSpPr txBox="1">
            <a:spLocks/>
          </p:cNvSpPr>
          <p:nvPr/>
        </p:nvSpPr>
        <p:spPr>
          <a:xfrm>
            <a:off x="2790092" y="4920516"/>
            <a:ext cx="4982308" cy="9087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zh-CN" altLang="en-US" sz="5000" dirty="0">
                <a:solidFill>
                  <a:srgbClr val="0000FF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Aharoni" panose="02010803020104030203" pitchFamily="2" charset="-79"/>
              </a:rPr>
              <a:t>雾霾天气不容易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2735733" y="194468"/>
            <a:ext cx="875833" cy="861774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altLang="zh-CN" sz="5000" b="0" dirty="0" err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wū</a:t>
            </a:r>
            <a:endParaRPr lang="en-US" altLang="zh-CN" sz="5000" b="0" dirty="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790092" y="2862356"/>
            <a:ext cx="1255699" cy="861774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altLang="zh-CN" sz="5000" b="0" dirty="0" err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wǔ</a:t>
            </a:r>
            <a:endParaRPr lang="en-US" altLang="zh-CN" sz="5000" b="0" dirty="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790092" y="1552419"/>
            <a:ext cx="1219201" cy="861774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altLang="zh-CN" sz="5000" b="0" dirty="0" err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wú</a:t>
            </a:r>
            <a:r>
              <a:rPr lang="en-US" altLang="zh-CN" sz="5000" b="0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2790092" y="4093162"/>
            <a:ext cx="911469" cy="861774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altLang="zh-CN" sz="5000" b="0" dirty="0" err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wù</a:t>
            </a:r>
            <a:endParaRPr lang="en-US" altLang="zh-CN" sz="5000" b="0" dirty="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6617727" y="171734"/>
            <a:ext cx="908490" cy="861774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altLang="zh-CN" sz="5000" b="0" dirty="0" err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yī</a:t>
            </a:r>
            <a:r>
              <a:rPr lang="en-US" altLang="zh-CN" sz="5000" b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6443346" y="2780927"/>
            <a:ext cx="1257251" cy="861774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altLang="zh-CN" sz="5000" b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en-US" altLang="zh-CN" sz="5000" b="0" dirty="0" err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yǐ</a:t>
            </a:r>
            <a:r>
              <a:rPr lang="en-US" altLang="zh-CN" sz="5000" b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6720304" y="1564844"/>
            <a:ext cx="1052096" cy="861774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altLang="zh-CN" sz="5000" b="0" dirty="0" err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yí</a:t>
            </a:r>
            <a:r>
              <a:rPr lang="en-US" altLang="zh-CN" sz="5000" b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6617727" y="4058742"/>
            <a:ext cx="773649" cy="861774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altLang="zh-CN" sz="5000" b="0" dirty="0" err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yì</a:t>
            </a:r>
            <a:endParaRPr lang="en-US" altLang="zh-CN" sz="5000" b="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6493606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5955" y="773287"/>
            <a:ext cx="5126429" cy="5480756"/>
          </a:xfrm>
          <a:prstGeom prst="rect">
            <a:avLst/>
          </a:prstGeom>
        </p:spPr>
      </p:pic>
      <p:pic>
        <p:nvPicPr>
          <p:cNvPr id="10" name="内容占位符 9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4450" y="773287"/>
            <a:ext cx="5141506" cy="5480756"/>
          </a:xfrm>
        </p:spPr>
      </p:pic>
      <p:sp>
        <p:nvSpPr>
          <p:cNvPr id="3" name="文本框 2"/>
          <p:cNvSpPr txBox="1"/>
          <p:nvPr/>
        </p:nvSpPr>
        <p:spPr>
          <a:xfrm>
            <a:off x="1817511" y="202071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dirty="0"/>
          </a:p>
        </p:txBody>
      </p:sp>
      <p:sp>
        <p:nvSpPr>
          <p:cNvPr id="9" name="文本框 8"/>
          <p:cNvSpPr txBox="1"/>
          <p:nvPr/>
        </p:nvSpPr>
        <p:spPr>
          <a:xfrm>
            <a:off x="9009169" y="2390043"/>
            <a:ext cx="5229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YW</a:t>
            </a:r>
            <a:endParaRPr lang="zh-CN" altLang="en-US" dirty="0"/>
          </a:p>
        </p:txBody>
      </p:sp>
      <p:grpSp>
        <p:nvGrpSpPr>
          <p:cNvPr id="7" name="组合 6"/>
          <p:cNvGrpSpPr/>
          <p:nvPr/>
        </p:nvGrpSpPr>
        <p:grpSpPr>
          <a:xfrm>
            <a:off x="1495222" y="2410945"/>
            <a:ext cx="557553" cy="1229154"/>
            <a:chOff x="1495222" y="2410945"/>
            <a:chExt cx="557553" cy="1229154"/>
          </a:xfrm>
        </p:grpSpPr>
        <p:sp>
          <p:nvSpPr>
            <p:cNvPr id="6" name="矩形 5"/>
            <p:cNvSpPr/>
            <p:nvPr/>
          </p:nvSpPr>
          <p:spPr>
            <a:xfrm rot="18819751">
              <a:off x="1711703" y="2450457"/>
              <a:ext cx="98360" cy="531321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680828">
              <a:off x="1954415" y="2410945"/>
              <a:ext cx="98360" cy="531321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/>
            <p:cNvSpPr/>
            <p:nvPr/>
          </p:nvSpPr>
          <p:spPr>
            <a:xfrm rot="21362194">
              <a:off x="1925984" y="2935333"/>
              <a:ext cx="97340" cy="704766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7024429" y="2507648"/>
            <a:ext cx="1720218" cy="1003378"/>
            <a:chOff x="7024429" y="2507648"/>
            <a:chExt cx="1720218" cy="1003378"/>
          </a:xfrm>
        </p:grpSpPr>
        <p:grpSp>
          <p:nvGrpSpPr>
            <p:cNvPr id="23" name="组合 22"/>
            <p:cNvGrpSpPr/>
            <p:nvPr/>
          </p:nvGrpSpPr>
          <p:grpSpPr>
            <a:xfrm>
              <a:off x="7024429" y="2521427"/>
              <a:ext cx="717612" cy="989599"/>
              <a:chOff x="7024429" y="2521427"/>
              <a:chExt cx="717612" cy="989599"/>
            </a:xfrm>
          </p:grpSpPr>
          <p:sp>
            <p:nvSpPr>
              <p:cNvPr id="20" name="矩形 19"/>
              <p:cNvSpPr/>
              <p:nvPr/>
            </p:nvSpPr>
            <p:spPr>
              <a:xfrm rot="19418193">
                <a:off x="7024429" y="2543258"/>
                <a:ext cx="160028" cy="874383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" name="矩形 20"/>
              <p:cNvSpPr/>
              <p:nvPr/>
            </p:nvSpPr>
            <p:spPr>
              <a:xfrm rot="2260027">
                <a:off x="7575413" y="2521427"/>
                <a:ext cx="166628" cy="989599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4" name="组合 23"/>
            <p:cNvGrpSpPr/>
            <p:nvPr/>
          </p:nvGrpSpPr>
          <p:grpSpPr>
            <a:xfrm>
              <a:off x="8027035" y="2507648"/>
              <a:ext cx="717612" cy="989599"/>
              <a:chOff x="7024429" y="2521427"/>
              <a:chExt cx="717612" cy="989599"/>
            </a:xfrm>
          </p:grpSpPr>
          <p:sp>
            <p:nvSpPr>
              <p:cNvPr id="25" name="矩形 24"/>
              <p:cNvSpPr/>
              <p:nvPr/>
            </p:nvSpPr>
            <p:spPr>
              <a:xfrm rot="19418193">
                <a:off x="7024429" y="2543258"/>
                <a:ext cx="160028" cy="874383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6" name="矩形 25"/>
              <p:cNvSpPr/>
              <p:nvPr/>
            </p:nvSpPr>
            <p:spPr>
              <a:xfrm rot="2260027">
                <a:off x="7575413" y="2521427"/>
                <a:ext cx="166628" cy="989599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17" name="矩形 16"/>
          <p:cNvSpPr/>
          <p:nvPr/>
        </p:nvSpPr>
        <p:spPr>
          <a:xfrm>
            <a:off x="4244622" y="2910233"/>
            <a:ext cx="101600" cy="57803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椭圆 17"/>
          <p:cNvSpPr/>
          <p:nvPr/>
        </p:nvSpPr>
        <p:spPr>
          <a:xfrm>
            <a:off x="4210757" y="2683555"/>
            <a:ext cx="124177" cy="12737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空心弧 18"/>
          <p:cNvSpPr/>
          <p:nvPr/>
        </p:nvSpPr>
        <p:spPr>
          <a:xfrm rot="10800000">
            <a:off x="3375377" y="4718754"/>
            <a:ext cx="666046" cy="1095024"/>
          </a:xfrm>
          <a:prstGeom prst="blockArc">
            <a:avLst>
              <a:gd name="adj1" fmla="val 10996231"/>
              <a:gd name="adj2" fmla="val 21573178"/>
              <a:gd name="adj3" fmla="val 16558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2" name="空心弧 21"/>
          <p:cNvSpPr/>
          <p:nvPr/>
        </p:nvSpPr>
        <p:spPr>
          <a:xfrm rot="11165292">
            <a:off x="8973882" y="1731128"/>
            <a:ext cx="1203790" cy="1228061"/>
          </a:xfrm>
          <a:prstGeom prst="blockArc">
            <a:avLst>
              <a:gd name="adj1" fmla="val 10125883"/>
              <a:gd name="adj2" fmla="val 1281218"/>
              <a:gd name="adj3" fmla="val 8274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00" t="31824" r="32935" b="48197"/>
          <a:stretch>
            <a:fillRect/>
          </a:stretch>
        </p:blipFill>
        <p:spPr>
          <a:xfrm>
            <a:off x="457525" y="1528673"/>
            <a:ext cx="3018176" cy="3659542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4487332" y="2472266"/>
            <a:ext cx="338666" cy="177235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椭圆 5"/>
          <p:cNvSpPr/>
          <p:nvPr/>
        </p:nvSpPr>
        <p:spPr>
          <a:xfrm>
            <a:off x="4436531" y="1755421"/>
            <a:ext cx="440267" cy="41204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思想气泡: 云 8"/>
          <p:cNvSpPr/>
          <p:nvPr/>
        </p:nvSpPr>
        <p:spPr>
          <a:xfrm>
            <a:off x="6413363" y="891820"/>
            <a:ext cx="5394815" cy="3578579"/>
          </a:xfrm>
          <a:prstGeom prst="cloudCallout">
            <a:avLst>
              <a:gd name="adj1" fmla="val -69583"/>
              <a:gd name="adj2" fmla="val 2590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4000" dirty="0">
                <a:latin typeface="楷体" panose="02010609060101010101" pitchFamily="49" charset="-122"/>
                <a:ea typeface="楷体" panose="02010609060101010101" pitchFamily="49" charset="-122"/>
              </a:rPr>
              <a:t>牙齿对齐</a:t>
            </a:r>
            <a:r>
              <a:rPr lang="en-US" altLang="zh-CN" sz="4000" dirty="0" err="1">
                <a:latin typeface="楷体" panose="02010609060101010101" pitchFamily="49" charset="-122"/>
                <a:ea typeface="楷体" panose="02010609060101010101" pitchFamily="49" charset="-122"/>
              </a:rPr>
              <a:t>i</a:t>
            </a:r>
            <a:r>
              <a:rPr lang="en-US" altLang="zh-CN" sz="4000" dirty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en-US" altLang="zh-CN" sz="4000" dirty="0" err="1">
                <a:latin typeface="楷体" panose="02010609060101010101" pitchFamily="49" charset="-122"/>
                <a:ea typeface="楷体" panose="02010609060101010101" pitchFamily="49" charset="-122"/>
              </a:rPr>
              <a:t>i</a:t>
            </a:r>
            <a:r>
              <a:rPr lang="en-US" altLang="zh-CN" sz="4000" dirty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en-US" altLang="zh-CN" sz="4000" dirty="0" err="1">
                <a:latin typeface="楷体" panose="02010609060101010101" pitchFamily="49" charset="-122"/>
                <a:ea typeface="楷体" panose="02010609060101010101" pitchFamily="49" charset="-122"/>
              </a:rPr>
              <a:t>i</a:t>
            </a:r>
            <a:endParaRPr lang="zh-CN" altLang="en-US" sz="40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548796" y="208211"/>
            <a:ext cx="249299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6000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单韵母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660394" y="1693332"/>
            <a:ext cx="338666" cy="177235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054578" y="1095022"/>
            <a:ext cx="1219200" cy="169334"/>
          </a:xfrm>
          <a:prstGeom prst="rect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00FF"/>
              </a:solidFill>
            </a:endParaRPr>
          </a:p>
        </p:txBody>
      </p:sp>
      <p:sp>
        <p:nvSpPr>
          <p:cNvPr id="8" name="L 形 7"/>
          <p:cNvSpPr/>
          <p:nvPr/>
        </p:nvSpPr>
        <p:spPr>
          <a:xfrm rot="18976164">
            <a:off x="7010325" y="303521"/>
            <a:ext cx="1056925" cy="1084730"/>
          </a:xfrm>
          <a:prstGeom prst="corner">
            <a:avLst>
              <a:gd name="adj1" fmla="val 12878"/>
              <a:gd name="adj2" fmla="val 10721"/>
            </a:avLst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00FF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 rot="2132895">
            <a:off x="9843830" y="1203241"/>
            <a:ext cx="1219200" cy="149618"/>
          </a:xfrm>
          <a:prstGeom prst="rect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00FF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 rot="18849229">
            <a:off x="4515043" y="1126083"/>
            <a:ext cx="1219200" cy="159722"/>
          </a:xfrm>
          <a:prstGeom prst="rect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00FF"/>
              </a:solidFill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219195" y="2212622"/>
            <a:ext cx="210826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000" dirty="0">
                <a:latin typeface="楷体" panose="02010609060101010101" pitchFamily="49" charset="-122"/>
                <a:ea typeface="楷体" panose="02010609060101010101" pitchFamily="49" charset="-122"/>
              </a:rPr>
              <a:t>（一声帽）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3663241" y="2212622"/>
            <a:ext cx="210826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000" dirty="0">
                <a:latin typeface="楷体" panose="02010609060101010101" pitchFamily="49" charset="-122"/>
                <a:ea typeface="楷体" panose="02010609060101010101" pitchFamily="49" charset="-122"/>
              </a:rPr>
              <a:t>（二声帽）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6501891" y="2212622"/>
            <a:ext cx="210826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000" dirty="0">
                <a:latin typeface="楷体" panose="02010609060101010101" pitchFamily="49" charset="-122"/>
                <a:ea typeface="楷体" panose="02010609060101010101" pitchFamily="49" charset="-122"/>
              </a:rPr>
              <a:t>（三声帽）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9250229" y="2212622"/>
            <a:ext cx="210826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000" dirty="0">
                <a:latin typeface="楷体" panose="02010609060101010101" pitchFamily="49" charset="-122"/>
                <a:ea typeface="楷体" panose="02010609060101010101" pitchFamily="49" charset="-122"/>
              </a:rPr>
              <a:t>（四声帽）</a:t>
            </a:r>
          </a:p>
        </p:txBody>
      </p:sp>
      <p:sp>
        <p:nvSpPr>
          <p:cNvPr id="16" name="椭圆 15"/>
          <p:cNvSpPr/>
          <p:nvPr/>
        </p:nvSpPr>
        <p:spPr>
          <a:xfrm>
            <a:off x="609593" y="976487"/>
            <a:ext cx="440267" cy="41204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952977" y="1095022"/>
            <a:ext cx="1219200" cy="2370666"/>
            <a:chOff x="1952977" y="1095022"/>
            <a:chExt cx="1219200" cy="2370666"/>
          </a:xfrm>
        </p:grpSpPr>
        <p:sp>
          <p:nvSpPr>
            <p:cNvPr id="5" name="矩形 4"/>
            <p:cNvSpPr/>
            <p:nvPr/>
          </p:nvSpPr>
          <p:spPr>
            <a:xfrm>
              <a:off x="2353729" y="1693332"/>
              <a:ext cx="338666" cy="1772356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" name="矩形 2"/>
            <p:cNvSpPr/>
            <p:nvPr/>
          </p:nvSpPr>
          <p:spPr>
            <a:xfrm>
              <a:off x="1952977" y="1095022"/>
              <a:ext cx="1219200" cy="169334"/>
            </a:xfrm>
            <a:prstGeom prst="rect">
              <a:avLst/>
            </a:prstGeom>
            <a:solidFill>
              <a:srgbClr val="00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0000FF"/>
                </a:solidFill>
              </a:endParaRPr>
            </a:p>
          </p:txBody>
        </p:sp>
      </p:grpSp>
      <p:sp>
        <p:nvSpPr>
          <p:cNvPr id="12" name="文本框 11"/>
          <p:cNvSpPr txBox="1"/>
          <p:nvPr/>
        </p:nvSpPr>
        <p:spPr>
          <a:xfrm>
            <a:off x="1275640" y="4594578"/>
            <a:ext cx="210826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000" dirty="0">
                <a:latin typeface="楷体" panose="02010609060101010101" pitchFamily="49" charset="-122"/>
                <a:ea typeface="楷体" panose="02010609060101010101" pitchFamily="49" charset="-122"/>
              </a:rPr>
              <a:t>（一声帽）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3663241" y="4605869"/>
            <a:ext cx="210826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000" dirty="0">
                <a:latin typeface="楷体" panose="02010609060101010101" pitchFamily="49" charset="-122"/>
                <a:ea typeface="楷体" panose="02010609060101010101" pitchFamily="49" charset="-122"/>
              </a:rPr>
              <a:t>（二声帽）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6501891" y="4605869"/>
            <a:ext cx="210826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000" dirty="0">
                <a:latin typeface="楷体" panose="02010609060101010101" pitchFamily="49" charset="-122"/>
                <a:ea typeface="楷体" panose="02010609060101010101" pitchFamily="49" charset="-122"/>
              </a:rPr>
              <a:t>（三声帽）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9250229" y="4605869"/>
            <a:ext cx="210826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000" dirty="0">
                <a:latin typeface="楷体" panose="02010609060101010101" pitchFamily="49" charset="-122"/>
                <a:ea typeface="楷体" panose="02010609060101010101" pitchFamily="49" charset="-122"/>
              </a:rPr>
              <a:t>（四声帽）</a:t>
            </a:r>
          </a:p>
        </p:txBody>
      </p:sp>
      <p:sp>
        <p:nvSpPr>
          <p:cNvPr id="11" name="矩形 10"/>
          <p:cNvSpPr/>
          <p:nvPr/>
        </p:nvSpPr>
        <p:spPr>
          <a:xfrm rot="17469228">
            <a:off x="4291965" y="1116965"/>
            <a:ext cx="1069340" cy="177165"/>
          </a:xfrm>
          <a:prstGeom prst="rect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00FF"/>
              </a:solidFill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4545330" y="1741805"/>
            <a:ext cx="338455" cy="177228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" name="组合 5"/>
          <p:cNvGrpSpPr/>
          <p:nvPr/>
        </p:nvGrpSpPr>
        <p:grpSpPr>
          <a:xfrm>
            <a:off x="7010325" y="303521"/>
            <a:ext cx="1056925" cy="3233452"/>
            <a:chOff x="7010325" y="303521"/>
            <a:chExt cx="1056925" cy="3233452"/>
          </a:xfrm>
        </p:grpSpPr>
        <p:sp>
          <p:nvSpPr>
            <p:cNvPr id="8" name="L 形 7"/>
            <p:cNvSpPr/>
            <p:nvPr/>
          </p:nvSpPr>
          <p:spPr>
            <a:xfrm rot="18976164">
              <a:off x="7010325" y="303521"/>
              <a:ext cx="1056925" cy="1084730"/>
            </a:xfrm>
            <a:prstGeom prst="corner">
              <a:avLst>
                <a:gd name="adj1" fmla="val 12878"/>
                <a:gd name="adj2" fmla="val 10721"/>
              </a:avLst>
            </a:prstGeom>
            <a:solidFill>
              <a:srgbClr val="00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0000FF"/>
                </a:solidFill>
              </a:endParaRPr>
            </a:p>
          </p:txBody>
        </p:sp>
        <p:sp>
          <p:nvSpPr>
            <p:cNvPr id="17" name="矩形 16"/>
            <p:cNvSpPr/>
            <p:nvPr/>
          </p:nvSpPr>
          <p:spPr>
            <a:xfrm>
              <a:off x="7369454" y="1764617"/>
              <a:ext cx="338666" cy="1772356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0" name="矩形 9"/>
          <p:cNvSpPr/>
          <p:nvPr/>
        </p:nvSpPr>
        <p:spPr>
          <a:xfrm rot="4232893">
            <a:off x="10171430" y="1153795"/>
            <a:ext cx="1087120" cy="184785"/>
          </a:xfrm>
          <a:prstGeom prst="rect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00FF"/>
              </a:solidFill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10652125" y="1803400"/>
            <a:ext cx="338455" cy="177228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文本框 19"/>
          <p:cNvSpPr txBox="1"/>
          <p:nvPr/>
        </p:nvSpPr>
        <p:spPr>
          <a:xfrm>
            <a:off x="1247416" y="5401735"/>
            <a:ext cx="172354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000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一声平平</a:t>
            </a:r>
          </a:p>
        </p:txBody>
      </p:sp>
      <p:sp>
        <p:nvSpPr>
          <p:cNvPr id="21" name="文本框 20"/>
          <p:cNvSpPr txBox="1"/>
          <p:nvPr/>
        </p:nvSpPr>
        <p:spPr>
          <a:xfrm>
            <a:off x="3817989" y="5413026"/>
            <a:ext cx="133882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000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二声扬</a:t>
            </a:r>
          </a:p>
        </p:txBody>
      </p:sp>
      <p:sp>
        <p:nvSpPr>
          <p:cNvPr id="22" name="文本框 21"/>
          <p:cNvSpPr txBox="1"/>
          <p:nvPr/>
        </p:nvSpPr>
        <p:spPr>
          <a:xfrm>
            <a:off x="6572025" y="5413026"/>
            <a:ext cx="172354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000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三声拐弯</a:t>
            </a:r>
          </a:p>
        </p:txBody>
      </p:sp>
      <p:sp>
        <p:nvSpPr>
          <p:cNvPr id="23" name="文本框 22"/>
          <p:cNvSpPr txBox="1"/>
          <p:nvPr/>
        </p:nvSpPr>
        <p:spPr>
          <a:xfrm>
            <a:off x="9634949" y="5413026"/>
            <a:ext cx="133882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000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四声降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2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5" t="68273" r="52225" b="10402"/>
          <a:stretch>
            <a:fillRect/>
          </a:stretch>
        </p:blipFill>
        <p:spPr>
          <a:xfrm>
            <a:off x="84403" y="4751953"/>
            <a:ext cx="1618730" cy="1189242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0" y="2968070"/>
            <a:ext cx="12192000" cy="3884285"/>
            <a:chOff x="0" y="2968070"/>
            <a:chExt cx="12192000" cy="3884285"/>
          </a:xfrm>
        </p:grpSpPr>
        <p:sp>
          <p:nvSpPr>
            <p:cNvPr id="6" name="矩形 5"/>
            <p:cNvSpPr/>
            <p:nvPr/>
          </p:nvSpPr>
          <p:spPr>
            <a:xfrm>
              <a:off x="1" y="5870227"/>
              <a:ext cx="4064002" cy="191908"/>
            </a:xfrm>
            <a:prstGeom prst="rect">
              <a:avLst/>
            </a:prstGeom>
            <a:solidFill>
              <a:srgbClr val="00FF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0000FF"/>
                </a:solidFill>
              </a:endParaRPr>
            </a:p>
          </p:txBody>
        </p:sp>
        <p:sp>
          <p:nvSpPr>
            <p:cNvPr id="8" name="矩形 7"/>
            <p:cNvSpPr/>
            <p:nvPr/>
          </p:nvSpPr>
          <p:spPr>
            <a:xfrm rot="2132895" flipV="1">
              <a:off x="8802162" y="5079162"/>
              <a:ext cx="3380265" cy="184512"/>
            </a:xfrm>
            <a:prstGeom prst="rect">
              <a:avLst/>
            </a:prstGeom>
            <a:solidFill>
              <a:srgbClr val="0066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00FF"/>
                </a:solidFill>
              </a:endParaRPr>
            </a:p>
          </p:txBody>
        </p:sp>
        <p:sp>
          <p:nvSpPr>
            <p:cNvPr id="9" name="矩形 8"/>
            <p:cNvSpPr/>
            <p:nvPr/>
          </p:nvSpPr>
          <p:spPr>
            <a:xfrm rot="18849229">
              <a:off x="3592105" y="4970537"/>
              <a:ext cx="2548523" cy="199654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00FF"/>
                </a:solidFill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0" y="6078981"/>
              <a:ext cx="12192000" cy="77337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L 形 25"/>
            <p:cNvSpPr/>
            <p:nvPr/>
          </p:nvSpPr>
          <p:spPr>
            <a:xfrm rot="18976164">
              <a:off x="6141214" y="2968070"/>
              <a:ext cx="2668819" cy="2540902"/>
            </a:xfrm>
            <a:prstGeom prst="corner">
              <a:avLst>
                <a:gd name="adj1" fmla="val 6275"/>
                <a:gd name="adj2" fmla="val 6324"/>
              </a:avLst>
            </a:prstGeom>
            <a:solidFill>
              <a:srgbClr val="FF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0000FF"/>
                </a:solidFill>
              </a:endParaRPr>
            </a:p>
          </p:txBody>
        </p:sp>
      </p:grpSp>
      <p:sp>
        <p:nvSpPr>
          <p:cNvPr id="24" name="文本框 23"/>
          <p:cNvSpPr txBox="1"/>
          <p:nvPr/>
        </p:nvSpPr>
        <p:spPr>
          <a:xfrm>
            <a:off x="4642441" y="538138"/>
            <a:ext cx="327525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6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开车啦！</a:t>
            </a:r>
          </a:p>
        </p:txBody>
      </p:sp>
      <p:sp>
        <p:nvSpPr>
          <p:cNvPr id="27" name="文本框 26"/>
          <p:cNvSpPr txBox="1"/>
          <p:nvPr/>
        </p:nvSpPr>
        <p:spPr>
          <a:xfrm>
            <a:off x="1356942" y="5982309"/>
            <a:ext cx="17283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开平路</a:t>
            </a:r>
          </a:p>
        </p:txBody>
      </p:sp>
      <p:sp>
        <p:nvSpPr>
          <p:cNvPr id="28" name="文本框 27"/>
          <p:cNvSpPr txBox="1"/>
          <p:nvPr/>
        </p:nvSpPr>
        <p:spPr>
          <a:xfrm>
            <a:off x="3994167" y="5304942"/>
            <a:ext cx="17283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上坡路</a:t>
            </a:r>
          </a:p>
        </p:txBody>
      </p:sp>
      <p:sp>
        <p:nvSpPr>
          <p:cNvPr id="29" name="文本框 28"/>
          <p:cNvSpPr txBox="1"/>
          <p:nvPr/>
        </p:nvSpPr>
        <p:spPr>
          <a:xfrm>
            <a:off x="6785371" y="6014622"/>
            <a:ext cx="17283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拐弯路</a:t>
            </a:r>
          </a:p>
        </p:txBody>
      </p:sp>
      <p:sp>
        <p:nvSpPr>
          <p:cNvPr id="30" name="文本框 29"/>
          <p:cNvSpPr txBox="1"/>
          <p:nvPr/>
        </p:nvSpPr>
        <p:spPr>
          <a:xfrm>
            <a:off x="9933559" y="5210932"/>
            <a:ext cx="17283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下坡路</a:t>
            </a:r>
          </a:p>
        </p:txBody>
      </p:sp>
      <p:sp>
        <p:nvSpPr>
          <p:cNvPr id="100" name="文本框 99"/>
          <p:cNvSpPr txBox="1"/>
          <p:nvPr/>
        </p:nvSpPr>
        <p:spPr>
          <a:xfrm>
            <a:off x="2089785" y="3470275"/>
            <a:ext cx="1517650" cy="2399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altLang="zh-CN" sz="15000" b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ī</a:t>
            </a:r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3972560" y="3426460"/>
            <a:ext cx="1603375" cy="2399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altLang="zh-CN" sz="15000" b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í</a:t>
            </a:r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10542270" y="3454400"/>
            <a:ext cx="1278890" cy="2399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altLang="zh-CN" sz="15000" b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ì</a:t>
            </a:r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6905625" y="3470275"/>
            <a:ext cx="1489075" cy="2399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altLang="zh-CN" sz="15000" b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ǐ</a:t>
            </a:r>
            <a:endParaRPr lang="zh-CN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2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5" t="68273" r="52225" b="10402"/>
          <a:stretch>
            <a:fillRect/>
          </a:stretch>
        </p:blipFill>
        <p:spPr>
          <a:xfrm>
            <a:off x="0" y="4743638"/>
            <a:ext cx="1618730" cy="1189242"/>
          </a:xfrm>
          <a:prstGeom prst="rect">
            <a:avLst/>
          </a:prstGeom>
        </p:spPr>
      </p:pic>
      <p:grpSp>
        <p:nvGrpSpPr>
          <p:cNvPr id="2" name="组合 13"/>
          <p:cNvGrpSpPr/>
          <p:nvPr/>
        </p:nvGrpSpPr>
        <p:grpSpPr>
          <a:xfrm>
            <a:off x="0" y="2968070"/>
            <a:ext cx="12192000" cy="3884285"/>
            <a:chOff x="0" y="2968070"/>
            <a:chExt cx="12192000" cy="3884285"/>
          </a:xfrm>
        </p:grpSpPr>
        <p:sp>
          <p:nvSpPr>
            <p:cNvPr id="18" name="矩形 17"/>
            <p:cNvSpPr/>
            <p:nvPr/>
          </p:nvSpPr>
          <p:spPr>
            <a:xfrm>
              <a:off x="1" y="5870227"/>
              <a:ext cx="4064002" cy="191908"/>
            </a:xfrm>
            <a:prstGeom prst="rect">
              <a:avLst/>
            </a:prstGeom>
            <a:solidFill>
              <a:srgbClr val="00FF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0000FF"/>
                </a:solidFill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 rot="2132895" flipV="1">
              <a:off x="8802162" y="5079162"/>
              <a:ext cx="3380265" cy="184512"/>
            </a:xfrm>
            <a:prstGeom prst="rect">
              <a:avLst/>
            </a:prstGeom>
            <a:solidFill>
              <a:srgbClr val="0066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00FF"/>
                </a:solidFill>
              </a:endParaRPr>
            </a:p>
          </p:txBody>
        </p:sp>
        <p:sp>
          <p:nvSpPr>
            <p:cNvPr id="22" name="矩形 21"/>
            <p:cNvSpPr/>
            <p:nvPr/>
          </p:nvSpPr>
          <p:spPr>
            <a:xfrm rot="18849229">
              <a:off x="3592105" y="4970537"/>
              <a:ext cx="2548523" cy="199654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00FF"/>
                </a:solidFill>
              </a:endParaRPr>
            </a:p>
          </p:txBody>
        </p:sp>
        <p:sp>
          <p:nvSpPr>
            <p:cNvPr id="23" name="矩形 22"/>
            <p:cNvSpPr/>
            <p:nvPr/>
          </p:nvSpPr>
          <p:spPr>
            <a:xfrm>
              <a:off x="0" y="6078981"/>
              <a:ext cx="12192000" cy="77337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L 形 27"/>
            <p:cNvSpPr/>
            <p:nvPr/>
          </p:nvSpPr>
          <p:spPr>
            <a:xfrm rot="18976164">
              <a:off x="6141214" y="2968070"/>
              <a:ext cx="2668819" cy="2540902"/>
            </a:xfrm>
            <a:prstGeom prst="corner">
              <a:avLst>
                <a:gd name="adj1" fmla="val 6275"/>
                <a:gd name="adj2" fmla="val 6324"/>
              </a:avLst>
            </a:prstGeom>
            <a:solidFill>
              <a:srgbClr val="FF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0000FF"/>
                </a:solidFill>
              </a:endParaRPr>
            </a:p>
          </p:txBody>
        </p:sp>
      </p:grpSp>
      <p:sp>
        <p:nvSpPr>
          <p:cNvPr id="20" name="文本框 1"/>
          <p:cNvSpPr txBox="1"/>
          <p:nvPr/>
        </p:nvSpPr>
        <p:spPr>
          <a:xfrm>
            <a:off x="1356942" y="5982309"/>
            <a:ext cx="17283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开平路</a:t>
            </a:r>
          </a:p>
        </p:txBody>
      </p:sp>
      <p:sp>
        <p:nvSpPr>
          <p:cNvPr id="21" name="文本框 43"/>
          <p:cNvSpPr txBox="1"/>
          <p:nvPr/>
        </p:nvSpPr>
        <p:spPr>
          <a:xfrm>
            <a:off x="3994167" y="5304942"/>
            <a:ext cx="17283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上坡路</a:t>
            </a:r>
          </a:p>
        </p:txBody>
      </p:sp>
      <p:sp>
        <p:nvSpPr>
          <p:cNvPr id="30" name="文本框 44"/>
          <p:cNvSpPr txBox="1"/>
          <p:nvPr/>
        </p:nvSpPr>
        <p:spPr>
          <a:xfrm>
            <a:off x="6785371" y="6014622"/>
            <a:ext cx="17283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拐弯路</a:t>
            </a:r>
          </a:p>
        </p:txBody>
      </p:sp>
      <p:sp>
        <p:nvSpPr>
          <p:cNvPr id="31" name="文本框 45"/>
          <p:cNvSpPr txBox="1"/>
          <p:nvPr/>
        </p:nvSpPr>
        <p:spPr>
          <a:xfrm>
            <a:off x="9933559" y="5210932"/>
            <a:ext cx="17283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下坡路</a:t>
            </a:r>
          </a:p>
        </p:txBody>
      </p:sp>
      <p:sp>
        <p:nvSpPr>
          <p:cNvPr id="100" name="文本框 99"/>
          <p:cNvSpPr txBox="1"/>
          <p:nvPr/>
        </p:nvSpPr>
        <p:spPr>
          <a:xfrm>
            <a:off x="2089785" y="3470275"/>
            <a:ext cx="1517650" cy="2399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altLang="zh-CN" sz="15000" b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ī</a:t>
            </a:r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0008E-6 -8.14061E-7 L 0.19656 0.0018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800" y="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2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5" t="68273" r="52225" b="10402"/>
          <a:stretch>
            <a:fillRect/>
          </a:stretch>
        </p:blipFill>
        <p:spPr>
          <a:xfrm rot="18902893">
            <a:off x="3082146" y="4360821"/>
            <a:ext cx="1618730" cy="1189242"/>
          </a:xfrm>
          <a:prstGeom prst="rect">
            <a:avLst/>
          </a:prstGeom>
        </p:spPr>
      </p:pic>
      <p:grpSp>
        <p:nvGrpSpPr>
          <p:cNvPr id="2" name="组合 14"/>
          <p:cNvGrpSpPr/>
          <p:nvPr/>
        </p:nvGrpSpPr>
        <p:grpSpPr>
          <a:xfrm>
            <a:off x="0" y="2968070"/>
            <a:ext cx="12192000" cy="3884285"/>
            <a:chOff x="0" y="2968070"/>
            <a:chExt cx="12192000" cy="3884285"/>
          </a:xfrm>
        </p:grpSpPr>
        <p:sp>
          <p:nvSpPr>
            <p:cNvPr id="16" name="矩形 15"/>
            <p:cNvSpPr/>
            <p:nvPr/>
          </p:nvSpPr>
          <p:spPr>
            <a:xfrm>
              <a:off x="1" y="5870227"/>
              <a:ext cx="4064002" cy="191908"/>
            </a:xfrm>
            <a:prstGeom prst="rect">
              <a:avLst/>
            </a:prstGeom>
            <a:solidFill>
              <a:srgbClr val="00FF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0000FF"/>
                </a:solidFill>
              </a:endParaRPr>
            </a:p>
          </p:txBody>
        </p:sp>
        <p:sp>
          <p:nvSpPr>
            <p:cNvPr id="17" name="矩形 16"/>
            <p:cNvSpPr/>
            <p:nvPr/>
          </p:nvSpPr>
          <p:spPr>
            <a:xfrm rot="2132895" flipV="1">
              <a:off x="8802162" y="5079162"/>
              <a:ext cx="3380265" cy="184512"/>
            </a:xfrm>
            <a:prstGeom prst="rect">
              <a:avLst/>
            </a:prstGeom>
            <a:solidFill>
              <a:srgbClr val="0066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00FF"/>
                </a:solidFill>
              </a:endParaRPr>
            </a:p>
          </p:txBody>
        </p:sp>
        <p:sp>
          <p:nvSpPr>
            <p:cNvPr id="18" name="矩形 17"/>
            <p:cNvSpPr/>
            <p:nvPr/>
          </p:nvSpPr>
          <p:spPr>
            <a:xfrm rot="18849229">
              <a:off x="3592105" y="4970537"/>
              <a:ext cx="2548523" cy="199654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00FF"/>
                </a:solidFill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0" y="6078981"/>
              <a:ext cx="12192000" cy="77337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L 形 27"/>
            <p:cNvSpPr/>
            <p:nvPr/>
          </p:nvSpPr>
          <p:spPr>
            <a:xfrm rot="18976164">
              <a:off x="6141214" y="2968070"/>
              <a:ext cx="2668819" cy="2540902"/>
            </a:xfrm>
            <a:prstGeom prst="corner">
              <a:avLst>
                <a:gd name="adj1" fmla="val 6275"/>
                <a:gd name="adj2" fmla="val 6324"/>
              </a:avLst>
            </a:prstGeom>
            <a:solidFill>
              <a:srgbClr val="FF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0000FF"/>
                </a:solidFill>
              </a:endParaRPr>
            </a:p>
          </p:txBody>
        </p:sp>
      </p:grpSp>
      <p:sp>
        <p:nvSpPr>
          <p:cNvPr id="22" name="文本框 1"/>
          <p:cNvSpPr txBox="1"/>
          <p:nvPr/>
        </p:nvSpPr>
        <p:spPr>
          <a:xfrm>
            <a:off x="1356942" y="5982309"/>
            <a:ext cx="17283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开平路</a:t>
            </a:r>
          </a:p>
        </p:txBody>
      </p:sp>
      <p:sp>
        <p:nvSpPr>
          <p:cNvPr id="23" name="文本框 43"/>
          <p:cNvSpPr txBox="1"/>
          <p:nvPr/>
        </p:nvSpPr>
        <p:spPr>
          <a:xfrm>
            <a:off x="3994167" y="5304942"/>
            <a:ext cx="17283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上坡路</a:t>
            </a:r>
          </a:p>
        </p:txBody>
      </p:sp>
      <p:sp>
        <p:nvSpPr>
          <p:cNvPr id="29" name="文本框 44"/>
          <p:cNvSpPr txBox="1"/>
          <p:nvPr/>
        </p:nvSpPr>
        <p:spPr>
          <a:xfrm>
            <a:off x="6785371" y="6014622"/>
            <a:ext cx="17283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拐弯路</a:t>
            </a:r>
          </a:p>
        </p:txBody>
      </p:sp>
      <p:sp>
        <p:nvSpPr>
          <p:cNvPr id="31" name="文本框 45"/>
          <p:cNvSpPr txBox="1"/>
          <p:nvPr/>
        </p:nvSpPr>
        <p:spPr>
          <a:xfrm>
            <a:off x="9933559" y="5210932"/>
            <a:ext cx="17283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下坡路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4370070" y="2229485"/>
            <a:ext cx="1603375" cy="2399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altLang="zh-CN" sz="15000" b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í</a:t>
            </a:r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66198E-6 4.6161E-6 L 0.07021 -0.12235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00" y="-6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327</Words>
  <Application>Microsoft Office PowerPoint</Application>
  <PresentationFormat>宽屏</PresentationFormat>
  <Paragraphs>148</Paragraphs>
  <Slides>32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32</vt:i4>
      </vt:variant>
    </vt:vector>
  </HeadingPairs>
  <TitlesOfParts>
    <vt:vector size="43" baseType="lpstr">
      <vt:lpstr>等线</vt:lpstr>
      <vt:lpstr>等线 Light</vt:lpstr>
      <vt:lpstr>黑体</vt:lpstr>
      <vt:lpstr>楷体</vt:lpstr>
      <vt:lpstr>楷体_GB2312</vt:lpstr>
      <vt:lpstr>宋体</vt:lpstr>
      <vt:lpstr>微软雅黑</vt:lpstr>
      <vt:lpstr>Aharoni</vt:lpstr>
      <vt:lpstr>Arial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我们来玩捉迷藏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tw</dc:creator>
  <cp:lastModifiedBy>tw</cp:lastModifiedBy>
  <cp:revision>65</cp:revision>
  <dcterms:created xsi:type="dcterms:W3CDTF">2017-09-20T06:46:00Z</dcterms:created>
  <dcterms:modified xsi:type="dcterms:W3CDTF">2017-09-26T08:09:35Z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2052-10.1.0.6749</vt:lpwstr>
  </property>
</Properties>
</file>