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5" r:id="rId4"/>
    <p:sldId id="266" r:id="rId5"/>
    <p:sldId id="273" r:id="rId6"/>
    <p:sldId id="274" r:id="rId7"/>
    <p:sldId id="278" r:id="rId8"/>
    <p:sldId id="338" r:id="rId9"/>
    <p:sldId id="339" r:id="rId10"/>
    <p:sldId id="340" r:id="rId11"/>
    <p:sldId id="341" r:id="rId12"/>
    <p:sldId id="342" r:id="rId13"/>
    <p:sldId id="292" r:id="rId14"/>
    <p:sldId id="343" r:id="rId15"/>
    <p:sldId id="293" r:id="rId16"/>
    <p:sldId id="294" r:id="rId17"/>
    <p:sldId id="296" r:id="rId18"/>
    <p:sldId id="297" r:id="rId19"/>
    <p:sldId id="345" r:id="rId20"/>
    <p:sldId id="365" r:id="rId21"/>
    <p:sldId id="304" r:id="rId22"/>
    <p:sldId id="325" r:id="rId23"/>
    <p:sldId id="350" r:id="rId24"/>
    <p:sldId id="305" r:id="rId25"/>
    <p:sldId id="349" r:id="rId26"/>
    <p:sldId id="348" r:id="rId27"/>
    <p:sldId id="322" r:id="rId28"/>
    <p:sldId id="323" r:id="rId29"/>
    <p:sldId id="366" r:id="rId30"/>
    <p:sldId id="368" r:id="rId31"/>
    <p:sldId id="367" r:id="rId32"/>
    <p:sldId id="324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3300"/>
    <a:srgbClr val="00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>
        <p:guide orient="horz" pos="2124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37E5-C917-4834-9A6E-01F8E82AF733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B683-3C0F-4169-8D8D-DBFCE8D9B3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13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1" y="1639533"/>
            <a:ext cx="3384550" cy="483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14552" y="-237810"/>
            <a:ext cx="1041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14000" b="1" dirty="0">
                <a:solidFill>
                  <a:srgbClr val="FF0066"/>
                </a:solidFill>
              </a:rPr>
              <a:t>ɑ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49061" y="-227262"/>
            <a:ext cx="893409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14000" dirty="0">
                <a:solidFill>
                  <a:srgbClr val="FF0066"/>
                </a:solidFill>
              </a:rPr>
              <a:t>o</a:t>
            </a:r>
          </a:p>
        </p:txBody>
      </p:sp>
      <p:pic>
        <p:nvPicPr>
          <p:cNvPr id="7" name="Picture 4" descr="QQ图片20130905222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41" y="2078919"/>
            <a:ext cx="3316993" cy="439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922051" y="-146756"/>
            <a:ext cx="60525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14000" dirty="0">
                <a:solidFill>
                  <a:srgbClr val="FF0066"/>
                </a:solidFill>
              </a:rPr>
              <a:t>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80" y="2967566"/>
            <a:ext cx="20732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3596" y="458249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单韵母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2663223">
            <a:off x="5799736" y="3740892"/>
            <a:ext cx="1134177" cy="833253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17" name="矩形 16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L 形 26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文本框 1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25" name="文本框 43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29" name="文本框 44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30" name="文本框 45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34860" y="2811145"/>
            <a:ext cx="14890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ǐ</a:t>
            </a:r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4484E-7 2.09066E-6 L 0.07933 0.14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19140766">
            <a:off x="6968346" y="4758078"/>
            <a:ext cx="1134177" cy="833253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17" name="矩形 16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L 形 26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文本框 1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25" name="文本框 43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29" name="文本框 44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30" name="文本框 45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34860" y="2811145"/>
            <a:ext cx="14890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ǐ</a:t>
            </a:r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59E-7 -2.77521E-7 L 0.07829 -0.126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2229989">
            <a:off x="9226110" y="3429298"/>
            <a:ext cx="1618730" cy="1189242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16" name="矩形 15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L 形 27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文本框 1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23" name="文本框 43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29" name="文本框 44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30" name="文本框 45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42270" y="3454400"/>
            <a:ext cx="127889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ì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668E-6 -1.45236E-6 L 0.13482 0.1882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19140766">
            <a:off x="7594648" y="4231985"/>
            <a:ext cx="1134177" cy="83325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2663223">
            <a:off x="6162991" y="4254459"/>
            <a:ext cx="1134177" cy="833253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48" name="矩形 47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L 形 51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>
            <a:off x="782452" y="5068710"/>
            <a:ext cx="1075616" cy="79022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18902893">
            <a:off x="3873549" y="4368696"/>
            <a:ext cx="1132925" cy="8323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2229989">
            <a:off x="10018291" y="4220307"/>
            <a:ext cx="1123659" cy="8255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89785" y="3470275"/>
            <a:ext cx="15176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ī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72560" y="3426460"/>
            <a:ext cx="16033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í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542270" y="3454400"/>
            <a:ext cx="127889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ì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05625" y="3470275"/>
            <a:ext cx="14890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ǐ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" r="53922" b="6502"/>
          <a:stretch>
            <a:fillRect/>
          </a:stretch>
        </p:blipFill>
        <p:spPr>
          <a:xfrm>
            <a:off x="6312381" y="380574"/>
            <a:ext cx="3253757" cy="2991760"/>
          </a:xfrm>
          <a:prstGeom prst="rect">
            <a:avLst/>
          </a:prstGeom>
        </p:spPr>
      </p:pic>
      <p:pic>
        <p:nvPicPr>
          <p:cNvPr id="21" name="内容占位符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 t="31824" r="32935" b="48197"/>
          <a:stretch>
            <a:fillRect/>
          </a:stretch>
        </p:blipFill>
        <p:spPr>
          <a:xfrm>
            <a:off x="348606" y="558286"/>
            <a:ext cx="2284295" cy="27697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38" y="460971"/>
            <a:ext cx="2312557" cy="28670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59401" b="60785"/>
          <a:stretch>
            <a:fillRect/>
          </a:stretch>
        </p:blipFill>
        <p:spPr>
          <a:xfrm>
            <a:off x="3205434" y="575046"/>
            <a:ext cx="3253758" cy="26893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29335" y="3541395"/>
            <a:ext cx="15176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ī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30345" y="3541395"/>
            <a:ext cx="16033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í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01275" y="3541395"/>
            <a:ext cx="127889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ì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21830" y="3541395"/>
            <a:ext cx="14890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ǐ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55" y="773287"/>
            <a:ext cx="5126429" cy="5480756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50" y="773287"/>
            <a:ext cx="5141506" cy="5480756"/>
          </a:xfrm>
        </p:spPr>
      </p:pic>
      <p:sp>
        <p:nvSpPr>
          <p:cNvPr id="2" name="空心弧 1"/>
          <p:cNvSpPr/>
          <p:nvPr/>
        </p:nvSpPr>
        <p:spPr>
          <a:xfrm rot="10800000">
            <a:off x="3375377" y="4718754"/>
            <a:ext cx="666046" cy="1095024"/>
          </a:xfrm>
          <a:prstGeom prst="blockArc">
            <a:avLst>
              <a:gd name="adj1" fmla="val 10996231"/>
              <a:gd name="adj2" fmla="val 21573178"/>
              <a:gd name="adj3" fmla="val 165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11165292">
            <a:off x="8973882" y="1731128"/>
            <a:ext cx="1203790" cy="1228061"/>
          </a:xfrm>
          <a:prstGeom prst="blockArc">
            <a:avLst>
              <a:gd name="adj1" fmla="val 10125883"/>
              <a:gd name="adj2" fmla="val 1281218"/>
              <a:gd name="adj3" fmla="val 82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6" t="27497" r="25570" b="57055"/>
          <a:stretch>
            <a:fillRect/>
          </a:stretch>
        </p:blipFill>
        <p:spPr>
          <a:xfrm>
            <a:off x="7958667" y="1603021"/>
            <a:ext cx="3939822" cy="2867379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 t="76519" r="39961" b="5356"/>
          <a:stretch>
            <a:fillRect/>
          </a:stretch>
        </p:blipFill>
        <p:spPr>
          <a:xfrm>
            <a:off x="214489" y="1603021"/>
            <a:ext cx="3975232" cy="2867379"/>
          </a:xfrm>
        </p:spPr>
      </p:pic>
      <p:sp>
        <p:nvSpPr>
          <p:cNvPr id="3" name="文本框 2"/>
          <p:cNvSpPr txBox="1"/>
          <p:nvPr/>
        </p:nvSpPr>
        <p:spPr>
          <a:xfrm>
            <a:off x="5113866" y="1451660"/>
            <a:ext cx="16818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</a:rPr>
              <a:t>u</a:t>
            </a:r>
            <a:endParaRPr lang="zh-CN" altLang="en-US" sz="200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73721" y="4989689"/>
            <a:ext cx="51219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小嘴撅起</a:t>
            </a:r>
            <a:r>
              <a:rPr lang="en-US" altLang="zh-CN" sz="7000" dirty="0" err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uuu</a:t>
            </a:r>
            <a:endParaRPr lang="zh-CN" altLang="en-US" sz="70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8183" y="17635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单韵母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275640" y="4594578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（一声帽）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63241" y="4605869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（二声帽）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01891" y="4605869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（三声帽）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50229" y="4605869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（四声帽）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623649" y="326595"/>
            <a:ext cx="2055371" cy="3939540"/>
            <a:chOff x="1623649" y="326595"/>
            <a:chExt cx="2055371" cy="3939540"/>
          </a:xfrm>
        </p:grpSpPr>
        <p:sp>
          <p:nvSpPr>
            <p:cNvPr id="3" name="矩形 2"/>
            <p:cNvSpPr/>
            <p:nvPr/>
          </p:nvSpPr>
          <p:spPr>
            <a:xfrm>
              <a:off x="1952977" y="1095022"/>
              <a:ext cx="1219200" cy="169334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23649" y="326595"/>
              <a:ext cx="2055371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0" b="1" dirty="0">
                  <a:solidFill>
                    <a:srgbClr val="FF0000"/>
                  </a:solidFill>
                </a:rPr>
                <a:t>u</a:t>
              </a:r>
              <a:endParaRPr lang="zh-CN" altLang="en-US" sz="2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69294" y="332238"/>
            <a:ext cx="2055371" cy="3939540"/>
            <a:chOff x="4169294" y="332238"/>
            <a:chExt cx="2055371" cy="3939540"/>
          </a:xfrm>
        </p:grpSpPr>
        <p:sp>
          <p:nvSpPr>
            <p:cNvPr id="11" name="矩形 10"/>
            <p:cNvSpPr/>
            <p:nvPr/>
          </p:nvSpPr>
          <p:spPr>
            <a:xfrm rot="18849229">
              <a:off x="4517278" y="1128490"/>
              <a:ext cx="1219200" cy="15972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69294" y="332238"/>
              <a:ext cx="2055371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0" b="1" dirty="0">
                  <a:solidFill>
                    <a:srgbClr val="FF0000"/>
                  </a:solidFill>
                </a:rPr>
                <a:t>u</a:t>
              </a:r>
              <a:endParaRPr lang="zh-CN" altLang="en-US" sz="2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47206" y="303521"/>
            <a:ext cx="2055371" cy="3962611"/>
            <a:chOff x="6647206" y="303521"/>
            <a:chExt cx="2055371" cy="3962611"/>
          </a:xfrm>
        </p:grpSpPr>
        <p:sp>
          <p:nvSpPr>
            <p:cNvPr id="8" name="L 形 7"/>
            <p:cNvSpPr/>
            <p:nvPr/>
          </p:nvSpPr>
          <p:spPr>
            <a:xfrm rot="18976164">
              <a:off x="7010325" y="303521"/>
              <a:ext cx="1056925" cy="1084730"/>
            </a:xfrm>
            <a:prstGeom prst="corner">
              <a:avLst>
                <a:gd name="adj1" fmla="val 12878"/>
                <a:gd name="adj2" fmla="val 10721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47206" y="326592"/>
              <a:ext cx="2055371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0" b="1" dirty="0">
                  <a:solidFill>
                    <a:srgbClr val="FF0000"/>
                  </a:solidFill>
                </a:rPr>
                <a:t>u</a:t>
              </a:r>
              <a:endParaRPr lang="zh-CN" altLang="en-US" sz="2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757298" y="332235"/>
            <a:ext cx="2055371" cy="3939540"/>
            <a:chOff x="9757298" y="332235"/>
            <a:chExt cx="2055371" cy="3939540"/>
          </a:xfrm>
        </p:grpSpPr>
        <p:sp>
          <p:nvSpPr>
            <p:cNvPr id="10" name="矩形 9"/>
            <p:cNvSpPr/>
            <p:nvPr/>
          </p:nvSpPr>
          <p:spPr>
            <a:xfrm rot="2132895">
              <a:off x="9866408" y="1265300"/>
              <a:ext cx="1219200" cy="14961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757298" y="332235"/>
              <a:ext cx="2055371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0" b="1" dirty="0">
                  <a:solidFill>
                    <a:srgbClr val="FF0000"/>
                  </a:solidFill>
                </a:rPr>
                <a:t>u</a:t>
              </a:r>
              <a:endParaRPr lang="zh-CN" altLang="en-US" sz="25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>
            <a:off x="84403" y="4751953"/>
            <a:ext cx="1618730" cy="118924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642441" y="538138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开车啦！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22" name="矩形 21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L 形 28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394585" y="4008120"/>
            <a:ext cx="138303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ū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23405" y="3593465"/>
            <a:ext cx="16446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ǔ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0" y="3054350"/>
            <a:ext cx="120523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ú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356850" y="3275330"/>
            <a:ext cx="130492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ù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5735" r="4002" b="7527"/>
          <a:stretch>
            <a:fillRect/>
          </a:stretch>
        </p:blipFill>
        <p:spPr>
          <a:xfrm>
            <a:off x="680014" y="898666"/>
            <a:ext cx="2472267" cy="27319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>
            <a:fillRect/>
          </a:stretch>
        </p:blipFill>
        <p:spPr>
          <a:xfrm>
            <a:off x="3636325" y="706754"/>
            <a:ext cx="2741897" cy="29238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8" y="801582"/>
            <a:ext cx="2857500" cy="28575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46480" y="3866515"/>
            <a:ext cx="138303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ū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6760" y="3866515"/>
            <a:ext cx="16446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ǔ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20210" y="3866515"/>
            <a:ext cx="120523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ú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0930" y="3866515"/>
            <a:ext cx="130492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ù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3EE6BC-37C3-42D0-BF09-D2C82724D0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b="10950"/>
          <a:stretch/>
        </p:blipFill>
        <p:spPr>
          <a:xfrm>
            <a:off x="9268177" y="1174821"/>
            <a:ext cx="2099027" cy="21110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55" y="773287"/>
            <a:ext cx="5126429" cy="5480756"/>
          </a:xfrm>
          <a:prstGeom prst="rect">
            <a:avLst/>
          </a:prstGeom>
        </p:spPr>
      </p:pic>
      <p:pic>
        <p:nvPicPr>
          <p:cNvPr id="25" name="内容占位符 2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50" y="773287"/>
            <a:ext cx="5141506" cy="5480756"/>
          </a:xfrm>
        </p:spPr>
      </p:pic>
      <p:sp>
        <p:nvSpPr>
          <p:cNvPr id="2" name="思想气泡: 云 1"/>
          <p:cNvSpPr/>
          <p:nvPr/>
        </p:nvSpPr>
        <p:spPr>
          <a:xfrm>
            <a:off x="7056829" y="4368800"/>
            <a:ext cx="4515555" cy="1693333"/>
          </a:xfrm>
          <a:prstGeom prst="cloudCallout">
            <a:avLst>
              <a:gd name="adj1" fmla="val -77583"/>
              <a:gd name="adj2" fmla="val -56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小朋友们，我是单韵母宝宝，你能找到我吗？我的身子瘦瘦的，头上还带着一顶小圆帽。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" r="53922" b="6502"/>
          <a:stretch>
            <a:fillRect/>
          </a:stretch>
        </p:blipFill>
        <p:spPr>
          <a:xfrm flipH="1">
            <a:off x="5807075" y="2181860"/>
            <a:ext cx="1663065" cy="1529080"/>
          </a:xfrm>
          <a:prstGeom prst="rect">
            <a:avLst/>
          </a:prstGeom>
        </p:spPr>
      </p:pic>
      <p:pic>
        <p:nvPicPr>
          <p:cNvPr id="21" name="内容占位符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 t="31824" r="32935" b="48197"/>
          <a:stretch>
            <a:fillRect/>
          </a:stretch>
        </p:blipFill>
        <p:spPr>
          <a:xfrm flipH="1">
            <a:off x="273685" y="2385695"/>
            <a:ext cx="1167130" cy="14160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5375" y="2336165"/>
            <a:ext cx="1181735" cy="14655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59401" b="60785"/>
          <a:stretch>
            <a:fillRect/>
          </a:stretch>
        </p:blipFill>
        <p:spPr>
          <a:xfrm flipH="1">
            <a:off x="2974975" y="2426970"/>
            <a:ext cx="1663065" cy="13747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19250" y="4201795"/>
            <a:ext cx="138303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69530" y="4201795"/>
            <a:ext cx="164465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ǔ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92980" y="4201795"/>
            <a:ext cx="120523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ú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553700" y="4201795"/>
            <a:ext cx="130492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ù</a:t>
            </a:r>
          </a:p>
        </p:txBody>
      </p:sp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2095500" y="365125"/>
            <a:ext cx="8475345" cy="1325880"/>
          </a:xfrm>
        </p:spPr>
        <p:txBody>
          <a:bodyPr>
            <a:noAutofit/>
          </a:bodyPr>
          <a:lstStyle/>
          <a:p>
            <a:r>
              <a:rPr lang="zh-CN" altLang="en-US" sz="8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我们来玩捉迷藏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5735" r="4002" b="7527"/>
          <a:stretch>
            <a:fillRect/>
          </a:stretch>
        </p:blipFill>
        <p:spPr>
          <a:xfrm>
            <a:off x="273685" y="4498975"/>
            <a:ext cx="1276985" cy="14116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>
            <a:fillRect/>
          </a:stretch>
        </p:blipFill>
        <p:spPr>
          <a:xfrm>
            <a:off x="3359150" y="4399280"/>
            <a:ext cx="1417320" cy="15113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30" y="4462145"/>
            <a:ext cx="1477010" cy="147701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7985" y="2423795"/>
            <a:ext cx="151765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ī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658995" y="2423795"/>
            <a:ext cx="160337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í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536555" y="2423795"/>
            <a:ext cx="127889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50480" y="2423795"/>
            <a:ext cx="148907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ǐ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7F066FA-DE62-4439-B56F-346DC2BDE7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b="10950"/>
          <a:stretch/>
        </p:blipFill>
        <p:spPr>
          <a:xfrm>
            <a:off x="8686800" y="4277569"/>
            <a:ext cx="1470094" cy="14784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55" y="773287"/>
            <a:ext cx="5126429" cy="5480756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50" y="773287"/>
            <a:ext cx="5141506" cy="5480756"/>
          </a:xfrm>
        </p:spPr>
      </p:pic>
      <p:sp>
        <p:nvSpPr>
          <p:cNvPr id="3" name="文本框 2"/>
          <p:cNvSpPr txBox="1"/>
          <p:nvPr/>
        </p:nvSpPr>
        <p:spPr>
          <a:xfrm>
            <a:off x="1817511" y="2020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009169" y="239004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YW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495222" y="2410945"/>
            <a:ext cx="557553" cy="1229154"/>
            <a:chOff x="1495222" y="2410945"/>
            <a:chExt cx="557553" cy="1229154"/>
          </a:xfrm>
        </p:grpSpPr>
        <p:sp>
          <p:nvSpPr>
            <p:cNvPr id="6" name="矩形 5"/>
            <p:cNvSpPr/>
            <p:nvPr/>
          </p:nvSpPr>
          <p:spPr>
            <a:xfrm rot="18819751">
              <a:off x="1711703" y="2450457"/>
              <a:ext cx="98360" cy="5313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680828">
              <a:off x="1954415" y="2410945"/>
              <a:ext cx="98360" cy="5313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1362194">
              <a:off x="1925984" y="2935333"/>
              <a:ext cx="97340" cy="7047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24429" y="2507648"/>
            <a:ext cx="1720218" cy="1003378"/>
            <a:chOff x="7024429" y="2507648"/>
            <a:chExt cx="1720218" cy="1003378"/>
          </a:xfrm>
        </p:grpSpPr>
        <p:grpSp>
          <p:nvGrpSpPr>
            <p:cNvPr id="23" name="组合 22"/>
            <p:cNvGrpSpPr/>
            <p:nvPr/>
          </p:nvGrpSpPr>
          <p:grpSpPr>
            <a:xfrm>
              <a:off x="7024429" y="2521427"/>
              <a:ext cx="717612" cy="989599"/>
              <a:chOff x="7024429" y="2521427"/>
              <a:chExt cx="717612" cy="989599"/>
            </a:xfrm>
          </p:grpSpPr>
          <p:sp>
            <p:nvSpPr>
              <p:cNvPr id="20" name="矩形 19"/>
              <p:cNvSpPr/>
              <p:nvPr/>
            </p:nvSpPr>
            <p:spPr>
              <a:xfrm rot="19418193">
                <a:off x="7024429" y="2543258"/>
                <a:ext cx="160028" cy="8743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2260027">
                <a:off x="7575413" y="2521427"/>
                <a:ext cx="166628" cy="9895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027035" y="2507648"/>
              <a:ext cx="717612" cy="989599"/>
              <a:chOff x="7024429" y="2521427"/>
              <a:chExt cx="717612" cy="989599"/>
            </a:xfrm>
          </p:grpSpPr>
          <p:sp>
            <p:nvSpPr>
              <p:cNvPr id="25" name="矩形 24"/>
              <p:cNvSpPr/>
              <p:nvPr/>
            </p:nvSpPr>
            <p:spPr>
              <a:xfrm rot="19418193">
                <a:off x="7024429" y="2543258"/>
                <a:ext cx="160028" cy="8743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260027">
                <a:off x="7575413" y="2521427"/>
                <a:ext cx="166628" cy="9895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63052" y="259631"/>
            <a:ext cx="897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dirty="0">
                <a:solidFill>
                  <a:srgbClr val="003300"/>
                </a:solidFill>
                <a:ea typeface="楷体" panose="02010609060101010101" pitchFamily="49" charset="-122"/>
              </a:rPr>
              <a:t>y</a:t>
            </a:r>
            <a:endParaRPr lang="zh-CN" altLang="en-US" sz="10000" b="1" dirty="0">
              <a:solidFill>
                <a:srgbClr val="003300"/>
              </a:solidFill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6847" y="417675"/>
            <a:ext cx="1154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dirty="0">
                <a:solidFill>
                  <a:srgbClr val="003300"/>
                </a:solidFill>
                <a:ea typeface="楷体" panose="02010609060101010101" pitchFamily="49" charset="-122"/>
              </a:rPr>
              <a:t>w</a:t>
            </a:r>
            <a:endParaRPr lang="zh-CN" altLang="en-US" sz="10000" b="1" dirty="0">
              <a:solidFill>
                <a:srgbClr val="003300"/>
              </a:solidFill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6761" y="5555042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单韵母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4983" y="926587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  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88756" y="4944533"/>
            <a:ext cx="897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dirty="0" err="1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endParaRPr lang="zh-CN" altLang="en-US" sz="10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39672" y="4944533"/>
            <a:ext cx="897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dirty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endParaRPr lang="zh-CN" altLang="en-US" sz="10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435470" y="2851360"/>
            <a:ext cx="4031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整体认读音节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669E-6 3.05273E-6 L -0.06877 0.34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023E-6 2.07216E-6 L -0.00313 -0.34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642 L -0.07386 0.332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556 L -0.00208 -0.324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632141" y="1664327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10053" y="1658681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20145" y="1664324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36830" y="4353278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（一声帽）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670226" y="435377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（二声帽）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544436" y="435377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（三声帽）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505499" y="435377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（四声帽）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52195" y="1787525"/>
            <a:ext cx="1183576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0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yī</a:t>
            </a:r>
            <a:r>
              <a:rPr lang="en-US" altLang="zh-CN" sz="10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10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yí</a:t>
            </a:r>
            <a:r>
              <a:rPr lang="en-US" altLang="zh-CN" sz="10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10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yǐ</a:t>
            </a:r>
            <a:r>
              <a:rPr lang="en-US" altLang="zh-CN" sz="10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10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yì</a:t>
            </a:r>
            <a:endParaRPr lang="en-US" altLang="zh-CN" sz="10000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406360" y="4836506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84272" y="4830860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994364" y="4836503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1132" y="5259406"/>
            <a:ext cx="19864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医</a:t>
            </a:r>
            <a:r>
              <a:rPr lang="zh-CN" altLang="en-US" sz="7000" b="1" dirty="0">
                <a:latin typeface="楷体" panose="02010609060101010101" pitchFamily="49" charset="-122"/>
                <a:ea typeface="楷体" panose="02010609060101010101" pitchFamily="49" charset="-122"/>
              </a:rPr>
              <a:t>生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114062" y="5197223"/>
            <a:ext cx="28905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移</a:t>
            </a:r>
            <a:r>
              <a:rPr lang="zh-CN" altLang="en-US" sz="7000" b="1" dirty="0">
                <a:latin typeface="楷体" panose="02010609060101010101" pitchFamily="49" charset="-122"/>
                <a:ea typeface="楷体" panose="02010609060101010101" pitchFamily="49" charset="-122"/>
              </a:rPr>
              <a:t>动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559878" y="5197223"/>
            <a:ext cx="19864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蚂</a:t>
            </a:r>
            <a:r>
              <a:rPr lang="zh-CN" altLang="en-US" sz="7000" b="1" dirty="0">
                <a:latin typeface="楷体" panose="02010609060101010101" pitchFamily="49" charset="-122"/>
                <a:ea typeface="楷体" panose="02010609060101010101" pitchFamily="49" charset="-122"/>
              </a:rPr>
              <a:t>蚁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374599" y="5222495"/>
            <a:ext cx="24384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翼</a:t>
            </a:r>
            <a:r>
              <a:rPr lang="zh-CN" altLang="en-US" sz="7000" b="1" dirty="0">
                <a:latin typeface="楷体" panose="02010609060101010101" pitchFamily="49" charset="-122"/>
                <a:ea typeface="楷体" panose="02010609060101010101" pitchFamily="49" charset="-122"/>
              </a:rPr>
              <a:t>龙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32434" y="3902075"/>
            <a:ext cx="1127012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8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yī</a:t>
            </a:r>
            <a:r>
              <a:rPr lang="en-US" altLang="zh-CN" sz="8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en-US" altLang="zh-CN" sz="8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yí</a:t>
            </a:r>
            <a:r>
              <a:rPr lang="en-US" altLang="zh-CN" sz="8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8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yǐ</a:t>
            </a:r>
            <a:r>
              <a:rPr lang="en-US" altLang="zh-CN" sz="8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8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yì</a:t>
            </a:r>
            <a:endParaRPr lang="en-US" altLang="zh-CN" sz="8000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t="8975" r="32052" b="10384"/>
          <a:stretch/>
        </p:blipFill>
        <p:spPr>
          <a:xfrm>
            <a:off x="371690" y="685801"/>
            <a:ext cx="2145323" cy="26421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62" y="836667"/>
            <a:ext cx="3207607" cy="2778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>
          <a:xfrm>
            <a:off x="6636010" y="1148482"/>
            <a:ext cx="2230315" cy="23014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6"/>
          <a:stretch/>
        </p:blipFill>
        <p:spPr>
          <a:xfrm>
            <a:off x="9143112" y="946651"/>
            <a:ext cx="2901462" cy="24970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95106" y="371404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（一声帽）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82707" y="3725335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（二声帽）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21357" y="3725335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（三声帽）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69695" y="3725335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（四声帽）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69294" y="332238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47206" y="326592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57298" y="332235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1658" y="1268235"/>
            <a:ext cx="1991289" cy="1938992"/>
            <a:chOff x="431034" y="2408413"/>
            <a:chExt cx="1991289" cy="1938992"/>
          </a:xfrm>
        </p:grpSpPr>
        <p:grpSp>
          <p:nvGrpSpPr>
            <p:cNvPr id="42" name="组合 41"/>
            <p:cNvGrpSpPr/>
            <p:nvPr/>
          </p:nvGrpSpPr>
          <p:grpSpPr>
            <a:xfrm>
              <a:off x="1489054" y="2634916"/>
              <a:ext cx="933269" cy="1631216"/>
              <a:chOff x="1633259" y="2792060"/>
              <a:chExt cx="933269" cy="1631216"/>
            </a:xfrm>
          </p:grpSpPr>
          <p:sp>
            <p:nvSpPr>
              <p:cNvPr id="43" name="矩形 42"/>
              <p:cNvSpPr/>
              <p:nvPr/>
            </p:nvSpPr>
            <p:spPr>
              <a:xfrm flipV="1">
                <a:off x="1841146" y="3087639"/>
                <a:ext cx="566320" cy="45719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633259" y="2792060"/>
                <a:ext cx="93326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0" b="1" dirty="0">
                    <a:solidFill>
                      <a:srgbClr val="FF0000"/>
                    </a:solidFill>
                  </a:rPr>
                  <a:t>u</a:t>
                </a:r>
                <a:endParaRPr lang="zh-CN" altLang="en-US" sz="10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431034" y="2408413"/>
              <a:ext cx="12756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b="1" dirty="0">
                  <a:solidFill>
                    <a:srgbClr val="003300"/>
                  </a:solidFill>
                  <a:ea typeface="楷体" panose="02010609060101010101" pitchFamily="49" charset="-122"/>
                </a:rPr>
                <a:t>w</a:t>
              </a:r>
              <a:endParaRPr lang="zh-CN" altLang="en-US" sz="12000" b="1" dirty="0">
                <a:solidFill>
                  <a:srgbClr val="003300"/>
                </a:solidFill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88007" y="1237781"/>
            <a:ext cx="2031343" cy="1938992"/>
            <a:chOff x="2807383" y="2377959"/>
            <a:chExt cx="2031343" cy="1938992"/>
          </a:xfrm>
        </p:grpSpPr>
        <p:grpSp>
          <p:nvGrpSpPr>
            <p:cNvPr id="45" name="组合 44"/>
            <p:cNvGrpSpPr/>
            <p:nvPr/>
          </p:nvGrpSpPr>
          <p:grpSpPr>
            <a:xfrm>
              <a:off x="3905457" y="2592096"/>
              <a:ext cx="933269" cy="1631216"/>
              <a:chOff x="4485232" y="2623882"/>
              <a:chExt cx="933269" cy="1631216"/>
            </a:xfrm>
          </p:grpSpPr>
          <p:sp>
            <p:nvSpPr>
              <p:cNvPr id="46" name="矩形 45"/>
              <p:cNvSpPr/>
              <p:nvPr/>
            </p:nvSpPr>
            <p:spPr>
              <a:xfrm rot="18849229">
                <a:off x="4651089" y="2967564"/>
                <a:ext cx="515697" cy="62591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485232" y="2623882"/>
                <a:ext cx="93326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0" b="1" dirty="0">
                    <a:solidFill>
                      <a:srgbClr val="FF0000"/>
                    </a:solidFill>
                  </a:rPr>
                  <a:t>u</a:t>
                </a:r>
                <a:endParaRPr lang="zh-CN" altLang="en-US" sz="10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2807383" y="2377959"/>
              <a:ext cx="12756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b="1" dirty="0">
                  <a:solidFill>
                    <a:srgbClr val="003300"/>
                  </a:solidFill>
                  <a:ea typeface="楷体" panose="02010609060101010101" pitchFamily="49" charset="-122"/>
                </a:rPr>
                <a:t>w</a:t>
              </a:r>
              <a:endParaRPr lang="zh-CN" altLang="en-US" sz="12000" b="1" dirty="0">
                <a:solidFill>
                  <a:srgbClr val="003300"/>
                </a:solidFill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11268" y="1237781"/>
            <a:ext cx="2125381" cy="1938992"/>
            <a:chOff x="5430644" y="2377959"/>
            <a:chExt cx="2125381" cy="1938992"/>
          </a:xfrm>
        </p:grpSpPr>
        <p:grpSp>
          <p:nvGrpSpPr>
            <p:cNvPr id="48" name="组合 47"/>
            <p:cNvGrpSpPr/>
            <p:nvPr/>
          </p:nvGrpSpPr>
          <p:grpSpPr>
            <a:xfrm>
              <a:off x="6622756" y="2592096"/>
              <a:ext cx="933269" cy="1631216"/>
              <a:chOff x="6852158" y="2960050"/>
              <a:chExt cx="933269" cy="1631216"/>
            </a:xfrm>
          </p:grpSpPr>
          <p:sp>
            <p:nvSpPr>
              <p:cNvPr id="49" name="L 形 48"/>
              <p:cNvSpPr/>
              <p:nvPr/>
            </p:nvSpPr>
            <p:spPr>
              <a:xfrm rot="18976164">
                <a:off x="7069109" y="2965411"/>
                <a:ext cx="447058" cy="425080"/>
              </a:xfrm>
              <a:prstGeom prst="corner">
                <a:avLst>
                  <a:gd name="adj1" fmla="val 12878"/>
                  <a:gd name="adj2" fmla="val 10721"/>
                </a:avLst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6852158" y="2960050"/>
                <a:ext cx="93326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0" b="1" dirty="0">
                    <a:solidFill>
                      <a:srgbClr val="FF0000"/>
                    </a:solidFill>
                  </a:rPr>
                  <a:t>u</a:t>
                </a:r>
                <a:endParaRPr lang="zh-CN" altLang="en-US" sz="10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5430644" y="2377959"/>
              <a:ext cx="12756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b="1" dirty="0">
                  <a:solidFill>
                    <a:srgbClr val="003300"/>
                  </a:solidFill>
                  <a:ea typeface="楷体" panose="02010609060101010101" pitchFamily="49" charset="-122"/>
                </a:rPr>
                <a:t>w</a:t>
              </a:r>
              <a:endParaRPr lang="zh-CN" altLang="en-US" sz="12000" b="1" dirty="0">
                <a:solidFill>
                  <a:srgbClr val="003300"/>
                </a:solidFill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42152" y="1200483"/>
            <a:ext cx="2112559" cy="1938992"/>
            <a:chOff x="8461528" y="2340661"/>
            <a:chExt cx="2112559" cy="1938992"/>
          </a:xfrm>
        </p:grpSpPr>
        <p:grpSp>
          <p:nvGrpSpPr>
            <p:cNvPr id="51" name="组合 50"/>
            <p:cNvGrpSpPr/>
            <p:nvPr/>
          </p:nvGrpSpPr>
          <p:grpSpPr>
            <a:xfrm>
              <a:off x="9640818" y="2501897"/>
              <a:ext cx="933269" cy="1631216"/>
              <a:chOff x="10073236" y="2623879"/>
              <a:chExt cx="933269" cy="1631216"/>
            </a:xfrm>
          </p:grpSpPr>
          <p:sp>
            <p:nvSpPr>
              <p:cNvPr id="52" name="矩形 51"/>
              <p:cNvSpPr/>
              <p:nvPr/>
            </p:nvSpPr>
            <p:spPr>
              <a:xfrm rot="2132895">
                <a:off x="10306660" y="2937083"/>
                <a:ext cx="477775" cy="6328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0073236" y="2623879"/>
                <a:ext cx="93326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0" b="1" dirty="0">
                    <a:solidFill>
                      <a:srgbClr val="FF0000"/>
                    </a:solidFill>
                  </a:rPr>
                  <a:t>u</a:t>
                </a:r>
                <a:endParaRPr lang="zh-CN" altLang="en-US" sz="10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8461528" y="2340661"/>
              <a:ext cx="12756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b="1" dirty="0">
                  <a:solidFill>
                    <a:srgbClr val="003300"/>
                  </a:solidFill>
                  <a:ea typeface="楷体" panose="02010609060101010101" pitchFamily="49" charset="-122"/>
                </a:rPr>
                <a:t>w</a:t>
              </a:r>
              <a:endParaRPr lang="zh-CN" altLang="en-US" sz="12000" b="1" dirty="0">
                <a:solidFill>
                  <a:srgbClr val="003300"/>
                </a:solidFill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169294" y="332238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47206" y="326592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57298" y="332235"/>
            <a:ext cx="18473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5000" b="1" dirty="0">
              <a:solidFill>
                <a:srgbClr val="FF0000"/>
              </a:solidFill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88" y="548906"/>
            <a:ext cx="2577503" cy="2609088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485422" y="4965486"/>
            <a:ext cx="19864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屋顶</a:t>
            </a:r>
            <a:endParaRPr lang="zh-CN" altLang="en-US" sz="7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663602" y="4903853"/>
            <a:ext cx="33393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梧</a:t>
            </a:r>
            <a:r>
              <a:rPr lang="zh-CN" altLang="en-US" sz="7000" b="1" dirty="0">
                <a:latin typeface="楷体" panose="02010609060101010101" pitchFamily="49" charset="-122"/>
                <a:ea typeface="楷体" panose="02010609060101010101" pitchFamily="49" charset="-122"/>
              </a:rPr>
              <a:t>桐树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850501" y="4903853"/>
            <a:ext cx="19864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latin typeface="楷体" panose="02010609060101010101" pitchFamily="49" charset="-122"/>
                <a:ea typeface="楷体" panose="02010609060101010101" pitchFamily="49" charset="-122"/>
              </a:rPr>
              <a:t>跳</a:t>
            </a:r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589090" y="4929125"/>
            <a:ext cx="1968500" cy="1168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雾</a:t>
            </a:r>
            <a:r>
              <a:rPr lang="zh-CN" altLang="en-US" sz="7000" b="1" dirty="0">
                <a:latin typeface="楷体" panose="02010609060101010101" pitchFamily="49" charset="-122"/>
                <a:ea typeface="楷体" panose="02010609060101010101" pitchFamily="49" charset="-122"/>
              </a:rPr>
              <a:t>霾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17853" y="3542230"/>
            <a:ext cx="113792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9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wū</a:t>
            </a:r>
            <a:r>
              <a:rPr lang="en-US" altLang="zh-CN" sz="90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 sz="9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wú</a:t>
            </a:r>
            <a:r>
              <a:rPr lang="en-US" altLang="zh-CN" sz="90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en-US" altLang="zh-CN" sz="9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wǔ</a:t>
            </a:r>
            <a:r>
              <a:rPr lang="en-US" altLang="zh-CN" sz="90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9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wù</a:t>
            </a:r>
            <a:endParaRPr lang="en-US" altLang="zh-CN" sz="9000" b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787B3C6-8CB6-4BDA-9D20-0F1A0973FF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7085" r="51043" b="29660"/>
          <a:stretch/>
        </p:blipFill>
        <p:spPr>
          <a:xfrm>
            <a:off x="485422" y="713273"/>
            <a:ext cx="2274287" cy="23706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AB003C-EE29-42C1-995A-C93B49AE5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32428" r="7420" b="20000"/>
          <a:stretch/>
        </p:blipFill>
        <p:spPr>
          <a:xfrm>
            <a:off x="6391275" y="666642"/>
            <a:ext cx="2300907" cy="24609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4F1FDA-8F7F-45AB-B6F8-C2C76197F3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r="32749" b="30535"/>
          <a:stretch/>
        </p:blipFill>
        <p:spPr>
          <a:xfrm>
            <a:off x="3340986" y="713273"/>
            <a:ext cx="2334748" cy="237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Line 25"/>
          <p:cNvSpPr>
            <a:spLocks noChangeShapeType="1"/>
          </p:cNvSpPr>
          <p:nvPr/>
        </p:nvSpPr>
        <p:spPr bwMode="auto">
          <a:xfrm>
            <a:off x="3018069" y="4164487"/>
            <a:ext cx="515114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26"/>
          <p:cNvSpPr>
            <a:spLocks noChangeShapeType="1"/>
          </p:cNvSpPr>
          <p:nvPr/>
        </p:nvSpPr>
        <p:spPr bwMode="auto">
          <a:xfrm>
            <a:off x="3018069" y="5757333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Line 27"/>
          <p:cNvSpPr>
            <a:spLocks noChangeShapeType="1"/>
          </p:cNvSpPr>
          <p:nvPr/>
        </p:nvSpPr>
        <p:spPr bwMode="auto">
          <a:xfrm>
            <a:off x="2968977" y="2490024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9" name="Line 28"/>
          <p:cNvSpPr>
            <a:spLocks noChangeShapeType="1"/>
          </p:cNvSpPr>
          <p:nvPr/>
        </p:nvSpPr>
        <p:spPr bwMode="auto">
          <a:xfrm>
            <a:off x="3018069" y="981428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Oval 30"/>
          <p:cNvSpPr>
            <a:spLocks noChangeArrowheads="1"/>
          </p:cNvSpPr>
          <p:nvPr/>
        </p:nvSpPr>
        <p:spPr bwMode="auto">
          <a:xfrm>
            <a:off x="5124635" y="1696156"/>
            <a:ext cx="452076" cy="48877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5124635" y="2535181"/>
            <a:ext cx="452076" cy="15928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Line 25"/>
          <p:cNvSpPr>
            <a:spLocks noChangeShapeType="1"/>
          </p:cNvSpPr>
          <p:nvPr/>
        </p:nvSpPr>
        <p:spPr bwMode="auto">
          <a:xfrm>
            <a:off x="3018069" y="4164487"/>
            <a:ext cx="515114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26"/>
          <p:cNvSpPr>
            <a:spLocks noChangeShapeType="1"/>
          </p:cNvSpPr>
          <p:nvPr/>
        </p:nvSpPr>
        <p:spPr bwMode="auto">
          <a:xfrm>
            <a:off x="3018069" y="5757333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Line 27"/>
          <p:cNvSpPr>
            <a:spLocks noChangeShapeType="1"/>
          </p:cNvSpPr>
          <p:nvPr/>
        </p:nvSpPr>
        <p:spPr bwMode="auto">
          <a:xfrm>
            <a:off x="2968977" y="2490024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9" name="Line 28"/>
          <p:cNvSpPr>
            <a:spLocks noChangeShapeType="1"/>
          </p:cNvSpPr>
          <p:nvPr/>
        </p:nvSpPr>
        <p:spPr bwMode="auto">
          <a:xfrm>
            <a:off x="3018069" y="981428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03628" y="1074594"/>
            <a:ext cx="19800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0" b="1" dirty="0">
                <a:solidFill>
                  <a:srgbClr val="FF0000"/>
                </a:solidFill>
              </a:rPr>
              <a:t>u</a:t>
            </a:r>
            <a:endParaRPr lang="zh-CN" altLang="en-US" sz="2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3018069" y="4164487"/>
            <a:ext cx="515114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18069" y="5757333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968977" y="2490024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018069" y="981428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9592026">
            <a:off x="4812533" y="2483650"/>
            <a:ext cx="300219" cy="18343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1592058">
            <a:off x="5402542" y="2405629"/>
            <a:ext cx="300219" cy="34758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1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55" y="773287"/>
            <a:ext cx="5126429" cy="5480756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50" y="773287"/>
            <a:ext cx="5141506" cy="5480756"/>
          </a:xfrm>
        </p:spPr>
      </p:pic>
      <p:sp>
        <p:nvSpPr>
          <p:cNvPr id="11" name="矩形 10"/>
          <p:cNvSpPr/>
          <p:nvPr/>
        </p:nvSpPr>
        <p:spPr>
          <a:xfrm>
            <a:off x="5508978" y="1478844"/>
            <a:ext cx="338666" cy="17723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452533" y="773287"/>
            <a:ext cx="440267" cy="4120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3018069" y="4164487"/>
            <a:ext cx="515114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18069" y="5757333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968977" y="2490024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018069" y="981428"/>
            <a:ext cx="5200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75" y="982425"/>
            <a:ext cx="26100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0" b="1" dirty="0">
                <a:solidFill>
                  <a:srgbClr val="FF0000"/>
                </a:solidFill>
                <a:latin typeface="+mn-ea"/>
                <a:cs typeface="Aharoni" panose="02010803020104030203" pitchFamily="2" charset="-79"/>
              </a:rPr>
              <a:t>w</a:t>
            </a:r>
            <a:endParaRPr lang="zh-CN" altLang="en-US" sz="25000" b="1" dirty="0">
              <a:solidFill>
                <a:srgbClr val="FF0000"/>
              </a:solidFill>
              <a:latin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077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0092" y="902432"/>
            <a:ext cx="4982308" cy="908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0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haroni" panose="02010803020104030203" pitchFamily="2" charset="-79"/>
              </a:rPr>
              <a:t>乌龟开心穿花衣，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790092" y="2259378"/>
            <a:ext cx="4982308" cy="90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50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haroni" panose="02010803020104030203" pitchFamily="2" charset="-79"/>
              </a:rPr>
              <a:t>梧桐树下找阿姨，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790092" y="3537193"/>
            <a:ext cx="4982308" cy="90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50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haroni" panose="02010803020104030203" pitchFamily="2" charset="-79"/>
              </a:rPr>
              <a:t>舞动身子爬椅子，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790092" y="4920516"/>
            <a:ext cx="4982308" cy="90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50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haroni" panose="02010803020104030203" pitchFamily="2" charset="-79"/>
              </a:rPr>
              <a:t>雾霾天气不容易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35733" y="194468"/>
            <a:ext cx="875833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wū</a:t>
            </a:r>
            <a:endParaRPr lang="en-US" altLang="zh-CN" sz="5000" b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90092" y="2862356"/>
            <a:ext cx="1255699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wǔ</a:t>
            </a:r>
            <a:endParaRPr lang="en-US" altLang="zh-CN" sz="5000" b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90092" y="1552419"/>
            <a:ext cx="1219201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wú</a:t>
            </a:r>
            <a:r>
              <a:rPr lang="en-US" altLang="zh-CN" sz="50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90092" y="4093162"/>
            <a:ext cx="911469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wù</a:t>
            </a:r>
            <a:endParaRPr lang="en-US" altLang="zh-CN" sz="5000" b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17727" y="171734"/>
            <a:ext cx="908490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yī</a:t>
            </a:r>
            <a:r>
              <a:rPr lang="en-US" altLang="zh-CN" sz="5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43346" y="2780927"/>
            <a:ext cx="1257251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5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yǐ</a:t>
            </a:r>
            <a:r>
              <a:rPr lang="en-US" altLang="zh-CN" sz="5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20304" y="1564844"/>
            <a:ext cx="1052096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yí</a:t>
            </a:r>
            <a:r>
              <a:rPr lang="en-US" altLang="zh-CN" sz="5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17727" y="4058742"/>
            <a:ext cx="773649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50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yì</a:t>
            </a:r>
            <a:endParaRPr lang="en-US" altLang="zh-CN" sz="5000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936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55" y="773287"/>
            <a:ext cx="5126429" cy="5480756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50" y="773287"/>
            <a:ext cx="5141506" cy="5480756"/>
          </a:xfrm>
        </p:spPr>
      </p:pic>
      <p:sp>
        <p:nvSpPr>
          <p:cNvPr id="3" name="文本框 2"/>
          <p:cNvSpPr txBox="1"/>
          <p:nvPr/>
        </p:nvSpPr>
        <p:spPr>
          <a:xfrm>
            <a:off x="1817511" y="2020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009169" y="239004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YW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495222" y="2410945"/>
            <a:ext cx="557553" cy="1229154"/>
            <a:chOff x="1495222" y="2410945"/>
            <a:chExt cx="557553" cy="1229154"/>
          </a:xfrm>
        </p:grpSpPr>
        <p:sp>
          <p:nvSpPr>
            <p:cNvPr id="6" name="矩形 5"/>
            <p:cNvSpPr/>
            <p:nvPr/>
          </p:nvSpPr>
          <p:spPr>
            <a:xfrm rot="18819751">
              <a:off x="1711703" y="2450457"/>
              <a:ext cx="98360" cy="5313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680828">
              <a:off x="1954415" y="2410945"/>
              <a:ext cx="98360" cy="5313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1362194">
              <a:off x="1925984" y="2935333"/>
              <a:ext cx="97340" cy="7047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24429" y="2507648"/>
            <a:ext cx="1720218" cy="1003378"/>
            <a:chOff x="7024429" y="2507648"/>
            <a:chExt cx="1720218" cy="1003378"/>
          </a:xfrm>
        </p:grpSpPr>
        <p:grpSp>
          <p:nvGrpSpPr>
            <p:cNvPr id="23" name="组合 22"/>
            <p:cNvGrpSpPr/>
            <p:nvPr/>
          </p:nvGrpSpPr>
          <p:grpSpPr>
            <a:xfrm>
              <a:off x="7024429" y="2521427"/>
              <a:ext cx="717612" cy="989599"/>
              <a:chOff x="7024429" y="2521427"/>
              <a:chExt cx="717612" cy="989599"/>
            </a:xfrm>
          </p:grpSpPr>
          <p:sp>
            <p:nvSpPr>
              <p:cNvPr id="20" name="矩形 19"/>
              <p:cNvSpPr/>
              <p:nvPr/>
            </p:nvSpPr>
            <p:spPr>
              <a:xfrm rot="19418193">
                <a:off x="7024429" y="2543258"/>
                <a:ext cx="160028" cy="8743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2260027">
                <a:off x="7575413" y="2521427"/>
                <a:ext cx="166628" cy="9895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027035" y="2507648"/>
              <a:ext cx="717612" cy="989599"/>
              <a:chOff x="7024429" y="2521427"/>
              <a:chExt cx="717612" cy="989599"/>
            </a:xfrm>
          </p:grpSpPr>
          <p:sp>
            <p:nvSpPr>
              <p:cNvPr id="25" name="矩形 24"/>
              <p:cNvSpPr/>
              <p:nvPr/>
            </p:nvSpPr>
            <p:spPr>
              <a:xfrm rot="19418193">
                <a:off x="7024429" y="2543258"/>
                <a:ext cx="160028" cy="8743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260027">
                <a:off x="7575413" y="2521427"/>
                <a:ext cx="166628" cy="9895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4244622" y="2910233"/>
            <a:ext cx="101600" cy="578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10757" y="2683555"/>
            <a:ext cx="124177" cy="1273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空心弧 18"/>
          <p:cNvSpPr/>
          <p:nvPr/>
        </p:nvSpPr>
        <p:spPr>
          <a:xfrm rot="10800000">
            <a:off x="3375377" y="4718754"/>
            <a:ext cx="666046" cy="1095024"/>
          </a:xfrm>
          <a:prstGeom prst="blockArc">
            <a:avLst>
              <a:gd name="adj1" fmla="val 10996231"/>
              <a:gd name="adj2" fmla="val 21573178"/>
              <a:gd name="adj3" fmla="val 165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空心弧 21"/>
          <p:cNvSpPr/>
          <p:nvPr/>
        </p:nvSpPr>
        <p:spPr>
          <a:xfrm rot="11165292">
            <a:off x="8973882" y="1731128"/>
            <a:ext cx="1203790" cy="1228061"/>
          </a:xfrm>
          <a:prstGeom prst="blockArc">
            <a:avLst>
              <a:gd name="adj1" fmla="val 10125883"/>
              <a:gd name="adj2" fmla="val 1281218"/>
              <a:gd name="adj3" fmla="val 82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 t="31824" r="32935" b="48197"/>
          <a:stretch>
            <a:fillRect/>
          </a:stretch>
        </p:blipFill>
        <p:spPr>
          <a:xfrm>
            <a:off x="457525" y="1528673"/>
            <a:ext cx="3018176" cy="36595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87332" y="2472266"/>
            <a:ext cx="338666" cy="17723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36531" y="1755421"/>
            <a:ext cx="440267" cy="4120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思想气泡: 云 8"/>
          <p:cNvSpPr/>
          <p:nvPr/>
        </p:nvSpPr>
        <p:spPr>
          <a:xfrm>
            <a:off x="6413363" y="891820"/>
            <a:ext cx="5394815" cy="3578579"/>
          </a:xfrm>
          <a:prstGeom prst="cloudCallout">
            <a:avLst>
              <a:gd name="adj1" fmla="val -69583"/>
              <a:gd name="adj2" fmla="val 25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牙齿对齐</a:t>
            </a:r>
            <a:r>
              <a:rPr lang="en-US" altLang="zh-CN" sz="4000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8796" y="208211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单韵母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0394" y="1693332"/>
            <a:ext cx="338666" cy="17723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54578" y="1095022"/>
            <a:ext cx="1219200" cy="16933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L 形 7"/>
          <p:cNvSpPr/>
          <p:nvPr/>
        </p:nvSpPr>
        <p:spPr>
          <a:xfrm rot="18976164">
            <a:off x="7010325" y="303521"/>
            <a:ext cx="1056925" cy="1084730"/>
          </a:xfrm>
          <a:prstGeom prst="corner">
            <a:avLst>
              <a:gd name="adj1" fmla="val 12878"/>
              <a:gd name="adj2" fmla="val 1072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132895">
            <a:off x="9843830" y="1203241"/>
            <a:ext cx="1219200" cy="14961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8849229">
            <a:off x="4515043" y="1126083"/>
            <a:ext cx="1219200" cy="15972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9195" y="2212622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（一声帽）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63241" y="2212622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（二声帽）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01891" y="2212622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（三声帽）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50229" y="2212622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（四声帽）</a:t>
            </a:r>
          </a:p>
        </p:txBody>
      </p:sp>
      <p:sp>
        <p:nvSpPr>
          <p:cNvPr id="16" name="椭圆 15"/>
          <p:cNvSpPr/>
          <p:nvPr/>
        </p:nvSpPr>
        <p:spPr>
          <a:xfrm>
            <a:off x="609593" y="976487"/>
            <a:ext cx="440267" cy="4120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52977" y="1095022"/>
            <a:ext cx="1219200" cy="2370666"/>
            <a:chOff x="1952977" y="1095022"/>
            <a:chExt cx="1219200" cy="2370666"/>
          </a:xfrm>
        </p:grpSpPr>
        <p:sp>
          <p:nvSpPr>
            <p:cNvPr id="5" name="矩形 4"/>
            <p:cNvSpPr/>
            <p:nvPr/>
          </p:nvSpPr>
          <p:spPr>
            <a:xfrm>
              <a:off x="2353729" y="1693332"/>
              <a:ext cx="338666" cy="177235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952977" y="1095022"/>
              <a:ext cx="1219200" cy="169334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75640" y="4594578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（一声帽）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63241" y="4605869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（二声帽）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01891" y="4605869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（三声帽）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50229" y="4605869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（四声帽）</a:t>
            </a:r>
          </a:p>
        </p:txBody>
      </p:sp>
      <p:sp>
        <p:nvSpPr>
          <p:cNvPr id="11" name="矩形 10"/>
          <p:cNvSpPr/>
          <p:nvPr/>
        </p:nvSpPr>
        <p:spPr>
          <a:xfrm rot="17469228">
            <a:off x="4291965" y="1116965"/>
            <a:ext cx="1069340" cy="1771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45330" y="1741805"/>
            <a:ext cx="338455" cy="17722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010325" y="303521"/>
            <a:ext cx="1056925" cy="3233452"/>
            <a:chOff x="7010325" y="303521"/>
            <a:chExt cx="1056925" cy="3233452"/>
          </a:xfrm>
        </p:grpSpPr>
        <p:sp>
          <p:nvSpPr>
            <p:cNvPr id="8" name="L 形 7"/>
            <p:cNvSpPr/>
            <p:nvPr/>
          </p:nvSpPr>
          <p:spPr>
            <a:xfrm rot="18976164">
              <a:off x="7010325" y="303521"/>
              <a:ext cx="1056925" cy="1084730"/>
            </a:xfrm>
            <a:prstGeom prst="corner">
              <a:avLst>
                <a:gd name="adj1" fmla="val 12878"/>
                <a:gd name="adj2" fmla="val 10721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369454" y="1764617"/>
              <a:ext cx="338666" cy="177235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 rot="4232893">
            <a:off x="10171430" y="1153795"/>
            <a:ext cx="1087120" cy="18478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652125" y="1803400"/>
            <a:ext cx="338455" cy="17722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47416" y="5401735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一声平平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17989" y="541302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二声扬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72025" y="5413026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三声拐弯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634949" y="541302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四声降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>
            <a:off x="84403" y="4751953"/>
            <a:ext cx="1618730" cy="118924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6" name="矩形 5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L 形 25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642441" y="538138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开车啦！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89785" y="3470275"/>
            <a:ext cx="15176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ī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72560" y="3426460"/>
            <a:ext cx="16033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í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542270" y="3454400"/>
            <a:ext cx="127889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ì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05625" y="3470275"/>
            <a:ext cx="14890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ǐ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>
            <a:off x="0" y="4743638"/>
            <a:ext cx="1618730" cy="1189242"/>
          </a:xfrm>
          <a:prstGeom prst="rect">
            <a:avLst/>
          </a:prstGeom>
        </p:spPr>
      </p:pic>
      <p:grpSp>
        <p:nvGrpSpPr>
          <p:cNvPr id="2" name="组合 13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18" name="矩形 17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L 形 27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文本框 1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21" name="文本框 43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30" name="文本框 44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31" name="文本框 45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89785" y="3470275"/>
            <a:ext cx="151765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ī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008E-6 -8.14061E-7 L 0.1965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68273" r="52225" b="10402"/>
          <a:stretch>
            <a:fillRect/>
          </a:stretch>
        </p:blipFill>
        <p:spPr>
          <a:xfrm rot="18902893">
            <a:off x="3082146" y="4360821"/>
            <a:ext cx="1618730" cy="1189242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0" y="2968070"/>
            <a:ext cx="12192000" cy="3884285"/>
            <a:chOff x="0" y="2968070"/>
            <a:chExt cx="12192000" cy="3884285"/>
          </a:xfrm>
        </p:grpSpPr>
        <p:sp>
          <p:nvSpPr>
            <p:cNvPr id="16" name="矩形 15"/>
            <p:cNvSpPr/>
            <p:nvPr/>
          </p:nvSpPr>
          <p:spPr>
            <a:xfrm>
              <a:off x="1" y="5870227"/>
              <a:ext cx="4064002" cy="191908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132895" flipV="1">
              <a:off x="8802162" y="5079162"/>
              <a:ext cx="3380265" cy="184512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849229">
              <a:off x="3592105" y="4970537"/>
              <a:ext cx="2548523" cy="1996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6078981"/>
              <a:ext cx="12192000" cy="7733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L 形 27"/>
            <p:cNvSpPr/>
            <p:nvPr/>
          </p:nvSpPr>
          <p:spPr>
            <a:xfrm rot="18976164">
              <a:off x="6141214" y="2968070"/>
              <a:ext cx="2668819" cy="2540902"/>
            </a:xfrm>
            <a:prstGeom prst="corner">
              <a:avLst>
                <a:gd name="adj1" fmla="val 6275"/>
                <a:gd name="adj2" fmla="val 6324"/>
              </a:avLst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文本框 1"/>
          <p:cNvSpPr txBox="1"/>
          <p:nvPr/>
        </p:nvSpPr>
        <p:spPr>
          <a:xfrm>
            <a:off x="1356942" y="5982309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开平路</a:t>
            </a:r>
          </a:p>
        </p:txBody>
      </p:sp>
      <p:sp>
        <p:nvSpPr>
          <p:cNvPr id="23" name="文本框 43"/>
          <p:cNvSpPr txBox="1"/>
          <p:nvPr/>
        </p:nvSpPr>
        <p:spPr>
          <a:xfrm>
            <a:off x="3994167" y="530494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上坡路</a:t>
            </a:r>
          </a:p>
        </p:txBody>
      </p:sp>
      <p:sp>
        <p:nvSpPr>
          <p:cNvPr id="29" name="文本框 44"/>
          <p:cNvSpPr txBox="1"/>
          <p:nvPr/>
        </p:nvSpPr>
        <p:spPr>
          <a:xfrm>
            <a:off x="6785371" y="601462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拐弯路</a:t>
            </a:r>
          </a:p>
        </p:txBody>
      </p:sp>
      <p:sp>
        <p:nvSpPr>
          <p:cNvPr id="31" name="文本框 45"/>
          <p:cNvSpPr txBox="1"/>
          <p:nvPr/>
        </p:nvSpPr>
        <p:spPr>
          <a:xfrm>
            <a:off x="9933559" y="5210932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下坡路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0070" y="2229485"/>
            <a:ext cx="16033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50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í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6198E-6 4.6161E-6 L 0.07021 -0.1223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327</Words>
  <Application>Microsoft Office PowerPoint</Application>
  <PresentationFormat>宽屏</PresentationFormat>
  <Paragraphs>148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等线</vt:lpstr>
      <vt:lpstr>等线 Light</vt:lpstr>
      <vt:lpstr>黑体</vt:lpstr>
      <vt:lpstr>楷体</vt:lpstr>
      <vt:lpstr>楷体_GB2312</vt:lpstr>
      <vt:lpstr>宋体</vt:lpstr>
      <vt:lpstr>微软雅黑</vt:lpstr>
      <vt:lpstr>Aharoni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我们来玩捉迷藏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tw</dc:creator>
  <cp:lastModifiedBy>tw</cp:lastModifiedBy>
  <cp:revision>65</cp:revision>
  <dcterms:created xsi:type="dcterms:W3CDTF">2017-09-20T06:46:00Z</dcterms:created>
  <dcterms:modified xsi:type="dcterms:W3CDTF">2017-09-26T08:09:35Z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