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83" r:id="rId5"/>
    <p:sldId id="285" r:id="rId6"/>
    <p:sldId id="284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87" r:id="rId27"/>
    <p:sldId id="28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1E6D-E45F-4DB0-8704-CBE576D5D506}" type="datetimeFigureOut">
              <a:rPr lang="zh-CN" altLang="en-US" smtClean="0"/>
              <a:t>2017/8/24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E152-BF3F-4F98-8604-EFB744058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5545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楷体" pitchFamily="2" charset="-122"/>
                <a:ea typeface="华文楷体" pitchFamily="2" charset="-122"/>
              </a:rPr>
              <a:t>宁波艺术实验学校   吴 昊 </a:t>
            </a:r>
            <a:endParaRPr lang="en-US" altLang="zh-CN" sz="4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5992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7146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/>
              <a:t>起点和终点</a:t>
            </a:r>
            <a:endParaRPr lang="zh-CN" altLang="en-US" sz="6600" b="1" dirty="0"/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28604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/>
              <a:t> 教科版一年级上册</a:t>
            </a:r>
            <a:r>
              <a:rPr lang="zh-CN" altLang="en-US" sz="2800" b="1" dirty="0" smtClean="0"/>
              <a:t>第二单</a:t>
            </a:r>
            <a:r>
              <a:rPr lang="zh-CN" altLang="en-US" sz="2800" b="1" dirty="0" smtClean="0"/>
              <a:t>元</a:t>
            </a:r>
            <a:r>
              <a:rPr lang="zh-CN" altLang="en-US" sz="2800" b="1" dirty="0" smtClean="0"/>
              <a:t>第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课 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276872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chemeClr val="tx1"/>
                </a:solidFill>
              </a:rPr>
              <a:t>起点和终点</a:t>
            </a:r>
            <a:endParaRPr lang="zh-CN" altLang="en-US" sz="6600" b="1" dirty="0">
              <a:solidFill>
                <a:schemeClr val="tx1"/>
              </a:solidFill>
            </a:endParaRPr>
          </a:p>
        </p:txBody>
      </p:sp>
      <p:pic>
        <p:nvPicPr>
          <p:cNvPr id="9" name="图片 8" descr="u=1967990128,1935910515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380984" cy="115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6"/>
            <a:ext cx="9147184" cy="685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9300" y="25400"/>
            <a:ext cx="5105400" cy="680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53" y="0"/>
            <a:ext cx="9199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53" y="0"/>
            <a:ext cx="9199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53" y="0"/>
            <a:ext cx="9199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53" y="0"/>
            <a:ext cx="91993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0"/>
            <a:ext cx="9125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" y="0"/>
            <a:ext cx="91304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istrator\AppData\Roaming\Tencent\Users\812593679\QQ\WinTemp\RichOle\[5OE]M)W)DVR]Z5B8~NR_2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044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67536" y="112474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跳远比赛，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怎样知道</a:t>
            </a:r>
            <a:r>
              <a:rPr lang="zh-CN" altLang="en-US" sz="4000" b="1" dirty="0" smtClean="0"/>
              <a:t>谁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跳得更远</a:t>
            </a:r>
            <a:r>
              <a:rPr lang="zh-CN" altLang="en-US" sz="4000" b="1" dirty="0" smtClean="0"/>
              <a:t>？</a:t>
            </a:r>
            <a:endParaRPr lang="zh-CN" altLang="en-US" sz="4000" b="1" dirty="0"/>
          </a:p>
        </p:txBody>
      </p:sp>
      <p:pic>
        <p:nvPicPr>
          <p:cNvPr id="7" name="图片 6" descr="c2cec3fdfc03924516c9d7208d94a4c27d1e25a4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84984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1" y="0"/>
            <a:ext cx="91311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1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" y="0"/>
            <a:ext cx="91372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" y="0"/>
            <a:ext cx="91304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051" y="0"/>
            <a:ext cx="92241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Administrator\AppData\Roaming\Tencent\Users\812593679\QQ\WinTemp\RichOle\5))G}3(SK`WSSRH%M1%2])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35176" cy="5805264"/>
          </a:xfrm>
          <a:prstGeom prst="rect">
            <a:avLst/>
          </a:prstGeom>
          <a:noFill/>
        </p:spPr>
      </p:pic>
      <p:pic>
        <p:nvPicPr>
          <p:cNvPr id="43010" name="Picture 2" descr="C:\Users\Administrator\AppData\Roaming\Tencent\Users\812593679\QQ\WinTemp\RichOle\3X22@8(I)D)4ZFR)_[PV{)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274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istrator\AppData\Roaming\Tencent\Users\812593679\QQ\WinTemp\RichOle\G81I3TS231A$O$O$(F{Z8]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636912"/>
          </a:xfrm>
          <a:prstGeom prst="rect">
            <a:avLst/>
          </a:prstGeom>
          <a:noFill/>
        </p:spPr>
      </p:pic>
      <p:pic>
        <p:nvPicPr>
          <p:cNvPr id="3" name="图片 2" descr="u=1967990128,1935910515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780" y="2852936"/>
            <a:ext cx="47625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AppData\Roaming\Tencent\Users\812593679\QQ\WinTemp\RichOle\H]~$II~B6I8KP9G1W8~{}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438"/>
            <a:ext cx="9144001" cy="659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_87713k28ox18b1121535o1bq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331640" y="3717032"/>
            <a:ext cx="0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596336" y="3645024"/>
            <a:ext cx="0" cy="1008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23529" y="5313982"/>
            <a:ext cx="2016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/>
                </a:solidFill>
              </a:rPr>
              <a:t>起 点</a:t>
            </a:r>
            <a:endParaRPr lang="zh-CN" altLang="en-US" sz="5400" dirty="0"/>
          </a:p>
        </p:txBody>
      </p:sp>
      <p:sp>
        <p:nvSpPr>
          <p:cNvPr id="8" name="矩形 7"/>
          <p:cNvSpPr/>
          <p:nvPr/>
        </p:nvSpPr>
        <p:spPr>
          <a:xfrm>
            <a:off x="6588225" y="5313982"/>
            <a:ext cx="2016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/>
              <a:t>终 点</a:t>
            </a:r>
            <a:endParaRPr lang="zh-CN" altLang="en-US" sz="5400" b="1" dirty="0"/>
          </a:p>
        </p:txBody>
      </p:sp>
      <p:sp>
        <p:nvSpPr>
          <p:cNvPr id="9" name="矩形 8"/>
          <p:cNvSpPr/>
          <p:nvPr/>
        </p:nvSpPr>
        <p:spPr>
          <a:xfrm>
            <a:off x="467544" y="4581128"/>
            <a:ext cx="2016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000" dirty="0"/>
              <a:t>[</a:t>
            </a:r>
            <a:r>
              <a:rPr lang="en-US" altLang="zh-CN" sz="4000" dirty="0" err="1"/>
              <a:t>qǐ</a:t>
            </a:r>
            <a:r>
              <a:rPr lang="en-US" altLang="zh-CN" sz="4000" dirty="0"/>
              <a:t> </a:t>
            </a:r>
            <a:r>
              <a:rPr lang="en-US" altLang="zh-CN" sz="4000" dirty="0" err="1"/>
              <a:t>diǎn</a:t>
            </a:r>
            <a:r>
              <a:rPr lang="en-US" altLang="zh-CN" sz="4000" dirty="0"/>
              <a:t>] </a:t>
            </a:r>
          </a:p>
        </p:txBody>
      </p:sp>
      <p:sp>
        <p:nvSpPr>
          <p:cNvPr id="13" name="矩形 12"/>
          <p:cNvSpPr/>
          <p:nvPr/>
        </p:nvSpPr>
        <p:spPr>
          <a:xfrm>
            <a:off x="6084168" y="4581128"/>
            <a:ext cx="2768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altLang="zh-CN" sz="4000" dirty="0"/>
              <a:t>[</a:t>
            </a:r>
            <a:r>
              <a:rPr lang="en-US" altLang="zh-CN" sz="4000" dirty="0" err="1"/>
              <a:t>zhōng</a:t>
            </a:r>
            <a:r>
              <a:rPr lang="en-US" altLang="zh-CN" sz="4000" dirty="0"/>
              <a:t> </a:t>
            </a:r>
            <a:r>
              <a:rPr lang="en-US" altLang="zh-CN" sz="4000" dirty="0" err="1"/>
              <a:t>diǎn</a:t>
            </a:r>
            <a:r>
              <a:rPr lang="en-US" altLang="zh-CN" sz="4000" dirty="0"/>
              <a:t>]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764704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</a:rPr>
              <a:t>纸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蛙</a:t>
            </a:r>
            <a:r>
              <a:rPr lang="zh-CN" altLang="en-US" sz="5400" b="1" dirty="0" smtClean="0"/>
              <a:t>跳远比赛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1619672" y="184482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要做好哪些准备？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图片 4" descr="u=4027311212,3401733610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80928"/>
            <a:ext cx="4680520" cy="35067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188640"/>
            <a:ext cx="1809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/>
              <a:t>[</a:t>
            </a:r>
            <a:r>
              <a:rPr lang="en-US" altLang="zh-CN" sz="4000" dirty="0" err="1" smtClean="0"/>
              <a:t>zhǐ</a:t>
            </a:r>
            <a:r>
              <a:rPr lang="en-US" altLang="zh-CN" sz="4000" dirty="0" smtClean="0"/>
              <a:t> </a:t>
            </a:r>
            <a:r>
              <a:rPr lang="en-US" altLang="zh-CN" sz="4000" dirty="0" err="1"/>
              <a:t>wā</a:t>
            </a:r>
            <a:r>
              <a:rPr lang="en-US" altLang="zh-CN" sz="4000" dirty="0"/>
              <a:t>]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istrator\AppData\Roaming\Tencent\Users\812593679\QQ\WinTemp\RichOle\0[(52BIYF%}ZTCYCCAYTO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0"/>
            <a:ext cx="8532440" cy="686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696" y="548680"/>
            <a:ext cx="5400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/>
              <a:t>纸蛙的折法</a:t>
            </a:r>
            <a:endParaRPr lang="zh-CN" altLang="en-US" sz="6000" dirty="0"/>
          </a:p>
        </p:txBody>
      </p:sp>
      <p:pic>
        <p:nvPicPr>
          <p:cNvPr id="4" name="图片 3" descr="18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120680" cy="455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84" y="0"/>
            <a:ext cx="9150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84" y="0"/>
            <a:ext cx="9150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86</Words>
  <Application>Microsoft Office PowerPoint</Application>
  <PresentationFormat>全屏显示(4:3)</PresentationFormat>
  <Paragraphs>13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30</cp:revision>
  <dcterms:created xsi:type="dcterms:W3CDTF">2017-08-24T12:57:09Z</dcterms:created>
  <dcterms:modified xsi:type="dcterms:W3CDTF">2017-08-24T16:19:24Z</dcterms:modified>
</cp:coreProperties>
</file>