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8" r:id="rId3"/>
    <p:sldId id="261" r:id="rId4"/>
    <p:sldId id="283" r:id="rId5"/>
    <p:sldId id="285" r:id="rId6"/>
    <p:sldId id="284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6" r:id="rId26"/>
    <p:sldId id="287" r:id="rId27"/>
    <p:sldId id="282" r:id="rId2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97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71E6D-E45F-4DB0-8704-CBE576D5D506}" type="datetimeFigureOut">
              <a:rPr lang="zh-CN" altLang="en-US" smtClean="0"/>
              <a:t>2017/8/24 Thursday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EE152-BF3F-4F98-8604-EFB744058EC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71E6D-E45F-4DB0-8704-CBE576D5D506}" type="datetimeFigureOut">
              <a:rPr lang="zh-CN" altLang="en-US" smtClean="0"/>
              <a:t>2017/8/24 Thursday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EE152-BF3F-4F98-8604-EFB744058EC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71E6D-E45F-4DB0-8704-CBE576D5D506}" type="datetimeFigureOut">
              <a:rPr lang="zh-CN" altLang="en-US" smtClean="0"/>
              <a:t>2017/8/24 Thursday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EE152-BF3F-4F98-8604-EFB744058EC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71E6D-E45F-4DB0-8704-CBE576D5D506}" type="datetimeFigureOut">
              <a:rPr lang="zh-CN" altLang="en-US" smtClean="0"/>
              <a:t>2017/8/24 Thursday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EE152-BF3F-4F98-8604-EFB744058EC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71E6D-E45F-4DB0-8704-CBE576D5D506}" type="datetimeFigureOut">
              <a:rPr lang="zh-CN" altLang="en-US" smtClean="0"/>
              <a:t>2017/8/24 Thursday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EE152-BF3F-4F98-8604-EFB744058EC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71E6D-E45F-4DB0-8704-CBE576D5D506}" type="datetimeFigureOut">
              <a:rPr lang="zh-CN" altLang="en-US" smtClean="0"/>
              <a:t>2017/8/24 Thursday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EE152-BF3F-4F98-8604-EFB744058EC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71E6D-E45F-4DB0-8704-CBE576D5D506}" type="datetimeFigureOut">
              <a:rPr lang="zh-CN" altLang="en-US" smtClean="0"/>
              <a:t>2017/8/24 Thursday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EE152-BF3F-4F98-8604-EFB744058EC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71E6D-E45F-4DB0-8704-CBE576D5D506}" type="datetimeFigureOut">
              <a:rPr lang="zh-CN" altLang="en-US" smtClean="0"/>
              <a:t>2017/8/24 Thursday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EE152-BF3F-4F98-8604-EFB744058EC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71E6D-E45F-4DB0-8704-CBE576D5D506}" type="datetimeFigureOut">
              <a:rPr lang="zh-CN" altLang="en-US" smtClean="0"/>
              <a:t>2017/8/24 Thursday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EE152-BF3F-4F98-8604-EFB744058EC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71E6D-E45F-4DB0-8704-CBE576D5D506}" type="datetimeFigureOut">
              <a:rPr lang="zh-CN" altLang="en-US" smtClean="0"/>
              <a:t>2017/8/24 Thursday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EE152-BF3F-4F98-8604-EFB744058EC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71E6D-E45F-4DB0-8704-CBE576D5D506}" type="datetimeFigureOut">
              <a:rPr lang="zh-CN" altLang="en-US" smtClean="0"/>
              <a:t>2017/8/24 Thursday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EE152-BF3F-4F98-8604-EFB744058EC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B71E6D-E45F-4DB0-8704-CBE576D5D506}" type="datetimeFigureOut">
              <a:rPr lang="zh-CN" altLang="en-US" smtClean="0"/>
              <a:t>2017/8/24 Thursday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FEE152-BF3F-4F98-8604-EFB744058EC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1500174"/>
            <a:ext cx="9144000" cy="34165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4955457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 smtClean="0">
                <a:latin typeface="华文楷体" pitchFamily="2" charset="-122"/>
                <a:ea typeface="华文楷体" pitchFamily="2" charset="-122"/>
              </a:rPr>
              <a:t>宁波艺术实验学校   吴 昊 </a:t>
            </a:r>
            <a:endParaRPr lang="en-US" altLang="zh-CN" sz="44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0" y="2285992"/>
            <a:ext cx="9144000" cy="20717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2714620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600" b="1" dirty="0" smtClean="0"/>
              <a:t>起点和终点</a:t>
            </a:r>
            <a:endParaRPr lang="zh-CN" altLang="en-US" sz="6600" b="1" dirty="0"/>
          </a:p>
        </p:txBody>
      </p:sp>
      <p:sp>
        <p:nvSpPr>
          <p:cNvPr id="10" name="任意多边形 9"/>
          <p:cNvSpPr/>
          <p:nvPr>
            <p:custDataLst>
              <p:tags r:id="rId1"/>
            </p:custDataLst>
          </p:nvPr>
        </p:nvSpPr>
        <p:spPr>
          <a:xfrm flipH="1">
            <a:off x="428596" y="428604"/>
            <a:ext cx="6643734" cy="1000132"/>
          </a:xfrm>
          <a:custGeom>
            <a:avLst/>
            <a:gdLst>
              <a:gd name="connsiteX0" fmla="*/ 2 w 3878508"/>
              <a:gd name="connsiteY0" fmla="*/ 0 h 762904"/>
              <a:gd name="connsiteX1" fmla="*/ 3497056 w 3878508"/>
              <a:gd name="connsiteY1" fmla="*/ 0 h 762904"/>
              <a:gd name="connsiteX2" fmla="*/ 3878508 w 3878508"/>
              <a:gd name="connsiteY2" fmla="*/ 381452 h 762904"/>
              <a:gd name="connsiteX3" fmla="*/ 3878507 w 3878508"/>
              <a:gd name="connsiteY3" fmla="*/ 381452 h 762904"/>
              <a:gd name="connsiteX4" fmla="*/ 3497055 w 3878508"/>
              <a:gd name="connsiteY4" fmla="*/ 762904 h 762904"/>
              <a:gd name="connsiteX5" fmla="*/ 0 w 3878508"/>
              <a:gd name="connsiteY5" fmla="*/ 762903 h 762904"/>
              <a:gd name="connsiteX6" fmla="*/ 51426 w 3878508"/>
              <a:gd name="connsiteY6" fmla="*/ 720474 h 762904"/>
              <a:gd name="connsiteX7" fmla="*/ 191853 w 3878508"/>
              <a:gd name="connsiteY7" fmla="*/ 381451 h 762904"/>
              <a:gd name="connsiteX8" fmla="*/ 51426 w 3878508"/>
              <a:gd name="connsiteY8" fmla="*/ 42429 h 7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78508" h="762904">
                <a:moveTo>
                  <a:pt x="2" y="0"/>
                </a:moveTo>
                <a:lnTo>
                  <a:pt x="3497056" y="0"/>
                </a:lnTo>
                <a:cubicBezTo>
                  <a:pt x="3707726" y="0"/>
                  <a:pt x="3878508" y="170782"/>
                  <a:pt x="3878508" y="381452"/>
                </a:cubicBezTo>
                <a:lnTo>
                  <a:pt x="3878507" y="381452"/>
                </a:lnTo>
                <a:cubicBezTo>
                  <a:pt x="3878507" y="592122"/>
                  <a:pt x="3707725" y="762904"/>
                  <a:pt x="3497055" y="762904"/>
                </a:cubicBezTo>
                <a:lnTo>
                  <a:pt x="0" y="762903"/>
                </a:lnTo>
                <a:lnTo>
                  <a:pt x="51426" y="720474"/>
                </a:lnTo>
                <a:cubicBezTo>
                  <a:pt x="138189" y="633710"/>
                  <a:pt x="191853" y="513848"/>
                  <a:pt x="191853" y="381451"/>
                </a:cubicBezTo>
                <a:cubicBezTo>
                  <a:pt x="191853" y="249055"/>
                  <a:pt x="138189" y="129192"/>
                  <a:pt x="51426" y="42429"/>
                </a:cubicBez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lIns="396000" tIns="0" rIns="0" bIns="0" anchor="ctr">
            <a:noAutofit/>
          </a:bodyPr>
          <a:lstStyle/>
          <a:p>
            <a:pPr>
              <a:lnSpc>
                <a:spcPct val="130000"/>
              </a:lnSpc>
              <a:defRPr/>
            </a:pPr>
            <a:r>
              <a:rPr lang="zh-CN" altLang="en-US" sz="2800" b="1" dirty="0" smtClean="0"/>
              <a:t> 教科版一年级上册</a:t>
            </a:r>
            <a:r>
              <a:rPr lang="zh-CN" altLang="en-US" sz="2800" b="1" dirty="0" smtClean="0"/>
              <a:t>第二单</a:t>
            </a:r>
            <a:r>
              <a:rPr lang="zh-CN" altLang="en-US" sz="2800" b="1" dirty="0" smtClean="0"/>
              <a:t>元</a:t>
            </a:r>
            <a:r>
              <a:rPr lang="zh-CN" altLang="en-US" sz="2800" b="1" dirty="0" smtClean="0"/>
              <a:t>第</a:t>
            </a:r>
            <a:r>
              <a:rPr lang="en-US" altLang="zh-CN" sz="2800" b="1" dirty="0" smtClean="0"/>
              <a:t>2</a:t>
            </a:r>
            <a:r>
              <a:rPr lang="zh-CN" altLang="en-US" sz="2800" b="1" dirty="0" smtClean="0"/>
              <a:t>课 </a:t>
            </a:r>
            <a:endParaRPr lang="zh-CN" altLang="en-US" sz="2800" kern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0" y="2276872"/>
            <a:ext cx="9144000" cy="20717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6600" b="1" dirty="0" smtClean="0">
                <a:solidFill>
                  <a:schemeClr val="tx1"/>
                </a:solidFill>
              </a:rPr>
              <a:t>起点和终点</a:t>
            </a:r>
            <a:endParaRPr lang="zh-CN" altLang="en-US" sz="6600" b="1" dirty="0">
              <a:solidFill>
                <a:schemeClr val="tx1"/>
              </a:solidFill>
            </a:endParaRPr>
          </a:p>
        </p:txBody>
      </p:sp>
      <p:pic>
        <p:nvPicPr>
          <p:cNvPr id="9" name="图片 8" descr="u=1967990128,1935910515&amp;fm=26&amp;gp=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80312" y="332656"/>
            <a:ext cx="1380984" cy="11517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4z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386"/>
            <a:ext cx="9147184" cy="68556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5z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19300" y="25400"/>
            <a:ext cx="5105400" cy="6807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z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7653" y="0"/>
            <a:ext cx="919930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7z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7653" y="0"/>
            <a:ext cx="919930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8z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7653" y="0"/>
            <a:ext cx="919930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9z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7653" y="0"/>
            <a:ext cx="919930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0z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44" y="0"/>
            <a:ext cx="912571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1z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63" y="0"/>
            <a:ext cx="9130474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2z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3z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 descr="C:\Users\Administrator\AppData\Roaming\Tencent\Users\812593679\QQ\WinTemp\RichOle\[5OE]M)W)DVR]Z5B8~NR_2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690446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967536" y="1124744"/>
            <a:ext cx="41764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/>
              <a:t>跳远比赛，</a:t>
            </a:r>
            <a:r>
              <a:rPr lang="zh-CN" altLang="en-US" sz="4000" b="1" dirty="0" smtClean="0">
                <a:solidFill>
                  <a:srgbClr val="0070C0"/>
                </a:solidFill>
              </a:rPr>
              <a:t>怎样知道</a:t>
            </a:r>
            <a:r>
              <a:rPr lang="zh-CN" altLang="en-US" sz="4000" b="1" dirty="0" smtClean="0"/>
              <a:t>谁</a:t>
            </a:r>
            <a:r>
              <a:rPr lang="zh-CN" altLang="en-US" sz="4000" b="1" dirty="0" smtClean="0">
                <a:solidFill>
                  <a:srgbClr val="FF0000"/>
                </a:solidFill>
              </a:rPr>
              <a:t>跳得更远</a:t>
            </a:r>
            <a:r>
              <a:rPr lang="zh-CN" altLang="en-US" sz="4000" b="1" dirty="0" smtClean="0"/>
              <a:t>？</a:t>
            </a:r>
            <a:endParaRPr lang="zh-CN" altLang="en-US" sz="4000" b="1" dirty="0"/>
          </a:p>
        </p:txBody>
      </p:sp>
      <p:pic>
        <p:nvPicPr>
          <p:cNvPr id="7" name="图片 6" descr="c2cec3fdfc03924516c9d7208d94a4c27d1e25a4_副本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24128" y="3284984"/>
            <a:ext cx="2664296" cy="26642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4z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1" y="0"/>
            <a:ext cx="9131158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5z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5011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z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92" y="0"/>
            <a:ext cx="913721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7z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63" y="0"/>
            <a:ext cx="9130474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8z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40051" y="0"/>
            <a:ext cx="922410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:\Users\Administrator\AppData\Roaming\Tencent\Users\812593679\QQ\WinTemp\RichOle\5))G}3(SK`WSSRH%M1%2])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9135176" cy="5805264"/>
          </a:xfrm>
          <a:prstGeom prst="rect">
            <a:avLst/>
          </a:prstGeom>
          <a:noFill/>
        </p:spPr>
      </p:pic>
      <p:pic>
        <p:nvPicPr>
          <p:cNvPr id="43010" name="Picture 2" descr="C:\Users\Administrator\AppData\Roaming\Tencent\Users\812593679\QQ\WinTemp\RichOle\3X22@8(I)D)4ZFR)_[PV{)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172744" cy="1412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1" descr="C:\Users\Administrator\AppData\Roaming\Tencent\Users\812593679\QQ\WinTemp\RichOle\G81I3TS231A$O$O$(F{Z8]W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664"/>
            <a:ext cx="9144000" cy="2636912"/>
          </a:xfrm>
          <a:prstGeom prst="rect">
            <a:avLst/>
          </a:prstGeom>
          <a:noFill/>
        </p:spPr>
      </p:pic>
      <p:pic>
        <p:nvPicPr>
          <p:cNvPr id="3" name="图片 2" descr="u=1967990128,1935910515&amp;fm=26&amp;gp=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29780" y="2852936"/>
            <a:ext cx="4762500" cy="39719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Administrator\AppData\Roaming\Tencent\Users\812593679\QQ\WinTemp\RichOle\H]~$II~B6I8KP9G1W8~{}F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260438"/>
            <a:ext cx="9144001" cy="65975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4_87713k28ox18b1121535o1bq副本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cxnSp>
        <p:nvCxnSpPr>
          <p:cNvPr id="4" name="直接连接符 3"/>
          <p:cNvCxnSpPr/>
          <p:nvPr/>
        </p:nvCxnSpPr>
        <p:spPr>
          <a:xfrm>
            <a:off x="1331640" y="3717032"/>
            <a:ext cx="0" cy="93610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>
            <a:off x="7596336" y="3645024"/>
            <a:ext cx="0" cy="100811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323529" y="5313982"/>
            <a:ext cx="20162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5400" b="1" dirty="0" smtClean="0">
                <a:solidFill>
                  <a:schemeClr val="tx1"/>
                </a:solidFill>
              </a:rPr>
              <a:t>起 点</a:t>
            </a:r>
            <a:endParaRPr lang="zh-CN" altLang="en-US" sz="5400" dirty="0"/>
          </a:p>
        </p:txBody>
      </p:sp>
      <p:sp>
        <p:nvSpPr>
          <p:cNvPr id="8" name="矩形 7"/>
          <p:cNvSpPr/>
          <p:nvPr/>
        </p:nvSpPr>
        <p:spPr>
          <a:xfrm>
            <a:off x="6588225" y="5313982"/>
            <a:ext cx="20162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5400" b="1" dirty="0" smtClean="0"/>
              <a:t>终 点</a:t>
            </a:r>
            <a:endParaRPr lang="zh-CN" altLang="en-US" sz="5400" b="1" dirty="0"/>
          </a:p>
        </p:txBody>
      </p:sp>
      <p:sp>
        <p:nvSpPr>
          <p:cNvPr id="9" name="矩形 8"/>
          <p:cNvSpPr/>
          <p:nvPr/>
        </p:nvSpPr>
        <p:spPr>
          <a:xfrm>
            <a:off x="467544" y="4581128"/>
            <a:ext cx="20162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1"/>
            <a:r>
              <a:rPr lang="en-US" altLang="zh-CN" sz="4000" dirty="0"/>
              <a:t>[</a:t>
            </a:r>
            <a:r>
              <a:rPr lang="en-US" altLang="zh-CN" sz="4000" dirty="0" err="1"/>
              <a:t>qǐ</a:t>
            </a:r>
            <a:r>
              <a:rPr lang="en-US" altLang="zh-CN" sz="4000" dirty="0"/>
              <a:t> </a:t>
            </a:r>
            <a:r>
              <a:rPr lang="en-US" altLang="zh-CN" sz="4000" dirty="0" err="1"/>
              <a:t>diǎn</a:t>
            </a:r>
            <a:r>
              <a:rPr lang="en-US" altLang="zh-CN" sz="4000" dirty="0"/>
              <a:t>] </a:t>
            </a:r>
          </a:p>
        </p:txBody>
      </p:sp>
      <p:sp>
        <p:nvSpPr>
          <p:cNvPr id="13" name="矩形 12"/>
          <p:cNvSpPr/>
          <p:nvPr/>
        </p:nvSpPr>
        <p:spPr>
          <a:xfrm>
            <a:off x="6084168" y="4581128"/>
            <a:ext cx="276870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atinLnBrk="1"/>
            <a:r>
              <a:rPr lang="en-US" altLang="zh-CN" sz="4000" dirty="0"/>
              <a:t>[</a:t>
            </a:r>
            <a:r>
              <a:rPr lang="en-US" altLang="zh-CN" sz="4000" dirty="0" err="1"/>
              <a:t>zhōng</a:t>
            </a:r>
            <a:r>
              <a:rPr lang="en-US" altLang="zh-CN" sz="4000" dirty="0"/>
              <a:t> </a:t>
            </a:r>
            <a:r>
              <a:rPr lang="en-US" altLang="zh-CN" sz="4000" dirty="0" err="1"/>
              <a:t>diǎn</a:t>
            </a:r>
            <a:r>
              <a:rPr lang="en-US" altLang="zh-CN" sz="4000" dirty="0"/>
              <a:t>]</a:t>
            </a:r>
            <a:endParaRPr lang="zh-CN" alt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907704" y="764704"/>
            <a:ext cx="50405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5400" b="1" dirty="0">
                <a:solidFill>
                  <a:srgbClr val="FF0000"/>
                </a:solidFill>
              </a:rPr>
              <a:t>纸</a:t>
            </a:r>
            <a:r>
              <a:rPr lang="zh-CN" altLang="en-US" sz="5400" b="1" dirty="0" smtClean="0">
                <a:solidFill>
                  <a:srgbClr val="FF0000"/>
                </a:solidFill>
              </a:rPr>
              <a:t>蛙</a:t>
            </a:r>
            <a:r>
              <a:rPr lang="zh-CN" altLang="en-US" sz="5400" b="1" dirty="0" smtClean="0"/>
              <a:t>跳远比赛</a:t>
            </a:r>
            <a:endParaRPr lang="zh-CN" altLang="en-US" sz="5400" dirty="0"/>
          </a:p>
        </p:txBody>
      </p:sp>
      <p:sp>
        <p:nvSpPr>
          <p:cNvPr id="3" name="矩形 2"/>
          <p:cNvSpPr/>
          <p:nvPr/>
        </p:nvSpPr>
        <p:spPr>
          <a:xfrm>
            <a:off x="1619672" y="1844824"/>
            <a:ext cx="56886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4000" b="1" dirty="0" smtClean="0">
                <a:solidFill>
                  <a:srgbClr val="0070C0"/>
                </a:solidFill>
              </a:rPr>
              <a:t>要做好哪些准备？</a:t>
            </a:r>
            <a:endParaRPr lang="zh-CN" altLang="en-US" sz="4000" dirty="0">
              <a:solidFill>
                <a:srgbClr val="0070C0"/>
              </a:solidFill>
            </a:endParaRPr>
          </a:p>
        </p:txBody>
      </p:sp>
      <p:pic>
        <p:nvPicPr>
          <p:cNvPr id="5" name="图片 4" descr="u=4027311212,3401733610&amp;fm=26&amp;gp=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5736" y="2780928"/>
            <a:ext cx="4680520" cy="3506722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123728" y="188640"/>
            <a:ext cx="18091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dirty="0"/>
              <a:t>[</a:t>
            </a:r>
            <a:r>
              <a:rPr lang="en-US" altLang="zh-CN" sz="4000" dirty="0" err="1" smtClean="0"/>
              <a:t>zhǐ</a:t>
            </a:r>
            <a:r>
              <a:rPr lang="en-US" altLang="zh-CN" sz="4000" dirty="0" smtClean="0"/>
              <a:t> </a:t>
            </a:r>
            <a:r>
              <a:rPr lang="en-US" altLang="zh-CN" sz="4000" dirty="0" err="1"/>
              <a:t>wā</a:t>
            </a:r>
            <a:r>
              <a:rPr lang="en-US" altLang="zh-CN" sz="4000" dirty="0"/>
              <a:t>]</a:t>
            </a:r>
            <a:endParaRPr lang="zh-CN" alt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 descr="C:\Users\Administrator\AppData\Roaming\Tencent\Users\812593679\QQ\WinTemp\RichOle\0[(52BIYF%}ZTCYCCAYTOP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8032" y="0"/>
            <a:ext cx="8532440" cy="68624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835696" y="548680"/>
            <a:ext cx="540007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6000" b="1" dirty="0" smtClean="0"/>
              <a:t>纸蛙的折法</a:t>
            </a:r>
            <a:endParaRPr lang="zh-CN" altLang="en-US" sz="6000" dirty="0"/>
          </a:p>
        </p:txBody>
      </p:sp>
      <p:pic>
        <p:nvPicPr>
          <p:cNvPr id="4" name="图片 3" descr="18z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1628800"/>
            <a:ext cx="6120680" cy="45506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z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50368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2z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184" y="0"/>
            <a:ext cx="9150368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3z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184" y="0"/>
            <a:ext cx="9150368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14205849"/>
  <p:tag name="MH_LIBRARY" val="GRAPHIC"/>
  <p:tag name="MH_ORDER" val="Freeform 8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86</Words>
  <Application>Microsoft Office PowerPoint</Application>
  <PresentationFormat>全屏显示(4:3)</PresentationFormat>
  <Paragraphs>13</Paragraphs>
  <Slides>27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28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Administrator</cp:lastModifiedBy>
  <cp:revision>30</cp:revision>
  <dcterms:created xsi:type="dcterms:W3CDTF">2017-08-24T12:57:09Z</dcterms:created>
  <dcterms:modified xsi:type="dcterms:W3CDTF">2017-08-24T16:19:24Z</dcterms:modified>
</cp:coreProperties>
</file>