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80" r:id="rId3"/>
    <p:sldId id="281" r:id="rId4"/>
    <p:sldId id="282" r:id="rId5"/>
    <p:sldId id="287" r:id="rId6"/>
    <p:sldId id="283" r:id="rId7"/>
    <p:sldId id="284" r:id="rId8"/>
    <p:sldId id="285" r:id="rId9"/>
    <p:sldId id="288" r:id="rId1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660"/>
  </p:normalViewPr>
  <p:slideViewPr>
    <p:cSldViewPr>
      <p:cViewPr varScale="1">
        <p:scale>
          <a:sx n="108" d="100"/>
          <a:sy n="108" d="100"/>
        </p:scale>
        <p:origin x="-112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B12F6-B055-42E9-ADB1-C23B626529A0}" type="datetimeFigureOut">
              <a:rPr lang="zh-CN" altLang="en-US" smtClean="0"/>
              <a:pPr/>
              <a:t>2017/8/27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54A037-93EE-4FAA-A7A1-30C298F5389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500174"/>
            <a:ext cx="9144000" cy="3416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4955457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latin typeface="华文楷体" pitchFamily="2" charset="-122"/>
                <a:ea typeface="华文楷体" pitchFamily="2" charset="-122"/>
              </a:rPr>
              <a:t>衢州市实验学校   张 旭</a:t>
            </a:r>
            <a:r>
              <a:rPr lang="zh-CN" altLang="en-US" sz="4400" b="1" dirty="0" smtClean="0">
                <a:latin typeface="华文楷体" pitchFamily="2" charset="-122"/>
                <a:ea typeface="华文楷体" pitchFamily="2" charset="-122"/>
              </a:rPr>
              <a:t> </a:t>
            </a:r>
            <a:endParaRPr lang="en-US" altLang="zh-CN" sz="4400" b="1" dirty="0" smtClean="0"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285992"/>
            <a:ext cx="9144000" cy="20717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271462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 smtClean="0">
                <a:latin typeface="华文中宋" pitchFamily="2" charset="-122"/>
                <a:ea typeface="华文中宋" pitchFamily="2" charset="-122"/>
              </a:rPr>
              <a:t>做一个测量纸带</a:t>
            </a:r>
            <a:endParaRPr lang="zh-CN" altLang="en-US" sz="8000" b="1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0" name="任意多边形 9"/>
          <p:cNvSpPr/>
          <p:nvPr>
            <p:custDataLst>
              <p:tags r:id="rId1"/>
            </p:custDataLst>
          </p:nvPr>
        </p:nvSpPr>
        <p:spPr>
          <a:xfrm flipH="1">
            <a:off x="428596" y="428604"/>
            <a:ext cx="6643734" cy="1000132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396000" tIns="0" rIns="0" bIns="0" anchor="ctr">
            <a:no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800" b="1" dirty="0" smtClean="0"/>
              <a:t> 教科版一年级上册</a:t>
            </a:r>
            <a:r>
              <a:rPr lang="zh-CN" altLang="en-US" sz="2800" b="1" dirty="0" smtClean="0"/>
              <a:t>第二单元第</a:t>
            </a:r>
            <a:r>
              <a:rPr lang="en-US" altLang="zh-CN" sz="2800" b="1" dirty="0" smtClean="0"/>
              <a:t>6</a:t>
            </a:r>
            <a:r>
              <a:rPr lang="zh-CN" altLang="en-US" sz="2800" b="1" dirty="0" smtClean="0"/>
              <a:t>课 </a:t>
            </a:r>
            <a:endParaRPr lang="zh-CN" altLang="en-US" sz="28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ea"/>
            </a:endParaRPr>
          </a:p>
        </p:txBody>
      </p:sp>
      <p:pic>
        <p:nvPicPr>
          <p:cNvPr id="13" name="Picture 3" descr="C:\Users\chunfang\Desktop\2.png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428604"/>
            <a:ext cx="1429385" cy="1060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QQ截图201708181052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785926"/>
            <a:ext cx="2676525" cy="1971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642918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说一说</a:t>
            </a:r>
            <a:endParaRPr lang="zh-CN" altLang="en-US" sz="4000" b="1" dirty="0"/>
          </a:p>
        </p:txBody>
      </p:sp>
      <p:pic>
        <p:nvPicPr>
          <p:cNvPr id="7" name="图片 6" descr="QQ截图201708181055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71792" y="4143380"/>
            <a:ext cx="1872208" cy="1800200"/>
          </a:xfrm>
          <a:prstGeom prst="rect">
            <a:avLst/>
          </a:prstGeom>
        </p:spPr>
      </p:pic>
      <p:pic>
        <p:nvPicPr>
          <p:cNvPr id="8" name="图片 7" descr="QQ截图2017081811085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4628" y="3654772"/>
            <a:ext cx="2376264" cy="2703186"/>
          </a:xfrm>
          <a:prstGeom prst="rect">
            <a:avLst/>
          </a:prstGeom>
        </p:spPr>
      </p:pic>
      <p:pic>
        <p:nvPicPr>
          <p:cNvPr id="1026" name="Picture 2" descr="D:\Users\Administrator\Desktop\一年级\二6做一个测量纸带（张旭）\1503152149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1857364"/>
            <a:ext cx="3929090" cy="752475"/>
          </a:xfrm>
          <a:prstGeom prst="rect">
            <a:avLst/>
          </a:prstGeom>
          <a:noFill/>
        </p:spPr>
      </p:pic>
      <p:pic>
        <p:nvPicPr>
          <p:cNvPr id="9" name="Picture 2" descr="D:\Users\Administrator\Desktop\一年级\二6做一个测量纸带（张旭）\1503152149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2304067" y="4375777"/>
            <a:ext cx="2926134" cy="7524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</p:spPr>
      </p:pic>
      <p:pic>
        <p:nvPicPr>
          <p:cNvPr id="1028" name="Picture 4" descr="http://p0.so.qhmsg.com/bdr/_240_/t01152200ffb8e59b7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00" y="4357710"/>
            <a:ext cx="3028950" cy="2286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5514" y="3138730"/>
            <a:ext cx="51125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</a:t>
            </a:r>
            <a:r>
              <a:rPr lang="en-US" altLang="zh-CN" dirty="0" err="1" smtClean="0"/>
              <a:t>wó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mēn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kě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néng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huì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yòng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daò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ná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xiē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dōng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xī</a:t>
            </a:r>
            <a:r>
              <a:rPr lang="en-US" altLang="zh-CN" dirty="0" smtClean="0"/>
              <a:t>?</a:t>
            </a:r>
            <a:endParaRPr lang="en-US" altLang="zh-CN" dirty="0"/>
          </a:p>
          <a:p>
            <a:r>
              <a:rPr lang="zh-CN" altLang="en-US" sz="3200" dirty="0" smtClean="0"/>
              <a:t>我们可能会用到哪些东西？</a:t>
            </a:r>
            <a:endParaRPr lang="zh-CN" altLang="en-US" sz="3200" dirty="0"/>
          </a:p>
        </p:txBody>
      </p:sp>
      <p:pic>
        <p:nvPicPr>
          <p:cNvPr id="5" name="图片 4" descr="QQ截图2017081811194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2100" y="4198288"/>
            <a:ext cx="2480494" cy="2088232"/>
          </a:xfrm>
          <a:prstGeom prst="rect">
            <a:avLst/>
          </a:prstGeom>
        </p:spPr>
      </p:pic>
      <p:pic>
        <p:nvPicPr>
          <p:cNvPr id="7" name="图片 6" descr="QQ截图2017081811234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04776">
            <a:off x="2658737" y="4442110"/>
            <a:ext cx="3261059" cy="20162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406" y="3357562"/>
            <a:ext cx="352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想一想</a:t>
            </a:r>
            <a:endParaRPr lang="zh-CN" altLang="en-US" sz="4000" b="1" dirty="0"/>
          </a:p>
        </p:txBody>
      </p:sp>
      <p:pic>
        <p:nvPicPr>
          <p:cNvPr id="30724" name="Picture 4" descr="http://p3.so.qhimgs1.com/bdr/_240_/t0146e49680a53ef3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2024"/>
            <a:ext cx="2133600" cy="2286000"/>
          </a:xfrm>
          <a:prstGeom prst="rect">
            <a:avLst/>
          </a:prstGeom>
          <a:noFill/>
        </p:spPr>
      </p:pic>
      <p:pic>
        <p:nvPicPr>
          <p:cNvPr id="30726" name="Picture 6" descr="http://p2.so.qhmsg.com/bdr/_240_/t0152119d8e0982e8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500042"/>
            <a:ext cx="1962150" cy="2286000"/>
          </a:xfrm>
          <a:prstGeom prst="rect">
            <a:avLst/>
          </a:prstGeom>
          <a:noFill/>
        </p:spPr>
      </p:pic>
      <p:pic>
        <p:nvPicPr>
          <p:cNvPr id="30728" name="Picture 8" descr="http://p1.so.qhimgs1.com/bdr/_240_/t01ff62e41873d6812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12" y="500058"/>
            <a:ext cx="3238500" cy="2286000"/>
          </a:xfrm>
          <a:prstGeom prst="rect">
            <a:avLst/>
          </a:prstGeom>
          <a:noFill/>
        </p:spPr>
      </p:pic>
      <p:pic>
        <p:nvPicPr>
          <p:cNvPr id="13" name="图片 12" descr="QQ截图2017081810552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72330" y="785794"/>
            <a:ext cx="1872208" cy="18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p2.so.qhimgs1.com/bdr/_240_/t01c5fb99272b0089d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500322"/>
            <a:ext cx="2286000" cy="2286000"/>
          </a:xfrm>
          <a:prstGeom prst="rect">
            <a:avLst/>
          </a:prstGeom>
          <a:noFill/>
        </p:spPr>
      </p:pic>
      <p:pic>
        <p:nvPicPr>
          <p:cNvPr id="31751" name="Picture 7" descr="D:\Users\Administrator\Desktop\一年级\二6做一个测量纸带（张旭）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928670"/>
            <a:ext cx="2786082" cy="2090741"/>
          </a:xfrm>
          <a:prstGeom prst="rect">
            <a:avLst/>
          </a:prstGeom>
          <a:noFill/>
        </p:spPr>
      </p:pic>
      <p:pic>
        <p:nvPicPr>
          <p:cNvPr id="31752" name="Picture 8" descr="D:\Users\Administrator\Desktop\一年级\二6做一个测量纸带（张旭）\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000108"/>
            <a:ext cx="2786082" cy="2000264"/>
          </a:xfrm>
          <a:prstGeom prst="rect">
            <a:avLst/>
          </a:prstGeom>
          <a:noFill/>
        </p:spPr>
      </p:pic>
      <p:pic>
        <p:nvPicPr>
          <p:cNvPr id="31753" name="Picture 9" descr="D:\Users\Administrator\Desktop\一年级\二6做一个测量纸带（张旭）\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857628"/>
            <a:ext cx="2781303" cy="2071702"/>
          </a:xfrm>
          <a:prstGeom prst="rect">
            <a:avLst/>
          </a:prstGeom>
          <a:noFill/>
        </p:spPr>
      </p:pic>
      <p:pic>
        <p:nvPicPr>
          <p:cNvPr id="31754" name="Picture 10" descr="D:\Users\Administrator\Desktop\一年级\二6做一个测量纸带（张旭）\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3857628"/>
            <a:ext cx="2857520" cy="195739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142976" y="3214686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画   画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29388" y="314324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剪  剪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142976" y="600076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粘    粘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00826" y="591718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标   标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43306" y="5078568"/>
            <a:ext cx="1714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/>
              <a:t>做一做</a:t>
            </a:r>
          </a:p>
        </p:txBody>
      </p:sp>
      <p:sp>
        <p:nvSpPr>
          <p:cNvPr id="18" name="矩形 17"/>
          <p:cNvSpPr/>
          <p:nvPr/>
        </p:nvSpPr>
        <p:spPr>
          <a:xfrm>
            <a:off x="3319033" y="1148348"/>
            <a:ext cx="24481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安全第一</a:t>
            </a:r>
            <a:endParaRPr lang="zh-CN" altLang="en-US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EE476E25-1BAD-49EB-9C48-29CC7021996B}"/>
              </a:ext>
            </a:extLst>
          </p:cNvPr>
          <p:cNvSpPr txBox="1"/>
          <p:nvPr/>
        </p:nvSpPr>
        <p:spPr>
          <a:xfrm>
            <a:off x="671385" y="3318813"/>
            <a:ext cx="16300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</a:rPr>
              <a:t>纸蛙问题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3219" y="1142984"/>
            <a:ext cx="2520000" cy="2520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9315" y="1142984"/>
            <a:ext cx="2520000" cy="2520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6167" y="4071942"/>
            <a:ext cx="2520000" cy="252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9315" y="4071942"/>
            <a:ext cx="2520000" cy="2520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01" t="40891" r="41913" b="36728"/>
          <a:stretch/>
        </p:blipFill>
        <p:spPr>
          <a:xfrm>
            <a:off x="77696" y="3357562"/>
            <a:ext cx="3510000" cy="151696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475" t="52952" b="29906"/>
          <a:stretch/>
        </p:blipFill>
        <p:spPr>
          <a:xfrm rot="10800000">
            <a:off x="77696" y="1500174"/>
            <a:ext cx="3510000" cy="1351343"/>
          </a:xfrm>
          <a:prstGeom prst="rect">
            <a:avLst/>
          </a:prstGeom>
        </p:spPr>
      </p:pic>
      <p:cxnSp>
        <p:nvCxnSpPr>
          <p:cNvPr id="19" name="直接连接符 18">
            <a:extLst>
              <a:ext uri="{FF2B5EF4-FFF2-40B4-BE49-F238E27FC236}">
                <a16:creationId xmlns="" xmlns:a16="http://schemas.microsoft.com/office/drawing/2014/main" id="{FD627B15-1E54-4DB1-A32C-6F677EA2D581}"/>
              </a:ext>
            </a:extLst>
          </p:cNvPr>
          <p:cNvCxnSpPr>
            <a:cxnSpLocks/>
          </p:cNvCxnSpPr>
          <p:nvPr/>
        </p:nvCxnSpPr>
        <p:spPr>
          <a:xfrm>
            <a:off x="3751591" y="1235360"/>
            <a:ext cx="7052" cy="5622640"/>
          </a:xfrm>
          <a:prstGeom prst="line">
            <a:avLst/>
          </a:prstGeom>
          <a:ln w="28575">
            <a:solidFill>
              <a:srgbClr val="12BB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pPr algn="l"/>
            <a:r>
              <a:rPr lang="zh-CN" altLang="en-US" sz="4000" b="1" dirty="0" smtClean="0">
                <a:latin typeface="+mn-lt"/>
                <a:ea typeface="+mn-ea"/>
                <a:cs typeface="+mn-cs"/>
              </a:rPr>
              <a:t>试一试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  <p:pic>
        <p:nvPicPr>
          <p:cNvPr id="34818" name="Picture 2" descr="http://p4.so.qhimgs1.com/bdr/_240_/t0153391bd70ab06944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00" y="4792697"/>
            <a:ext cx="3722682" cy="20653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5762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Users\Administrator\Desktop\一年级\二6做一个测量纸带（张旭）\测量纸带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6107113" cy="1362075"/>
          </a:xfrm>
          <a:prstGeom prst="rect">
            <a:avLst/>
          </a:prstGeom>
          <a:noFill/>
        </p:spPr>
      </p:pic>
      <p:pic>
        <p:nvPicPr>
          <p:cNvPr id="32771" name="Picture 3" descr="D:\Users\Administrator\Desktop\一年级\二6做一个测量纸带（张旭）\1503149007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928802"/>
            <a:ext cx="3000396" cy="2857520"/>
          </a:xfrm>
          <a:prstGeom prst="rect">
            <a:avLst/>
          </a:prstGeom>
          <a:noFill/>
        </p:spPr>
      </p:pic>
      <p:pic>
        <p:nvPicPr>
          <p:cNvPr id="32776" name="Picture 8" descr="D:\Users\Administrator\Desktop\112951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25533"/>
            <a:ext cx="9144000" cy="210392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1472" y="1785926"/>
            <a:ext cx="1415772" cy="30003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b="1" dirty="0" smtClean="0"/>
              <a:t>量一量</a:t>
            </a:r>
            <a:r>
              <a:rPr lang="en-US" altLang="zh-CN" sz="4000" b="1" dirty="0" smtClean="0"/>
              <a:t>  </a:t>
            </a:r>
            <a:endParaRPr lang="en-US" altLang="zh-CN" sz="4000" b="1" dirty="0" smtClean="0"/>
          </a:p>
          <a:p>
            <a:r>
              <a:rPr lang="en-US" altLang="zh-CN" sz="4000" b="1" dirty="0" smtClean="0"/>
              <a:t>        </a:t>
            </a:r>
            <a:r>
              <a:rPr lang="en-US" altLang="zh-CN" sz="4000" b="1" dirty="0" err="1" smtClean="0"/>
              <a:t>记一记</a:t>
            </a:r>
            <a:endParaRPr lang="zh-CN" altLang="en-US" sz="4000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557878" y="1785926"/>
            <a:ext cx="800219" cy="32861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b="1" dirty="0" smtClean="0"/>
              <a:t>大家一起来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Users\Administrator\Desktop\一年级\二6做一个测量纸带（张旭）\学生手册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1000108"/>
            <a:ext cx="6230220" cy="5763430"/>
          </a:xfrm>
          <a:prstGeom prst="rect">
            <a:avLst/>
          </a:prstGeom>
          <a:noFill/>
        </p:spPr>
      </p:pic>
      <p:pic>
        <p:nvPicPr>
          <p:cNvPr id="33796" name="Picture 4" descr="http://p0.so.qhmsg.com/bdr/_240_/t01c104971bfb3b575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2857496"/>
            <a:ext cx="2857500" cy="2209800"/>
          </a:xfrm>
          <a:prstGeom prst="rect">
            <a:avLst/>
          </a:prstGeom>
          <a:noFill/>
        </p:spPr>
      </p:pic>
      <p:pic>
        <p:nvPicPr>
          <p:cNvPr id="4" name="图片 3" descr="QQ截图2017081812264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57290" y="142852"/>
            <a:ext cx="6457966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Users\Administrator\Desktop\一年级\二6做一个测量纸带（张旭）\测量纸带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6821493" cy="1362075"/>
          </a:xfrm>
          <a:prstGeom prst="rect">
            <a:avLst/>
          </a:prstGeom>
          <a:noFill/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01" t="40891" r="41913" b="36728"/>
          <a:stretch/>
        </p:blipFill>
        <p:spPr>
          <a:xfrm>
            <a:off x="785786" y="3143248"/>
            <a:ext cx="6500858" cy="1516967"/>
          </a:xfrm>
          <a:prstGeom prst="rect">
            <a:avLst/>
          </a:prstGeom>
        </p:spPr>
      </p:pic>
      <p:pic>
        <p:nvPicPr>
          <p:cNvPr id="35843" name="Picture 3" descr="D:\Users\Administrator\Desktop\t01856f6ba20fe7cfb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714488"/>
            <a:ext cx="6357982" cy="1071570"/>
          </a:xfrm>
          <a:prstGeom prst="rect">
            <a:avLst/>
          </a:prstGeom>
          <a:noFill/>
        </p:spPr>
      </p:pic>
      <p:pic>
        <p:nvPicPr>
          <p:cNvPr id="35847" name="Picture 7" descr="http://p4.so.qhimgs1.com/bdr/_240_/t01b8e162b0a1c118f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857760"/>
            <a:ext cx="2886075" cy="1928826"/>
          </a:xfrm>
          <a:prstGeom prst="rect">
            <a:avLst/>
          </a:prstGeom>
          <a:noFill/>
        </p:spPr>
      </p:pic>
      <p:pic>
        <p:nvPicPr>
          <p:cNvPr id="35849" name="Picture 9" descr="http://p0.so.qhmsg.com/bdr/_240_/t013b13396a89976af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4714884"/>
            <a:ext cx="3352800" cy="2143116"/>
          </a:xfrm>
          <a:prstGeom prst="rect">
            <a:avLst/>
          </a:prstGeom>
          <a:noFill/>
        </p:spPr>
      </p:pic>
      <p:sp>
        <p:nvSpPr>
          <p:cNvPr id="35851" name="Rectangle 11"/>
          <p:cNvSpPr>
            <a:spLocks noChangeArrowheads="1"/>
          </p:cNvSpPr>
          <p:nvPr/>
        </p:nvSpPr>
        <p:spPr bwMode="auto">
          <a:xfrm>
            <a:off x="785850" y="185718"/>
            <a:ext cx="3871509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测量工具</a:t>
            </a:r>
            <a:r>
              <a:rPr kumimoji="0" lang="en-US" altLang="zh-CN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(</a:t>
            </a:r>
            <a:r>
              <a:rPr kumimoji="0" lang="en-US" altLang="zh-CN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cè</a:t>
            </a:r>
            <a:r>
              <a:rPr kumimoji="0" lang="en-US" altLang="zh-CN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altLang="zh-CN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liáng</a:t>
            </a:r>
            <a:r>
              <a:rPr kumimoji="0" lang="en-US" altLang="zh-CN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altLang="zh-CN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gōng</a:t>
            </a:r>
            <a:r>
              <a:rPr kumimoji="0" lang="en-US" altLang="zh-CN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r>
              <a:rPr kumimoji="0" lang="en-US" altLang="zh-CN" sz="2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jù</a:t>
            </a:r>
            <a:r>
              <a:rPr kumimoji="0" lang="en-US" altLang="zh-CN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)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46" y="184857"/>
            <a:ext cx="4634706" cy="6530291"/>
          </a:xfrm>
          <a:prstGeom prst="rect">
            <a:avLst/>
          </a:prstGeom>
        </p:spPr>
      </p:pic>
      <p:pic>
        <p:nvPicPr>
          <p:cNvPr id="4" name="Picture 2" descr="http://p0.so.qhmsg.com/bdr/_240_/t01a3eecad7742cd41f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571612"/>
            <a:ext cx="3357586" cy="1714512"/>
          </a:xfrm>
          <a:prstGeom prst="rect">
            <a:avLst/>
          </a:prstGeom>
          <a:noFill/>
        </p:spPr>
      </p:pic>
      <p:pic>
        <p:nvPicPr>
          <p:cNvPr id="36868" name="Picture 4" descr="http://p2.so.qhimgs1.com/bdr/_240_/t01a55b02451d963a1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4333892"/>
            <a:ext cx="1524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14205849"/>
  <p:tag name="MH_LIBRARY" val="GRAPHIC"/>
  <p:tag name="MH_ORDER" val="Freeform 8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</TotalTime>
  <Words>79</Words>
  <PresentationFormat>全屏显示(4:3)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0" baseType="lpstr">
      <vt:lpstr>Office 主题</vt:lpstr>
      <vt:lpstr>幻灯片 1</vt:lpstr>
      <vt:lpstr>幻灯片 2</vt:lpstr>
      <vt:lpstr>幻灯片 3</vt:lpstr>
      <vt:lpstr>幻灯片 4</vt:lpstr>
      <vt:lpstr>试一试 </vt:lpstr>
      <vt:lpstr>幻灯片 6</vt:lpstr>
      <vt:lpstr>幻灯片 7</vt:lpstr>
      <vt:lpstr>幻灯片 8</vt:lpstr>
      <vt:lpstr>幻灯片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PGOS</cp:lastModifiedBy>
  <cp:revision>101</cp:revision>
  <dcterms:created xsi:type="dcterms:W3CDTF">2017-08-06T08:46:27Z</dcterms:created>
  <dcterms:modified xsi:type="dcterms:W3CDTF">2017-08-27T03:04:59Z</dcterms:modified>
</cp:coreProperties>
</file>