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15" r:id="rId1"/>
  </p:sldMasterIdLst>
  <p:notesMasterIdLst>
    <p:notesMasterId r:id="rId56"/>
  </p:notesMasterIdLst>
  <p:sldIdLst>
    <p:sldId id="415" r:id="rId2"/>
    <p:sldId id="529" r:id="rId3"/>
    <p:sldId id="420" r:id="rId4"/>
    <p:sldId id="421" r:id="rId5"/>
    <p:sldId id="423" r:id="rId6"/>
    <p:sldId id="424" r:id="rId7"/>
    <p:sldId id="425" r:id="rId8"/>
    <p:sldId id="496" r:id="rId9"/>
    <p:sldId id="427" r:id="rId10"/>
    <p:sldId id="428" r:id="rId11"/>
    <p:sldId id="497" r:id="rId12"/>
    <p:sldId id="429" r:id="rId13"/>
    <p:sldId id="430" r:id="rId14"/>
    <p:sldId id="519" r:id="rId15"/>
    <p:sldId id="544" r:id="rId16"/>
    <p:sldId id="547" r:id="rId17"/>
    <p:sldId id="548" r:id="rId18"/>
    <p:sldId id="549" r:id="rId19"/>
    <p:sldId id="550" r:id="rId20"/>
    <p:sldId id="551" r:id="rId21"/>
    <p:sldId id="552" r:id="rId22"/>
    <p:sldId id="545" r:id="rId23"/>
    <p:sldId id="460" r:id="rId24"/>
    <p:sldId id="546" r:id="rId25"/>
    <p:sldId id="443" r:id="rId26"/>
    <p:sldId id="444" r:id="rId27"/>
    <p:sldId id="461" r:id="rId28"/>
    <p:sldId id="463" r:id="rId29"/>
    <p:sldId id="449" r:id="rId30"/>
    <p:sldId id="450" r:id="rId31"/>
    <p:sldId id="520" r:id="rId32"/>
    <p:sldId id="528" r:id="rId33"/>
    <p:sldId id="481" r:id="rId34"/>
    <p:sldId id="555" r:id="rId35"/>
    <p:sldId id="556" r:id="rId36"/>
    <p:sldId id="557" r:id="rId37"/>
    <p:sldId id="558" r:id="rId38"/>
    <p:sldId id="559" r:id="rId39"/>
    <p:sldId id="560" r:id="rId40"/>
    <p:sldId id="493" r:id="rId41"/>
    <p:sldId id="524" r:id="rId42"/>
    <p:sldId id="501" r:id="rId43"/>
    <p:sldId id="525" r:id="rId44"/>
    <p:sldId id="503" r:id="rId45"/>
    <p:sldId id="504" r:id="rId46"/>
    <p:sldId id="506" r:id="rId47"/>
    <p:sldId id="507" r:id="rId48"/>
    <p:sldId id="508" r:id="rId49"/>
    <p:sldId id="510" r:id="rId50"/>
    <p:sldId id="511" r:id="rId51"/>
    <p:sldId id="512" r:id="rId52"/>
    <p:sldId id="513" r:id="rId53"/>
    <p:sldId id="514" r:id="rId54"/>
    <p:sldId id="517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94660"/>
  </p:normalViewPr>
  <p:slideViewPr>
    <p:cSldViewPr snapToGrid="0">
      <p:cViewPr varScale="1">
        <p:scale>
          <a:sx n="63" d="100"/>
          <a:sy n="63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20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30039-4B3D-40A2-BE79-CC3FC2AC912D}" type="datetimeFigureOut">
              <a:rPr lang="zh-CN" altLang="en-US" smtClean="0"/>
              <a:t>2018/3/14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4A4ED-CCC6-4738-9BB1-B0CE72BDB4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4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C318660B-010F-4391-A0BD-E9875B9FFC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85F49E63-1C0F-4489-9A4A-53F6B0EC7B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B7972D41-D567-4139-B590-8B45727BD6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E46CE6-7444-4C61-8FDD-2C77F795F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9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幻灯片图像占位符 1">
            <a:extLst>
              <a:ext uri="{FF2B5EF4-FFF2-40B4-BE49-F238E27FC236}">
                <a16:creationId xmlns:a16="http://schemas.microsoft.com/office/drawing/2014/main" id="{7E3A993A-C8B3-4D4B-987C-CBBD62ED14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备注占位符 2">
            <a:extLst>
              <a:ext uri="{FF2B5EF4-FFF2-40B4-BE49-F238E27FC236}">
                <a16:creationId xmlns:a16="http://schemas.microsoft.com/office/drawing/2014/main" id="{E88103D4-8E62-4285-A156-D0A8B70ED3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7044" name="灯片编号占位符 3">
            <a:extLst>
              <a:ext uri="{FF2B5EF4-FFF2-40B4-BE49-F238E27FC236}">
                <a16:creationId xmlns:a16="http://schemas.microsoft.com/office/drawing/2014/main" id="{6D50DA29-8D5E-466D-B661-BEE98438E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7030AA-78EF-43D2-B571-17BD758954D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317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>
            <a:extLst>
              <a:ext uri="{FF2B5EF4-FFF2-40B4-BE49-F238E27FC236}">
                <a16:creationId xmlns:a16="http://schemas.microsoft.com/office/drawing/2014/main" id="{94F0178E-35D8-4560-B8E1-4C635FB70A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>
            <a:extLst>
              <a:ext uri="{FF2B5EF4-FFF2-40B4-BE49-F238E27FC236}">
                <a16:creationId xmlns:a16="http://schemas.microsoft.com/office/drawing/2014/main" id="{288E51A2-07DA-4922-BCEB-3C80C0E115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>
            <a:extLst>
              <a:ext uri="{FF2B5EF4-FFF2-40B4-BE49-F238E27FC236}">
                <a16:creationId xmlns:a16="http://schemas.microsoft.com/office/drawing/2014/main" id="{1929F363-C467-4110-AEF0-FC3BB6DC4F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0FDF92-FFEA-441A-8DF0-D4EF555D3F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808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>
            <a:extLst>
              <a:ext uri="{FF2B5EF4-FFF2-40B4-BE49-F238E27FC236}">
                <a16:creationId xmlns:a16="http://schemas.microsoft.com/office/drawing/2014/main" id="{BF623C8E-9CFB-479F-A89D-361575C189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备注占位符 2">
            <a:extLst>
              <a:ext uri="{FF2B5EF4-FFF2-40B4-BE49-F238E27FC236}">
                <a16:creationId xmlns:a16="http://schemas.microsoft.com/office/drawing/2014/main" id="{A3C3899D-2060-4615-9414-FAFEDE3407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0420" name="灯片编号占位符 3">
            <a:extLst>
              <a:ext uri="{FF2B5EF4-FFF2-40B4-BE49-F238E27FC236}">
                <a16:creationId xmlns:a16="http://schemas.microsoft.com/office/drawing/2014/main" id="{7987A908-0BBB-4029-82B9-812A16A7C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941728-6BCC-4B68-BFC0-EC91314208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74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幻灯片图像占位符 1">
            <a:extLst>
              <a:ext uri="{FF2B5EF4-FFF2-40B4-BE49-F238E27FC236}">
                <a16:creationId xmlns:a16="http://schemas.microsoft.com/office/drawing/2014/main" id="{CC662244-4721-4E3A-9855-0716720E36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备注占位符 2">
            <a:extLst>
              <a:ext uri="{FF2B5EF4-FFF2-40B4-BE49-F238E27FC236}">
                <a16:creationId xmlns:a16="http://schemas.microsoft.com/office/drawing/2014/main" id="{4998D8AC-2D22-4F45-BD3E-92A3048344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34148" name="灯片编号占位符 3">
            <a:extLst>
              <a:ext uri="{FF2B5EF4-FFF2-40B4-BE49-F238E27FC236}">
                <a16:creationId xmlns:a16="http://schemas.microsoft.com/office/drawing/2014/main" id="{829F4284-BAA5-4275-8DCD-54B4A15050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65F000-ACDB-4718-A81E-D2B90B50E8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622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幻灯片图像占位符 1">
            <a:extLst>
              <a:ext uri="{FF2B5EF4-FFF2-40B4-BE49-F238E27FC236}">
                <a16:creationId xmlns:a16="http://schemas.microsoft.com/office/drawing/2014/main" id="{5B3E8ACB-CBD1-4993-8DF1-EA36BE78F0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备注占位符 2">
            <a:extLst>
              <a:ext uri="{FF2B5EF4-FFF2-40B4-BE49-F238E27FC236}">
                <a16:creationId xmlns:a16="http://schemas.microsoft.com/office/drawing/2014/main" id="{5041F4C6-AFF6-4215-BF2E-53A06004C8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3908" name="灯片编号占位符 3">
            <a:extLst>
              <a:ext uri="{FF2B5EF4-FFF2-40B4-BE49-F238E27FC236}">
                <a16:creationId xmlns:a16="http://schemas.microsoft.com/office/drawing/2014/main" id="{0550EC4F-D96F-4F07-8A83-63C4C79B79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FBE8BB-1B66-47AF-8EC7-D244488DE6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994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幻灯片图像占位符 1">
            <a:extLst>
              <a:ext uri="{FF2B5EF4-FFF2-40B4-BE49-F238E27FC236}">
                <a16:creationId xmlns:a16="http://schemas.microsoft.com/office/drawing/2014/main" id="{F3A08D8B-4FAE-43DA-B53B-FE5F927846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备注占位符 2">
            <a:extLst>
              <a:ext uri="{FF2B5EF4-FFF2-40B4-BE49-F238E27FC236}">
                <a16:creationId xmlns:a16="http://schemas.microsoft.com/office/drawing/2014/main" id="{8C5A90E5-11DA-4E10-A569-E8D40FD6AF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48484" name="灯片编号占位符 3">
            <a:extLst>
              <a:ext uri="{FF2B5EF4-FFF2-40B4-BE49-F238E27FC236}">
                <a16:creationId xmlns:a16="http://schemas.microsoft.com/office/drawing/2014/main" id="{D20C40ED-369D-40FE-A9CD-0AF56549F7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DC3FDF-C3DA-4717-B3B3-B5288D12B1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079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幻灯片图像占位符 1">
            <a:extLst>
              <a:ext uri="{FF2B5EF4-FFF2-40B4-BE49-F238E27FC236}">
                <a16:creationId xmlns:a16="http://schemas.microsoft.com/office/drawing/2014/main" id="{CC662244-4721-4E3A-9855-0716720E36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备注占位符 2">
            <a:extLst>
              <a:ext uri="{FF2B5EF4-FFF2-40B4-BE49-F238E27FC236}">
                <a16:creationId xmlns:a16="http://schemas.microsoft.com/office/drawing/2014/main" id="{4998D8AC-2D22-4F45-BD3E-92A3048344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34148" name="灯片编号占位符 3">
            <a:extLst>
              <a:ext uri="{FF2B5EF4-FFF2-40B4-BE49-F238E27FC236}">
                <a16:creationId xmlns:a16="http://schemas.microsoft.com/office/drawing/2014/main" id="{829F4284-BAA5-4275-8DCD-54B4A15050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65F000-ACDB-4718-A81E-D2B90B50E8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734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>
            <a:extLst>
              <a:ext uri="{FF2B5EF4-FFF2-40B4-BE49-F238E27FC236}">
                <a16:creationId xmlns:a16="http://schemas.microsoft.com/office/drawing/2014/main" id="{D42E9BAA-4452-41A7-9476-36DFBEF936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>
            <a:extLst>
              <a:ext uri="{FF2B5EF4-FFF2-40B4-BE49-F238E27FC236}">
                <a16:creationId xmlns:a16="http://schemas.microsoft.com/office/drawing/2014/main" id="{2F365585-E4FD-48D5-8B79-27F7750546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1268" name="灯片编号占位符 3">
            <a:extLst>
              <a:ext uri="{FF2B5EF4-FFF2-40B4-BE49-F238E27FC236}">
                <a16:creationId xmlns:a16="http://schemas.microsoft.com/office/drawing/2014/main" id="{CBE699AF-1628-4F2C-8227-FF976BDD19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E55980-B0A3-4A06-B32E-FE31FA2395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0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4A4ED-CCC6-4738-9BB1-B0CE72BDB47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527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幻灯片图像占位符 1">
            <a:extLst>
              <a:ext uri="{FF2B5EF4-FFF2-40B4-BE49-F238E27FC236}">
                <a16:creationId xmlns:a16="http://schemas.microsoft.com/office/drawing/2014/main" id="{CC662244-4721-4E3A-9855-0716720E36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备注占位符 2">
            <a:extLst>
              <a:ext uri="{FF2B5EF4-FFF2-40B4-BE49-F238E27FC236}">
                <a16:creationId xmlns:a16="http://schemas.microsoft.com/office/drawing/2014/main" id="{4998D8AC-2D22-4F45-BD3E-92A3048344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34148" name="灯片编号占位符 3">
            <a:extLst>
              <a:ext uri="{FF2B5EF4-FFF2-40B4-BE49-F238E27FC236}">
                <a16:creationId xmlns:a16="http://schemas.microsoft.com/office/drawing/2014/main" id="{829F4284-BAA5-4275-8DCD-54B4A15050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65F000-ACDB-4718-A81E-D2B90B50E8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247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>
            <a:extLst>
              <a:ext uri="{FF2B5EF4-FFF2-40B4-BE49-F238E27FC236}">
                <a16:creationId xmlns:a16="http://schemas.microsoft.com/office/drawing/2014/main" id="{68AB4A23-1220-44CB-90BF-92AA28B0CFD1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21506" name="文本占位符 2">
            <a:extLst>
              <a:ext uri="{FF2B5EF4-FFF2-40B4-BE49-F238E27FC236}">
                <a16:creationId xmlns:a16="http://schemas.microsoft.com/office/drawing/2014/main" id="{CE9C8DD7-C79C-4616-930C-A127ED791B7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611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>
            <a:extLst>
              <a:ext uri="{FF2B5EF4-FFF2-40B4-BE49-F238E27FC236}">
                <a16:creationId xmlns:a16="http://schemas.microsoft.com/office/drawing/2014/main" id="{FB19B8B4-547A-4615-83F4-405359097C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备注占位符 2">
            <a:extLst>
              <a:ext uri="{FF2B5EF4-FFF2-40B4-BE49-F238E27FC236}">
                <a16:creationId xmlns:a16="http://schemas.microsoft.com/office/drawing/2014/main" id="{E7A4CA38-1E68-445C-96C8-11BE8E8201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0900" name="灯片编号占位符 3">
            <a:extLst>
              <a:ext uri="{FF2B5EF4-FFF2-40B4-BE49-F238E27FC236}">
                <a16:creationId xmlns:a16="http://schemas.microsoft.com/office/drawing/2014/main" id="{7C17F997-BFE5-4CF7-B4EF-47CDA3E864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411C1E-BC0C-46D9-8698-4073AD778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167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>
            <a:extLst>
              <a:ext uri="{FF2B5EF4-FFF2-40B4-BE49-F238E27FC236}">
                <a16:creationId xmlns:a16="http://schemas.microsoft.com/office/drawing/2014/main" id="{081B3111-731C-4BE0-AE38-F150513601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备注占位符 2">
            <a:extLst>
              <a:ext uri="{FF2B5EF4-FFF2-40B4-BE49-F238E27FC236}">
                <a16:creationId xmlns:a16="http://schemas.microsoft.com/office/drawing/2014/main" id="{33977AE7-00D6-4DDD-A8FD-DA0CE726C0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6084" name="灯片编号占位符 3">
            <a:extLst>
              <a:ext uri="{FF2B5EF4-FFF2-40B4-BE49-F238E27FC236}">
                <a16:creationId xmlns:a16="http://schemas.microsoft.com/office/drawing/2014/main" id="{EE8FD0A6-42EC-45D5-8CAC-C887BD757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6CBD35-0E46-4F5F-BD93-903D333AF9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144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>
            <a:extLst>
              <a:ext uri="{FF2B5EF4-FFF2-40B4-BE49-F238E27FC236}">
                <a16:creationId xmlns:a16="http://schemas.microsoft.com/office/drawing/2014/main" id="{CF5D9C03-4914-40F6-89C3-9C71F1CC23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>
            <a:extLst>
              <a:ext uri="{FF2B5EF4-FFF2-40B4-BE49-F238E27FC236}">
                <a16:creationId xmlns:a16="http://schemas.microsoft.com/office/drawing/2014/main" id="{3EA3C48B-53B4-425D-B065-BE349F82A3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8132" name="灯片编号占位符 3">
            <a:extLst>
              <a:ext uri="{FF2B5EF4-FFF2-40B4-BE49-F238E27FC236}">
                <a16:creationId xmlns:a16="http://schemas.microsoft.com/office/drawing/2014/main" id="{D70E2DA7-035B-4B61-A035-A5FC866930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41CBA-6158-4C02-890B-ADD0BF351C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244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>
            <a:extLst>
              <a:ext uri="{FF2B5EF4-FFF2-40B4-BE49-F238E27FC236}">
                <a16:creationId xmlns:a16="http://schemas.microsoft.com/office/drawing/2014/main" id="{2DB38949-D187-4D56-A83D-0D7046295D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备注占位符 2">
            <a:extLst>
              <a:ext uri="{FF2B5EF4-FFF2-40B4-BE49-F238E27FC236}">
                <a16:creationId xmlns:a16="http://schemas.microsoft.com/office/drawing/2014/main" id="{3C8B6B2F-8A77-4D46-9BCC-975C5926B2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2948" name="灯片编号占位符 3">
            <a:extLst>
              <a:ext uri="{FF2B5EF4-FFF2-40B4-BE49-F238E27FC236}">
                <a16:creationId xmlns:a16="http://schemas.microsoft.com/office/drawing/2014/main" id="{D2B83B2C-3989-47B9-8510-CF749A8CE4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B567E9-9C87-481F-B25B-D920D16124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929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16045-CBFD-41CD-8035-E595511E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5F17B-228D-4082-9F6B-D5DFE19309B2}" type="datetimeFigureOut">
              <a:rPr lang="zh-CN" altLang="en-US"/>
              <a:pPr>
                <a:defRPr/>
              </a:pPr>
              <a:t>2018/3/14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C57F15-1709-4ECA-B058-BFC65510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08B7A2-3634-4801-902F-68BF3CBB7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8A14B-19FA-4DC5-8D1D-5692A658C5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355952"/>
      </p:ext>
    </p:extLst>
  </p:cSld>
  <p:clrMapOvr>
    <a:masterClrMapping/>
  </p:clrMapOvr>
  <p:transition spd="med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06533E-09D8-402A-9D0A-1F5548A6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E17AF-08E0-471E-9BFE-096BC226AC3B}" type="datetimeFigureOut">
              <a:rPr lang="zh-CN" altLang="en-US"/>
              <a:pPr>
                <a:defRPr/>
              </a:pPr>
              <a:t>2018/3/14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268F08-E0C3-4DD5-9EBE-6FB371D8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28A6D4-0BDB-4464-BFE0-6E4E140CC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F85CF-067F-494E-94E1-99EFFE381C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832336"/>
      </p:ext>
    </p:extLst>
  </p:cSld>
  <p:clrMapOvr>
    <a:masterClrMapping/>
  </p:clrMapOvr>
  <p:transition spd="med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2BAC4D-7AAF-4E42-AB2B-0F612784F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B8CC3-DC4D-4A7C-8794-C32B890A89C9}" type="datetimeFigureOut">
              <a:rPr lang="zh-CN" altLang="en-US"/>
              <a:pPr>
                <a:defRPr/>
              </a:pPr>
              <a:t>2018/3/14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CBA4A-0A43-4932-8E28-E58BE74C7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11CE26-8B21-4BEE-8B9C-CC87DEFEC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B7A7C-05BD-4E95-994E-D346C19F4F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060568"/>
      </p:ext>
    </p:extLst>
  </p:cSld>
  <p:clrMapOvr>
    <a:masterClrMapping/>
  </p:clrMapOvr>
  <p:transition spd="med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1320" b="37274"/>
          <a:stretch>
            <a:fillRect/>
          </a:stretch>
        </p:blipFill>
        <p:spPr>
          <a:xfrm>
            <a:off x="1" y="1"/>
            <a:ext cx="12189980" cy="428461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6052-684C-405A-AAE8-2DF9AE708DB6}" type="datetimeFigureOut">
              <a:rPr lang="zh-CN" altLang="en-US" smtClean="0"/>
              <a:t>2018/3/14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E345E-6771-4A9D-94D8-C631DBADCF3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349674" y="153035"/>
            <a:ext cx="2492990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800" b="1" dirty="0">
                <a:latin typeface="方正隶变_GBK" panose="02000000000000000000" charset="-122"/>
                <a:ea typeface="方正隶变_GBK" panose="02000000000000000000" charset="-122"/>
                <a:sym typeface="+mn-ea"/>
              </a:rPr>
              <a:t>【</a:t>
            </a:r>
            <a:r>
              <a:rPr lang="en-US" sz="1800" b="1" dirty="0" err="1">
                <a:latin typeface="方正隶变_GBK" panose="02000000000000000000" charset="-122"/>
                <a:ea typeface="方正隶变_GBK" panose="02000000000000000000" charset="-122"/>
                <a:sym typeface="+mn-ea"/>
              </a:rPr>
              <a:t>远川教育</a:t>
            </a:r>
            <a:r>
              <a:rPr lang="zh-CN" altLang="en-US" sz="1800" b="1" dirty="0">
                <a:latin typeface="方正隶变_GBK" panose="02000000000000000000" charset="-122"/>
                <a:ea typeface="方正隶变_GBK" panose="02000000000000000000" charset="-122"/>
                <a:sym typeface="+mn-ea"/>
              </a:rPr>
              <a:t>】教师培训</a:t>
            </a:r>
            <a:endParaRPr lang="zh-CN" altLang="en-US" sz="1800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8" name="图片 7" descr="远川LO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E4000C">
                  <a:alpha val="100000"/>
                </a:srgbClr>
              </a:clrFrom>
              <a:clrTo>
                <a:srgbClr val="E4000C">
                  <a:alpha val="100000"/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10902527" y="1"/>
            <a:ext cx="1127760" cy="829945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BDE32F6A-7B42-462C-9EDD-2672B7CA2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76044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573BF4-5578-457C-B77C-FF6AA35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A6195-D92D-484C-84D2-F88698587ED0}" type="datetimeFigureOut">
              <a:rPr lang="zh-CN" altLang="en-US"/>
              <a:pPr>
                <a:defRPr/>
              </a:pPr>
              <a:t>2018/3/14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F7D72-FA2E-4B65-A7A1-A77B0E4E8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CAF4B5-742B-4085-B221-5AB1B400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14B22-3931-4F7C-8915-4244A7CF42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684706"/>
      </p:ext>
    </p:extLst>
  </p:cSld>
  <p:clrMapOvr>
    <a:masterClrMapping/>
  </p:clrMapOvr>
  <p:transition spd="med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3E00EE-326F-43AC-84A3-E0B5A61C0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AC671-0BDC-4E86-B0FF-6516225558FB}" type="datetimeFigureOut">
              <a:rPr lang="zh-CN" altLang="en-US"/>
              <a:pPr>
                <a:defRPr/>
              </a:pPr>
              <a:t>2018/3/14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0F4408-7579-4E0F-BBCB-543536547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496EB4-34EF-45DF-830A-F8CE42B0F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1813D-EF04-4A39-AD75-62BF412BF2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94982"/>
      </p:ext>
    </p:extLst>
  </p:cSld>
  <p:clrMapOvr>
    <a:masterClrMapping/>
  </p:clrMapOvr>
  <p:transition spd="med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055FDB5-CC02-4C89-AF79-0A09397D3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9E18C-F24F-48A7-A379-72B148D49699}" type="datetimeFigureOut">
              <a:rPr lang="zh-CN" altLang="en-US"/>
              <a:pPr>
                <a:defRPr/>
              </a:pPr>
              <a:t>2018/3/14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A4727C42-6B70-4653-9A4A-31A1554F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31DCEB58-F2D6-4768-A4AE-A23A0557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646C2-C5B9-4A0C-90B9-7CD4F62BD0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056610"/>
      </p:ext>
    </p:extLst>
  </p:cSld>
  <p:clrMapOvr>
    <a:masterClrMapping/>
  </p:clrMapOvr>
  <p:transition spd="med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5531D3AD-A38F-4140-BD53-1CD9F452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F93CF-4EE0-41BA-96A5-CF54DE4A1DC7}" type="datetimeFigureOut">
              <a:rPr lang="zh-CN" altLang="en-US"/>
              <a:pPr>
                <a:defRPr/>
              </a:pPr>
              <a:t>2018/3/14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034E89BC-6C29-4108-9758-0FD238392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654E4CAE-D32D-4DA5-9F58-77AF8D896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C21C0-2260-43A4-AC3C-8326CEE8EF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670334"/>
      </p:ext>
    </p:extLst>
  </p:cSld>
  <p:clrMapOvr>
    <a:masterClrMapping/>
  </p:clrMapOvr>
  <p:transition spd="med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9B6B019F-6D1A-4A6E-85B5-1E45A7565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E5CA7-11F8-4A18-9B7D-752EF321738F}" type="datetimeFigureOut">
              <a:rPr lang="zh-CN" altLang="en-US"/>
              <a:pPr>
                <a:defRPr/>
              </a:pPr>
              <a:t>2018/3/14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3148F2EC-AF04-4654-A7DD-075773580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0B5551AC-D598-4F41-A35A-5FE5CEB05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305C4-529F-4923-8B77-C5C88AD686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272147"/>
      </p:ext>
    </p:extLst>
  </p:cSld>
  <p:clrMapOvr>
    <a:masterClrMapping/>
  </p:clrMapOvr>
  <p:transition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A0C04E87-29BE-4FCF-A6FD-6D0E8599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89966-A7EE-428A-A5E6-54A81B511B9C}" type="datetimeFigureOut">
              <a:rPr lang="zh-CN" altLang="en-US"/>
              <a:pPr>
                <a:defRPr/>
              </a:pPr>
              <a:t>2018/3/14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7654C773-277F-4F0E-AE5B-211B0CBC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EEF7646-4EA6-4686-97B2-2E8631DB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7EAA2-B0F8-4C3E-89FE-796E57EEF9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351702"/>
      </p:ext>
    </p:extLst>
  </p:cSld>
  <p:clrMapOvr>
    <a:masterClrMapping/>
  </p:clrMapOvr>
  <p:transition spd="med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B5CD36E9-7B4B-4D32-B623-C25B75E6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1DF3E-6E8D-4EF4-BD70-C7A6A8EEE094}" type="datetimeFigureOut">
              <a:rPr lang="zh-CN" altLang="en-US"/>
              <a:pPr>
                <a:defRPr/>
              </a:pPr>
              <a:t>2018/3/14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0517976B-4FAC-4927-924C-FE251DA7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6C30845-F762-40B2-89B9-CE560D34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A4C4B-B2ED-437E-969E-1663A953E1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334021"/>
      </p:ext>
    </p:extLst>
  </p:cSld>
  <p:clrMapOvr>
    <a:masterClrMapping/>
  </p:clrMapOvr>
  <p:transition spd="med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8EFB3124-5646-4F95-929A-E70CFC31F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5266D-6CD2-4A0E-8375-8946679B1EE7}" type="datetimeFigureOut">
              <a:rPr lang="zh-CN" altLang="en-US"/>
              <a:pPr>
                <a:defRPr/>
              </a:pPr>
              <a:t>2018/3/14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2F0B2A9D-78AF-4330-9628-1CE7C8CE3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EB8B410-442F-4F5D-AA4A-D7C60ECF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26DDD-B2B1-4099-8195-2DE6BFE0EE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019288"/>
      </p:ext>
    </p:extLst>
  </p:cSld>
  <p:clrMapOvr>
    <a:masterClrMapping/>
  </p:clrMapOvr>
  <p:transition spd="med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733BC6CC-1A05-4F27-AEF3-6E361D2FEFC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36F435B6-DE40-45B8-935F-C3861F59E9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18AC98-1553-4A9D-8B0C-EF81ABB92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42E8763-50AB-475D-BEFB-9A2ACD550756}" type="datetimeFigureOut">
              <a:rPr lang="zh-CN" altLang="en-US"/>
              <a:pPr>
                <a:defRPr/>
              </a:pPr>
              <a:t>2018/3/14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4705EE-C94E-4A5F-B8E3-CAA5A4747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BBE1-8D92-40F1-B9F1-C3BC4BCF3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AD15E2-C14C-4E37-88AC-47FB15E93D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Picture 2" descr="E:\赵枷雯\远川（新）\图片\p图\微信图片_20170622163939.png">
            <a:extLst>
              <a:ext uri="{FF2B5EF4-FFF2-40B4-BE49-F238E27FC236}">
                <a16:creationId xmlns:a16="http://schemas.microsoft.com/office/drawing/2014/main" id="{436F5E2F-EB07-40F9-8C25-3158B057E91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272033" y="-49856"/>
            <a:ext cx="842755" cy="82714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9066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ransition spd="med"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image" Target="../media/image7.png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tags" Target="../tags/tag51.xml"/><Relationship Id="rId3" Type="http://schemas.openxmlformats.org/officeDocument/2006/relationships/tags" Target="../tags/tag28.xml"/><Relationship Id="rId21" Type="http://schemas.openxmlformats.org/officeDocument/2006/relationships/tags" Target="../tags/tag46.xml"/><Relationship Id="rId34" Type="http://schemas.openxmlformats.org/officeDocument/2006/relationships/tags" Target="../tags/tag59.xml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tags" Target="../tags/tag50.xml"/><Relationship Id="rId33" Type="http://schemas.openxmlformats.org/officeDocument/2006/relationships/tags" Target="../tags/tag58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0" Type="http://schemas.openxmlformats.org/officeDocument/2006/relationships/tags" Target="../tags/tag45.xml"/><Relationship Id="rId29" Type="http://schemas.openxmlformats.org/officeDocument/2006/relationships/tags" Target="../tags/tag54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tags" Target="../tags/tag49.xml"/><Relationship Id="rId32" Type="http://schemas.openxmlformats.org/officeDocument/2006/relationships/tags" Target="../tags/tag57.xml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tags" Target="../tags/tag53.xml"/><Relationship Id="rId36" Type="http://schemas.openxmlformats.org/officeDocument/2006/relationships/image" Target="../media/image7.png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31" Type="http://schemas.openxmlformats.org/officeDocument/2006/relationships/tags" Target="../tags/tag56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Relationship Id="rId27" Type="http://schemas.openxmlformats.org/officeDocument/2006/relationships/tags" Target="../tags/tag52.xml"/><Relationship Id="rId30" Type="http://schemas.openxmlformats.org/officeDocument/2006/relationships/tags" Target="../tags/tag55.xml"/><Relationship Id="rId35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5.xml"/><Relationship Id="rId7" Type="http://schemas.openxmlformats.org/officeDocument/2006/relationships/image" Target="../media/image6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7.xml"/><Relationship Id="rId4" Type="http://schemas.openxmlformats.org/officeDocument/2006/relationships/tags" Target="../tags/tag6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ipian.cn/w5g908d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7.pn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2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:\0PPT素材\背景及图片\白麻子.jpg">
            <a:extLst>
              <a:ext uri="{FF2B5EF4-FFF2-40B4-BE49-F238E27FC236}">
                <a16:creationId xmlns:a16="http://schemas.microsoft.com/office/drawing/2014/main" id="{C7C3079B-75F2-4CAA-8761-9F6EC2A63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4">
            <a:extLst>
              <a:ext uri="{FF2B5EF4-FFF2-40B4-BE49-F238E27FC236}">
                <a16:creationId xmlns:a16="http://schemas.microsoft.com/office/drawing/2014/main" id="{289D4825-4A39-4D77-B383-C284DFD2CAEC}"/>
              </a:ext>
            </a:extLst>
          </p:cNvPr>
          <p:cNvGrpSpPr/>
          <p:nvPr/>
        </p:nvGrpSpPr>
        <p:grpSpPr>
          <a:xfrm>
            <a:off x="3186750" y="235929"/>
            <a:ext cx="5715772" cy="553646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>
              <a:extLst>
                <a:ext uri="{FF2B5EF4-FFF2-40B4-BE49-F238E27FC236}">
                  <a16:creationId xmlns:a16="http://schemas.microsoft.com/office/drawing/2014/main" id="{6344B3EA-71B0-4EAB-8DFE-E71FF864CF4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DC3ACF06-FB22-49F2-91CF-780D2C947E4A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8" name="椭圆 7">
            <a:extLst>
              <a:ext uri="{FF2B5EF4-FFF2-40B4-BE49-F238E27FC236}">
                <a16:creationId xmlns:a16="http://schemas.microsoft.com/office/drawing/2014/main" id="{E4B2863F-9155-41F9-B255-F4A52CCF2B5E}"/>
              </a:ext>
            </a:extLst>
          </p:cNvPr>
          <p:cNvSpPr/>
          <p:nvPr/>
        </p:nvSpPr>
        <p:spPr>
          <a:xfrm rot="10498052">
            <a:off x="2161117" y="5293784"/>
            <a:ext cx="751416" cy="75353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93C168B-E9F3-466E-9F37-4195A8D90017}"/>
              </a:ext>
            </a:extLst>
          </p:cNvPr>
          <p:cNvSpPr/>
          <p:nvPr/>
        </p:nvSpPr>
        <p:spPr>
          <a:xfrm rot="10498052">
            <a:off x="3164417" y="6170084"/>
            <a:ext cx="304800" cy="3048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3" name="组合 9">
            <a:extLst>
              <a:ext uri="{FF2B5EF4-FFF2-40B4-BE49-F238E27FC236}">
                <a16:creationId xmlns:a16="http://schemas.microsoft.com/office/drawing/2014/main" id="{FBEE5544-FE26-4464-B9AA-EAA6FCAEF312}"/>
              </a:ext>
            </a:extLst>
          </p:cNvPr>
          <p:cNvGrpSpPr/>
          <p:nvPr/>
        </p:nvGrpSpPr>
        <p:grpSpPr>
          <a:xfrm>
            <a:off x="2919044" y="4542589"/>
            <a:ext cx="1127875" cy="11278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10">
              <a:extLst>
                <a:ext uri="{FF2B5EF4-FFF2-40B4-BE49-F238E27FC236}">
                  <a16:creationId xmlns:a16="http://schemas.microsoft.com/office/drawing/2014/main" id="{A3C7D41A-EBE7-4D05-87C2-78231F83A40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2A9BED8-61BA-457D-9A19-FF12C5D82051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组合 12">
            <a:extLst>
              <a:ext uri="{FF2B5EF4-FFF2-40B4-BE49-F238E27FC236}">
                <a16:creationId xmlns:a16="http://schemas.microsoft.com/office/drawing/2014/main" id="{B4FCE00B-F1EA-4171-B518-C0F7C3DC33F6}"/>
              </a:ext>
            </a:extLst>
          </p:cNvPr>
          <p:cNvGrpSpPr/>
          <p:nvPr/>
        </p:nvGrpSpPr>
        <p:grpSpPr>
          <a:xfrm>
            <a:off x="1394462" y="4669066"/>
            <a:ext cx="414020" cy="4140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13">
              <a:extLst>
                <a:ext uri="{FF2B5EF4-FFF2-40B4-BE49-F238E27FC236}">
                  <a16:creationId xmlns:a16="http://schemas.microsoft.com/office/drawing/2014/main" id="{1F937854-CB9F-41B8-81F3-5CE762BC3E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A5E34167-0E1B-45A6-83C5-537B83BA0D8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10" name="组合 15">
            <a:extLst>
              <a:ext uri="{FF2B5EF4-FFF2-40B4-BE49-F238E27FC236}">
                <a16:creationId xmlns:a16="http://schemas.microsoft.com/office/drawing/2014/main" id="{CCE8690D-655F-46BA-9FAC-C570D2F7A914}"/>
              </a:ext>
            </a:extLst>
          </p:cNvPr>
          <p:cNvGrpSpPr/>
          <p:nvPr/>
        </p:nvGrpSpPr>
        <p:grpSpPr>
          <a:xfrm>
            <a:off x="3865075" y="5776197"/>
            <a:ext cx="414020" cy="4140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16">
              <a:extLst>
                <a:ext uri="{FF2B5EF4-FFF2-40B4-BE49-F238E27FC236}">
                  <a16:creationId xmlns:a16="http://schemas.microsoft.com/office/drawing/2014/main" id="{B9A77E9B-9A51-4159-84A1-CE43B2AB890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EE1A1E6C-0076-450F-A8BD-AABD2F808E8B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9" name="椭圆 18">
            <a:extLst>
              <a:ext uri="{FF2B5EF4-FFF2-40B4-BE49-F238E27FC236}">
                <a16:creationId xmlns:a16="http://schemas.microsoft.com/office/drawing/2014/main" id="{818D5381-B4BE-48A1-895A-D09E957B1F95}"/>
              </a:ext>
            </a:extLst>
          </p:cNvPr>
          <p:cNvSpPr/>
          <p:nvPr/>
        </p:nvSpPr>
        <p:spPr>
          <a:xfrm rot="10498052">
            <a:off x="2514600" y="4351867"/>
            <a:ext cx="304800" cy="3048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3" name="组合 19">
            <a:extLst>
              <a:ext uri="{FF2B5EF4-FFF2-40B4-BE49-F238E27FC236}">
                <a16:creationId xmlns:a16="http://schemas.microsoft.com/office/drawing/2014/main" id="{9FEC09A3-4A6B-4A0E-B287-D8D3E40FD1FE}"/>
              </a:ext>
            </a:extLst>
          </p:cNvPr>
          <p:cNvGrpSpPr/>
          <p:nvPr/>
        </p:nvGrpSpPr>
        <p:grpSpPr>
          <a:xfrm>
            <a:off x="1631916" y="6028084"/>
            <a:ext cx="588485" cy="58848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" name="同心圆 20">
              <a:extLst>
                <a:ext uri="{FF2B5EF4-FFF2-40B4-BE49-F238E27FC236}">
                  <a16:creationId xmlns:a16="http://schemas.microsoft.com/office/drawing/2014/main" id="{8BEE4C48-3A49-402B-B3C5-2837E854A45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077FF1CE-3BDB-4F1F-8281-31F9AE8682C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3" name="椭圆 22">
            <a:extLst>
              <a:ext uri="{FF2B5EF4-FFF2-40B4-BE49-F238E27FC236}">
                <a16:creationId xmlns:a16="http://schemas.microsoft.com/office/drawing/2014/main" id="{58C8A78B-A374-4D3A-AD7B-2070ACA3CFC2}"/>
              </a:ext>
            </a:extLst>
          </p:cNvPr>
          <p:cNvSpPr/>
          <p:nvPr/>
        </p:nvSpPr>
        <p:spPr>
          <a:xfrm rot="10498052">
            <a:off x="1153584" y="5520267"/>
            <a:ext cx="404283" cy="40428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6" name="组合 23">
            <a:extLst>
              <a:ext uri="{FF2B5EF4-FFF2-40B4-BE49-F238E27FC236}">
                <a16:creationId xmlns:a16="http://schemas.microsoft.com/office/drawing/2014/main" id="{C2FBD644-6415-4DEF-A9B7-1BF7D4CC45E1}"/>
              </a:ext>
            </a:extLst>
          </p:cNvPr>
          <p:cNvGrpSpPr/>
          <p:nvPr/>
        </p:nvGrpSpPr>
        <p:grpSpPr>
          <a:xfrm>
            <a:off x="4584087" y="5487005"/>
            <a:ext cx="414020" cy="4140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>
              <a:extLst>
                <a:ext uri="{FF2B5EF4-FFF2-40B4-BE49-F238E27FC236}">
                  <a16:creationId xmlns:a16="http://schemas.microsoft.com/office/drawing/2014/main" id="{A1F3CF8C-994D-409E-A63D-BD3C8A868C2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BB3868C-37C7-4915-BD5D-41337D00813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7" name="椭圆 26">
            <a:extLst>
              <a:ext uri="{FF2B5EF4-FFF2-40B4-BE49-F238E27FC236}">
                <a16:creationId xmlns:a16="http://schemas.microsoft.com/office/drawing/2014/main" id="{EE48EDB1-7A58-4344-8798-3616EFC6F9BF}"/>
              </a:ext>
            </a:extLst>
          </p:cNvPr>
          <p:cNvSpPr/>
          <p:nvPr/>
        </p:nvSpPr>
        <p:spPr>
          <a:xfrm rot="10498052">
            <a:off x="4838700" y="6284385"/>
            <a:ext cx="256117" cy="25611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F639FF77-EC6E-4E58-8607-3AB57848351D}"/>
              </a:ext>
            </a:extLst>
          </p:cNvPr>
          <p:cNvSpPr/>
          <p:nvPr/>
        </p:nvSpPr>
        <p:spPr>
          <a:xfrm rot="10498052">
            <a:off x="558800" y="6381751"/>
            <a:ext cx="304800" cy="3048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CED07D13-8394-403E-8E28-CE409D4F225F}"/>
              </a:ext>
            </a:extLst>
          </p:cNvPr>
          <p:cNvCxnSpPr/>
          <p:nvPr/>
        </p:nvCxnSpPr>
        <p:spPr>
          <a:xfrm>
            <a:off x="2590801" y="2849034"/>
            <a:ext cx="6811433" cy="31751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DD1BFB7-1B0E-4472-996A-116583FC5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1" y="1752600"/>
            <a:ext cx="9616017" cy="99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5867" b="1" dirty="0">
                <a:solidFill>
                  <a:srgbClr val="002060"/>
                </a:solidFill>
                <a:latin typeface="方正大黑简体"/>
                <a:ea typeface="方正大黑简体"/>
                <a:cs typeface="方正大黑简体"/>
              </a:rPr>
              <a:t>部编教材视野下的整书细读</a:t>
            </a: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CFE6D666-396A-4781-A5E4-C3D80280C324}"/>
              </a:ext>
            </a:extLst>
          </p:cNvPr>
          <p:cNvSpPr/>
          <p:nvPr/>
        </p:nvSpPr>
        <p:spPr>
          <a:xfrm rot="10498052">
            <a:off x="8714317" y="5334001"/>
            <a:ext cx="751416" cy="75141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20F9AC2B-0358-4F13-8788-FAB1B365960E}"/>
              </a:ext>
            </a:extLst>
          </p:cNvPr>
          <p:cNvSpPr/>
          <p:nvPr/>
        </p:nvSpPr>
        <p:spPr>
          <a:xfrm rot="10498052">
            <a:off x="9717617" y="6210300"/>
            <a:ext cx="304800" cy="3048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0" name="组合 60">
            <a:extLst>
              <a:ext uri="{FF2B5EF4-FFF2-40B4-BE49-F238E27FC236}">
                <a16:creationId xmlns:a16="http://schemas.microsoft.com/office/drawing/2014/main" id="{FE74A91C-75C1-4F5B-B311-3BB4A758F87A}"/>
              </a:ext>
            </a:extLst>
          </p:cNvPr>
          <p:cNvGrpSpPr/>
          <p:nvPr/>
        </p:nvGrpSpPr>
        <p:grpSpPr>
          <a:xfrm>
            <a:off x="9472244" y="4582635"/>
            <a:ext cx="1127875" cy="11278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2" name="同心圆 61">
              <a:extLst>
                <a:ext uri="{FF2B5EF4-FFF2-40B4-BE49-F238E27FC236}">
                  <a16:creationId xmlns:a16="http://schemas.microsoft.com/office/drawing/2014/main" id="{05ED018F-9D83-4626-8AB5-5D36105E39C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EA2768CC-AE9A-43C7-888E-B41F6F2CE7FD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24" name="组合 63">
            <a:extLst>
              <a:ext uri="{FF2B5EF4-FFF2-40B4-BE49-F238E27FC236}">
                <a16:creationId xmlns:a16="http://schemas.microsoft.com/office/drawing/2014/main" id="{7840E705-A944-46D4-808B-C99C2AE43F0E}"/>
              </a:ext>
            </a:extLst>
          </p:cNvPr>
          <p:cNvGrpSpPr/>
          <p:nvPr/>
        </p:nvGrpSpPr>
        <p:grpSpPr>
          <a:xfrm>
            <a:off x="7947662" y="4709111"/>
            <a:ext cx="414020" cy="4140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5" name="同心圆 64">
              <a:extLst>
                <a:ext uri="{FF2B5EF4-FFF2-40B4-BE49-F238E27FC236}">
                  <a16:creationId xmlns:a16="http://schemas.microsoft.com/office/drawing/2014/main" id="{963CF810-C825-4AE6-B27D-2DD4108B6AD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7250AB4E-F73C-4052-95F8-781D280A65D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29" name="组合 66">
            <a:extLst>
              <a:ext uri="{FF2B5EF4-FFF2-40B4-BE49-F238E27FC236}">
                <a16:creationId xmlns:a16="http://schemas.microsoft.com/office/drawing/2014/main" id="{5A2C6D67-C96B-4ED7-9EC2-2C4C17EF8287}"/>
              </a:ext>
            </a:extLst>
          </p:cNvPr>
          <p:cNvGrpSpPr/>
          <p:nvPr/>
        </p:nvGrpSpPr>
        <p:grpSpPr>
          <a:xfrm>
            <a:off x="10418275" y="5816242"/>
            <a:ext cx="414020" cy="4140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8" name="同心圆 67">
              <a:extLst>
                <a:ext uri="{FF2B5EF4-FFF2-40B4-BE49-F238E27FC236}">
                  <a16:creationId xmlns:a16="http://schemas.microsoft.com/office/drawing/2014/main" id="{5D9EF759-D01B-4322-AA39-995B554FC55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50E8490A-7BE0-4324-A2E5-1BADEAB3A0E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70" name="椭圆 69">
            <a:extLst>
              <a:ext uri="{FF2B5EF4-FFF2-40B4-BE49-F238E27FC236}">
                <a16:creationId xmlns:a16="http://schemas.microsoft.com/office/drawing/2014/main" id="{8363F063-E69C-4932-A92F-85A50E678E78}"/>
              </a:ext>
            </a:extLst>
          </p:cNvPr>
          <p:cNvSpPr/>
          <p:nvPr/>
        </p:nvSpPr>
        <p:spPr>
          <a:xfrm rot="10498052">
            <a:off x="9067800" y="4392084"/>
            <a:ext cx="304800" cy="3048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30" name="组合 70">
            <a:extLst>
              <a:ext uri="{FF2B5EF4-FFF2-40B4-BE49-F238E27FC236}">
                <a16:creationId xmlns:a16="http://schemas.microsoft.com/office/drawing/2014/main" id="{38691E53-40DC-49E3-B3B4-A325F9956F80}"/>
              </a:ext>
            </a:extLst>
          </p:cNvPr>
          <p:cNvGrpSpPr/>
          <p:nvPr/>
        </p:nvGrpSpPr>
        <p:grpSpPr>
          <a:xfrm>
            <a:off x="8185116" y="6068130"/>
            <a:ext cx="588485" cy="58848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同心圆 71">
              <a:extLst>
                <a:ext uri="{FF2B5EF4-FFF2-40B4-BE49-F238E27FC236}">
                  <a16:creationId xmlns:a16="http://schemas.microsoft.com/office/drawing/2014/main" id="{9928CDA7-4AB8-447A-958E-B16C4C470AC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36671469-4B2F-4309-8AF1-353FB0AA396B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74" name="椭圆 73">
            <a:extLst>
              <a:ext uri="{FF2B5EF4-FFF2-40B4-BE49-F238E27FC236}">
                <a16:creationId xmlns:a16="http://schemas.microsoft.com/office/drawing/2014/main" id="{20EFF1AD-0C7F-417E-9D41-F472983EE2D4}"/>
              </a:ext>
            </a:extLst>
          </p:cNvPr>
          <p:cNvSpPr/>
          <p:nvPr/>
        </p:nvSpPr>
        <p:spPr>
          <a:xfrm rot="10498052">
            <a:off x="7706784" y="5558367"/>
            <a:ext cx="404283" cy="4064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31" name="组合 74">
            <a:extLst>
              <a:ext uri="{FF2B5EF4-FFF2-40B4-BE49-F238E27FC236}">
                <a16:creationId xmlns:a16="http://schemas.microsoft.com/office/drawing/2014/main" id="{4A8A5208-52DE-4B2E-9F85-303325166D31}"/>
              </a:ext>
            </a:extLst>
          </p:cNvPr>
          <p:cNvGrpSpPr/>
          <p:nvPr/>
        </p:nvGrpSpPr>
        <p:grpSpPr>
          <a:xfrm>
            <a:off x="11137287" y="5527050"/>
            <a:ext cx="414020" cy="4140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6" name="同心圆 75">
              <a:extLst>
                <a:ext uri="{FF2B5EF4-FFF2-40B4-BE49-F238E27FC236}">
                  <a16:creationId xmlns:a16="http://schemas.microsoft.com/office/drawing/2014/main" id="{BDA162CF-3C7D-4D0D-A55C-C057CD89781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B9A50CA0-2095-4CD7-8810-2E5C456160E3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78" name="椭圆 77">
            <a:extLst>
              <a:ext uri="{FF2B5EF4-FFF2-40B4-BE49-F238E27FC236}">
                <a16:creationId xmlns:a16="http://schemas.microsoft.com/office/drawing/2014/main" id="{725C7562-A07A-4B26-9EE0-264B0E7206C3}"/>
              </a:ext>
            </a:extLst>
          </p:cNvPr>
          <p:cNvSpPr/>
          <p:nvPr/>
        </p:nvSpPr>
        <p:spPr>
          <a:xfrm rot="10498052">
            <a:off x="11391900" y="6324600"/>
            <a:ext cx="256117" cy="25611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BB7421FA-3ACF-4D24-A8E1-EAFC565767FC}"/>
              </a:ext>
            </a:extLst>
          </p:cNvPr>
          <p:cNvSpPr/>
          <p:nvPr/>
        </p:nvSpPr>
        <p:spPr>
          <a:xfrm rot="10498052">
            <a:off x="7112000" y="6421967"/>
            <a:ext cx="304800" cy="3048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6EDB0077-DDD9-418C-80EC-B64B300B0930}"/>
              </a:ext>
            </a:extLst>
          </p:cNvPr>
          <p:cNvSpPr/>
          <p:nvPr/>
        </p:nvSpPr>
        <p:spPr>
          <a:xfrm>
            <a:off x="5622307" y="3397251"/>
            <a:ext cx="915635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189" indent="-457189" algn="ctr" defTabSz="121917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kern="0" dirty="0">
                <a:solidFill>
                  <a:srgbClr val="1F497D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kern="0" dirty="0">
                <a:solidFill>
                  <a:srgbClr val="1F497D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6C66C38C-02D2-4A59-A525-B47731083F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190" y="-21062"/>
            <a:ext cx="1011810" cy="99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8575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458 -0.82685 L 3.88889E-6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72900" y="4132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267 -0.5607 L -5.55556E-7 2.03892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4200" y="2802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511 -0.74143 L -3.61111E-6 4.4331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6400" y="3707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2951 -0.81173 L 0 -2.46914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7600" y="40586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194 -0.36577 L -2.77778E-7 5.68428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9700" y="18289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194 -0.36577 L -2.77778E-7 5.68428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9700" y="18289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135 -0.78931 L 8.33333E-7 -4.717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458 -0.82685 L 3.88889E-6 -1.85185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72900" y="41327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267 -0.5607 L -5.55556E-7 2.03892E-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4200" y="28020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511 -0.74143 L -3.61111E-6 4.43312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6400" y="37071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2951 -0.81173 L 0 -2.46914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7600" y="40586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194 -0.36577 L -2.77778E-7 5.68428E-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9700" y="18289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136 -0.7892 L 5E-6 2.46914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44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194 -0.36577 L -2.77778E-7 5.68428E-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9700" y="18289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135 -0.78931 L 8.33333E-7 -4.71733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027 -0.68768 L 3.61111E-6 2.94717E-6 " pathEditMode="relative" rAng="0" ptsTypes="AA">
                                      <p:cBhvr>
                                        <p:cTn id="50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1400" y="343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9" grpId="0" animBg="1"/>
      <p:bldP spid="23" grpId="0" animBg="1"/>
      <p:bldP spid="27" grpId="0" animBg="1"/>
      <p:bldP spid="28" grpId="0" animBg="1"/>
      <p:bldP spid="57" grpId="0"/>
      <p:bldP spid="57" grpId="1"/>
      <p:bldP spid="59" grpId="0" animBg="1"/>
      <p:bldP spid="60" grpId="0" animBg="1"/>
      <p:bldP spid="70" grpId="0" animBg="1"/>
      <p:bldP spid="74" grpId="0" animBg="1"/>
      <p:bldP spid="78" grpId="0" animBg="1"/>
      <p:bldP spid="7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>
            <a:extLst>
              <a:ext uri="{FF2B5EF4-FFF2-40B4-BE49-F238E27FC236}">
                <a16:creationId xmlns:a16="http://schemas.microsoft.com/office/drawing/2014/main" id="{CB27B2F5-226A-4538-8F5B-4D0D573C88D5}"/>
              </a:ext>
            </a:extLst>
          </p:cNvPr>
          <p:cNvGrpSpPr/>
          <p:nvPr/>
        </p:nvGrpSpPr>
        <p:grpSpPr>
          <a:xfrm>
            <a:off x="282850" y="5059117"/>
            <a:ext cx="580708" cy="5807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同心圆 14">
              <a:extLst>
                <a:ext uri="{FF2B5EF4-FFF2-40B4-BE49-F238E27FC236}">
                  <a16:creationId xmlns:a16="http://schemas.microsoft.com/office/drawing/2014/main" id="{2A97C261-22B6-4113-BE01-3C03EFCA96C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BC5E6758-FCCA-408F-A12F-3632F94AB9D4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3" name="组合 10">
            <a:extLst>
              <a:ext uri="{FF2B5EF4-FFF2-40B4-BE49-F238E27FC236}">
                <a16:creationId xmlns:a16="http://schemas.microsoft.com/office/drawing/2014/main" id="{5DCB5C5A-E03F-4D7F-B863-132486CF2FE0}"/>
              </a:ext>
            </a:extLst>
          </p:cNvPr>
          <p:cNvGrpSpPr/>
          <p:nvPr/>
        </p:nvGrpSpPr>
        <p:grpSpPr>
          <a:xfrm>
            <a:off x="1253847" y="5582502"/>
            <a:ext cx="516293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12">
              <a:extLst>
                <a:ext uri="{FF2B5EF4-FFF2-40B4-BE49-F238E27FC236}">
                  <a16:creationId xmlns:a16="http://schemas.microsoft.com/office/drawing/2014/main" id="{26746D25-9E1F-4042-A91C-D73DFB3F5AC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7EC012F-69AC-469B-8C5F-6C180E61B024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3DC04232-5975-47D2-A457-55CC1B016285}"/>
              </a:ext>
            </a:extLst>
          </p:cNvPr>
          <p:cNvSpPr/>
          <p:nvPr/>
        </p:nvSpPr>
        <p:spPr>
          <a:xfrm>
            <a:off x="770467" y="5759451"/>
            <a:ext cx="366184" cy="36618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3C53E308-D5EB-4667-8FD1-0A9D64C33B0B}"/>
              </a:ext>
            </a:extLst>
          </p:cNvPr>
          <p:cNvSpPr/>
          <p:nvPr/>
        </p:nvSpPr>
        <p:spPr>
          <a:xfrm>
            <a:off x="412751" y="6007101"/>
            <a:ext cx="184149" cy="18415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0C579FD-8836-417F-85E9-261C1F795072}"/>
              </a:ext>
            </a:extLst>
          </p:cNvPr>
          <p:cNvSpPr/>
          <p:nvPr/>
        </p:nvSpPr>
        <p:spPr>
          <a:xfrm>
            <a:off x="863601" y="6460067"/>
            <a:ext cx="184151" cy="18415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4" name="组合 16">
            <a:extLst>
              <a:ext uri="{FF2B5EF4-FFF2-40B4-BE49-F238E27FC236}">
                <a16:creationId xmlns:a16="http://schemas.microsoft.com/office/drawing/2014/main" id="{66CC8EDF-57A6-4282-984F-C5E7A4F57AA7}"/>
              </a:ext>
            </a:extLst>
          </p:cNvPr>
          <p:cNvGrpSpPr/>
          <p:nvPr/>
        </p:nvGrpSpPr>
        <p:grpSpPr>
          <a:xfrm>
            <a:off x="1597375" y="6273251"/>
            <a:ext cx="293036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1" name="同心圆 10">
              <a:extLst>
                <a:ext uri="{FF2B5EF4-FFF2-40B4-BE49-F238E27FC236}">
                  <a16:creationId xmlns:a16="http://schemas.microsoft.com/office/drawing/2014/main" id="{08651D41-9614-4857-8F5F-1A3B944A840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D2890E5D-0252-4088-A8E7-CCA58ED99AF9}"/>
                </a:ext>
              </a:extLst>
            </p:cNvPr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7" name="AutoShape 23">
            <a:extLst>
              <a:ext uri="{FF2B5EF4-FFF2-40B4-BE49-F238E27FC236}">
                <a16:creationId xmlns:a16="http://schemas.microsoft.com/office/drawing/2014/main" id="{5BA2D1EE-E4EB-41C7-BD2A-250CC80F3321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0034" y="577851"/>
            <a:ext cx="8373533" cy="57996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9465" name="TextBox 17">
            <a:extLst>
              <a:ext uri="{FF2B5EF4-FFF2-40B4-BE49-F238E27FC236}">
                <a16:creationId xmlns:a16="http://schemas.microsoft.com/office/drawing/2014/main" id="{FE7EC0ED-B703-44AE-846D-6B03718D0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033" y="569385"/>
            <a:ext cx="777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b="1">
                <a:solidFill>
                  <a:prstClr val="black"/>
                </a:solidFill>
              </a:rPr>
              <a:t>把课外阅读纳入教材体制。</a:t>
            </a:r>
            <a:endParaRPr lang="zh-CN" altLang="en-US" b="1">
              <a:solidFill>
                <a:prstClr val="black"/>
              </a:solidFill>
            </a:endParaRPr>
          </a:p>
        </p:txBody>
      </p:sp>
      <p:grpSp>
        <p:nvGrpSpPr>
          <p:cNvPr id="5" name="组合 25">
            <a:extLst>
              <a:ext uri="{FF2B5EF4-FFF2-40B4-BE49-F238E27FC236}">
                <a16:creationId xmlns:a16="http://schemas.microsoft.com/office/drawing/2014/main" id="{99AB3EF1-8B02-4C00-9696-F4E98CF8B4DC}"/>
              </a:ext>
            </a:extLst>
          </p:cNvPr>
          <p:cNvGrpSpPr/>
          <p:nvPr/>
        </p:nvGrpSpPr>
        <p:grpSpPr>
          <a:xfrm>
            <a:off x="1212490" y="532837"/>
            <a:ext cx="580708" cy="5807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26">
              <a:extLst>
                <a:ext uri="{FF2B5EF4-FFF2-40B4-BE49-F238E27FC236}">
                  <a16:creationId xmlns:a16="http://schemas.microsoft.com/office/drawing/2014/main" id="{48184E04-E884-4616-A76C-4D12DC524E9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534B6F8-5C3B-4A57-A5E2-EF1702A4D048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5</a:t>
              </a:r>
              <a:endParaRPr lang="zh-CN" altLang="en-US" sz="24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F20FD60-B014-4F2C-9250-425D893D0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618" y="1551518"/>
            <a:ext cx="9556749" cy="132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667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一年级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设置了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“</a:t>
            </a:r>
            <a:r>
              <a:rPr lang="zh-CN" altLang="zh-CN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和大人一起读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”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，和学前衔接，引导读书兴趣。</a:t>
            </a:r>
            <a:r>
              <a:rPr lang="zh-CN" altLang="zh-CN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中高年级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几乎每单元都有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“</a:t>
            </a:r>
            <a:r>
              <a:rPr lang="zh-CN" altLang="zh-CN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课外阅读延伸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”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。</a:t>
            </a:r>
            <a:r>
              <a:rPr lang="zh-CN" altLang="zh-CN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初中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加强了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“</a:t>
            </a:r>
            <a:r>
              <a:rPr lang="zh-CN" altLang="zh-CN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名著选读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”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，注重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“</a:t>
            </a:r>
            <a:r>
              <a:rPr lang="zh-CN" altLang="zh-CN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一书一法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”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，学习读书方法。</a:t>
            </a:r>
            <a:endParaRPr lang="zh-CN" altLang="en-US" sz="2667" b="1" dirty="0">
              <a:solidFill>
                <a:prstClr val="black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11238F-ABE9-4FBE-B56E-1F953EAB0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67" y="4502086"/>
            <a:ext cx="10124015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667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如何把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教读、自读、课外阅读</a:t>
            </a:r>
            <a:r>
              <a:rPr lang="zh-CN" altLang="en-US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融为一体，激发学生的读书兴趣？</a:t>
            </a:r>
            <a:endParaRPr lang="en-US" altLang="zh-CN" sz="2667" b="1" dirty="0">
              <a:solidFill>
                <a:prstClr val="black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667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2667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64FCCE-E568-44D3-8275-666561A59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483" y="3473902"/>
            <a:ext cx="95546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667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从三年级开始每一册都编了一个</a:t>
            </a:r>
            <a:r>
              <a:rPr lang="zh-CN" altLang="zh-CN" sz="2667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阅读策略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的单元。</a:t>
            </a:r>
            <a:endParaRPr lang="zh-CN" altLang="en-US" sz="2667" b="1" dirty="0">
              <a:solidFill>
                <a:prstClr val="black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22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06BFBFCD-EAFF-4C4C-8D88-BA42F9F3A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53247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>
            <a:extLst>
              <a:ext uri="{FF2B5EF4-FFF2-40B4-BE49-F238E27FC236}">
                <a16:creationId xmlns:a16="http://schemas.microsoft.com/office/drawing/2014/main" id="{BCCF2661-00B9-4453-8725-EF7FFBCDB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5292725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线形标注 2(带边框和强调线) 10">
            <a:extLst>
              <a:ext uri="{FF2B5EF4-FFF2-40B4-BE49-F238E27FC236}">
                <a16:creationId xmlns:a16="http://schemas.microsoft.com/office/drawing/2014/main" id="{266FEF35-D773-4B2D-ACA3-623B71EB7F73}"/>
              </a:ext>
            </a:extLst>
          </p:cNvPr>
          <p:cNvSpPr/>
          <p:nvPr/>
        </p:nvSpPr>
        <p:spPr bwMode="auto">
          <a:xfrm>
            <a:off x="7391401" y="909638"/>
            <a:ext cx="3122613" cy="19431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4662"/>
              <a:gd name="adj6" fmla="val -4135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rgbClr val="006666"/>
                </a:solidFill>
              </a:rPr>
              <a:t>☺将家庭阅读纳入语文课程。</a:t>
            </a:r>
            <a:endParaRPr lang="en-US" altLang="zh-CN" dirty="0">
              <a:solidFill>
                <a:srgbClr val="006666"/>
              </a:solidFill>
            </a:endParaRPr>
          </a:p>
          <a:p>
            <a:pPr eaLnBrk="1" hangingPunct="1">
              <a:defRPr/>
            </a:pPr>
            <a:endParaRPr lang="en-US" altLang="zh-CN" dirty="0">
              <a:solidFill>
                <a:srgbClr val="006666"/>
              </a:solidFill>
            </a:endParaRPr>
          </a:p>
          <a:p>
            <a:pPr eaLnBrk="1" hangingPunct="1">
              <a:defRPr/>
            </a:pPr>
            <a:r>
              <a:rPr lang="zh-CN" altLang="en-US" dirty="0">
                <a:solidFill>
                  <a:srgbClr val="006666"/>
                </a:solidFill>
              </a:rPr>
              <a:t>☺激发阅读兴趣，提示阅读途径和阅读方式。</a:t>
            </a:r>
            <a:endParaRPr lang="en-US" altLang="zh-CN" dirty="0">
              <a:solidFill>
                <a:srgbClr val="006666"/>
              </a:solidFill>
            </a:endParaRPr>
          </a:p>
          <a:p>
            <a:pPr eaLnBrk="1" hangingPunct="1">
              <a:defRPr/>
            </a:pPr>
            <a:endParaRPr lang="en-US" altLang="zh-CN" dirty="0">
              <a:solidFill>
                <a:srgbClr val="006666"/>
              </a:solidFill>
            </a:endParaRPr>
          </a:p>
          <a:p>
            <a:pPr eaLnBrk="1" hangingPunct="1">
              <a:defRPr/>
            </a:pPr>
            <a:r>
              <a:rPr lang="zh-CN" altLang="en-US" dirty="0">
                <a:solidFill>
                  <a:srgbClr val="006666"/>
                </a:solidFill>
              </a:rPr>
              <a:t>☺引导学生分享阅读的快乐。</a:t>
            </a:r>
            <a:endParaRPr lang="zh-CN" altLang="en-US" dirty="0"/>
          </a:p>
        </p:txBody>
      </p:sp>
      <p:pic>
        <p:nvPicPr>
          <p:cNvPr id="4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32C9A827-6E6D-472C-AAC6-D9BC6FB12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011447"/>
      </p:ext>
    </p:extLst>
  </p:cSld>
  <p:clrMapOvr>
    <a:masterClrMapping/>
  </p:clrMapOvr>
  <p:transition spd="med" advClick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>
            <a:extLst>
              <a:ext uri="{FF2B5EF4-FFF2-40B4-BE49-F238E27FC236}">
                <a16:creationId xmlns:a16="http://schemas.microsoft.com/office/drawing/2014/main" id="{F08605C1-AC8C-447E-8670-624F2CF54683}"/>
              </a:ext>
            </a:extLst>
          </p:cNvPr>
          <p:cNvGrpSpPr/>
          <p:nvPr/>
        </p:nvGrpSpPr>
        <p:grpSpPr>
          <a:xfrm>
            <a:off x="282850" y="5059117"/>
            <a:ext cx="580708" cy="5807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同心圆 14">
              <a:extLst>
                <a:ext uri="{FF2B5EF4-FFF2-40B4-BE49-F238E27FC236}">
                  <a16:creationId xmlns:a16="http://schemas.microsoft.com/office/drawing/2014/main" id="{B80D314B-740A-47BC-B937-7E87A4809C2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E0D55795-E807-4D0F-8E06-53AB62A5254E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3" name="组合 10">
            <a:extLst>
              <a:ext uri="{FF2B5EF4-FFF2-40B4-BE49-F238E27FC236}">
                <a16:creationId xmlns:a16="http://schemas.microsoft.com/office/drawing/2014/main" id="{F91E65E4-50A1-425C-97EB-C75E550D2A24}"/>
              </a:ext>
            </a:extLst>
          </p:cNvPr>
          <p:cNvGrpSpPr/>
          <p:nvPr/>
        </p:nvGrpSpPr>
        <p:grpSpPr>
          <a:xfrm>
            <a:off x="1253847" y="5582502"/>
            <a:ext cx="516293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12">
              <a:extLst>
                <a:ext uri="{FF2B5EF4-FFF2-40B4-BE49-F238E27FC236}">
                  <a16:creationId xmlns:a16="http://schemas.microsoft.com/office/drawing/2014/main" id="{E4DB92F6-8943-4274-B0A9-65AA288AC51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AAFB758-B937-4305-B442-D0CD450F2566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8DDF227D-CFF4-43C6-AA6B-7BA3FC0882EB}"/>
              </a:ext>
            </a:extLst>
          </p:cNvPr>
          <p:cNvSpPr/>
          <p:nvPr/>
        </p:nvSpPr>
        <p:spPr>
          <a:xfrm>
            <a:off x="770467" y="5759451"/>
            <a:ext cx="366184" cy="36618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3014AC31-4FCF-49C9-B5B3-D34799FB4AE1}"/>
              </a:ext>
            </a:extLst>
          </p:cNvPr>
          <p:cNvSpPr/>
          <p:nvPr/>
        </p:nvSpPr>
        <p:spPr>
          <a:xfrm>
            <a:off x="412751" y="6007101"/>
            <a:ext cx="184149" cy="18415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830802D-CCD9-41BA-9353-29D74C694998}"/>
              </a:ext>
            </a:extLst>
          </p:cNvPr>
          <p:cNvSpPr/>
          <p:nvPr/>
        </p:nvSpPr>
        <p:spPr>
          <a:xfrm>
            <a:off x="863601" y="6460067"/>
            <a:ext cx="184151" cy="18415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4" name="组合 16">
            <a:extLst>
              <a:ext uri="{FF2B5EF4-FFF2-40B4-BE49-F238E27FC236}">
                <a16:creationId xmlns:a16="http://schemas.microsoft.com/office/drawing/2014/main" id="{D906A21D-E8C6-44CE-8480-3EFDBC457A8A}"/>
              </a:ext>
            </a:extLst>
          </p:cNvPr>
          <p:cNvGrpSpPr/>
          <p:nvPr/>
        </p:nvGrpSpPr>
        <p:grpSpPr>
          <a:xfrm>
            <a:off x="1597375" y="6273251"/>
            <a:ext cx="293036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1" name="同心圆 10">
              <a:extLst>
                <a:ext uri="{FF2B5EF4-FFF2-40B4-BE49-F238E27FC236}">
                  <a16:creationId xmlns:a16="http://schemas.microsoft.com/office/drawing/2014/main" id="{BEE07998-D354-4353-8C96-D29F7DE631A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C6A05F69-08F2-4E9E-AF85-455A36C11027}"/>
                </a:ext>
              </a:extLst>
            </p:cNvPr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7" name="AutoShape 23">
            <a:extLst>
              <a:ext uri="{FF2B5EF4-FFF2-40B4-BE49-F238E27FC236}">
                <a16:creationId xmlns:a16="http://schemas.microsoft.com/office/drawing/2014/main" id="{E52045C6-2B10-4382-93AC-CC9579637FF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0034" y="577851"/>
            <a:ext cx="8373533" cy="57996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489" name="TextBox 17">
            <a:extLst>
              <a:ext uri="{FF2B5EF4-FFF2-40B4-BE49-F238E27FC236}">
                <a16:creationId xmlns:a16="http://schemas.microsoft.com/office/drawing/2014/main" id="{8D2F18F3-FD0E-48A1-834A-6042AFC84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033" y="602688"/>
            <a:ext cx="777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b="1">
                <a:solidFill>
                  <a:prstClr val="black"/>
                </a:solidFill>
              </a:rPr>
              <a:t>识字写字教学更加讲究科学性。</a:t>
            </a:r>
            <a:endParaRPr lang="zh-CN" altLang="en-US" b="1">
              <a:solidFill>
                <a:prstClr val="black"/>
              </a:solidFill>
            </a:endParaRPr>
          </a:p>
        </p:txBody>
      </p:sp>
      <p:grpSp>
        <p:nvGrpSpPr>
          <p:cNvPr id="5" name="组合 25">
            <a:extLst>
              <a:ext uri="{FF2B5EF4-FFF2-40B4-BE49-F238E27FC236}">
                <a16:creationId xmlns:a16="http://schemas.microsoft.com/office/drawing/2014/main" id="{80C56529-9ED8-4017-B845-39D36EAE1F80}"/>
              </a:ext>
            </a:extLst>
          </p:cNvPr>
          <p:cNvGrpSpPr/>
          <p:nvPr/>
        </p:nvGrpSpPr>
        <p:grpSpPr>
          <a:xfrm>
            <a:off x="1212490" y="532837"/>
            <a:ext cx="580708" cy="5807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26">
              <a:extLst>
                <a:ext uri="{FF2B5EF4-FFF2-40B4-BE49-F238E27FC236}">
                  <a16:creationId xmlns:a16="http://schemas.microsoft.com/office/drawing/2014/main" id="{ED2B438F-FED3-4E3E-9E9B-1196755CA50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1BE32FF8-BF96-48CE-987B-26365675A9C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6</a:t>
              </a:r>
              <a:endParaRPr lang="zh-CN" altLang="en-US" sz="24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021EFC3-91B0-4A55-919C-14349D08C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893" y="2100718"/>
            <a:ext cx="87615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   </a:t>
            </a:r>
            <a:r>
              <a:rPr lang="zh-CN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汉语拼音注意两点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要求不宜过高，无非就是识字的拐杖；要重视一年级的心理特点。</a:t>
            </a:r>
            <a:endParaRPr lang="zh-CN" altLang="en-US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0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307E557F-7B65-43DB-8A91-D371C2BE6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13164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>
            <a:extLst>
              <a:ext uri="{FF2B5EF4-FFF2-40B4-BE49-F238E27FC236}">
                <a16:creationId xmlns:a16="http://schemas.microsoft.com/office/drawing/2014/main" id="{818D7CF2-8687-4017-971F-B8979A9AD80F}"/>
              </a:ext>
            </a:extLst>
          </p:cNvPr>
          <p:cNvGrpSpPr/>
          <p:nvPr/>
        </p:nvGrpSpPr>
        <p:grpSpPr>
          <a:xfrm>
            <a:off x="282850" y="5059117"/>
            <a:ext cx="580708" cy="5807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同心圆 14">
              <a:extLst>
                <a:ext uri="{FF2B5EF4-FFF2-40B4-BE49-F238E27FC236}">
                  <a16:creationId xmlns:a16="http://schemas.microsoft.com/office/drawing/2014/main" id="{E9090B0E-7BDD-421E-A66E-EC20EBD7F5D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A99448D-0F51-483B-BF14-E0AAAED76881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3" name="组合 10">
            <a:extLst>
              <a:ext uri="{FF2B5EF4-FFF2-40B4-BE49-F238E27FC236}">
                <a16:creationId xmlns:a16="http://schemas.microsoft.com/office/drawing/2014/main" id="{1A2F78F6-06BE-4FFD-A007-60954ED5525C}"/>
              </a:ext>
            </a:extLst>
          </p:cNvPr>
          <p:cNvGrpSpPr/>
          <p:nvPr/>
        </p:nvGrpSpPr>
        <p:grpSpPr>
          <a:xfrm>
            <a:off x="1253847" y="5582502"/>
            <a:ext cx="516293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12">
              <a:extLst>
                <a:ext uri="{FF2B5EF4-FFF2-40B4-BE49-F238E27FC236}">
                  <a16:creationId xmlns:a16="http://schemas.microsoft.com/office/drawing/2014/main" id="{7F4DB1FA-1F32-4B36-87C5-86615EF1586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119B2C2-F3FF-40F6-8516-E3C7260ED3CD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D79A4A86-A42E-49FE-ADE1-B375FCF15A84}"/>
              </a:ext>
            </a:extLst>
          </p:cNvPr>
          <p:cNvSpPr/>
          <p:nvPr/>
        </p:nvSpPr>
        <p:spPr>
          <a:xfrm>
            <a:off x="770467" y="5759451"/>
            <a:ext cx="366184" cy="36618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47A33B41-B42D-4290-8043-21F47F826648}"/>
              </a:ext>
            </a:extLst>
          </p:cNvPr>
          <p:cNvSpPr/>
          <p:nvPr/>
        </p:nvSpPr>
        <p:spPr>
          <a:xfrm>
            <a:off x="412751" y="6007101"/>
            <a:ext cx="184149" cy="18415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A1251CAC-FD48-4DD9-9821-F14D9F7C63BF}"/>
              </a:ext>
            </a:extLst>
          </p:cNvPr>
          <p:cNvSpPr/>
          <p:nvPr/>
        </p:nvSpPr>
        <p:spPr>
          <a:xfrm>
            <a:off x="863601" y="6460067"/>
            <a:ext cx="184151" cy="18415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4" name="组合 16">
            <a:extLst>
              <a:ext uri="{FF2B5EF4-FFF2-40B4-BE49-F238E27FC236}">
                <a16:creationId xmlns:a16="http://schemas.microsoft.com/office/drawing/2014/main" id="{8D9AB6D5-66D9-488B-BCB0-71D3B4942B90}"/>
              </a:ext>
            </a:extLst>
          </p:cNvPr>
          <p:cNvGrpSpPr/>
          <p:nvPr/>
        </p:nvGrpSpPr>
        <p:grpSpPr>
          <a:xfrm>
            <a:off x="1597375" y="6273251"/>
            <a:ext cx="293036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1" name="同心圆 10">
              <a:extLst>
                <a:ext uri="{FF2B5EF4-FFF2-40B4-BE49-F238E27FC236}">
                  <a16:creationId xmlns:a16="http://schemas.microsoft.com/office/drawing/2014/main" id="{C97FCB94-B2D6-40A6-80E8-5A4A9A25AA7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60CF61F7-F0D5-4051-BE87-7D6A6716EDAD}"/>
                </a:ext>
              </a:extLst>
            </p:cNvPr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7" name="AutoShape 23">
            <a:extLst>
              <a:ext uri="{FF2B5EF4-FFF2-40B4-BE49-F238E27FC236}">
                <a16:creationId xmlns:a16="http://schemas.microsoft.com/office/drawing/2014/main" id="{E7CF5080-C1A7-49B6-B55D-72F8B3B527E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0034" y="577851"/>
            <a:ext cx="8373533" cy="57996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1513" name="TextBox 17">
            <a:extLst>
              <a:ext uri="{FF2B5EF4-FFF2-40B4-BE49-F238E27FC236}">
                <a16:creationId xmlns:a16="http://schemas.microsoft.com/office/drawing/2014/main" id="{B07EE32B-8944-41C4-A703-3B330A054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033" y="569385"/>
            <a:ext cx="777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b="1">
                <a:solidFill>
                  <a:prstClr val="black"/>
                </a:solidFill>
              </a:rPr>
              <a:t>提高写作教学的效果。</a:t>
            </a:r>
            <a:endParaRPr lang="zh-CN" altLang="en-US" b="1">
              <a:solidFill>
                <a:prstClr val="black"/>
              </a:solidFill>
            </a:endParaRPr>
          </a:p>
        </p:txBody>
      </p:sp>
      <p:grpSp>
        <p:nvGrpSpPr>
          <p:cNvPr id="5" name="组合 25">
            <a:extLst>
              <a:ext uri="{FF2B5EF4-FFF2-40B4-BE49-F238E27FC236}">
                <a16:creationId xmlns:a16="http://schemas.microsoft.com/office/drawing/2014/main" id="{A5659D57-CD29-4133-8B95-91671338A53E}"/>
              </a:ext>
            </a:extLst>
          </p:cNvPr>
          <p:cNvGrpSpPr/>
          <p:nvPr/>
        </p:nvGrpSpPr>
        <p:grpSpPr>
          <a:xfrm>
            <a:off x="1212490" y="532837"/>
            <a:ext cx="580708" cy="5807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26">
              <a:extLst>
                <a:ext uri="{FF2B5EF4-FFF2-40B4-BE49-F238E27FC236}">
                  <a16:creationId xmlns:a16="http://schemas.microsoft.com/office/drawing/2014/main" id="{F510E5CF-4A8E-48DB-AB08-090623090D5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A9AFF832-E8FF-4FD8-9A2D-C95846D311C1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7</a:t>
              </a:r>
              <a:endParaRPr lang="zh-CN" altLang="en-US" sz="24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F89D8B1-4893-48B9-A7B0-91E01FDB6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993" y="2069815"/>
            <a:ext cx="9556749" cy="30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   “部编本”语文教科书的编写力图突破既有的模式，在突出综合能力的前提下，注重基本写作方法的引导。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90000"/>
              </a:lnSpc>
              <a:buNone/>
            </a:pPr>
            <a:endParaRPr lang="zh-CN" altLang="en-US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90000"/>
              </a:lnSpc>
              <a:buNone/>
            </a:pPr>
            <a:r>
              <a:rPr lang="zh-CN" altLang="en-US" sz="2800" b="1" dirty="0"/>
              <a:t>       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写作方法和技能训练的设计编排，照顾到教学顺序，让教师能够落实，克服随意性。但也注意到避免应试式的反复操练。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667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7CEEAB48-CBEA-4A63-935B-0AEFFDFC2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70377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9852A19A-FAC4-469A-BCBA-E17241C976A8}"/>
              </a:ext>
            </a:extLst>
          </p:cNvPr>
          <p:cNvSpPr txBox="1"/>
          <p:nvPr/>
        </p:nvSpPr>
        <p:spPr>
          <a:xfrm>
            <a:off x="6436784" y="2882901"/>
            <a:ext cx="3397084" cy="9952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zh-CN" altLang="en-US" sz="5867" b="1" spc="400" dirty="0">
                <a:solidFill>
                  <a:prstClr val="black"/>
                </a:solidFill>
                <a:latin typeface="方正兰亭细黑_GBK" pitchFamily="2" charset="-122"/>
                <a:ea typeface="方正兰亭细黑_GBK" pitchFamily="2" charset="-122"/>
              </a:rPr>
              <a:t>阅读教学</a:t>
            </a:r>
          </a:p>
        </p:txBody>
      </p:sp>
      <p:grpSp>
        <p:nvGrpSpPr>
          <p:cNvPr id="2" name="组合 5">
            <a:extLst>
              <a:ext uri="{FF2B5EF4-FFF2-40B4-BE49-F238E27FC236}">
                <a16:creationId xmlns:a16="http://schemas.microsoft.com/office/drawing/2014/main" id="{FFEBF8D1-3E95-4CB1-BDB6-1A82B7A4A05A}"/>
              </a:ext>
            </a:extLst>
          </p:cNvPr>
          <p:cNvGrpSpPr/>
          <p:nvPr/>
        </p:nvGrpSpPr>
        <p:grpSpPr>
          <a:xfrm>
            <a:off x="3973908" y="2586996"/>
            <a:ext cx="1734808" cy="1734808"/>
            <a:chOff x="2683251" y="1980687"/>
            <a:chExt cx="1301106" cy="1301106"/>
          </a:xfrm>
          <a:solidFill>
            <a:schemeClr val="tx2">
              <a:lumMod val="50000"/>
            </a:schemeClr>
          </a:solidFill>
          <a:effectLst>
            <a:outerShdw blurRad="2540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103A73AF-632A-4A75-A099-46A115F760FA}"/>
                </a:ext>
              </a:extLst>
            </p:cNvPr>
            <p:cNvSpPr/>
            <p:nvPr/>
          </p:nvSpPr>
          <p:spPr>
            <a:xfrm>
              <a:off x="2683251" y="1980687"/>
              <a:ext cx="1301106" cy="130110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83D3707-759E-44EC-A17E-AB0E6A4B6215}"/>
                </a:ext>
              </a:extLst>
            </p:cNvPr>
            <p:cNvSpPr txBox="1"/>
            <p:nvPr/>
          </p:nvSpPr>
          <p:spPr>
            <a:xfrm>
              <a:off x="2922613" y="2185262"/>
              <a:ext cx="754052" cy="80791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9170">
                <a:defRPr/>
              </a:pPr>
              <a:r>
                <a:rPr lang="zh-CN" altLang="en-US" sz="6400" dirty="0">
                  <a:solidFill>
                    <a:prstClr val="white"/>
                  </a:solidFill>
                  <a:latin typeface="Watford DB" pitchFamily="2" charset="0"/>
                  <a:ea typeface="造字工房劲黑（非商用）常规体" pitchFamily="50" charset="-122"/>
                </a:rPr>
                <a:t>二</a:t>
              </a:r>
            </a:p>
          </p:txBody>
        </p:sp>
      </p:grp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4E4D6074-33BB-417A-AD02-68ED31A1A541}"/>
              </a:ext>
            </a:extLst>
          </p:cNvPr>
          <p:cNvCxnSpPr/>
          <p:nvPr/>
        </p:nvCxnSpPr>
        <p:spPr>
          <a:xfrm flipV="1">
            <a:off x="6096000" y="2586567"/>
            <a:ext cx="0" cy="173566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125" name="组合 19">
            <a:extLst>
              <a:ext uri="{FF2B5EF4-FFF2-40B4-BE49-F238E27FC236}">
                <a16:creationId xmlns:a16="http://schemas.microsoft.com/office/drawing/2014/main" id="{2F70B0DB-5268-45CE-BDC8-E4E1C8690DA9}"/>
              </a:ext>
            </a:extLst>
          </p:cNvPr>
          <p:cNvGrpSpPr>
            <a:grpSpLocks/>
          </p:cNvGrpSpPr>
          <p:nvPr/>
        </p:nvGrpSpPr>
        <p:grpSpPr bwMode="auto">
          <a:xfrm>
            <a:off x="419101" y="5014384"/>
            <a:ext cx="2493433" cy="1583267"/>
            <a:chOff x="315007" y="3760047"/>
            <a:chExt cx="1868611" cy="1188371"/>
          </a:xfrm>
        </p:grpSpPr>
        <p:grpSp>
          <p:nvGrpSpPr>
            <p:cNvPr id="4" name="组合 7">
              <a:extLst>
                <a:ext uri="{FF2B5EF4-FFF2-40B4-BE49-F238E27FC236}">
                  <a16:creationId xmlns:a16="http://schemas.microsoft.com/office/drawing/2014/main" id="{23D26C98-D8BD-4B3F-9B17-300D382F1315}"/>
                </a:ext>
              </a:extLst>
            </p:cNvPr>
            <p:cNvGrpSpPr/>
            <p:nvPr/>
          </p:nvGrpSpPr>
          <p:grpSpPr>
            <a:xfrm>
              <a:off x="315007" y="3760047"/>
              <a:ext cx="435531" cy="4355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" name="同心圆 8">
                <a:extLst>
                  <a:ext uri="{FF2B5EF4-FFF2-40B4-BE49-F238E27FC236}">
                    <a16:creationId xmlns:a16="http://schemas.microsoft.com/office/drawing/2014/main" id="{E88DE36A-E70A-46F2-A729-07016C5BC158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31D0E0D6-2E77-42F7-B61D-8882BFF6C596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" name="组合 10">
              <a:extLst>
                <a:ext uri="{FF2B5EF4-FFF2-40B4-BE49-F238E27FC236}">
                  <a16:creationId xmlns:a16="http://schemas.microsoft.com/office/drawing/2014/main" id="{2DE23481-DF3B-47D9-A855-59D201E25E49}"/>
                </a:ext>
              </a:extLst>
            </p:cNvPr>
            <p:cNvGrpSpPr/>
            <p:nvPr/>
          </p:nvGrpSpPr>
          <p:grpSpPr>
            <a:xfrm>
              <a:off x="1043255" y="4152586"/>
              <a:ext cx="387220" cy="387220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>
                <a:extLst>
                  <a:ext uri="{FF2B5EF4-FFF2-40B4-BE49-F238E27FC236}">
                    <a16:creationId xmlns:a16="http://schemas.microsoft.com/office/drawing/2014/main" id="{0B41BFA5-E8EB-4B40-A8CD-DB5E2E683D6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0FF00548-FAE0-42F7-9A54-EDBA0EA21214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EFB0BD54-46AB-42E0-BD98-02DB916A6A1C}"/>
                </a:ext>
              </a:extLst>
            </p:cNvPr>
            <p:cNvSpPr/>
            <p:nvPr/>
          </p:nvSpPr>
          <p:spPr>
            <a:xfrm>
              <a:off x="1219174" y="3828362"/>
              <a:ext cx="274423" cy="27485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163A5A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B51F1BA8-4D0D-4221-B23F-58DB5652F5E9}"/>
                </a:ext>
              </a:extLst>
            </p:cNvPr>
            <p:cNvSpPr/>
            <p:nvPr/>
          </p:nvSpPr>
          <p:spPr>
            <a:xfrm>
              <a:off x="413355" y="4471799"/>
              <a:ext cx="136418" cy="13663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163A5A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FD9E0D63-21C6-40B5-AA00-A03FF7F80401}"/>
                </a:ext>
              </a:extLst>
            </p:cNvPr>
            <p:cNvSpPr/>
            <p:nvPr/>
          </p:nvSpPr>
          <p:spPr>
            <a:xfrm>
              <a:off x="751228" y="4811787"/>
              <a:ext cx="136418" cy="13663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163A5A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6" name="组合 16">
              <a:extLst>
                <a:ext uri="{FF2B5EF4-FFF2-40B4-BE49-F238E27FC236}">
                  <a16:creationId xmlns:a16="http://schemas.microsoft.com/office/drawing/2014/main" id="{CD063D78-DB87-47B0-A3B2-16AA5637379D}"/>
                </a:ext>
              </a:extLst>
            </p:cNvPr>
            <p:cNvGrpSpPr/>
            <p:nvPr/>
          </p:nvGrpSpPr>
          <p:grpSpPr>
            <a:xfrm>
              <a:off x="1963841" y="4236308"/>
              <a:ext cx="219777" cy="219777"/>
              <a:chOff x="304800" y="673100"/>
              <a:chExt cx="4000500" cy="4000500"/>
            </a:xfrm>
            <a:effectLst>
              <a:outerShdw blurRad="381000" dist="152400" dir="8100000" algn="tr" rotWithShape="0">
                <a:prstClr val="black">
                  <a:alpha val="70000"/>
                </a:prstClr>
              </a:outerShdw>
            </a:effectLst>
          </p:grpSpPr>
          <p:sp>
            <p:nvSpPr>
              <p:cNvPr id="18" name="同心圆 17">
                <a:extLst>
                  <a:ext uri="{FF2B5EF4-FFF2-40B4-BE49-F238E27FC236}">
                    <a16:creationId xmlns:a16="http://schemas.microsoft.com/office/drawing/2014/main" id="{9DAA425F-F058-4FF3-96F5-C27B4C9D8BEA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57525A8D-7DDD-4934-B73C-D185B5ED6B18}"/>
                  </a:ext>
                </a:extLst>
              </p:cNvPr>
              <p:cNvSpPr/>
              <p:nvPr/>
            </p:nvSpPr>
            <p:spPr>
              <a:xfrm>
                <a:off x="479425" y="847725"/>
                <a:ext cx="3651250" cy="365125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7924020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空心弧 2"/>
          <p:cNvSpPr/>
          <p:nvPr/>
        </p:nvSpPr>
        <p:spPr>
          <a:xfrm>
            <a:off x="1387475" y="2901315"/>
            <a:ext cx="3569970" cy="2892425"/>
          </a:xfrm>
          <a:prstGeom prst="blockArc">
            <a:avLst>
              <a:gd name="adj1" fmla="val 10800000"/>
              <a:gd name="adj2" fmla="val 0"/>
              <a:gd name="adj3" fmla="val 6911"/>
            </a:avLst>
          </a:prstGeom>
          <a:solidFill>
            <a:srgbClr val="10893A"/>
          </a:solidFill>
          <a:ln w="19050">
            <a:noFill/>
          </a:ln>
          <a:effectLst>
            <a:outerShdw blurRad="76200" dist="76200" dir="54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空心弧 3"/>
          <p:cNvSpPr/>
          <p:nvPr/>
        </p:nvSpPr>
        <p:spPr>
          <a:xfrm rot="10800000">
            <a:off x="4772025" y="3025775"/>
            <a:ext cx="3569970" cy="2892425"/>
          </a:xfrm>
          <a:prstGeom prst="blockArc">
            <a:avLst>
              <a:gd name="adj1" fmla="val 10800000"/>
              <a:gd name="adj2" fmla="val 0"/>
              <a:gd name="adj3" fmla="val 6911"/>
            </a:avLst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4800">
              <a:latin typeface="Avant GardeBook" pitchFamily="50" charset="0"/>
              <a:ea typeface="微软雅黑" panose="020B0503020204020204" charset="-122"/>
            </a:endParaRPr>
          </a:p>
        </p:txBody>
      </p:sp>
      <p:sp>
        <p:nvSpPr>
          <p:cNvPr id="6" name="空心弧 5"/>
          <p:cNvSpPr/>
          <p:nvPr/>
        </p:nvSpPr>
        <p:spPr>
          <a:xfrm>
            <a:off x="8145145" y="2894965"/>
            <a:ext cx="3569970" cy="2892425"/>
          </a:xfrm>
          <a:prstGeom prst="blockArc">
            <a:avLst>
              <a:gd name="adj1" fmla="val 10800000"/>
              <a:gd name="adj2" fmla="val 0"/>
              <a:gd name="adj3" fmla="val 6911"/>
            </a:avLst>
          </a:prstGeom>
          <a:solidFill>
            <a:srgbClr val="10893A"/>
          </a:solidFill>
          <a:ln w="19050">
            <a:noFill/>
          </a:ln>
          <a:effectLst>
            <a:outerShdw blurRad="76200" dist="76200" dir="54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Box 9"/>
          <p:cNvSpPr txBox="1"/>
          <p:nvPr/>
        </p:nvSpPr>
        <p:spPr>
          <a:xfrm>
            <a:off x="1856739" y="3716354"/>
            <a:ext cx="2383155" cy="206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16A086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20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2017</a:t>
            </a:r>
            <a:r>
              <a:rPr lang="zh-CN" altLang="en-US" sz="20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年，被称为中国高考改革元年，全国所有中小学统一使用部编本语文、历史、和德育</a:t>
            </a:r>
            <a:r>
              <a:rPr lang="zh-CN" altLang="en-US" sz="2000" dirty="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教材</a:t>
            </a:r>
          </a:p>
        </p:txBody>
      </p:sp>
      <p:sp>
        <p:nvSpPr>
          <p:cNvPr id="23" name="TextBox 10"/>
          <p:cNvSpPr txBox="1"/>
          <p:nvPr/>
        </p:nvSpPr>
        <p:spPr>
          <a:xfrm>
            <a:off x="5013642" y="2234230"/>
            <a:ext cx="3075305" cy="285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16A086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dirty="0">
                <a:solidFill>
                  <a:srgbClr val="C00000"/>
                </a:solidFill>
                <a:latin typeface="腾祥睿黑简-W2" panose="01010104010101010101" charset="-122"/>
                <a:ea typeface="腾祥睿黑简-W2" panose="01010104010101010101" charset="-122"/>
                <a:sym typeface="+mn-ea"/>
              </a:rPr>
              <a:t>高考语文改革方向</a:t>
            </a:r>
          </a:p>
          <a:p>
            <a:pPr algn="just">
              <a:lnSpc>
                <a:spcPct val="130000"/>
              </a:lnSpc>
            </a:pPr>
            <a:r>
              <a:rPr lang="zh-CN" altLang="en-US" sz="20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*要让</a:t>
            </a:r>
            <a:r>
              <a:rPr lang="en-US" altLang="zh-CN" sz="20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15%</a:t>
            </a:r>
            <a:r>
              <a:rPr lang="zh-CN" altLang="en-US" sz="20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的人做不完</a:t>
            </a:r>
          </a:p>
          <a:p>
            <a:pPr algn="just">
              <a:lnSpc>
                <a:spcPct val="130000"/>
              </a:lnSpc>
            </a:pPr>
            <a:r>
              <a:rPr lang="zh-CN" altLang="en-US" sz="20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*阅读文章具思辨性、复杂性、扩展性。</a:t>
            </a:r>
          </a:p>
          <a:p>
            <a:pPr algn="just">
              <a:lnSpc>
                <a:spcPct val="130000"/>
              </a:lnSpc>
            </a:pPr>
            <a:r>
              <a:rPr lang="zh-CN" altLang="en-US" sz="20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*高中课程将有颠覆性的变化，要学生模仿写诗、写小说、写散文、写戏剧</a:t>
            </a:r>
          </a:p>
        </p:txBody>
      </p:sp>
      <p:sp>
        <p:nvSpPr>
          <p:cNvPr id="24" name="TextBox 11"/>
          <p:cNvSpPr txBox="1"/>
          <p:nvPr/>
        </p:nvSpPr>
        <p:spPr>
          <a:xfrm>
            <a:off x="8874125" y="4220210"/>
            <a:ext cx="2458720" cy="89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16A086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新教材背景下的</a:t>
            </a:r>
            <a:r>
              <a:rPr lang="zh-CN" altLang="en-US" sz="2000" dirty="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儿童阅读课程</a:t>
            </a:r>
            <a:r>
              <a:rPr lang="zh-CN" altLang="en-US" sz="20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建设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2198534" y="364139"/>
            <a:ext cx="4408958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16A086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</a:rPr>
              <a:t>时代需要深入有效的儿童阅读课程</a:t>
            </a:r>
            <a:endParaRPr lang="zh-CN" altLang="en-US" dirty="0">
              <a:solidFill>
                <a:srgbClr val="576C48"/>
              </a:solidFill>
            </a:endParaRPr>
          </a:p>
        </p:txBody>
      </p:sp>
      <p:pic>
        <p:nvPicPr>
          <p:cNvPr id="9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53069B8B-A59F-4879-8E26-612FFF84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16742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 bldLvl="0" animBg="1"/>
      <p:bldP spid="22" grpId="0" bldLvl="0"/>
      <p:bldP spid="23" grpId="0" bldLvl="0" animBg="1"/>
      <p:bldP spid="2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0B218FE-59C2-428C-8802-110B7D677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" y="565340"/>
            <a:ext cx="5080000" cy="62926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BDC55EA-9DBE-40FD-AADF-7F189C89A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670" y="0"/>
            <a:ext cx="5991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2225"/>
      </p:ext>
    </p:extLst>
  </p:cSld>
  <p:clrMapOvr>
    <a:masterClrMapping/>
  </p:clrMapOvr>
  <p:transition spd="med" advClick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DFF933-8C50-4471-8DDE-2472B109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A3D4-147C-4CF0-A415-B40236D2BC25}" type="datetime1">
              <a:rPr lang="zh-CN" altLang="en-US" smtClean="0"/>
              <a:pPr/>
              <a:t>2018/3/14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6AA2538-52AA-4CB9-8381-4E69BE75F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716916"/>
            <a:ext cx="5191760" cy="60045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7659FDC-F30D-41E7-ABDA-A34953EF0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398" y="0"/>
            <a:ext cx="5807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0637"/>
      </p:ext>
    </p:extLst>
  </p:cSld>
  <p:clrMapOvr>
    <a:masterClrMapping/>
  </p:clrMapOvr>
  <p:transition spd="med" advClick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3E30D9C-B0AF-4B88-A429-B25F35C48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3" y="548640"/>
            <a:ext cx="5424117" cy="6197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F4E2FE9-8ED9-4E64-9514-86D819062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40" y="0"/>
            <a:ext cx="5831840" cy="674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64213"/>
      </p:ext>
    </p:extLst>
  </p:cSld>
  <p:clrMapOvr>
    <a:masterClrMapping/>
  </p:clrMapOvr>
  <p:transition spd="med" advClick="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E20358-A2DC-4211-9D06-67FD8308F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4" y="683895"/>
            <a:ext cx="4980706" cy="62045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60BAE3B-2E71-4F13-999D-A47B24219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10" y="30480"/>
            <a:ext cx="5995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38613"/>
      </p:ext>
    </p:extLst>
  </p:cSld>
  <p:clrMapOvr>
    <a:masterClrMapping/>
  </p:clrMapOvr>
  <p:transition spd="med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65FFDD-FEC2-46E4-BFCA-E5F79482D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8302" y="1600201"/>
            <a:ext cx="7851229" cy="4525433"/>
          </a:xfrm>
        </p:spPr>
        <p:txBody>
          <a:bodyPr/>
          <a:lstStyle/>
          <a:p>
            <a:r>
              <a:rPr lang="en-US" altLang="zh-CN" sz="5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2019</a:t>
            </a:r>
            <a:r>
              <a:rPr lang="zh-CN" altLang="en-US" sz="5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年</a:t>
            </a:r>
            <a:r>
              <a:rPr lang="en-US" altLang="zh-CN" sz="5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9</a:t>
            </a:r>
            <a:r>
              <a:rPr lang="zh-CN" altLang="en-US" sz="5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月，</a:t>
            </a:r>
            <a:endParaRPr lang="en-US" altLang="zh-CN" sz="5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5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全国所有年级</a:t>
            </a:r>
            <a:endParaRPr lang="en-US" altLang="zh-CN" sz="5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5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统一使用部编新教材</a:t>
            </a:r>
          </a:p>
        </p:txBody>
      </p:sp>
    </p:spTree>
    <p:extLst>
      <p:ext uri="{BB962C8B-B14F-4D97-AF65-F5344CB8AC3E}">
        <p14:creationId xmlns:p14="http://schemas.microsoft.com/office/powerpoint/2010/main" val="2868950828"/>
      </p:ext>
    </p:extLst>
  </p:cSld>
  <p:clrMapOvr>
    <a:masterClrMapping/>
  </p:clrMapOvr>
  <p:transition spd="med"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FDFEE0A-1064-4A0E-909A-0C0197DE2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A3D4-147C-4CF0-A415-B40236D2BC25}" type="datetime1">
              <a:rPr lang="zh-CN" altLang="en-US" smtClean="0"/>
              <a:pPr/>
              <a:t>2018/3/14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EDE4625-EF7C-4C10-AE17-E4788BAAF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" y="140546"/>
            <a:ext cx="6248400" cy="67428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439B357-C6F4-4709-8A09-A36135456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68" y="25400"/>
            <a:ext cx="5579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94427"/>
      </p:ext>
    </p:extLst>
  </p:cSld>
  <p:clrMapOvr>
    <a:masterClrMapping/>
  </p:clrMapOvr>
  <p:transition spd="med" advClick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>
            <a:extLst>
              <a:ext uri="{FF2B5EF4-FFF2-40B4-BE49-F238E27FC236}">
                <a16:creationId xmlns:a16="http://schemas.microsoft.com/office/drawing/2014/main" id="{087E2196-987B-4FFE-9611-677707E67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6800" y="167692"/>
            <a:ext cx="77922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ea typeface="宋体" panose="02010600030101010101" pitchFamily="2" charset="-122"/>
              </a:rPr>
              <a:t>2017</a:t>
            </a:r>
            <a:r>
              <a:rPr lang="zh-CN" altLang="en-US" sz="3200" b="1" dirty="0">
                <a:ea typeface="宋体" panose="02010600030101010101" pitchFamily="2" charset="-122"/>
              </a:rPr>
              <a:t>年四川高考</a:t>
            </a:r>
            <a:r>
              <a:rPr lang="en-US" altLang="zh-CN" sz="3200" b="1" dirty="0">
                <a:ea typeface="宋体" panose="02010600030101010101" pitchFamily="2" charset="-122"/>
              </a:rPr>
              <a:t>【</a:t>
            </a:r>
            <a:r>
              <a:rPr lang="zh-CN" altLang="en-US" sz="3200" b="1" dirty="0">
                <a:ea typeface="宋体" panose="02010600030101010101" pitchFamily="2" charset="-122"/>
              </a:rPr>
              <a:t>全国卷</a:t>
            </a:r>
            <a:r>
              <a:rPr lang="en-US" altLang="zh-CN" sz="3200" b="1" dirty="0">
                <a:ea typeface="宋体" panose="02010600030101010101" pitchFamily="2" charset="-122"/>
              </a:rPr>
              <a:t>】</a:t>
            </a:r>
            <a:r>
              <a:rPr lang="zh-CN" altLang="en-US" sz="3200" b="1" dirty="0">
                <a:ea typeface="宋体" panose="02010600030101010101" pitchFamily="2" charset="-122"/>
              </a:rPr>
              <a:t>分值统计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7E9FB09-BD36-4201-A2D8-D489B445C4E8}"/>
              </a:ext>
            </a:extLst>
          </p:cNvPr>
          <p:cNvSpPr txBox="1"/>
          <p:nvPr/>
        </p:nvSpPr>
        <p:spPr>
          <a:xfrm>
            <a:off x="4074160" y="857409"/>
            <a:ext cx="552704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一、现代文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阅读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 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35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分</a:t>
            </a:r>
            <a:endParaRPr lang="en-US" altLang="zh-CN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、论述类文本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阅读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 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9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分</a:t>
            </a:r>
            <a:endParaRPr lang="en-US" altLang="zh-CN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、文学类文本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阅读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14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分</a:t>
            </a:r>
            <a:endParaRPr lang="en-US" altLang="zh-CN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、实用类文本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阅读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12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分</a:t>
            </a:r>
            <a:endParaRPr lang="en-US" altLang="zh-CN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二、古代诗文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阅读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35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分</a:t>
            </a:r>
            <a:endParaRPr lang="en-US" altLang="zh-CN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、文言文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阅读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 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19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分</a:t>
            </a:r>
            <a:endParaRPr lang="en-US" altLang="zh-CN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、古代诗歌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阅读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11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分</a:t>
            </a:r>
            <a:endParaRPr lang="en-US" altLang="zh-CN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、名篇名句默写   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5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分</a:t>
            </a:r>
            <a:endParaRPr lang="en-US" altLang="zh-CN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三、语言文字运用   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20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分</a:t>
            </a:r>
            <a:endParaRPr lang="en-US" altLang="zh-CN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四、习作   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60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分</a:t>
            </a:r>
          </a:p>
        </p:txBody>
      </p:sp>
    </p:spTree>
    <p:extLst>
      <p:ext uri="{BB962C8B-B14F-4D97-AF65-F5344CB8AC3E}">
        <p14:creationId xmlns:p14="http://schemas.microsoft.com/office/powerpoint/2010/main" val="2876215140"/>
      </p:ext>
    </p:extLst>
  </p:cSld>
  <p:clrMapOvr>
    <a:masterClrMapping/>
  </p:clrMapOvr>
  <p:transition spd="slow" advClick="0" advTm="10000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C:\Users\Administrator\Desktop\640.webp (1).jpg">
            <a:extLst>
              <a:ext uri="{FF2B5EF4-FFF2-40B4-BE49-F238E27FC236}">
                <a16:creationId xmlns:a16="http://schemas.microsoft.com/office/drawing/2014/main" id="{7772D5F8-DC93-422A-828C-3FAB36F07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8"/>
          <a:stretch>
            <a:fillRect/>
          </a:stretch>
        </p:blipFill>
        <p:spPr bwMode="auto">
          <a:xfrm>
            <a:off x="1739900" y="101600"/>
            <a:ext cx="870585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副标题 2">
            <a:extLst>
              <a:ext uri="{FF2B5EF4-FFF2-40B4-BE49-F238E27FC236}">
                <a16:creationId xmlns:a16="http://schemas.microsoft.com/office/drawing/2014/main" id="{F4E71B17-9FDD-4DB9-BFDE-0B3B0E0D401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3143250" y="5105400"/>
            <a:ext cx="6400800" cy="175260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7733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得阅读者得语文，</a:t>
            </a:r>
            <a:endParaRPr lang="en-US" altLang="zh-CN" sz="4000" b="1">
              <a:solidFill>
                <a:srgbClr val="77331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7733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得语文者得高考。</a:t>
            </a:r>
          </a:p>
        </p:txBody>
      </p:sp>
      <p:sp>
        <p:nvSpPr>
          <p:cNvPr id="26627" name="矩形 3">
            <a:extLst>
              <a:ext uri="{FF2B5EF4-FFF2-40B4-BE49-F238E27FC236}">
                <a16:creationId xmlns:a16="http://schemas.microsoft.com/office/drawing/2014/main" id="{FE7CF9C6-2FEA-4B32-8AF5-35CF31D7E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0"/>
            <a:ext cx="1079500" cy="6858000"/>
          </a:xfrm>
          <a:prstGeom prst="rect">
            <a:avLst/>
          </a:prstGeom>
          <a:solidFill>
            <a:srgbClr val="EBA786">
              <a:alpha val="2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65D619F1-61C3-4CD0-A062-B4010F7B4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42000" contrast="-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318" y="548680"/>
            <a:ext cx="5879365" cy="576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09868"/>
      </p:ext>
    </p:extLst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FD692CD-08D1-437A-B524-1A0526E41AD0}"/>
              </a:ext>
            </a:extLst>
          </p:cNvPr>
          <p:cNvCxnSpPr/>
          <p:nvPr/>
        </p:nvCxnSpPr>
        <p:spPr>
          <a:xfrm>
            <a:off x="687918" y="831851"/>
            <a:ext cx="1081616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椭圆 102">
            <a:extLst>
              <a:ext uri="{FF2B5EF4-FFF2-40B4-BE49-F238E27FC236}">
                <a16:creationId xmlns:a16="http://schemas.microsoft.com/office/drawing/2014/main" id="{980A42EC-7B6F-4434-9E58-3082F8CDC745}"/>
              </a:ext>
            </a:extLst>
          </p:cNvPr>
          <p:cNvSpPr/>
          <p:nvPr/>
        </p:nvSpPr>
        <p:spPr>
          <a:xfrm>
            <a:off x="861485" y="323851"/>
            <a:ext cx="368300" cy="36618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3" name="组合 74">
            <a:extLst>
              <a:ext uri="{FF2B5EF4-FFF2-40B4-BE49-F238E27FC236}">
                <a16:creationId xmlns:a16="http://schemas.microsoft.com/office/drawing/2014/main" id="{34EF04C4-AB0A-4635-B89E-26FB5CF682E8}"/>
              </a:ext>
            </a:extLst>
          </p:cNvPr>
          <p:cNvGrpSpPr/>
          <p:nvPr/>
        </p:nvGrpSpPr>
        <p:grpSpPr>
          <a:xfrm>
            <a:off x="426719" y="2836875"/>
            <a:ext cx="3762327" cy="1781261"/>
            <a:chOff x="304800" y="673100"/>
            <a:chExt cx="5747819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6" name="同心圆 75">
              <a:extLst>
                <a:ext uri="{FF2B5EF4-FFF2-40B4-BE49-F238E27FC236}">
                  <a16:creationId xmlns:a16="http://schemas.microsoft.com/office/drawing/2014/main" id="{7BD97B9D-6D5B-453D-A700-DC11DDF7726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srgbClr val="163A5A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5B1A557A-AE5D-4EE3-B5EF-A5CBF1F425DD}"/>
                </a:ext>
              </a:extLst>
            </p:cNvPr>
            <p:cNvSpPr/>
            <p:nvPr/>
          </p:nvSpPr>
          <p:spPr>
            <a:xfrm>
              <a:off x="631952" y="760414"/>
              <a:ext cx="5420667" cy="382587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zh-CN" altLang="en-US" sz="4267" b="1" dirty="0">
                  <a:solidFill>
                    <a:srgbClr val="163A5A"/>
                  </a:solidFill>
                  <a:latin typeface="黑体" pitchFamily="49" charset="-122"/>
                  <a:ea typeface="黑体" pitchFamily="49" charset="-122"/>
                </a:rPr>
                <a:t>阅读</a:t>
              </a:r>
              <a:endParaRPr lang="en-US" altLang="zh-CN" sz="4267" b="1" dirty="0">
                <a:solidFill>
                  <a:srgbClr val="163A5A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2" name="左大括号 1">
            <a:extLst>
              <a:ext uri="{FF2B5EF4-FFF2-40B4-BE49-F238E27FC236}">
                <a16:creationId xmlns:a16="http://schemas.microsoft.com/office/drawing/2014/main" id="{63FE38DF-23B8-4265-A025-D23F3AF6BCFD}"/>
              </a:ext>
            </a:extLst>
          </p:cNvPr>
          <p:cNvSpPr/>
          <p:nvPr/>
        </p:nvSpPr>
        <p:spPr>
          <a:xfrm>
            <a:off x="3826934" y="2529417"/>
            <a:ext cx="393700" cy="2667000"/>
          </a:xfrm>
          <a:prstGeom prst="leftBrace">
            <a:avLst/>
          </a:prstGeom>
          <a:ln w="38100">
            <a:solidFill>
              <a:schemeClr val="tx1"/>
            </a:solidFill>
          </a:ln>
          <a:effectLst>
            <a:outerShdw blurRad="139700" dist="63500" dir="8100000" sx="98000" sy="98000" algn="tr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5764CF-BD5B-4CC4-9EA2-00930497B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433" y="2516717"/>
            <a:ext cx="713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b="1" dirty="0">
                <a:solidFill>
                  <a:srgbClr val="FF0000"/>
                </a:solidFill>
              </a:rPr>
              <a:t>阅读是母语学习的核心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EB01221C-943A-4372-86FC-DEC5C0779E87}"/>
              </a:ext>
            </a:extLst>
          </p:cNvPr>
          <p:cNvSpPr/>
          <p:nvPr/>
        </p:nvSpPr>
        <p:spPr>
          <a:xfrm>
            <a:off x="4779435" y="2554818"/>
            <a:ext cx="4842086" cy="5947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132121-931D-45CA-B1D4-86BF8F584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234" y="4737100"/>
            <a:ext cx="5548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b="1" dirty="0">
                <a:solidFill>
                  <a:srgbClr val="FF0000"/>
                </a:solidFill>
              </a:rPr>
              <a:t>阅读是自我教育的良好途径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479E8424-D502-4224-89B8-691F54CB29C7}"/>
              </a:ext>
            </a:extLst>
          </p:cNvPr>
          <p:cNvSpPr/>
          <p:nvPr/>
        </p:nvSpPr>
        <p:spPr>
          <a:xfrm>
            <a:off x="4764619" y="4715934"/>
            <a:ext cx="4918288" cy="5884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2F3F75-95AB-4F26-B696-B1E87C41C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619" y="3653367"/>
            <a:ext cx="4842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b="1" dirty="0">
                <a:solidFill>
                  <a:srgbClr val="FF0000"/>
                </a:solidFill>
              </a:rPr>
              <a:t>阅读力就是学习力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536B55F9-ABB3-4FED-866A-43B302AE08BA}"/>
              </a:ext>
            </a:extLst>
          </p:cNvPr>
          <p:cNvSpPr/>
          <p:nvPr/>
        </p:nvSpPr>
        <p:spPr>
          <a:xfrm>
            <a:off x="4749802" y="3617385"/>
            <a:ext cx="4871720" cy="5947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125866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2" grpId="0" animBg="1"/>
      <p:bldP spid="37" grpId="0"/>
      <p:bldP spid="46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图片 2" descr="QQ图片20160827153909"/>
          <p:cNvPicPr>
            <a:picLocks noChangeAspect="1"/>
          </p:cNvPicPr>
          <p:nvPr/>
        </p:nvPicPr>
        <p:blipFill>
          <a:blip r:embed="rId3"/>
          <a:srcRect t="3598" b="12488"/>
          <a:stretch>
            <a:fillRect/>
          </a:stretch>
        </p:blipFill>
        <p:spPr>
          <a:xfrm>
            <a:off x="243840" y="651513"/>
            <a:ext cx="10769600" cy="60337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800BA58D-8506-44B6-BBEB-DA6875EA9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238" y="916503"/>
            <a:ext cx="5176520" cy="530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4485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空心弧 40">
            <a:extLst>
              <a:ext uri="{FF2B5EF4-FFF2-40B4-BE49-F238E27FC236}">
                <a16:creationId xmlns:a16="http://schemas.microsoft.com/office/drawing/2014/main" id="{DBBCD2F1-E44E-4863-B0A4-BAD5440EBA0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61485" y="1928285"/>
            <a:ext cx="4091516" cy="4091516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  <a:extLst/>
        </p:spPr>
        <p:txBody>
          <a:bodyPr lIns="91431" tIns="45716" rIns="91431" bIns="45716" anchor="ctr"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直接连接符 52">
            <a:extLst>
              <a:ext uri="{FF2B5EF4-FFF2-40B4-BE49-F238E27FC236}">
                <a16:creationId xmlns:a16="http://schemas.microsoft.com/office/drawing/2014/main" id="{82A420DA-F3AB-44A6-9532-C0D1F553E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5400" y="1913467"/>
            <a:ext cx="1439333" cy="0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bevel/>
            <a:headEnd/>
            <a:tailEnd/>
          </a:ln>
          <a:extLst/>
        </p:spPr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" name="直接连接符 58">
            <a:extLst>
              <a:ext uri="{FF2B5EF4-FFF2-40B4-BE49-F238E27FC236}">
                <a16:creationId xmlns:a16="http://schemas.microsoft.com/office/drawing/2014/main" id="{9919DCEE-2E63-4A9F-923A-A27281932C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7585" y="5856817"/>
            <a:ext cx="1441449" cy="0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bevel/>
            <a:headEnd/>
            <a:tailEnd/>
          </a:ln>
          <a:extLst/>
        </p:spPr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20" name="直接连接符 62">
            <a:extLst>
              <a:ext uri="{FF2B5EF4-FFF2-40B4-BE49-F238E27FC236}">
                <a16:creationId xmlns:a16="http://schemas.microsoft.com/office/drawing/2014/main" id="{17BCFEFB-1C9A-450D-9978-4CFBBDBF702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03233" y="2726267"/>
            <a:ext cx="2406651" cy="0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bevel/>
            <a:headEnd/>
            <a:tailEnd/>
          </a:ln>
          <a:extLst/>
        </p:spPr>
      </p:cxnSp>
      <p:sp>
        <p:nvSpPr>
          <p:cNvPr id="24" name="直接连接符 66">
            <a:extLst>
              <a:ext uri="{FF2B5EF4-FFF2-40B4-BE49-F238E27FC236}">
                <a16:creationId xmlns:a16="http://schemas.microsoft.com/office/drawing/2014/main" id="{A7C309FD-21C3-4D61-9FD1-21441E35D5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6951" y="4984751"/>
            <a:ext cx="2370667" cy="0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bevel/>
            <a:headEnd/>
            <a:tailEnd/>
          </a:ln>
          <a:extLst/>
        </p:spPr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" name="组合 38">
            <a:extLst>
              <a:ext uri="{FF2B5EF4-FFF2-40B4-BE49-F238E27FC236}">
                <a16:creationId xmlns:a16="http://schemas.microsoft.com/office/drawing/2014/main" id="{A519AAE9-2DBF-4151-863E-693BBC61E389}"/>
              </a:ext>
            </a:extLst>
          </p:cNvPr>
          <p:cNvGrpSpPr/>
          <p:nvPr/>
        </p:nvGrpSpPr>
        <p:grpSpPr>
          <a:xfrm>
            <a:off x="1029087" y="2309359"/>
            <a:ext cx="3329896" cy="332989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0" name="同心圆 39">
              <a:extLst>
                <a:ext uri="{FF2B5EF4-FFF2-40B4-BE49-F238E27FC236}">
                  <a16:creationId xmlns:a16="http://schemas.microsoft.com/office/drawing/2014/main" id="{C3C26CCB-41F0-4F5C-9245-21172D2602D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68666E3A-1AA6-46EC-9014-19FDF18E4A9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43" name="椭圆 42">
            <a:extLst>
              <a:ext uri="{FF2B5EF4-FFF2-40B4-BE49-F238E27FC236}">
                <a16:creationId xmlns:a16="http://schemas.microsoft.com/office/drawing/2014/main" id="{3540BC57-B9C1-4434-922D-E5606DBEF238}"/>
              </a:ext>
            </a:extLst>
          </p:cNvPr>
          <p:cNvSpPr/>
          <p:nvPr/>
        </p:nvSpPr>
        <p:spPr>
          <a:xfrm>
            <a:off x="3363385" y="1799168"/>
            <a:ext cx="461433" cy="46143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E09DC756-F152-45E5-A3F5-5AE93E40ECA5}"/>
              </a:ext>
            </a:extLst>
          </p:cNvPr>
          <p:cNvSpPr/>
          <p:nvPr/>
        </p:nvSpPr>
        <p:spPr>
          <a:xfrm>
            <a:off x="4237568" y="2529418"/>
            <a:ext cx="461433" cy="46143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1A2C7DA0-3EE4-4D46-8747-C4B4768B79A2}"/>
              </a:ext>
            </a:extLst>
          </p:cNvPr>
          <p:cNvSpPr/>
          <p:nvPr/>
        </p:nvSpPr>
        <p:spPr>
          <a:xfrm>
            <a:off x="4453468" y="4739218"/>
            <a:ext cx="461433" cy="46143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5C68077D-C8A2-4F02-9C31-CF67CCE47A2C}"/>
              </a:ext>
            </a:extLst>
          </p:cNvPr>
          <p:cNvSpPr/>
          <p:nvPr/>
        </p:nvSpPr>
        <p:spPr>
          <a:xfrm>
            <a:off x="3448052" y="5609168"/>
            <a:ext cx="461433" cy="46143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FCF2CBF5-EBD7-45AB-8A49-EDC6836A108A}"/>
              </a:ext>
            </a:extLst>
          </p:cNvPr>
          <p:cNvCxnSpPr/>
          <p:nvPr/>
        </p:nvCxnSpPr>
        <p:spPr>
          <a:xfrm>
            <a:off x="687918" y="831851"/>
            <a:ext cx="1081616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2A0F4359-A2C0-4112-AD7A-4D41EDDBA5D6}"/>
              </a:ext>
            </a:extLst>
          </p:cNvPr>
          <p:cNvSpPr/>
          <p:nvPr/>
        </p:nvSpPr>
        <p:spPr>
          <a:xfrm>
            <a:off x="861485" y="323851"/>
            <a:ext cx="368300" cy="36618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6671DDA9-BA06-4F09-BCA4-41BD31E56E8B}"/>
              </a:ext>
            </a:extLst>
          </p:cNvPr>
          <p:cNvCxnSpPr/>
          <p:nvPr/>
        </p:nvCxnSpPr>
        <p:spPr>
          <a:xfrm>
            <a:off x="1291167" y="387351"/>
            <a:ext cx="0" cy="2772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2">
            <a:extLst>
              <a:ext uri="{FF2B5EF4-FFF2-40B4-BE49-F238E27FC236}">
                <a16:creationId xmlns:a16="http://schemas.microsoft.com/office/drawing/2014/main" id="{695A1BD5-3372-4E5D-9855-F1DEA76758F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49852" y="3812117"/>
            <a:ext cx="2406649" cy="0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bevel/>
            <a:headEnd/>
            <a:tailEnd/>
          </a:ln>
          <a:extLst/>
        </p:spPr>
      </p:cxnSp>
      <p:sp>
        <p:nvSpPr>
          <p:cNvPr id="70" name="椭圆 69">
            <a:extLst>
              <a:ext uri="{FF2B5EF4-FFF2-40B4-BE49-F238E27FC236}">
                <a16:creationId xmlns:a16="http://schemas.microsoft.com/office/drawing/2014/main" id="{495D4E16-7F08-47B4-AB96-C09B7BCDFCA1}"/>
              </a:ext>
            </a:extLst>
          </p:cNvPr>
          <p:cNvSpPr/>
          <p:nvPr/>
        </p:nvSpPr>
        <p:spPr>
          <a:xfrm>
            <a:off x="4686301" y="3617385"/>
            <a:ext cx="461433" cy="46143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3" name="组合 75">
            <a:extLst>
              <a:ext uri="{FF2B5EF4-FFF2-40B4-BE49-F238E27FC236}">
                <a16:creationId xmlns:a16="http://schemas.microsoft.com/office/drawing/2014/main" id="{D8CFB4D7-99CC-438E-AB9F-72DD2E10CEB7}"/>
              </a:ext>
            </a:extLst>
          </p:cNvPr>
          <p:cNvGrpSpPr/>
          <p:nvPr/>
        </p:nvGrpSpPr>
        <p:grpSpPr>
          <a:xfrm>
            <a:off x="4775949" y="1412280"/>
            <a:ext cx="3819412" cy="8997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7" name="同心圆 76">
              <a:extLst>
                <a:ext uri="{FF2B5EF4-FFF2-40B4-BE49-F238E27FC236}">
                  <a16:creationId xmlns:a16="http://schemas.microsoft.com/office/drawing/2014/main" id="{36A82F07-C549-402D-B8A8-B4D9CE24C48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2A230484-1EA4-48A2-9140-D0709ADB195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7" name="矩形 71">
            <a:extLst>
              <a:ext uri="{FF2B5EF4-FFF2-40B4-BE49-F238E27FC236}">
                <a16:creationId xmlns:a16="http://schemas.microsoft.com/office/drawing/2014/main" id="{40C22C90-EF51-4AE0-8CCD-FD2E4CAD4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4684" y="1583268"/>
            <a:ext cx="3615074" cy="50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667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方正兰亭黑_GBK" charset="-122"/>
              </a:rPr>
              <a:t>篇目减少，难度降低。</a:t>
            </a:r>
            <a:endParaRPr lang="en-US" altLang="zh-CN" sz="2667" b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sym typeface="方正兰亭黑_GBK" charset="-122"/>
            </a:endParaRPr>
          </a:p>
        </p:txBody>
      </p:sp>
      <p:grpSp>
        <p:nvGrpSpPr>
          <p:cNvPr id="5" name="组合 78">
            <a:extLst>
              <a:ext uri="{FF2B5EF4-FFF2-40B4-BE49-F238E27FC236}">
                <a16:creationId xmlns:a16="http://schemas.microsoft.com/office/drawing/2014/main" id="{4E5C9186-F31A-4EE8-9054-C9C0F46778E8}"/>
              </a:ext>
            </a:extLst>
          </p:cNvPr>
          <p:cNvGrpSpPr/>
          <p:nvPr/>
        </p:nvGrpSpPr>
        <p:grpSpPr>
          <a:xfrm>
            <a:off x="5664949" y="2301280"/>
            <a:ext cx="3707652" cy="8997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0" name="同心圆 79">
              <a:extLst>
                <a:ext uri="{FF2B5EF4-FFF2-40B4-BE49-F238E27FC236}">
                  <a16:creationId xmlns:a16="http://schemas.microsoft.com/office/drawing/2014/main" id="{DDE7B9DE-7F91-41C4-AB60-34F8097B22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E7F0CA79-6DDF-48A7-B7D4-877F50645A4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82" name="矩形 71">
            <a:extLst>
              <a:ext uri="{FF2B5EF4-FFF2-40B4-BE49-F238E27FC236}">
                <a16:creationId xmlns:a16="http://schemas.microsoft.com/office/drawing/2014/main" id="{48D2B55F-AE3A-4E71-92C0-5B199E546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3684" y="2442634"/>
            <a:ext cx="3615074" cy="50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667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方正兰亭黑_GBK" charset="-122"/>
              </a:rPr>
              <a:t>题材丰富，体裁多样。</a:t>
            </a:r>
            <a:endParaRPr lang="en-US" altLang="zh-CN" sz="2667" b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sym typeface="方正兰亭黑_GBK" charset="-122"/>
            </a:endParaRPr>
          </a:p>
        </p:txBody>
      </p:sp>
      <p:grpSp>
        <p:nvGrpSpPr>
          <p:cNvPr id="6" name="组合 82">
            <a:extLst>
              <a:ext uri="{FF2B5EF4-FFF2-40B4-BE49-F238E27FC236}">
                <a16:creationId xmlns:a16="http://schemas.microsoft.com/office/drawing/2014/main" id="{3761D047-37B6-4A71-BC44-93E63F8000C3}"/>
              </a:ext>
            </a:extLst>
          </p:cNvPr>
          <p:cNvGrpSpPr/>
          <p:nvPr/>
        </p:nvGrpSpPr>
        <p:grpSpPr>
          <a:xfrm>
            <a:off x="5802109" y="3337600"/>
            <a:ext cx="5307852" cy="8997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4" name="同心圆 83">
              <a:extLst>
                <a:ext uri="{FF2B5EF4-FFF2-40B4-BE49-F238E27FC236}">
                  <a16:creationId xmlns:a16="http://schemas.microsoft.com/office/drawing/2014/main" id="{E071E334-2650-467F-B650-F20876333BC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DDB26A64-A7A4-4346-A776-D90368DEEB72}"/>
                </a:ext>
              </a:extLst>
            </p:cNvPr>
            <p:cNvSpPr/>
            <p:nvPr/>
          </p:nvSpPr>
          <p:spPr>
            <a:xfrm>
              <a:off x="333116" y="760409"/>
              <a:ext cx="3825874" cy="3825876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7" name="组合 86">
            <a:extLst>
              <a:ext uri="{FF2B5EF4-FFF2-40B4-BE49-F238E27FC236}">
                <a16:creationId xmlns:a16="http://schemas.microsoft.com/office/drawing/2014/main" id="{352685BD-18B7-4701-A9C6-27650488B5FE}"/>
              </a:ext>
            </a:extLst>
          </p:cNvPr>
          <p:cNvGrpSpPr/>
          <p:nvPr/>
        </p:nvGrpSpPr>
        <p:grpSpPr>
          <a:xfrm>
            <a:off x="5802109" y="4572040"/>
            <a:ext cx="3555252" cy="8997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8" name="同心圆 87">
              <a:extLst>
                <a:ext uri="{FF2B5EF4-FFF2-40B4-BE49-F238E27FC236}">
                  <a16:creationId xmlns:a16="http://schemas.microsoft.com/office/drawing/2014/main" id="{2DBB0664-3C7B-4F34-AE8E-20CC33D4E53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3CEE5818-F3C8-414F-845C-57060ECD2812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90" name="矩形 71">
            <a:extLst>
              <a:ext uri="{FF2B5EF4-FFF2-40B4-BE49-F238E27FC236}">
                <a16:creationId xmlns:a16="http://schemas.microsoft.com/office/drawing/2014/main" id="{69B77712-1EEF-4E4A-BD53-B6BBB280C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7733" y="4743452"/>
            <a:ext cx="2585946" cy="50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667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方正兰亭黑_GBK" charset="-122"/>
              </a:rPr>
              <a:t>人文内涵丰富。</a:t>
            </a:r>
            <a:endParaRPr lang="en-US" altLang="zh-CN" sz="2667" b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sym typeface="方正兰亭黑_GBK" charset="-122"/>
            </a:endParaRPr>
          </a:p>
        </p:txBody>
      </p:sp>
      <p:grpSp>
        <p:nvGrpSpPr>
          <p:cNvPr id="8" name="组合 90">
            <a:extLst>
              <a:ext uri="{FF2B5EF4-FFF2-40B4-BE49-F238E27FC236}">
                <a16:creationId xmlns:a16="http://schemas.microsoft.com/office/drawing/2014/main" id="{51924D7F-2657-4AEE-A226-5AD6C9649B17}"/>
              </a:ext>
            </a:extLst>
          </p:cNvPr>
          <p:cNvGrpSpPr/>
          <p:nvPr/>
        </p:nvGrpSpPr>
        <p:grpSpPr>
          <a:xfrm>
            <a:off x="4857229" y="5455960"/>
            <a:ext cx="3677172" cy="8997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2" name="同心圆 91">
              <a:extLst>
                <a:ext uri="{FF2B5EF4-FFF2-40B4-BE49-F238E27FC236}">
                  <a16:creationId xmlns:a16="http://schemas.microsoft.com/office/drawing/2014/main" id="{975E1979-6AFA-4D63-B520-878A60CD313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B76D74C8-A5F2-47F9-A60A-C5B8036BDF7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94" name="矩形 71">
            <a:extLst>
              <a:ext uri="{FF2B5EF4-FFF2-40B4-BE49-F238E27FC236}">
                <a16:creationId xmlns:a16="http://schemas.microsoft.com/office/drawing/2014/main" id="{6E60F55F-DFBD-425E-B296-D2EACA3E0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867" y="5643034"/>
            <a:ext cx="1899861" cy="50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667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方正兰亭黑_GBK" charset="-122"/>
              </a:rPr>
              <a:t>语言典范。</a:t>
            </a:r>
            <a:endParaRPr lang="en-US" altLang="zh-CN" sz="2667" b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sym typeface="方正兰亭黑_GBK" charset="-122"/>
            </a:endParaRPr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AAC12934-2708-4034-A6BE-78AF2CB15ED8}"/>
              </a:ext>
            </a:extLst>
          </p:cNvPr>
          <p:cNvSpPr/>
          <p:nvPr/>
        </p:nvSpPr>
        <p:spPr>
          <a:xfrm>
            <a:off x="1447801" y="2804585"/>
            <a:ext cx="2468033" cy="234738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4" name="矩形 71">
            <a:extLst>
              <a:ext uri="{FF2B5EF4-FFF2-40B4-BE49-F238E27FC236}">
                <a16:creationId xmlns:a16="http://schemas.microsoft.com/office/drawing/2014/main" id="{B9AF8602-0B96-4850-B721-A17558DD4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117" y="3494618"/>
            <a:ext cx="1415754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48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方正兰亭黑_GBK" charset="-122"/>
              </a:rPr>
              <a:t>阅读</a:t>
            </a:r>
            <a:endParaRPr lang="en-US" altLang="zh-CN" sz="480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  <a:sym typeface="方正兰亭黑_GBK" charset="-122"/>
            </a:endParaRPr>
          </a:p>
        </p:txBody>
      </p:sp>
      <p:sp>
        <p:nvSpPr>
          <p:cNvPr id="86" name="矩形 71">
            <a:extLst>
              <a:ext uri="{FF2B5EF4-FFF2-40B4-BE49-F238E27FC236}">
                <a16:creationId xmlns:a16="http://schemas.microsoft.com/office/drawing/2014/main" id="{EF7CEA32-CFAB-4ECB-B952-8EA4A2C94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6734" y="3509434"/>
            <a:ext cx="4646084" cy="50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667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方正兰亭黑_GBK" charset="-122"/>
              </a:rPr>
              <a:t>联系学生生活，关注心理成长。</a:t>
            </a:r>
            <a:endParaRPr lang="en-US" altLang="zh-CN" sz="2667" b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sym typeface="方正兰亭黑_GBK" charset="-122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096B77F3-4E8F-406D-9B81-FB7E7E92B1BE}"/>
              </a:ext>
            </a:extLst>
          </p:cNvPr>
          <p:cNvSpPr/>
          <p:nvPr/>
        </p:nvSpPr>
        <p:spPr>
          <a:xfrm>
            <a:off x="9863667" y="939801"/>
            <a:ext cx="1856317" cy="96943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73430B-DE7F-4D8D-B4CF-0E6DC0390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034" y="1166285"/>
            <a:ext cx="1530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 b="1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阅读习惯</a:t>
            </a:r>
          </a:p>
        </p:txBody>
      </p:sp>
      <p:pic>
        <p:nvPicPr>
          <p:cNvPr id="48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0A15C068-8CFD-4130-8EDE-8457E97C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23290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75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66" grpId="0" animBg="1"/>
      <p:bldP spid="70" grpId="0" animBg="1"/>
      <p:bldP spid="27" grpId="0"/>
      <p:bldP spid="82" grpId="0"/>
      <p:bldP spid="90" grpId="0"/>
      <p:bldP spid="94" grpId="0"/>
      <p:bldP spid="103" grpId="0" animBg="1"/>
      <p:bldP spid="104" grpId="0"/>
      <p:bldP spid="86" grpId="0"/>
      <p:bldP spid="42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3">
            <a:extLst>
              <a:ext uri="{FF2B5EF4-FFF2-40B4-BE49-F238E27FC236}">
                <a16:creationId xmlns:a16="http://schemas.microsoft.com/office/drawing/2014/main" id="{9238DB72-E4B8-4505-B64A-D3C10AB2F4B7}"/>
              </a:ext>
            </a:extLst>
          </p:cNvPr>
          <p:cNvGrpSpPr>
            <a:grpSpLocks/>
          </p:cNvGrpSpPr>
          <p:nvPr/>
        </p:nvGrpSpPr>
        <p:grpSpPr bwMode="auto">
          <a:xfrm>
            <a:off x="769410" y="3875617"/>
            <a:ext cx="3481916" cy="869949"/>
            <a:chOff x="0" y="392"/>
            <a:chExt cx="1440" cy="1449"/>
          </a:xfrm>
        </p:grpSpPr>
        <p:sp>
          <p:nvSpPr>
            <p:cNvPr id="47126" name="AutoShape 4">
              <a:extLst>
                <a:ext uri="{FF2B5EF4-FFF2-40B4-BE49-F238E27FC236}">
                  <a16:creationId xmlns:a16="http://schemas.microsoft.com/office/drawing/2014/main" id="{7D45F871-4207-4122-A541-2E662CDCD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2"/>
              <a:ext cx="1440" cy="1449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2667">
                <a:solidFill>
                  <a:prstClr val="black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47127" name="Text Box 5">
              <a:extLst>
                <a:ext uri="{FF2B5EF4-FFF2-40B4-BE49-F238E27FC236}">
                  <a16:creationId xmlns:a16="http://schemas.microsoft.com/office/drawing/2014/main" id="{980DC871-529D-495C-AE2F-D304546620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" y="558"/>
              <a:ext cx="909" cy="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zh-CN" altLang="en-US" b="1">
                  <a:solidFill>
                    <a:srgbClr val="002060"/>
                  </a:solidFill>
                </a:rPr>
                <a:t>人文主题</a:t>
              </a:r>
              <a:endParaRPr lang="en-US" altLang="zh-CN" b="1">
                <a:solidFill>
                  <a:srgbClr val="002060"/>
                </a:solidFill>
              </a:endParaRPr>
            </a:p>
          </p:txBody>
        </p:sp>
      </p:grpSp>
      <p:sp>
        <p:nvSpPr>
          <p:cNvPr id="7174" name="Freeform 6">
            <a:extLst>
              <a:ext uri="{FF2B5EF4-FFF2-40B4-BE49-F238E27FC236}">
                <a16:creationId xmlns:a16="http://schemas.microsoft.com/office/drawing/2014/main" id="{97D08185-C605-434C-BF2E-5A986D23882B}"/>
              </a:ext>
            </a:extLst>
          </p:cNvPr>
          <p:cNvSpPr>
            <a:spLocks/>
          </p:cNvSpPr>
          <p:nvPr/>
        </p:nvSpPr>
        <p:spPr bwMode="auto">
          <a:xfrm>
            <a:off x="4296833" y="3255434"/>
            <a:ext cx="1204384" cy="1242484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7108" name="AutoShape 7">
            <a:extLst>
              <a:ext uri="{FF2B5EF4-FFF2-40B4-BE49-F238E27FC236}">
                <a16:creationId xmlns:a16="http://schemas.microsoft.com/office/drawing/2014/main" id="{63721F82-0D12-491B-A732-00F46B42429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 flipH="1">
            <a:off x="6491818" y="3253317"/>
            <a:ext cx="1212849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7109" name="Group 8">
            <a:extLst>
              <a:ext uri="{FF2B5EF4-FFF2-40B4-BE49-F238E27FC236}">
                <a16:creationId xmlns:a16="http://schemas.microsoft.com/office/drawing/2014/main" id="{F48D5E13-BD8C-48B5-A850-83677060F026}"/>
              </a:ext>
            </a:extLst>
          </p:cNvPr>
          <p:cNvGrpSpPr>
            <a:grpSpLocks/>
          </p:cNvGrpSpPr>
          <p:nvPr/>
        </p:nvGrpSpPr>
        <p:grpSpPr bwMode="auto">
          <a:xfrm>
            <a:off x="4064000" y="1627717"/>
            <a:ext cx="3998384" cy="1602317"/>
            <a:chOff x="0" y="0"/>
            <a:chExt cx="1889" cy="1009"/>
          </a:xfrm>
        </p:grpSpPr>
        <p:grpSp>
          <p:nvGrpSpPr>
            <p:cNvPr id="47117" name="Group 9">
              <a:extLst>
                <a:ext uri="{FF2B5EF4-FFF2-40B4-BE49-F238E27FC236}">
                  <a16:creationId xmlns:a16="http://schemas.microsoft.com/office/drawing/2014/main" id="{19E5FDB6-8CCD-4CBD-A349-711E910B02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889" cy="1009"/>
              <a:chOff x="0" y="0"/>
              <a:chExt cx="1889" cy="1009"/>
            </a:xfrm>
          </p:grpSpPr>
          <p:grpSp>
            <p:nvGrpSpPr>
              <p:cNvPr id="47119" name="Group 10">
                <a:extLst>
                  <a:ext uri="{FF2B5EF4-FFF2-40B4-BE49-F238E27FC236}">
                    <a16:creationId xmlns:a16="http://schemas.microsoft.com/office/drawing/2014/main" id="{ADDE65AC-8CA4-40F1-883B-41F8A402C2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90"/>
                <a:ext cx="1889" cy="919"/>
                <a:chOff x="0" y="0"/>
                <a:chExt cx="1926" cy="937"/>
              </a:xfrm>
            </p:grpSpPr>
            <p:sp>
              <p:nvSpPr>
                <p:cNvPr id="7179" name="Oval 11">
                  <a:extLst>
                    <a:ext uri="{FF2B5EF4-FFF2-40B4-BE49-F238E27FC236}">
                      <a16:creationId xmlns:a16="http://schemas.microsoft.com/office/drawing/2014/main" id="{888A798D-E653-421F-98DF-DEA0A9F037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" y="33"/>
                  <a:ext cx="1905" cy="90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8627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defTabSz="1219170" eaLnBrk="1" hangingPunct="1">
                    <a:spcBef>
                      <a:spcPct val="0"/>
                    </a:spcBef>
                    <a:buSzTx/>
                    <a:buNone/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80" name="Oval 12">
                  <a:extLst>
                    <a:ext uri="{FF2B5EF4-FFF2-40B4-BE49-F238E27FC236}">
                      <a16:creationId xmlns:a16="http://schemas.microsoft.com/office/drawing/2014/main" id="{14AB6D37-3054-46EB-BB03-34D87BE88D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"/>
                  <a:ext cx="1905" cy="90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44314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2700000" scaled="1"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defTabSz="1219170" eaLnBrk="1" hangingPunct="1">
                    <a:spcBef>
                      <a:spcPct val="0"/>
                    </a:spcBef>
                    <a:buSzTx/>
                    <a:buNone/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181" name="Oval 13">
                <a:extLst>
                  <a:ext uri="{FF2B5EF4-FFF2-40B4-BE49-F238E27FC236}">
                    <a16:creationId xmlns:a16="http://schemas.microsoft.com/office/drawing/2014/main" id="{BDF61EC0-8065-4E05-85AB-D334032B9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" y="0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defTabSz="1219170" eaLnBrk="1" hangingPunct="1">
                  <a:spcBef>
                    <a:spcPct val="0"/>
                  </a:spcBef>
                  <a:buSzTx/>
                  <a:buNone/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82" name="Oval 14">
                <a:extLst>
                  <a:ext uri="{FF2B5EF4-FFF2-40B4-BE49-F238E27FC236}">
                    <a16:creationId xmlns:a16="http://schemas.microsoft.com/office/drawing/2014/main" id="{F169831A-BC85-497B-B0C7-07D8672B8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" y="5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4902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defTabSz="1219170" eaLnBrk="1" hangingPunct="1">
                  <a:spcBef>
                    <a:spcPct val="0"/>
                  </a:spcBef>
                  <a:buSzTx/>
                  <a:buNone/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83" name="Oval 15">
                <a:extLst>
                  <a:ext uri="{FF2B5EF4-FFF2-40B4-BE49-F238E27FC236}">
                    <a16:creationId xmlns:a16="http://schemas.microsoft.com/office/drawing/2014/main" id="{87B7B05E-73CC-4427-A34B-4B827F46C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" y="13"/>
                <a:ext cx="1570" cy="769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79216"/>
                      <a:invGamma/>
                    </a:schemeClr>
                  </a:gs>
                  <a:gs pos="100000">
                    <a:schemeClr val="accent1">
                      <a:alpha val="4800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defTabSz="1219170" eaLnBrk="1" hangingPunct="1">
                  <a:spcBef>
                    <a:spcPct val="0"/>
                  </a:spcBef>
                  <a:buSzTx/>
                  <a:buNone/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84" name="Oval 16">
                <a:extLst>
                  <a:ext uri="{FF2B5EF4-FFF2-40B4-BE49-F238E27FC236}">
                    <a16:creationId xmlns:a16="http://schemas.microsoft.com/office/drawing/2014/main" id="{3F73D6D8-EF45-4862-B9B8-7DB8B31AB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" y="31"/>
                <a:ext cx="1382" cy="6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37999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defTabSz="1219170" eaLnBrk="1" hangingPunct="1">
                  <a:spcBef>
                    <a:spcPct val="0"/>
                  </a:spcBef>
                  <a:buSzTx/>
                  <a:buNone/>
                  <a:defRPr/>
                </a:pPr>
                <a:endParaRPr lang="zh-CN" altLang="en-US" sz="3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7118" name="Text Box 17">
              <a:extLst>
                <a:ext uri="{FF2B5EF4-FFF2-40B4-BE49-F238E27FC236}">
                  <a16:creationId xmlns:a16="http://schemas.microsoft.com/office/drawing/2014/main" id="{E24A6C4D-53F5-4379-89BE-75A4016E8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" y="60"/>
              <a:ext cx="996" cy="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zh-CN" altLang="en-US" sz="3733" b="1">
                  <a:solidFill>
                    <a:prstClr val="black"/>
                  </a:solidFill>
                </a:rPr>
                <a:t>双线组织</a:t>
              </a:r>
              <a:endParaRPr lang="en-US" altLang="zh-CN" sz="3733" b="1">
                <a:solidFill>
                  <a:prstClr val="black"/>
                </a:solidFill>
              </a:endParaRP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zh-CN" altLang="en-US" sz="3733" b="1">
                  <a:solidFill>
                    <a:prstClr val="black"/>
                  </a:solidFill>
                </a:rPr>
                <a:t>单元结构</a:t>
              </a:r>
              <a:endParaRPr lang="en-US" altLang="zh-CN" sz="3733" b="1">
                <a:solidFill>
                  <a:prstClr val="black"/>
                </a:solidFill>
              </a:endParaRPr>
            </a:p>
          </p:txBody>
        </p:sp>
      </p:grpSp>
      <p:grpSp>
        <p:nvGrpSpPr>
          <p:cNvPr id="47110" name="Group 18">
            <a:extLst>
              <a:ext uri="{FF2B5EF4-FFF2-40B4-BE49-F238E27FC236}">
                <a16:creationId xmlns:a16="http://schemas.microsoft.com/office/drawing/2014/main" id="{916788B7-536E-465D-85E3-720C5EBB0214}"/>
              </a:ext>
            </a:extLst>
          </p:cNvPr>
          <p:cNvGrpSpPr>
            <a:grpSpLocks/>
          </p:cNvGrpSpPr>
          <p:nvPr/>
        </p:nvGrpSpPr>
        <p:grpSpPr bwMode="auto">
          <a:xfrm>
            <a:off x="7730068" y="3774017"/>
            <a:ext cx="3647017" cy="1007534"/>
            <a:chOff x="0" y="0"/>
            <a:chExt cx="1440" cy="1680"/>
          </a:xfrm>
        </p:grpSpPr>
        <p:sp>
          <p:nvSpPr>
            <p:cNvPr id="47115" name="AutoShape 19">
              <a:extLst>
                <a:ext uri="{FF2B5EF4-FFF2-40B4-BE49-F238E27FC236}">
                  <a16:creationId xmlns:a16="http://schemas.microsoft.com/office/drawing/2014/main" id="{99C11B5C-4F9F-4E01-BE33-716753C28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40" cy="168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2400">
                <a:solidFill>
                  <a:prstClr val="black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47116" name="Text Box 20">
              <a:extLst>
                <a:ext uri="{FF2B5EF4-FFF2-40B4-BE49-F238E27FC236}">
                  <a16:creationId xmlns:a16="http://schemas.microsoft.com/office/drawing/2014/main" id="{D5D94C8D-A244-4F83-AE9B-D9067C0009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" y="401"/>
              <a:ext cx="817" cy="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zh-CN" altLang="en-US" b="1" dirty="0">
                  <a:solidFill>
                    <a:srgbClr val="002060"/>
                  </a:solidFill>
                </a:rPr>
                <a:t>语文要素</a:t>
              </a:r>
              <a:endParaRPr lang="en-US" altLang="zh-CN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7189" name="Freeform 21">
            <a:extLst>
              <a:ext uri="{FF2B5EF4-FFF2-40B4-BE49-F238E27FC236}">
                <a16:creationId xmlns:a16="http://schemas.microsoft.com/office/drawing/2014/main" id="{024E02D4-44A2-4423-9858-B8720EA21B3A}"/>
              </a:ext>
            </a:extLst>
          </p:cNvPr>
          <p:cNvSpPr>
            <a:spLocks/>
          </p:cNvSpPr>
          <p:nvPr/>
        </p:nvSpPr>
        <p:spPr bwMode="auto">
          <a:xfrm flipH="1">
            <a:off x="6500285" y="3255434"/>
            <a:ext cx="1204383" cy="1242484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7430B1E9-F628-45E4-A0B5-FA9DD20F8D69}"/>
              </a:ext>
            </a:extLst>
          </p:cNvPr>
          <p:cNvCxnSpPr/>
          <p:nvPr/>
        </p:nvCxnSpPr>
        <p:spPr>
          <a:xfrm>
            <a:off x="687918" y="831851"/>
            <a:ext cx="1081616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>
            <a:extLst>
              <a:ext uri="{FF2B5EF4-FFF2-40B4-BE49-F238E27FC236}">
                <a16:creationId xmlns:a16="http://schemas.microsoft.com/office/drawing/2014/main" id="{59C6B2D7-F085-4D0C-A4A6-75E0BA9E604E}"/>
              </a:ext>
            </a:extLst>
          </p:cNvPr>
          <p:cNvSpPr/>
          <p:nvPr/>
        </p:nvSpPr>
        <p:spPr>
          <a:xfrm>
            <a:off x="9954685" y="833968"/>
            <a:ext cx="1856316" cy="96943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56D225-CD72-46F3-8FEE-6F5E12FC6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2051" y="1060451"/>
            <a:ext cx="15303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 b="1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阅读习惯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52C1E55-D1A1-4C02-845F-2833F8A9F01B}"/>
              </a:ext>
            </a:extLst>
          </p:cNvPr>
          <p:cNvSpPr txBox="1"/>
          <p:nvPr/>
        </p:nvSpPr>
        <p:spPr>
          <a:xfrm>
            <a:off x="7627612" y="5090160"/>
            <a:ext cx="3558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仿宋" panose="02010600040101010101" pitchFamily="2" charset="-122"/>
                <a:ea typeface="华文仿宋" panose="02010600040101010101" pitchFamily="2" charset="-122"/>
              </a:rPr>
              <a:t>语文课程是一门学习</a:t>
            </a:r>
            <a:r>
              <a:rPr lang="zh-CN" altLang="en-US" sz="2800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语言文字运用</a:t>
            </a:r>
            <a:r>
              <a:rPr lang="zh-CN" altLang="en-US" sz="2800" dirty="0">
                <a:latin typeface="华文仿宋" panose="02010600040101010101" pitchFamily="2" charset="-122"/>
                <a:ea typeface="华文仿宋" panose="02010600040101010101" pitchFamily="2" charset="-122"/>
              </a:rPr>
              <a:t>的</a:t>
            </a:r>
            <a:r>
              <a:rPr lang="zh-CN" altLang="en-US" sz="2800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综合性、实践性</a:t>
            </a:r>
            <a:r>
              <a:rPr lang="zh-CN" altLang="en-US" sz="2800" dirty="0">
                <a:latin typeface="华文仿宋" panose="02010600040101010101" pitchFamily="2" charset="-122"/>
                <a:ea typeface="华文仿宋" panose="02010600040101010101" pitchFamily="2" charset="-122"/>
              </a:rPr>
              <a:t>课程</a:t>
            </a:r>
          </a:p>
        </p:txBody>
      </p:sp>
      <p:pic>
        <p:nvPicPr>
          <p:cNvPr id="25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95CF922D-40A8-4649-8319-019430FE1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55972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3">
            <a:extLst>
              <a:ext uri="{FF2B5EF4-FFF2-40B4-BE49-F238E27FC236}">
                <a16:creationId xmlns:a16="http://schemas.microsoft.com/office/drawing/2014/main" id="{3A4DA738-B134-41FD-8779-74E8625600C4}"/>
              </a:ext>
            </a:extLst>
          </p:cNvPr>
          <p:cNvGrpSpPr>
            <a:grpSpLocks/>
          </p:cNvGrpSpPr>
          <p:nvPr/>
        </p:nvGrpSpPr>
        <p:grpSpPr bwMode="auto">
          <a:xfrm>
            <a:off x="1251650" y="3707445"/>
            <a:ext cx="3491588" cy="920900"/>
            <a:chOff x="-4" y="1094"/>
            <a:chExt cx="1444" cy="1534"/>
          </a:xfrm>
        </p:grpSpPr>
        <p:sp>
          <p:nvSpPr>
            <p:cNvPr id="81940" name="AutoShape 4">
              <a:extLst>
                <a:ext uri="{FF2B5EF4-FFF2-40B4-BE49-F238E27FC236}">
                  <a16:creationId xmlns:a16="http://schemas.microsoft.com/office/drawing/2014/main" id="{8B2C7F14-8583-453F-A491-18515001F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79"/>
              <a:ext cx="1440" cy="1449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2667">
                <a:solidFill>
                  <a:prstClr val="black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81941" name="Text Box 5">
              <a:extLst>
                <a:ext uri="{FF2B5EF4-FFF2-40B4-BE49-F238E27FC236}">
                  <a16:creationId xmlns:a16="http://schemas.microsoft.com/office/drawing/2014/main" id="{5DE5A361-3873-466E-B657-3767D8516E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" y="1094"/>
              <a:ext cx="1383" cy="1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zh-CN" sz="5333" b="1" dirty="0">
                  <a:solidFill>
                    <a:srgbClr val="002060"/>
                  </a:solidFill>
                </a:rPr>
                <a:t>1   </a:t>
              </a:r>
              <a:r>
                <a:rPr lang="zh-CN" altLang="en-US" sz="5333" b="1" dirty="0">
                  <a:solidFill>
                    <a:srgbClr val="002060"/>
                  </a:solidFill>
                </a:rPr>
                <a:t>教材</a:t>
              </a:r>
              <a:endParaRPr lang="en-US" altLang="zh-CN" sz="5333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81923" name="AutoShape 7">
            <a:extLst>
              <a:ext uri="{FF2B5EF4-FFF2-40B4-BE49-F238E27FC236}">
                <a16:creationId xmlns:a16="http://schemas.microsoft.com/office/drawing/2014/main" id="{2FEDD777-D421-4C3C-9BEB-0D2C6E4DE68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 flipH="1">
            <a:off x="6491818" y="3253317"/>
            <a:ext cx="1212849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81924" name="Group 8">
            <a:extLst>
              <a:ext uri="{FF2B5EF4-FFF2-40B4-BE49-F238E27FC236}">
                <a16:creationId xmlns:a16="http://schemas.microsoft.com/office/drawing/2014/main" id="{57B6C142-D4B5-45C3-9CBA-9BF92AC5C83E}"/>
              </a:ext>
            </a:extLst>
          </p:cNvPr>
          <p:cNvGrpSpPr>
            <a:grpSpLocks/>
          </p:cNvGrpSpPr>
          <p:nvPr/>
        </p:nvGrpSpPr>
        <p:grpSpPr bwMode="auto">
          <a:xfrm>
            <a:off x="3992880" y="1016110"/>
            <a:ext cx="3998384" cy="1602316"/>
            <a:chOff x="0" y="0"/>
            <a:chExt cx="1889" cy="1009"/>
          </a:xfrm>
        </p:grpSpPr>
        <p:grpSp>
          <p:nvGrpSpPr>
            <p:cNvPr id="81931" name="Group 9">
              <a:extLst>
                <a:ext uri="{FF2B5EF4-FFF2-40B4-BE49-F238E27FC236}">
                  <a16:creationId xmlns:a16="http://schemas.microsoft.com/office/drawing/2014/main" id="{DB076AF7-C77C-4F74-9F93-646ABD0E8B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889" cy="1009"/>
              <a:chOff x="0" y="0"/>
              <a:chExt cx="1889" cy="1009"/>
            </a:xfrm>
          </p:grpSpPr>
          <p:grpSp>
            <p:nvGrpSpPr>
              <p:cNvPr id="81933" name="Group 10">
                <a:extLst>
                  <a:ext uri="{FF2B5EF4-FFF2-40B4-BE49-F238E27FC236}">
                    <a16:creationId xmlns:a16="http://schemas.microsoft.com/office/drawing/2014/main" id="{C1B0B253-AA89-49DC-853A-1E61985CA2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90"/>
                <a:ext cx="1889" cy="919"/>
                <a:chOff x="0" y="0"/>
                <a:chExt cx="1926" cy="937"/>
              </a:xfrm>
            </p:grpSpPr>
            <p:sp>
              <p:nvSpPr>
                <p:cNvPr id="7179" name="Oval 11">
                  <a:extLst>
                    <a:ext uri="{FF2B5EF4-FFF2-40B4-BE49-F238E27FC236}">
                      <a16:creationId xmlns:a16="http://schemas.microsoft.com/office/drawing/2014/main" id="{2FC0C0D2-61AA-40D8-97FC-5AFDC87C4C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" y="33"/>
                  <a:ext cx="1905" cy="90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8627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defTabSz="1219170" eaLnBrk="1" hangingPunct="1">
                    <a:spcBef>
                      <a:spcPct val="0"/>
                    </a:spcBef>
                    <a:buSzTx/>
                    <a:buNone/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80" name="Oval 12">
                  <a:extLst>
                    <a:ext uri="{FF2B5EF4-FFF2-40B4-BE49-F238E27FC236}">
                      <a16:creationId xmlns:a16="http://schemas.microsoft.com/office/drawing/2014/main" id="{F40B6E61-01D4-440A-9BD1-FA86914848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"/>
                  <a:ext cx="1905" cy="90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44314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2700000" scaled="1"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80000"/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defTabSz="1219170" eaLnBrk="1" hangingPunct="1">
                    <a:spcBef>
                      <a:spcPct val="0"/>
                    </a:spcBef>
                    <a:buSzTx/>
                    <a:buNone/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181" name="Oval 13">
                <a:extLst>
                  <a:ext uri="{FF2B5EF4-FFF2-40B4-BE49-F238E27FC236}">
                    <a16:creationId xmlns:a16="http://schemas.microsoft.com/office/drawing/2014/main" id="{E049FC4E-34E6-40C7-B693-05024FA410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" y="0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defTabSz="1219170" eaLnBrk="1" hangingPunct="1">
                  <a:spcBef>
                    <a:spcPct val="0"/>
                  </a:spcBef>
                  <a:buSzTx/>
                  <a:buNone/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82" name="Oval 14">
                <a:extLst>
                  <a:ext uri="{FF2B5EF4-FFF2-40B4-BE49-F238E27FC236}">
                    <a16:creationId xmlns:a16="http://schemas.microsoft.com/office/drawing/2014/main" id="{A8DF5D13-5D94-4F2B-9080-2E46A6B91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" y="5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4902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defTabSz="1219170" eaLnBrk="1" hangingPunct="1">
                  <a:spcBef>
                    <a:spcPct val="0"/>
                  </a:spcBef>
                  <a:buSzTx/>
                  <a:buNone/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83" name="Oval 15">
                <a:extLst>
                  <a:ext uri="{FF2B5EF4-FFF2-40B4-BE49-F238E27FC236}">
                    <a16:creationId xmlns:a16="http://schemas.microsoft.com/office/drawing/2014/main" id="{D3A29D13-3D88-4C9F-B538-5E31A5B8C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" y="13"/>
                <a:ext cx="1570" cy="769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79216"/>
                      <a:invGamma/>
                    </a:schemeClr>
                  </a:gs>
                  <a:gs pos="100000">
                    <a:schemeClr val="accent1">
                      <a:alpha val="4800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defTabSz="1219170" eaLnBrk="1" hangingPunct="1">
                  <a:spcBef>
                    <a:spcPct val="0"/>
                  </a:spcBef>
                  <a:buSzTx/>
                  <a:buNone/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84" name="Oval 16">
                <a:extLst>
                  <a:ext uri="{FF2B5EF4-FFF2-40B4-BE49-F238E27FC236}">
                    <a16:creationId xmlns:a16="http://schemas.microsoft.com/office/drawing/2014/main" id="{62D93AC4-637F-4B26-B084-BB0BAF43A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" y="31"/>
                <a:ext cx="1382" cy="6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37999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0000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defTabSz="1219170" eaLnBrk="1" hangingPunct="1">
                  <a:spcBef>
                    <a:spcPct val="0"/>
                  </a:spcBef>
                  <a:buSzTx/>
                  <a:buNone/>
                  <a:defRPr/>
                </a:pPr>
                <a:endParaRPr lang="zh-CN" altLang="en-US" sz="3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1932" name="Text Box 17">
              <a:extLst>
                <a:ext uri="{FF2B5EF4-FFF2-40B4-BE49-F238E27FC236}">
                  <a16:creationId xmlns:a16="http://schemas.microsoft.com/office/drawing/2014/main" id="{24206768-3BF9-4DF4-A2DA-D816580D5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" y="146"/>
              <a:ext cx="736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zh-CN" altLang="en-US" sz="5333" b="1">
                  <a:solidFill>
                    <a:prstClr val="black"/>
                  </a:solidFill>
                </a:rPr>
                <a:t>阅读</a:t>
              </a:r>
              <a:endParaRPr lang="en-US" altLang="zh-CN" sz="5333" b="1">
                <a:solidFill>
                  <a:prstClr val="black"/>
                </a:solidFill>
              </a:endParaRPr>
            </a:p>
          </p:txBody>
        </p:sp>
      </p:grpSp>
      <p:grpSp>
        <p:nvGrpSpPr>
          <p:cNvPr id="81925" name="Group 18">
            <a:extLst>
              <a:ext uri="{FF2B5EF4-FFF2-40B4-BE49-F238E27FC236}">
                <a16:creationId xmlns:a16="http://schemas.microsoft.com/office/drawing/2014/main" id="{59F69B87-38C7-434A-B0EA-A95847219FD4}"/>
              </a:ext>
            </a:extLst>
          </p:cNvPr>
          <p:cNvGrpSpPr>
            <a:grpSpLocks/>
          </p:cNvGrpSpPr>
          <p:nvPr/>
        </p:nvGrpSpPr>
        <p:grpSpPr bwMode="auto">
          <a:xfrm>
            <a:off x="7084362" y="3768591"/>
            <a:ext cx="4737769" cy="1441111"/>
            <a:chOff x="0" y="965"/>
            <a:chExt cx="1440" cy="2816"/>
          </a:xfrm>
        </p:grpSpPr>
        <p:sp>
          <p:nvSpPr>
            <p:cNvPr id="81929" name="AutoShape 19">
              <a:extLst>
                <a:ext uri="{FF2B5EF4-FFF2-40B4-BE49-F238E27FC236}">
                  <a16:creationId xmlns:a16="http://schemas.microsoft.com/office/drawing/2014/main" id="{5EA46537-DB0D-4E83-97A8-13F31165A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65"/>
              <a:ext cx="1440" cy="168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2400">
                <a:solidFill>
                  <a:prstClr val="black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81930" name="Text Box 20">
              <a:extLst>
                <a:ext uri="{FF2B5EF4-FFF2-40B4-BE49-F238E27FC236}">
                  <a16:creationId xmlns:a16="http://schemas.microsoft.com/office/drawing/2014/main" id="{6CAE7DDB-403F-42F6-973F-D77B0C6C2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" y="1035"/>
              <a:ext cx="1241" cy="2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zh-CN" sz="5333" b="1" dirty="0">
                  <a:solidFill>
                    <a:srgbClr val="002060"/>
                  </a:solidFill>
                </a:rPr>
                <a:t>X  </a:t>
              </a:r>
              <a:r>
                <a:rPr lang="zh-CN" altLang="en-US" b="1" dirty="0">
                  <a:solidFill>
                    <a:srgbClr val="002060"/>
                  </a:solidFill>
                </a:rPr>
                <a:t>多种形态的阅读</a:t>
              </a:r>
              <a:endParaRPr lang="en-US" altLang="zh-CN" b="1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C3E1A8F1-1E50-41E9-B8E8-7190139F5568}"/>
              </a:ext>
            </a:extLst>
          </p:cNvPr>
          <p:cNvCxnSpPr/>
          <p:nvPr/>
        </p:nvCxnSpPr>
        <p:spPr>
          <a:xfrm>
            <a:off x="687918" y="831851"/>
            <a:ext cx="1081616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E8F3B676-6B89-46B3-9552-100B58A297DB}"/>
              </a:ext>
            </a:extLst>
          </p:cNvPr>
          <p:cNvCxnSpPr/>
          <p:nvPr/>
        </p:nvCxnSpPr>
        <p:spPr>
          <a:xfrm flipV="1">
            <a:off x="3784387" y="2806188"/>
            <a:ext cx="958851" cy="83820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A971C896-769E-4A5E-8130-0BF935B53FD6}"/>
              </a:ext>
            </a:extLst>
          </p:cNvPr>
          <p:cNvCxnSpPr/>
          <p:nvPr/>
        </p:nvCxnSpPr>
        <p:spPr>
          <a:xfrm flipH="1" flipV="1">
            <a:off x="7243023" y="2845994"/>
            <a:ext cx="954616" cy="772584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0CEC4013-3E9F-44D0-BEC9-A6DF09F5E2C7}"/>
              </a:ext>
            </a:extLst>
          </p:cNvPr>
          <p:cNvSpPr txBox="1"/>
          <p:nvPr/>
        </p:nvSpPr>
        <p:spPr>
          <a:xfrm>
            <a:off x="3053291" y="5391315"/>
            <a:ext cx="6085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</a:t>
            </a:r>
            <a:r>
              <a:rPr lang="zh-CN" altLang="en-US" sz="3200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积累</a:t>
            </a:r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与</a:t>
            </a:r>
            <a:r>
              <a:rPr lang="zh-CN" altLang="en-US" sz="3200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整合</a:t>
            </a:r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是构建学生语文素养的基本途径与基本方法之一</a:t>
            </a:r>
          </a:p>
        </p:txBody>
      </p:sp>
      <p:pic>
        <p:nvPicPr>
          <p:cNvPr id="23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BFD96A8E-87FE-494E-BDD6-B23B18146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899" y="440520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74815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30E7328-8814-41D5-B394-D498683E8335}"/>
              </a:ext>
            </a:extLst>
          </p:cNvPr>
          <p:cNvCxnSpPr/>
          <p:nvPr/>
        </p:nvCxnSpPr>
        <p:spPr>
          <a:xfrm>
            <a:off x="687918" y="1051984"/>
            <a:ext cx="1081616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椭圆 102">
            <a:extLst>
              <a:ext uri="{FF2B5EF4-FFF2-40B4-BE49-F238E27FC236}">
                <a16:creationId xmlns:a16="http://schemas.microsoft.com/office/drawing/2014/main" id="{7EE53207-4698-4461-872B-92E8F0FFC917}"/>
              </a:ext>
            </a:extLst>
          </p:cNvPr>
          <p:cNvSpPr/>
          <p:nvPr/>
        </p:nvSpPr>
        <p:spPr>
          <a:xfrm>
            <a:off x="861485" y="448733"/>
            <a:ext cx="368300" cy="366184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5960AF-8130-405E-9C97-157F60BE805D}"/>
              </a:ext>
            </a:extLst>
          </p:cNvPr>
          <p:cNvSpPr txBox="1"/>
          <p:nvPr/>
        </p:nvSpPr>
        <p:spPr>
          <a:xfrm>
            <a:off x="608541" y="981306"/>
            <a:ext cx="10974917" cy="54279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zh-CN" altLang="zh-CN" sz="2667" b="1" dirty="0">
                <a:solidFill>
                  <a:srgbClr val="1F497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一、关注语文运用多一点，“挖掘”思想意义少一点。</a:t>
            </a:r>
            <a:endParaRPr lang="en-US" altLang="zh-CN" sz="2667" b="1" dirty="0">
              <a:solidFill>
                <a:srgbClr val="1F497D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219170">
              <a:defRPr/>
            </a:pPr>
            <a:endParaRPr lang="en-US" altLang="zh-CN" sz="2667" b="1" dirty="0">
              <a:solidFill>
                <a:srgbClr val="1F497D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219170">
              <a:defRPr/>
            </a:pP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《语文课程标准》（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2011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版）明确规定：语文课程是一门学习语言文字运用的综合性、实践性课程。在教学建议的关于阅读教学部分，反复告诫要注意“六要六防”：</a:t>
            </a:r>
            <a:b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</a:b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1.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阅读教学应引导学生</a:t>
            </a:r>
            <a:r>
              <a:rPr lang="zh-CN" altLang="zh-CN" sz="2667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钻研文本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——防止远离文本的过度发挥；</a:t>
            </a:r>
            <a:b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</a:b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2.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教师应</a:t>
            </a:r>
            <a:r>
              <a:rPr lang="zh-CN" altLang="zh-CN" sz="2667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加强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对学生阅读的</a:t>
            </a:r>
            <a:r>
              <a:rPr lang="zh-CN" altLang="zh-CN" sz="2667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指导、引领和点拨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——不应以模式化的解读来代替学生的体验和思考；</a:t>
            </a:r>
            <a:b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</a:b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3.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要善于通过合作学习解决阅读中的问题——也要防止用集体讨论来代替个人阅读；</a:t>
            </a:r>
            <a:b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</a:b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4.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提倡</a:t>
            </a:r>
            <a:r>
              <a:rPr lang="zh-CN" altLang="zh-CN" sz="2667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多角度、有创意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的阅读——但要防止逐字逐句的过深分析；</a:t>
            </a:r>
            <a:b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</a:b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5.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朗读要提倡自然——要摒弃矫情做作的腔调；</a:t>
            </a:r>
            <a:b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</a:b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6.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随文学习</a:t>
            </a:r>
            <a:r>
              <a:rPr lang="zh-CN" altLang="zh-CN" sz="2667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必要的语文知识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——不应要求学生死记硬背概念、定义。</a:t>
            </a:r>
            <a:endParaRPr lang="zh-CN" altLang="en-US" sz="2667" b="1" dirty="0">
              <a:solidFill>
                <a:srgbClr val="1F497D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86021" name="矩形 13">
            <a:extLst>
              <a:ext uri="{FF2B5EF4-FFF2-40B4-BE49-F238E27FC236}">
                <a16:creationId xmlns:a16="http://schemas.microsoft.com/office/drawing/2014/main" id="{204DAE78-556D-4C50-9121-142431E63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4067" y="204858"/>
            <a:ext cx="6917278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3733" b="1" dirty="0">
                <a:solidFill>
                  <a:srgbClr val="163A5A"/>
                </a:solidFill>
              </a:rPr>
              <a:t>常规性阅读教学的“六少六多”</a:t>
            </a:r>
          </a:p>
        </p:txBody>
      </p:sp>
      <p:pic>
        <p:nvPicPr>
          <p:cNvPr id="6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8F951C77-EB09-4C91-8574-605B9D22A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559756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7FDB5D4E-4A1F-4FC5-95BB-F2469514624B}"/>
              </a:ext>
            </a:extLst>
          </p:cNvPr>
          <p:cNvCxnSpPr/>
          <p:nvPr/>
        </p:nvCxnSpPr>
        <p:spPr>
          <a:xfrm>
            <a:off x="687918" y="831851"/>
            <a:ext cx="1081616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513CE87A-F901-4F9F-9BA2-D36D2421CC32}"/>
              </a:ext>
            </a:extLst>
          </p:cNvPr>
          <p:cNvSpPr/>
          <p:nvPr/>
        </p:nvSpPr>
        <p:spPr>
          <a:xfrm>
            <a:off x="861485" y="323851"/>
            <a:ext cx="368300" cy="36618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5D373E5D-4FCC-470F-B208-8FAD415AE13C}"/>
              </a:ext>
            </a:extLst>
          </p:cNvPr>
          <p:cNvCxnSpPr/>
          <p:nvPr/>
        </p:nvCxnSpPr>
        <p:spPr>
          <a:xfrm>
            <a:off x="1291167" y="387351"/>
            <a:ext cx="0" cy="2772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9" name="图片 6" descr="语文园地一5_meitu_21_meitu_11.jpg">
            <a:extLst>
              <a:ext uri="{FF2B5EF4-FFF2-40B4-BE49-F238E27FC236}">
                <a16:creationId xmlns:a16="http://schemas.microsoft.com/office/drawing/2014/main" id="{FE2650BC-F8BB-4978-8F29-2A1B46F8F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95818"/>
            <a:ext cx="5738283" cy="614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线形标注 1(带强调线) 9">
            <a:extLst>
              <a:ext uri="{FF2B5EF4-FFF2-40B4-BE49-F238E27FC236}">
                <a16:creationId xmlns:a16="http://schemas.microsoft.com/office/drawing/2014/main" id="{72E6BBF9-94E9-468C-9FF2-31F9B93AB505}"/>
              </a:ext>
            </a:extLst>
          </p:cNvPr>
          <p:cNvSpPr/>
          <p:nvPr/>
        </p:nvSpPr>
        <p:spPr>
          <a:xfrm>
            <a:off x="8199968" y="1890185"/>
            <a:ext cx="3382433" cy="3230033"/>
          </a:xfrm>
          <a:prstGeom prst="accentCallout1">
            <a:avLst>
              <a:gd name="adj1" fmla="val 18750"/>
              <a:gd name="adj2" fmla="val -8333"/>
              <a:gd name="adj3" fmla="val 42378"/>
              <a:gd name="adj4" fmla="val -3011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7351" name="TextBox 10">
            <a:extLst>
              <a:ext uri="{FF2B5EF4-FFF2-40B4-BE49-F238E27FC236}">
                <a16:creationId xmlns:a16="http://schemas.microsoft.com/office/drawing/2014/main" id="{E63EC1CE-2909-436F-9739-AE86EF9C2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4134" y="1919817"/>
            <a:ext cx="3081866" cy="296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667" b="1" dirty="0">
                <a:solidFill>
                  <a:prstClr val="black"/>
                </a:solidFill>
              </a:rPr>
              <a:t>*将阅读</a:t>
            </a:r>
            <a:r>
              <a:rPr lang="en-US" altLang="zh-CN" sz="2667" b="1" dirty="0">
                <a:solidFill>
                  <a:prstClr val="black"/>
                </a:solidFill>
              </a:rPr>
              <a:t>1+X</a:t>
            </a:r>
            <a:r>
              <a:rPr lang="zh-CN" altLang="en-US" sz="2667" b="1" dirty="0">
                <a:solidFill>
                  <a:prstClr val="black"/>
                </a:solidFill>
              </a:rPr>
              <a:t>纳入语文课程。</a:t>
            </a:r>
            <a:endParaRPr lang="en-US" altLang="zh-CN" sz="2667" b="1" dirty="0">
              <a:solidFill>
                <a:prstClr val="black"/>
              </a:solidFill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667" b="1" dirty="0">
                <a:solidFill>
                  <a:prstClr val="black"/>
                </a:solidFill>
              </a:rPr>
              <a:t>*激发阅读兴趣，提示阅读途径和阅读方式。</a:t>
            </a:r>
            <a:endParaRPr lang="en-US" altLang="zh-CN" sz="2667" b="1" dirty="0">
              <a:solidFill>
                <a:prstClr val="black"/>
              </a:solidFill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667" b="1" dirty="0">
                <a:solidFill>
                  <a:prstClr val="black"/>
                </a:solidFill>
              </a:rPr>
              <a:t>*引导学生分享阅读的快乐。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2A9FAB1C-EE23-4575-B544-7335992880DD}"/>
              </a:ext>
            </a:extLst>
          </p:cNvPr>
          <p:cNvSpPr/>
          <p:nvPr/>
        </p:nvSpPr>
        <p:spPr>
          <a:xfrm>
            <a:off x="9635067" y="740834"/>
            <a:ext cx="1856317" cy="96943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F2CD01-A2A9-414B-B9C3-FA0B77B2D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2434" y="969434"/>
            <a:ext cx="1530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 b="1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阅读习惯</a:t>
            </a:r>
          </a:p>
        </p:txBody>
      </p:sp>
      <p:pic>
        <p:nvPicPr>
          <p:cNvPr id="11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6CB6124F-E82C-4217-B763-4FAFBA830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80372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C3C93971-3D87-446E-BDE7-F2580E2249D9}"/>
              </a:ext>
            </a:extLst>
          </p:cNvPr>
          <p:cNvSpPr txBox="1"/>
          <p:nvPr/>
        </p:nvSpPr>
        <p:spPr>
          <a:xfrm>
            <a:off x="6314864" y="2479958"/>
            <a:ext cx="3397084" cy="18980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zh-CN" altLang="en-US" sz="5867" b="1" spc="400" dirty="0">
                <a:solidFill>
                  <a:prstClr val="black"/>
                </a:solidFill>
                <a:latin typeface="方正兰亭细黑_GBK" pitchFamily="2" charset="-122"/>
                <a:ea typeface="方正兰亭细黑_GBK" pitchFamily="2" charset="-122"/>
              </a:rPr>
              <a:t>新教材</a:t>
            </a:r>
            <a:endParaRPr lang="en-US" altLang="zh-CN" sz="5867" b="1" spc="400" dirty="0">
              <a:solidFill>
                <a:prstClr val="black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pPr algn="ctr" defTabSz="1219170">
              <a:defRPr/>
            </a:pPr>
            <a:r>
              <a:rPr lang="zh-CN" altLang="en-US" sz="5867" b="1" spc="400" dirty="0">
                <a:solidFill>
                  <a:prstClr val="black"/>
                </a:solidFill>
                <a:latin typeface="方正兰亭细黑_GBK" pitchFamily="2" charset="-122"/>
                <a:ea typeface="方正兰亭细黑_GBK" pitchFamily="2" charset="-122"/>
              </a:rPr>
              <a:t>七点创新</a:t>
            </a:r>
          </a:p>
        </p:txBody>
      </p:sp>
      <p:grpSp>
        <p:nvGrpSpPr>
          <p:cNvPr id="2" name="组合 5">
            <a:extLst>
              <a:ext uri="{FF2B5EF4-FFF2-40B4-BE49-F238E27FC236}">
                <a16:creationId xmlns:a16="http://schemas.microsoft.com/office/drawing/2014/main" id="{15FAC736-EDEB-426B-AB75-5359FB1E832D}"/>
              </a:ext>
            </a:extLst>
          </p:cNvPr>
          <p:cNvGrpSpPr/>
          <p:nvPr/>
        </p:nvGrpSpPr>
        <p:grpSpPr>
          <a:xfrm>
            <a:off x="3973908" y="2586996"/>
            <a:ext cx="1734808" cy="1734808"/>
            <a:chOff x="2683251" y="1980687"/>
            <a:chExt cx="1301106" cy="1301106"/>
          </a:xfrm>
          <a:solidFill>
            <a:schemeClr val="tx2">
              <a:lumMod val="50000"/>
            </a:schemeClr>
          </a:solidFill>
          <a:effectLst>
            <a:outerShdw blurRad="2540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91DCD6B4-E4F4-441C-ABE8-B1F7C5E49522}"/>
                </a:ext>
              </a:extLst>
            </p:cNvPr>
            <p:cNvSpPr/>
            <p:nvPr/>
          </p:nvSpPr>
          <p:spPr>
            <a:xfrm>
              <a:off x="2683251" y="1980687"/>
              <a:ext cx="1301106" cy="130110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A01550F-61DC-4B5C-86DE-E6053E7C6EE6}"/>
                </a:ext>
              </a:extLst>
            </p:cNvPr>
            <p:cNvSpPr txBox="1"/>
            <p:nvPr/>
          </p:nvSpPr>
          <p:spPr>
            <a:xfrm>
              <a:off x="2911183" y="2196692"/>
              <a:ext cx="754052" cy="80791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9170">
                <a:defRPr/>
              </a:pPr>
              <a:r>
                <a:rPr lang="zh-CN" altLang="en-US" sz="6400" dirty="0">
                  <a:solidFill>
                    <a:prstClr val="white"/>
                  </a:solidFill>
                  <a:latin typeface="Watford DB" pitchFamily="2" charset="0"/>
                  <a:ea typeface="造字工房劲黑（非商用）常规体" pitchFamily="50" charset="-122"/>
                </a:rPr>
                <a:t>一</a:t>
              </a:r>
            </a:p>
          </p:txBody>
        </p:sp>
      </p:grp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D5BEA00F-8E79-49FD-A51C-9D52F437E4FC}"/>
              </a:ext>
            </a:extLst>
          </p:cNvPr>
          <p:cNvCxnSpPr/>
          <p:nvPr/>
        </p:nvCxnSpPr>
        <p:spPr>
          <a:xfrm flipV="1">
            <a:off x="6096000" y="2586567"/>
            <a:ext cx="0" cy="173566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7">
            <a:extLst>
              <a:ext uri="{FF2B5EF4-FFF2-40B4-BE49-F238E27FC236}">
                <a16:creationId xmlns:a16="http://schemas.microsoft.com/office/drawing/2014/main" id="{C1567224-20B3-4675-89B6-F20773F412BE}"/>
              </a:ext>
            </a:extLst>
          </p:cNvPr>
          <p:cNvGrpSpPr/>
          <p:nvPr/>
        </p:nvGrpSpPr>
        <p:grpSpPr>
          <a:xfrm>
            <a:off x="450490" y="4891477"/>
            <a:ext cx="580708" cy="5807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>
              <a:extLst>
                <a:ext uri="{FF2B5EF4-FFF2-40B4-BE49-F238E27FC236}">
                  <a16:creationId xmlns:a16="http://schemas.microsoft.com/office/drawing/2014/main" id="{39C6BA73-EF42-4FAD-BB29-97354CDC91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98D19BD7-0D88-4A82-B6AE-518F6D3499F2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4" name="组合 10">
            <a:extLst>
              <a:ext uri="{FF2B5EF4-FFF2-40B4-BE49-F238E27FC236}">
                <a16:creationId xmlns:a16="http://schemas.microsoft.com/office/drawing/2014/main" id="{0B04FB81-96D4-4456-8D72-EB6D1BBFA173}"/>
              </a:ext>
            </a:extLst>
          </p:cNvPr>
          <p:cNvGrpSpPr/>
          <p:nvPr/>
        </p:nvGrpSpPr>
        <p:grpSpPr>
          <a:xfrm>
            <a:off x="1421487" y="5414862"/>
            <a:ext cx="516293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同心圆 11">
              <a:extLst>
                <a:ext uri="{FF2B5EF4-FFF2-40B4-BE49-F238E27FC236}">
                  <a16:creationId xmlns:a16="http://schemas.microsoft.com/office/drawing/2014/main" id="{1688D3FF-98A8-4E85-9C75-865E67A9087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92E3B4D-B13E-4F1D-809F-C98D224D07E2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3297E656-5075-4563-ADF0-C298675BF68A}"/>
              </a:ext>
            </a:extLst>
          </p:cNvPr>
          <p:cNvSpPr/>
          <p:nvPr/>
        </p:nvSpPr>
        <p:spPr>
          <a:xfrm>
            <a:off x="1655233" y="4982633"/>
            <a:ext cx="366184" cy="366184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9895C03-2C3B-4AD2-ADBF-B54CFA37871D}"/>
              </a:ext>
            </a:extLst>
          </p:cNvPr>
          <p:cNvSpPr/>
          <p:nvPr/>
        </p:nvSpPr>
        <p:spPr>
          <a:xfrm>
            <a:off x="582085" y="5839885"/>
            <a:ext cx="182033" cy="18203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319E4A5-2E98-4F48-964F-91329CA1A9B3}"/>
              </a:ext>
            </a:extLst>
          </p:cNvPr>
          <p:cNvSpPr/>
          <p:nvPr/>
        </p:nvSpPr>
        <p:spPr>
          <a:xfrm>
            <a:off x="1030818" y="6292851"/>
            <a:ext cx="184149" cy="184149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156D4CB5-125C-4262-B08F-40B7E03E127C}"/>
              </a:ext>
            </a:extLst>
          </p:cNvPr>
          <p:cNvGrpSpPr/>
          <p:nvPr/>
        </p:nvGrpSpPr>
        <p:grpSpPr>
          <a:xfrm>
            <a:off x="2648935" y="5526491"/>
            <a:ext cx="293036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>
              <a:extLst>
                <a:ext uri="{FF2B5EF4-FFF2-40B4-BE49-F238E27FC236}">
                  <a16:creationId xmlns:a16="http://schemas.microsoft.com/office/drawing/2014/main" id="{4BC93DB6-5349-4B64-8280-732FE150514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84F1763A-3F61-4AC4-BA05-8DB309495B67}"/>
                </a:ext>
              </a:extLst>
            </p:cNvPr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35450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4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5CAAF45-8B8A-4400-A182-50A5E1DAC6CC}"/>
              </a:ext>
            </a:extLst>
          </p:cNvPr>
          <p:cNvCxnSpPr/>
          <p:nvPr/>
        </p:nvCxnSpPr>
        <p:spPr>
          <a:xfrm>
            <a:off x="687918" y="831851"/>
            <a:ext cx="1081616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椭圆 102">
            <a:extLst>
              <a:ext uri="{FF2B5EF4-FFF2-40B4-BE49-F238E27FC236}">
                <a16:creationId xmlns:a16="http://schemas.microsoft.com/office/drawing/2014/main" id="{73755CD2-8048-42F0-BB3D-8F91C05A6DD4}"/>
              </a:ext>
            </a:extLst>
          </p:cNvPr>
          <p:cNvSpPr/>
          <p:nvPr/>
        </p:nvSpPr>
        <p:spPr>
          <a:xfrm>
            <a:off x="861485" y="323851"/>
            <a:ext cx="368300" cy="36618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588463CB-EE4C-45FA-89F1-0C2143F1ABB7}"/>
              </a:ext>
            </a:extLst>
          </p:cNvPr>
          <p:cNvCxnSpPr/>
          <p:nvPr/>
        </p:nvCxnSpPr>
        <p:spPr>
          <a:xfrm flipH="1">
            <a:off x="497417" y="700618"/>
            <a:ext cx="1651000" cy="105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 hidden="1">
            <a:extLst>
              <a:ext uri="{FF2B5EF4-FFF2-40B4-BE49-F238E27FC236}">
                <a16:creationId xmlns:a16="http://schemas.microsoft.com/office/drawing/2014/main" id="{BBACE056-73EE-4D18-8436-4C899B41B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1" y="1267885"/>
            <a:ext cx="100335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>
                <a:solidFill>
                  <a:prstClr val="black"/>
                </a:solidFill>
                <a:latin typeface="方正兰亭细黑_GBK_M" charset="2"/>
              </a:rPr>
              <a:t>发现问题是解决问题的先决条件，但仅仅满足有提出问题是不够的，提出问题的目的是为了有效解决问题。人</a:t>
            </a:r>
            <a:endParaRPr lang="en-US" altLang="zh-CN" sz="1600">
              <a:solidFill>
                <a:prstClr val="black"/>
              </a:solidFill>
              <a:latin typeface="方正兰亭细黑_GBK_M" charset="2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>
                <a:solidFill>
                  <a:prstClr val="black"/>
                </a:solidFill>
                <a:latin typeface="方正兰亭细黑_GBK_M" charset="2"/>
              </a:rPr>
              <a:t>生就是解决一系列问题的过程。个体克服生活、学习、实践中新的矛盾时的复杂心理活动，其中主要是思维活</a:t>
            </a:r>
            <a:endParaRPr lang="en-US" altLang="zh-CN" sz="1600">
              <a:solidFill>
                <a:prstClr val="black"/>
              </a:solidFill>
              <a:latin typeface="方正兰亭细黑_GBK_M" charset="2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>
                <a:solidFill>
                  <a:prstClr val="black"/>
                </a:solidFill>
                <a:latin typeface="方正兰亭细黑_GBK_M" charset="2"/>
              </a:rPr>
              <a:t>动。教育心理学着重研究学生学习知识、应用知识中的问题解决。</a:t>
            </a:r>
            <a:endParaRPr lang="en-US" altLang="zh-CN" sz="1600">
              <a:solidFill>
                <a:prstClr val="black"/>
              </a:solidFill>
              <a:latin typeface="方正兰亭细黑_GBK_M" charset="2"/>
            </a:endParaRPr>
          </a:p>
        </p:txBody>
      </p:sp>
      <p:grpSp>
        <p:nvGrpSpPr>
          <p:cNvPr id="2" name="组合 9">
            <a:extLst>
              <a:ext uri="{FF2B5EF4-FFF2-40B4-BE49-F238E27FC236}">
                <a16:creationId xmlns:a16="http://schemas.microsoft.com/office/drawing/2014/main" id="{00CFAA0F-89E4-4937-9A31-1ABC3CA6E7DA}"/>
              </a:ext>
            </a:extLst>
          </p:cNvPr>
          <p:cNvGrpSpPr>
            <a:grpSpLocks/>
          </p:cNvGrpSpPr>
          <p:nvPr/>
        </p:nvGrpSpPr>
        <p:grpSpPr bwMode="auto">
          <a:xfrm>
            <a:off x="1085851" y="4025900"/>
            <a:ext cx="10293349" cy="0"/>
            <a:chOff x="814999" y="3019059"/>
            <a:chExt cx="7719401" cy="0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4FE03921-5EC0-48C3-9B45-38C8A1828806}"/>
                </a:ext>
              </a:extLst>
            </p:cNvPr>
            <p:cNvCxnSpPr/>
            <p:nvPr/>
          </p:nvCxnSpPr>
          <p:spPr>
            <a:xfrm>
              <a:off x="814999" y="3019059"/>
              <a:ext cx="3062045" cy="0"/>
            </a:xfrm>
            <a:prstGeom prst="line">
              <a:avLst/>
            </a:prstGeom>
            <a:ln w="76200">
              <a:solidFill>
                <a:srgbClr val="163A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5FDF56AB-CA61-43E6-AAEE-516AB33F0909}"/>
                </a:ext>
              </a:extLst>
            </p:cNvPr>
            <p:cNvCxnSpPr/>
            <p:nvPr/>
          </p:nvCxnSpPr>
          <p:spPr>
            <a:xfrm>
              <a:off x="3784976" y="3019059"/>
              <a:ext cx="4749424" cy="0"/>
            </a:xfrm>
            <a:prstGeom prst="line">
              <a:avLst/>
            </a:prstGeom>
            <a:ln w="76200">
              <a:solidFill>
                <a:srgbClr val="163A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524B2E3C-842A-4450-A455-51A7EF02C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154084"/>
            <a:ext cx="27787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dirty="0">
                <a:solidFill>
                  <a:prstClr val="black"/>
                </a:solidFill>
              </a:rPr>
              <a:t>“课外阅读”是分内事</a:t>
            </a:r>
            <a:endParaRPr lang="en-US" altLang="zh-CN" b="1" dirty="0">
              <a:solidFill>
                <a:prstClr val="black"/>
              </a:solidFill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66AF0096-D768-4489-BA3F-C6E1A9A24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284" y="2067984"/>
            <a:ext cx="197908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>
                <a:solidFill>
                  <a:prstClr val="black"/>
                </a:solidFill>
              </a:rPr>
              <a:t>重视识字写字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9866DC9D-2C36-4413-84EA-8E17BD721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618" y="2127251"/>
            <a:ext cx="300354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>
                <a:solidFill>
                  <a:prstClr val="black"/>
                </a:solidFill>
              </a:rPr>
              <a:t>关注语言的积累与运用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FD0F7C5A-D710-46CB-882F-CE90982B7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118" y="4986867"/>
            <a:ext cx="231351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>
                <a:solidFill>
                  <a:prstClr val="black"/>
                </a:solidFill>
              </a:rPr>
              <a:t>加强朗读</a:t>
            </a:r>
            <a:endParaRPr lang="en-US" altLang="zh-CN" b="1">
              <a:solidFill>
                <a:prstClr val="black"/>
              </a:solidFill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>
                <a:solidFill>
                  <a:prstClr val="black"/>
                </a:solidFill>
              </a:rPr>
              <a:t>指导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85AB6F1F-D6F9-446C-8885-912EB94C4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618" y="2161117"/>
            <a:ext cx="303318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>
                <a:solidFill>
                  <a:prstClr val="black"/>
                </a:solidFill>
              </a:rPr>
              <a:t>重视阅读方法策略的引导</a:t>
            </a:r>
          </a:p>
        </p:txBody>
      </p:sp>
      <p:sp>
        <p:nvSpPr>
          <p:cNvPr id="51" name="椭圆 34">
            <a:extLst>
              <a:ext uri="{FF2B5EF4-FFF2-40B4-BE49-F238E27FC236}">
                <a16:creationId xmlns:a16="http://schemas.microsoft.com/office/drawing/2014/main" id="{022DC63E-CA39-4442-89D0-207D1C9467C7}"/>
              </a:ext>
            </a:extLst>
          </p:cNvPr>
          <p:cNvSpPr/>
          <p:nvPr/>
        </p:nvSpPr>
        <p:spPr>
          <a:xfrm>
            <a:off x="4521200" y="3414185"/>
            <a:ext cx="764117" cy="984249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2" name="椭圆 34">
            <a:extLst>
              <a:ext uri="{FF2B5EF4-FFF2-40B4-BE49-F238E27FC236}">
                <a16:creationId xmlns:a16="http://schemas.microsoft.com/office/drawing/2014/main" id="{40C35BB2-4F60-4FA9-B550-BBE316020FFD}"/>
              </a:ext>
            </a:extLst>
          </p:cNvPr>
          <p:cNvSpPr/>
          <p:nvPr/>
        </p:nvSpPr>
        <p:spPr>
          <a:xfrm>
            <a:off x="8722785" y="3490385"/>
            <a:ext cx="766233" cy="986367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4" name="组合 57">
            <a:extLst>
              <a:ext uri="{FF2B5EF4-FFF2-40B4-BE49-F238E27FC236}">
                <a16:creationId xmlns:a16="http://schemas.microsoft.com/office/drawing/2014/main" id="{6B475EA5-3B03-44FA-BC04-24EFEBA8D73B}"/>
              </a:ext>
            </a:extLst>
          </p:cNvPr>
          <p:cNvGrpSpPr/>
          <p:nvPr/>
        </p:nvGrpSpPr>
        <p:grpSpPr>
          <a:xfrm rot="10800000">
            <a:off x="6639622" y="3649341"/>
            <a:ext cx="845261" cy="1098191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9" name="等腰三角形 43">
              <a:extLst>
                <a:ext uri="{FF2B5EF4-FFF2-40B4-BE49-F238E27FC236}">
                  <a16:creationId xmlns:a16="http://schemas.microsoft.com/office/drawing/2014/main" id="{9E1D95D5-01CA-4B44-A685-E9901B8B2878}"/>
                </a:ext>
              </a:extLst>
            </p:cNvPr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0" name="等腰三角形 42">
              <a:extLst>
                <a:ext uri="{FF2B5EF4-FFF2-40B4-BE49-F238E27FC236}">
                  <a16:creationId xmlns:a16="http://schemas.microsoft.com/office/drawing/2014/main" id="{AD711186-0A3C-47D3-BB67-1813CAA69938}"/>
                </a:ext>
              </a:extLst>
            </p:cNvPr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组合 47">
            <a:extLst>
              <a:ext uri="{FF2B5EF4-FFF2-40B4-BE49-F238E27FC236}">
                <a16:creationId xmlns:a16="http://schemas.microsoft.com/office/drawing/2014/main" id="{8BF84041-BD9E-4E7A-B3F7-CE8A1A9976A2}"/>
              </a:ext>
            </a:extLst>
          </p:cNvPr>
          <p:cNvGrpSpPr/>
          <p:nvPr/>
        </p:nvGrpSpPr>
        <p:grpSpPr>
          <a:xfrm rot="10800000">
            <a:off x="2663867" y="3588110"/>
            <a:ext cx="845261" cy="1098191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9" name="等腰三角形 43">
              <a:extLst>
                <a:ext uri="{FF2B5EF4-FFF2-40B4-BE49-F238E27FC236}">
                  <a16:creationId xmlns:a16="http://schemas.microsoft.com/office/drawing/2014/main" id="{B344FE23-91FF-46FF-925B-7FD53A0107E4}"/>
                </a:ext>
              </a:extLst>
            </p:cNvPr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0" name="等腰三角形 42">
              <a:extLst>
                <a:ext uri="{FF2B5EF4-FFF2-40B4-BE49-F238E27FC236}">
                  <a16:creationId xmlns:a16="http://schemas.microsoft.com/office/drawing/2014/main" id="{A955A858-CBAB-4CC9-9164-EDCDFEC083B2}"/>
                </a:ext>
              </a:extLst>
            </p:cNvPr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72" name="椭圆 34">
            <a:extLst>
              <a:ext uri="{FF2B5EF4-FFF2-40B4-BE49-F238E27FC236}">
                <a16:creationId xmlns:a16="http://schemas.microsoft.com/office/drawing/2014/main" id="{27D4C197-3A8F-4668-9DA4-3B62175981F2}"/>
              </a:ext>
            </a:extLst>
          </p:cNvPr>
          <p:cNvSpPr/>
          <p:nvPr/>
        </p:nvSpPr>
        <p:spPr>
          <a:xfrm>
            <a:off x="918634" y="3437467"/>
            <a:ext cx="766233" cy="986367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91FDEB0C-5233-4BE7-BA07-FDAE9C5B4E1F}"/>
              </a:ext>
            </a:extLst>
          </p:cNvPr>
          <p:cNvSpPr/>
          <p:nvPr/>
        </p:nvSpPr>
        <p:spPr>
          <a:xfrm>
            <a:off x="9772651" y="893234"/>
            <a:ext cx="1856316" cy="96943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06A56F-DDD8-4A64-9EA6-D8ABF02A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7900" y="1121834"/>
            <a:ext cx="1532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 b="1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阅读习惯</a:t>
            </a:r>
          </a:p>
        </p:txBody>
      </p:sp>
      <p:pic>
        <p:nvPicPr>
          <p:cNvPr id="26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C92B82CA-33C0-4236-AF5A-4F483D524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770627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24" grpId="0"/>
      <p:bldP spid="66" grpId="0"/>
      <p:bldP spid="67" grpId="0"/>
      <p:bldP spid="69" grpId="0"/>
      <p:bldP spid="70" grpId="0"/>
      <p:bldP spid="71" grpId="0"/>
      <p:bldP spid="23" grpId="0" animBg="1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9852A19A-FAC4-469A-BCBA-E17241C976A8}"/>
              </a:ext>
            </a:extLst>
          </p:cNvPr>
          <p:cNvSpPr txBox="1"/>
          <p:nvPr/>
        </p:nvSpPr>
        <p:spPr>
          <a:xfrm>
            <a:off x="6096000" y="2941773"/>
            <a:ext cx="4310795" cy="9952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zh-CN" altLang="en-US" sz="5867" b="1" spc="400" dirty="0">
                <a:solidFill>
                  <a:prstClr val="black"/>
                </a:solidFill>
                <a:latin typeface="方正兰亭细黑_GBK" pitchFamily="2" charset="-122"/>
                <a:ea typeface="方正兰亭细黑_GBK" pitchFamily="2" charset="-122"/>
              </a:rPr>
              <a:t>阅读的</a:t>
            </a:r>
            <a:r>
              <a:rPr lang="en-US" altLang="zh-CN" sz="5867" b="1" spc="400" dirty="0">
                <a:solidFill>
                  <a:prstClr val="black"/>
                </a:solidFill>
                <a:latin typeface="方正兰亭细黑_GBK" pitchFamily="2" charset="-122"/>
                <a:ea typeface="方正兰亭细黑_GBK" pitchFamily="2" charset="-122"/>
              </a:rPr>
              <a:t>1+X</a:t>
            </a:r>
            <a:endParaRPr lang="zh-CN" altLang="en-US" sz="5867" b="1" spc="400" dirty="0">
              <a:solidFill>
                <a:prstClr val="black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4E4D6074-33BB-417A-AD02-68ED31A1A541}"/>
              </a:ext>
            </a:extLst>
          </p:cNvPr>
          <p:cNvCxnSpPr/>
          <p:nvPr/>
        </p:nvCxnSpPr>
        <p:spPr>
          <a:xfrm flipV="1">
            <a:off x="6096000" y="2586567"/>
            <a:ext cx="0" cy="173566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125" name="组合 19">
            <a:extLst>
              <a:ext uri="{FF2B5EF4-FFF2-40B4-BE49-F238E27FC236}">
                <a16:creationId xmlns:a16="http://schemas.microsoft.com/office/drawing/2014/main" id="{2F70B0DB-5268-45CE-BDC8-E4E1C8690DA9}"/>
              </a:ext>
            </a:extLst>
          </p:cNvPr>
          <p:cNvGrpSpPr>
            <a:grpSpLocks/>
          </p:cNvGrpSpPr>
          <p:nvPr/>
        </p:nvGrpSpPr>
        <p:grpSpPr bwMode="auto">
          <a:xfrm>
            <a:off x="419101" y="5014384"/>
            <a:ext cx="2493433" cy="1583267"/>
            <a:chOff x="315007" y="3760047"/>
            <a:chExt cx="1868611" cy="1188371"/>
          </a:xfrm>
        </p:grpSpPr>
        <p:grpSp>
          <p:nvGrpSpPr>
            <p:cNvPr id="4" name="组合 7">
              <a:extLst>
                <a:ext uri="{FF2B5EF4-FFF2-40B4-BE49-F238E27FC236}">
                  <a16:creationId xmlns:a16="http://schemas.microsoft.com/office/drawing/2014/main" id="{23D26C98-D8BD-4B3F-9B17-300D382F1315}"/>
                </a:ext>
              </a:extLst>
            </p:cNvPr>
            <p:cNvGrpSpPr/>
            <p:nvPr/>
          </p:nvGrpSpPr>
          <p:grpSpPr>
            <a:xfrm>
              <a:off x="315007" y="3760047"/>
              <a:ext cx="435531" cy="4355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" name="同心圆 8">
                <a:extLst>
                  <a:ext uri="{FF2B5EF4-FFF2-40B4-BE49-F238E27FC236}">
                    <a16:creationId xmlns:a16="http://schemas.microsoft.com/office/drawing/2014/main" id="{E88DE36A-E70A-46F2-A729-07016C5BC158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31D0E0D6-2E77-42F7-B61D-8882BFF6C596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" name="组合 10">
              <a:extLst>
                <a:ext uri="{FF2B5EF4-FFF2-40B4-BE49-F238E27FC236}">
                  <a16:creationId xmlns:a16="http://schemas.microsoft.com/office/drawing/2014/main" id="{2DE23481-DF3B-47D9-A855-59D201E25E49}"/>
                </a:ext>
              </a:extLst>
            </p:cNvPr>
            <p:cNvGrpSpPr/>
            <p:nvPr/>
          </p:nvGrpSpPr>
          <p:grpSpPr>
            <a:xfrm>
              <a:off x="1043255" y="4152586"/>
              <a:ext cx="387220" cy="387220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>
                <a:extLst>
                  <a:ext uri="{FF2B5EF4-FFF2-40B4-BE49-F238E27FC236}">
                    <a16:creationId xmlns:a16="http://schemas.microsoft.com/office/drawing/2014/main" id="{0B41BFA5-E8EB-4B40-A8CD-DB5E2E683D6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0FF00548-FAE0-42F7-9A54-EDBA0EA21214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EFB0BD54-46AB-42E0-BD98-02DB916A6A1C}"/>
                </a:ext>
              </a:extLst>
            </p:cNvPr>
            <p:cNvSpPr/>
            <p:nvPr/>
          </p:nvSpPr>
          <p:spPr>
            <a:xfrm>
              <a:off x="1219174" y="3828362"/>
              <a:ext cx="274423" cy="27485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163A5A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B51F1BA8-4D0D-4221-B23F-58DB5652F5E9}"/>
                </a:ext>
              </a:extLst>
            </p:cNvPr>
            <p:cNvSpPr/>
            <p:nvPr/>
          </p:nvSpPr>
          <p:spPr>
            <a:xfrm>
              <a:off x="413355" y="4471799"/>
              <a:ext cx="136418" cy="13663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163A5A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FD9E0D63-21C6-40B5-AA00-A03FF7F80401}"/>
                </a:ext>
              </a:extLst>
            </p:cNvPr>
            <p:cNvSpPr/>
            <p:nvPr/>
          </p:nvSpPr>
          <p:spPr>
            <a:xfrm>
              <a:off x="751228" y="4811787"/>
              <a:ext cx="136418" cy="13663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163A5A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6" name="组合 16">
              <a:extLst>
                <a:ext uri="{FF2B5EF4-FFF2-40B4-BE49-F238E27FC236}">
                  <a16:creationId xmlns:a16="http://schemas.microsoft.com/office/drawing/2014/main" id="{CD063D78-DB87-47B0-A3B2-16AA5637379D}"/>
                </a:ext>
              </a:extLst>
            </p:cNvPr>
            <p:cNvGrpSpPr/>
            <p:nvPr/>
          </p:nvGrpSpPr>
          <p:grpSpPr>
            <a:xfrm>
              <a:off x="1963841" y="4236308"/>
              <a:ext cx="219777" cy="219777"/>
              <a:chOff x="304800" y="673100"/>
              <a:chExt cx="4000500" cy="4000500"/>
            </a:xfrm>
            <a:effectLst>
              <a:outerShdw blurRad="381000" dist="152400" dir="8100000" algn="tr" rotWithShape="0">
                <a:prstClr val="black">
                  <a:alpha val="70000"/>
                </a:prstClr>
              </a:outerShdw>
            </a:effectLst>
          </p:grpSpPr>
          <p:sp>
            <p:nvSpPr>
              <p:cNvPr id="18" name="同心圆 17">
                <a:extLst>
                  <a:ext uri="{FF2B5EF4-FFF2-40B4-BE49-F238E27FC236}">
                    <a16:creationId xmlns:a16="http://schemas.microsoft.com/office/drawing/2014/main" id="{9DAA425F-F058-4FF3-96F5-C27B4C9D8BEA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57525A8D-7DDD-4934-B73C-D185B5ED6B18}"/>
                  </a:ext>
                </a:extLst>
              </p:cNvPr>
              <p:cNvSpPr/>
              <p:nvPr/>
            </p:nvSpPr>
            <p:spPr>
              <a:xfrm>
                <a:off x="479425" y="847725"/>
                <a:ext cx="3651250" cy="365125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8640134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矩形 75"/>
          <p:cNvSpPr/>
          <p:nvPr/>
        </p:nvSpPr>
        <p:spPr>
          <a:xfrm>
            <a:off x="0" y="2947670"/>
            <a:ext cx="12192000" cy="348615"/>
          </a:xfrm>
          <a:prstGeom prst="rect">
            <a:avLst/>
          </a:prstGeom>
          <a:solidFill>
            <a:srgbClr val="10893A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340406" y="3341158"/>
            <a:ext cx="2195512" cy="1259356"/>
            <a:chOff x="1509486" y="4466757"/>
            <a:chExt cx="2195512" cy="1259356"/>
          </a:xfrm>
        </p:grpSpPr>
        <p:sp>
          <p:nvSpPr>
            <p:cNvPr id="79" name="文本框 78"/>
            <p:cNvSpPr txBox="1"/>
            <p:nvPr/>
          </p:nvSpPr>
          <p:spPr>
            <a:xfrm>
              <a:off x="1509486" y="4466757"/>
              <a:ext cx="216262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腾祥睿黑简-W2" panose="01010104010101010101" charset="-122"/>
                  <a:ea typeface="腾祥睿黑简-W2" panose="01010104010101010101" charset="-122"/>
                  <a:sym typeface="+mn-ea"/>
                </a:rPr>
                <a:t>2012年11月</a:t>
              </a:r>
              <a:endParaRPr lang="zh-CN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腾祥睿黑简-W2" panose="01010104010101010101" charset="-122"/>
                <a:ea typeface="腾祥睿黑简-W2" panose="01010104010101010101" charset="-122"/>
                <a:cs typeface="+mn-ea"/>
                <a:sym typeface="+mn-ea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1509486" y="4896168"/>
              <a:ext cx="2195512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/>
                  </a:solidFill>
                  <a:latin typeface="腾祥睿黑简-W2" panose="01010104010101010101" charset="-122"/>
                  <a:ea typeface="腾祥睿黑简-W2" panose="01010104010101010101" charset="-122"/>
                  <a:sym typeface="+mn-ea"/>
                </a:rPr>
                <a:t>召开的党的十八大历史性的提出“ 开展全民阅读活动”</a:t>
              </a:r>
              <a:endParaRPr lang="zh-CN" alt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腾祥睿黑简-W2" panose="01010104010101010101" charset="-122"/>
                <a:ea typeface="腾祥睿黑简-W2" panose="01010104010101010101" charset="-122"/>
                <a:cs typeface="+mn-ea"/>
                <a:sym typeface="+mn-ea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2062480" y="1527810"/>
            <a:ext cx="2829560" cy="998892"/>
            <a:chOff x="1509486" y="4466757"/>
            <a:chExt cx="2195512" cy="999137"/>
          </a:xfrm>
        </p:grpSpPr>
        <p:sp>
          <p:nvSpPr>
            <p:cNvPr id="85" name="文本框 84"/>
            <p:cNvSpPr txBox="1"/>
            <p:nvPr/>
          </p:nvSpPr>
          <p:spPr>
            <a:xfrm>
              <a:off x="1509486" y="4466757"/>
              <a:ext cx="2162628" cy="460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latin typeface="腾祥睿黑简-W2" panose="01010104010101010101" charset="-122"/>
                  <a:ea typeface="腾祥睿黑简-W2" panose="01010104010101010101" charset="-122"/>
                  <a:sym typeface="+mn-lt"/>
                </a:rPr>
                <a:t>2014年至2016年</a:t>
              </a:r>
              <a:endParaRPr lang="zh-CN" altLang="en-US" sz="2400" dirty="0">
                <a:solidFill>
                  <a:schemeClr val="tx1"/>
                </a:solidFill>
                <a:latin typeface="腾祥睿黑简-W2" panose="01010104010101010101" charset="-122"/>
                <a:ea typeface="腾祥睿黑简-W2" panose="01010104010101010101" charset="-122"/>
                <a:sym typeface="+mn-lt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1509486" y="4882186"/>
              <a:ext cx="2195512" cy="5837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chemeClr val="tx1"/>
                  </a:solidFill>
                  <a:latin typeface="腾祥睿黑简-W2" panose="01010104010101010101" charset="-122"/>
                  <a:ea typeface="腾祥睿黑简-W2" panose="01010104010101010101" charset="-122"/>
                  <a:sym typeface="+mn-lt"/>
                </a:rPr>
                <a:t>倡导全民阅读”连续3年写入国务院的政府工作报告。</a:t>
              </a: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4057650" y="3373755"/>
            <a:ext cx="2760980" cy="1026889"/>
            <a:chOff x="1493328" y="4466757"/>
            <a:chExt cx="2195512" cy="1026999"/>
          </a:xfrm>
        </p:grpSpPr>
        <p:sp>
          <p:nvSpPr>
            <p:cNvPr id="92" name="文本框 91"/>
            <p:cNvSpPr txBox="1"/>
            <p:nvPr/>
          </p:nvSpPr>
          <p:spPr>
            <a:xfrm>
              <a:off x="1509486" y="4466757"/>
              <a:ext cx="2162628" cy="460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latin typeface="腾祥睿黑简-W2" panose="01010104010101010101" charset="-122"/>
                  <a:ea typeface="腾祥睿黑简-W2" panose="01010104010101010101" charset="-122"/>
                  <a:sym typeface="+mn-lt"/>
                </a:rPr>
                <a:t>201</a:t>
              </a:r>
              <a:r>
                <a:rPr lang="en-US" altLang="zh-CN" sz="2400" dirty="0">
                  <a:latin typeface="腾祥睿黑简-W2" panose="01010104010101010101" charset="-122"/>
                  <a:ea typeface="腾祥睿黑简-W2" panose="01010104010101010101" charset="-122"/>
                  <a:sym typeface="+mn-lt"/>
                </a:rPr>
                <a:t>7</a:t>
              </a:r>
              <a:r>
                <a:rPr lang="zh-CN" altLang="en-US" sz="2400" dirty="0">
                  <a:latin typeface="腾祥睿黑简-W2" panose="01010104010101010101" charset="-122"/>
                  <a:ea typeface="腾祥睿黑简-W2" panose="01010104010101010101" charset="-122"/>
                  <a:sym typeface="+mn-lt"/>
                </a:rPr>
                <a:t>年</a:t>
              </a:r>
              <a:r>
                <a:rPr lang="en-US" altLang="zh-CN" sz="2400" dirty="0">
                  <a:latin typeface="腾祥睿黑简-W2" panose="01010104010101010101" charset="-122"/>
                  <a:ea typeface="腾祥睿黑简-W2" panose="01010104010101010101" charset="-122"/>
                  <a:sym typeface="+mn-lt"/>
                </a:rPr>
                <a:t>4</a:t>
              </a:r>
              <a:r>
                <a:rPr lang="zh-CN" altLang="en-US" sz="2400" dirty="0">
                  <a:latin typeface="腾祥睿黑简-W2" panose="01010104010101010101" charset="-122"/>
                  <a:ea typeface="腾祥睿黑简-W2" panose="01010104010101010101" charset="-122"/>
                  <a:sym typeface="+mn-lt"/>
                </a:rPr>
                <a:t>月</a:t>
              </a:r>
              <a:endParaRPr lang="zh-CN" altLang="en-US" sz="2400" dirty="0">
                <a:solidFill>
                  <a:schemeClr val="tx1"/>
                </a:solidFill>
                <a:latin typeface="腾祥睿黑简-W2" panose="01010104010101010101" charset="-122"/>
                <a:ea typeface="腾祥睿黑简-W2" panose="01010104010101010101" charset="-122"/>
                <a:sym typeface="+mn-lt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1493328" y="4910128"/>
              <a:ext cx="2195512" cy="583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chemeClr val="tx1"/>
                  </a:solidFill>
                  <a:latin typeface="腾祥睿黑简-W2" panose="01010104010101010101" charset="-122"/>
                  <a:ea typeface="腾祥睿黑简-W2" panose="01010104010101010101" charset="-122"/>
                  <a:sym typeface="+mn-lt"/>
                </a:rPr>
                <a:t>政府工作报告又提出“大力推动全民阅读”</a:t>
              </a: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6425565" y="1472565"/>
            <a:ext cx="3710305" cy="1477684"/>
            <a:chOff x="1509486" y="4466757"/>
            <a:chExt cx="2195512" cy="1478002"/>
          </a:xfrm>
        </p:grpSpPr>
        <p:sp>
          <p:nvSpPr>
            <p:cNvPr id="95" name="文本框 94"/>
            <p:cNvSpPr txBox="1"/>
            <p:nvPr/>
          </p:nvSpPr>
          <p:spPr>
            <a:xfrm>
              <a:off x="1509486" y="4466757"/>
              <a:ext cx="2162628" cy="460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latin typeface="腾祥睿黑简-W2" panose="01010104010101010101" charset="-122"/>
                  <a:ea typeface="腾祥睿黑简-W2" panose="01010104010101010101" charset="-122"/>
                  <a:sym typeface="+mn-lt"/>
                </a:rPr>
                <a:t>201</a:t>
              </a:r>
              <a:r>
                <a:rPr lang="en-US" altLang="zh-CN" sz="2400" dirty="0">
                  <a:latin typeface="腾祥睿黑简-W2" panose="01010104010101010101" charset="-122"/>
                  <a:ea typeface="腾祥睿黑简-W2" panose="01010104010101010101" charset="-122"/>
                  <a:sym typeface="+mn-lt"/>
                </a:rPr>
                <a:t>7</a:t>
              </a:r>
              <a:r>
                <a:rPr lang="zh-CN" altLang="en-US" sz="2400" dirty="0">
                  <a:latin typeface="腾祥睿黑简-W2" panose="01010104010101010101" charset="-122"/>
                  <a:ea typeface="腾祥睿黑简-W2" panose="01010104010101010101" charset="-122"/>
                  <a:sym typeface="+mn-lt"/>
                </a:rPr>
                <a:t>年</a:t>
              </a:r>
              <a:r>
                <a:rPr lang="en-US" altLang="zh-CN" sz="2400" dirty="0">
                  <a:latin typeface="腾祥睿黑简-W2" panose="01010104010101010101" charset="-122"/>
                  <a:ea typeface="腾祥睿黑简-W2" panose="01010104010101010101" charset="-122"/>
                  <a:sym typeface="+mn-lt"/>
                </a:rPr>
                <a:t>6</a:t>
              </a:r>
              <a:r>
                <a:rPr lang="zh-CN" altLang="en-US" sz="2400" dirty="0">
                  <a:latin typeface="腾祥睿黑简-W2" panose="01010104010101010101" charset="-122"/>
                  <a:ea typeface="腾祥睿黑简-W2" panose="01010104010101010101" charset="-122"/>
                  <a:sym typeface="+mn-lt"/>
                </a:rPr>
                <a:t>月</a:t>
              </a:r>
              <a:endParaRPr lang="zh-CN" altLang="en-US" sz="2400" dirty="0">
                <a:solidFill>
                  <a:schemeClr val="tx1"/>
                </a:solidFill>
                <a:latin typeface="腾祥睿黑简-W2" panose="01010104010101010101" charset="-122"/>
                <a:ea typeface="腾祥睿黑简-W2" panose="01010104010101010101" charset="-122"/>
                <a:sym typeface="+mn-lt"/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1509486" y="4868202"/>
              <a:ext cx="2195512" cy="1076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chemeClr val="tx1"/>
                  </a:solidFill>
                  <a:latin typeface="腾祥睿黑简-W2" panose="01010104010101010101" charset="-122"/>
                  <a:ea typeface="腾祥睿黑简-W2" panose="01010104010101010101" charset="-122"/>
                  <a:sym typeface="+mn-lt"/>
                </a:rPr>
                <a:t>国务院法制办审议并原则通过了全民阅读促进条例，全民阅读将成为可考核的硬指标。全民阅读也将成为政府保障民生，衡量文明城市发展的指标。</a:t>
              </a:r>
            </a:p>
          </p:txBody>
        </p:sp>
      </p:grpSp>
      <p:grpSp>
        <p:nvGrpSpPr>
          <p:cNvPr id="125" name="组合 124"/>
          <p:cNvGrpSpPr/>
          <p:nvPr/>
        </p:nvGrpSpPr>
        <p:grpSpPr>
          <a:xfrm>
            <a:off x="8357870" y="3373755"/>
            <a:ext cx="3834130" cy="1969810"/>
            <a:chOff x="1509486" y="4466757"/>
            <a:chExt cx="2195512" cy="1970227"/>
          </a:xfrm>
        </p:grpSpPr>
        <p:sp>
          <p:nvSpPr>
            <p:cNvPr id="126" name="文本框 125"/>
            <p:cNvSpPr txBox="1"/>
            <p:nvPr/>
          </p:nvSpPr>
          <p:spPr>
            <a:xfrm>
              <a:off x="1509486" y="4466757"/>
              <a:ext cx="2162628" cy="460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latin typeface="腾祥睿黑简-W2" panose="01010104010101010101" charset="-122"/>
                  <a:ea typeface="腾祥睿黑简-W2" panose="01010104010101010101" charset="-122"/>
                  <a:sym typeface="+mn-lt"/>
                </a:rPr>
                <a:t>2018年1月</a:t>
              </a:r>
              <a:endParaRPr lang="zh-CN" altLang="en-US" sz="2400" dirty="0">
                <a:solidFill>
                  <a:schemeClr val="tx1"/>
                </a:solidFill>
                <a:latin typeface="腾祥睿黑简-W2" panose="01010104010101010101" charset="-122"/>
                <a:ea typeface="腾祥睿黑简-W2" panose="01010104010101010101" charset="-122"/>
                <a:sym typeface="+mn-lt"/>
              </a:endParaRPr>
            </a:p>
          </p:txBody>
        </p:sp>
        <p:sp>
          <p:nvSpPr>
            <p:cNvPr id="127" name="矩形 126"/>
            <p:cNvSpPr/>
            <p:nvPr/>
          </p:nvSpPr>
          <p:spPr>
            <a:xfrm>
              <a:off x="1509486" y="4868202"/>
              <a:ext cx="2195512" cy="1568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chemeClr val="tx1"/>
                  </a:solidFill>
                  <a:latin typeface="腾祥睿黑简-W2" panose="01010104010101010101" charset="-122"/>
                  <a:ea typeface="腾祥睿黑简-W2" panose="01010104010101010101" charset="-122"/>
                  <a:sym typeface="+mn-lt"/>
                </a:rPr>
                <a:t>国家新闻出版广电总局近日下发的关于开展2018年全民阅读工作的通知中，提出全民阅读工作内容更为丰富，通知从开展阅读活动、构建服务体系、加大保障力度、汇聚各方合力四个方面作出了具体部署。</a:t>
              </a:r>
            </a:p>
          </p:txBody>
        </p:sp>
      </p:grpSp>
      <p:sp>
        <p:nvSpPr>
          <p:cNvPr id="140" name="文本框 139"/>
          <p:cNvSpPr txBox="1"/>
          <p:nvPr/>
        </p:nvSpPr>
        <p:spPr>
          <a:xfrm>
            <a:off x="2535555" y="5083810"/>
            <a:ext cx="84086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</a:rPr>
              <a:t>全民阅读</a:t>
            </a:r>
          </a:p>
          <a:p>
            <a:pPr algn="l">
              <a:lnSpc>
                <a:spcPct val="125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</a:rPr>
              <a:t>已经成为党和国家的一项重要战略部署</a:t>
            </a:r>
          </a:p>
        </p:txBody>
      </p:sp>
      <p:sp>
        <p:nvSpPr>
          <p:cNvPr id="185" name=" 185"/>
          <p:cNvSpPr/>
          <p:nvPr/>
        </p:nvSpPr>
        <p:spPr>
          <a:xfrm>
            <a:off x="904240" y="2976880"/>
            <a:ext cx="311150" cy="311150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6" name=" 185"/>
          <p:cNvSpPr/>
          <p:nvPr/>
        </p:nvSpPr>
        <p:spPr>
          <a:xfrm>
            <a:off x="2757170" y="2966085"/>
            <a:ext cx="311150" cy="311150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8" name=" 185"/>
          <p:cNvSpPr/>
          <p:nvPr/>
        </p:nvSpPr>
        <p:spPr>
          <a:xfrm>
            <a:off x="4580890" y="2985135"/>
            <a:ext cx="311150" cy="311150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9" name=" 185"/>
          <p:cNvSpPr/>
          <p:nvPr/>
        </p:nvSpPr>
        <p:spPr>
          <a:xfrm>
            <a:off x="6797675" y="2964180"/>
            <a:ext cx="311150" cy="311150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0" name=" 185"/>
          <p:cNvSpPr/>
          <p:nvPr/>
        </p:nvSpPr>
        <p:spPr>
          <a:xfrm>
            <a:off x="8890635" y="2976880"/>
            <a:ext cx="311150" cy="311150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25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6A5934A3-9AEE-4B6F-B5F9-BEEC61070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33394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8792094"/>
      </p:ext>
    </p:extLst>
  </p:cSld>
  <p:clrMapOvr>
    <a:masterClrMapping/>
  </p:clrMapOvr>
  <p:transition>
    <p:strips dir="r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A01433A-983C-4C36-A311-4EA4E28DD7FB}"/>
              </a:ext>
            </a:extLst>
          </p:cNvPr>
          <p:cNvCxnSpPr/>
          <p:nvPr/>
        </p:nvCxnSpPr>
        <p:spPr>
          <a:xfrm>
            <a:off x="687918" y="1051984"/>
            <a:ext cx="1081616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椭圆 102">
            <a:extLst>
              <a:ext uri="{FF2B5EF4-FFF2-40B4-BE49-F238E27FC236}">
                <a16:creationId xmlns:a16="http://schemas.microsoft.com/office/drawing/2014/main" id="{48498A21-F53A-41DC-9D26-8F5F7E4883F1}"/>
              </a:ext>
            </a:extLst>
          </p:cNvPr>
          <p:cNvSpPr/>
          <p:nvPr/>
        </p:nvSpPr>
        <p:spPr>
          <a:xfrm>
            <a:off x="861485" y="448733"/>
            <a:ext cx="368300" cy="366184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ECBFA9-14C9-45F9-B2EF-FA56F431B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84" y="2103105"/>
            <a:ext cx="1158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609585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noProof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* 只做推荐，不作指导</a:t>
            </a:r>
            <a:endParaRPr lang="zh-CN" altLang="en-US" noProof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2885" name="矩形 13">
            <a:extLst>
              <a:ext uri="{FF2B5EF4-FFF2-40B4-BE49-F238E27FC236}">
                <a16:creationId xmlns:a16="http://schemas.microsoft.com/office/drawing/2014/main" id="{DC42B3D0-F12F-4B64-BA45-DFB784A24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4067" y="423333"/>
            <a:ext cx="92472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4000" b="1" spc="400" dirty="0">
                <a:solidFill>
                  <a:prstClr val="black"/>
                </a:solidFill>
                <a:latin typeface="方正兰亭细黑_GBK" pitchFamily="2" charset="-122"/>
                <a:ea typeface="方正兰亭细黑_GBK" pitchFamily="2" charset="-122"/>
              </a:rPr>
              <a:t>阅读的</a:t>
            </a:r>
            <a:r>
              <a:rPr lang="en-US" altLang="zh-CN" sz="4000" b="1" spc="400" dirty="0">
                <a:solidFill>
                  <a:prstClr val="black"/>
                </a:solidFill>
                <a:latin typeface="方正兰亭细黑_GBK" pitchFamily="2" charset="-122"/>
                <a:ea typeface="方正兰亭细黑_GBK" pitchFamily="2" charset="-122"/>
              </a:rPr>
              <a:t>1+X</a:t>
            </a:r>
            <a:r>
              <a:rPr lang="zh-CN" altLang="en-US" sz="4000" b="1" spc="400" dirty="0">
                <a:solidFill>
                  <a:prstClr val="black"/>
                </a:solidFill>
                <a:latin typeface="方正兰亭细黑_GBK" pitchFamily="2" charset="-122"/>
                <a:ea typeface="方正兰亭细黑_GBK" pitchFamily="2" charset="-122"/>
              </a:rPr>
              <a:t>执行过程中的</a:t>
            </a:r>
            <a:r>
              <a:rPr lang="zh-CN" altLang="en-US" sz="3733" b="1" dirty="0">
                <a:solidFill>
                  <a:srgbClr val="163A5A"/>
                </a:solidFill>
              </a:rPr>
              <a:t>的三大误区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70365C-2309-4B56-A774-E9112BE08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84" y="3429000"/>
            <a:ext cx="1158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609585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noProof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* 生读师不读，很难共融</a:t>
            </a:r>
            <a:endParaRPr lang="zh-CN" altLang="en-US" noProof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EAC621-BD9E-40C8-BBE7-FAB0EA999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84" y="4669791"/>
            <a:ext cx="1158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609585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noProof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* 缺少方法，很难坚持</a:t>
            </a:r>
            <a:endParaRPr lang="zh-CN" altLang="en-US" noProof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67E24B8B-5BD8-4C3E-ABB9-36ECF1AEA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33394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202733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37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D21B3-9A7F-4EE0-A1E3-986B5F401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732366"/>
            <a:ext cx="8839200" cy="1143000"/>
          </a:xfrm>
        </p:spPr>
        <p:txBody>
          <a:bodyPr/>
          <a:lstStyle/>
          <a:p>
            <a:pPr algn="l"/>
            <a:r>
              <a:rPr lang="zh-CN" altLang="en-US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一年级</a:t>
            </a:r>
            <a:r>
              <a:rPr lang="zh-CN" altLang="zh-CN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主题：爱</a:t>
            </a:r>
            <a:br>
              <a:rPr lang="zh-CN" altLang="zh-CN" dirty="0"/>
            </a:b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022228-4185-43B5-9900-B212ACDCA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038080" cy="4525433"/>
          </a:xfrm>
        </p:spPr>
        <p:txBody>
          <a:bodyPr/>
          <a:lstStyle/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从阅读中领悟爱、感受爱，并从亲子之间的爱延伸到对同学、朋友的友情。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《安徒生童话》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《猜猜我有多爱你》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《爱画画的诗》</a:t>
            </a:r>
          </a:p>
          <a:p>
            <a:endParaRPr lang="zh-CN" altLang="en-US" dirty="0"/>
          </a:p>
        </p:txBody>
      </p:sp>
      <p:pic>
        <p:nvPicPr>
          <p:cNvPr id="4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70D45192-827B-41AC-8556-67CCF8014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444587"/>
      </p:ext>
    </p:extLst>
  </p:cSld>
  <p:clrMapOvr>
    <a:masterClrMapping/>
  </p:clrMapOvr>
  <p:transition spd="med" advClick="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E2786-B00D-44B5-8601-18F61B7BE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1143000"/>
          </a:xfrm>
        </p:spPr>
        <p:txBody>
          <a:bodyPr/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</a:rPr>
              <a:t>二年级</a:t>
            </a:r>
            <a:r>
              <a:rPr lang="zh-CN" altLang="zh-CN" sz="3200" b="1" dirty="0">
                <a:solidFill>
                  <a:srgbClr val="FF0000"/>
                </a:solidFill>
              </a:rPr>
              <a:t>主题：智慧</a:t>
            </a:r>
            <a:br>
              <a:rPr lang="zh-CN" altLang="zh-CN" sz="3200" b="1" dirty="0">
                <a:solidFill>
                  <a:srgbClr val="FF0000"/>
                </a:solidFill>
              </a:rPr>
            </a:b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1A18DB-D3D3-4D70-97ED-98F680AFE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9966960" cy="4525433"/>
          </a:xfrm>
        </p:spPr>
        <p:txBody>
          <a:bodyPr/>
          <a:lstStyle/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在阅读中感受智慧的力量。了解字词如何组成句子，由句子到篇章，对句法和章法形成基本认识。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《骑鹅旅行记》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《了不起的狐狸爸爸》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《影子人》</a:t>
            </a:r>
          </a:p>
          <a:p>
            <a:endParaRPr lang="zh-CN" altLang="en-US" dirty="0"/>
          </a:p>
        </p:txBody>
      </p:sp>
      <p:pic>
        <p:nvPicPr>
          <p:cNvPr id="4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06176B21-0399-4580-AAFD-0CD3DD3D4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155279"/>
      </p:ext>
    </p:extLst>
  </p:cSld>
  <p:clrMapOvr>
    <a:masterClrMapping/>
  </p:clrMapOvr>
  <p:transition spd="med" advClick="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D21B3-9A7F-4EE0-A1E3-986B5F401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732366"/>
            <a:ext cx="8839200" cy="1143000"/>
          </a:xfrm>
        </p:spPr>
        <p:txBody>
          <a:bodyPr/>
          <a:lstStyle/>
          <a:p>
            <a:pPr algn="l"/>
            <a:r>
              <a:rPr lang="zh-CN" altLang="en-US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三年级</a:t>
            </a:r>
            <a:r>
              <a:rPr lang="zh-CN" altLang="zh-CN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主题：</a:t>
            </a:r>
            <a:r>
              <a:rPr lang="zh-CN" altLang="en-US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成长</a:t>
            </a:r>
            <a:br>
              <a:rPr lang="zh-CN" altLang="zh-CN" dirty="0"/>
            </a:b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022228-4185-43B5-9900-B212ACDCA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初识儿童文学，了解观点的形成，感受成长的力量；培养儿童良好的习惯，形成真善美的人生观。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《绿野仙踪》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《帅狗杜明尼克》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《柳林风声》</a:t>
            </a:r>
          </a:p>
          <a:p>
            <a:endParaRPr lang="zh-CN" altLang="en-US" dirty="0"/>
          </a:p>
        </p:txBody>
      </p:sp>
      <p:pic>
        <p:nvPicPr>
          <p:cNvPr id="4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B5BEF241-FDCC-43B4-A953-895B7F8AF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446007"/>
      </p:ext>
    </p:extLst>
  </p:cSld>
  <p:clrMapOvr>
    <a:masterClrMapping/>
  </p:clrMapOvr>
  <p:transition spd="med" advClick="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02FB0-3363-4A3B-B787-C2F975D2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5167"/>
            <a:ext cx="4023360" cy="1143000"/>
          </a:xfrm>
        </p:spPr>
        <p:txBody>
          <a:bodyPr/>
          <a:lstStyle/>
          <a:p>
            <a:pPr algn="l"/>
            <a:r>
              <a:rPr lang="zh-CN" altLang="en-US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四年级</a:t>
            </a:r>
            <a:r>
              <a:rPr lang="zh-CN" altLang="zh-CN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主题：生命</a:t>
            </a:r>
            <a:br>
              <a:rPr lang="zh-CN" altLang="zh-CN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endParaRPr lang="zh-CN" altLang="en-US" sz="3200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ACBF32-AA19-4C0D-894B-F2A7C1B0D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332720" cy="4525433"/>
          </a:xfrm>
        </p:spPr>
        <p:txBody>
          <a:bodyPr/>
          <a:lstStyle/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生命是什么？我要成长为一个什么样的人？经由阅读了解生命的神奇。由读到写，学会自己独立创作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《假如给我三天光明》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《绿山墙的安妮》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狼王梦</a:t>
            </a:r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》</a:t>
            </a:r>
          </a:p>
          <a:p>
            <a:endParaRPr lang="zh-CN" altLang="en-US" dirty="0"/>
          </a:p>
        </p:txBody>
      </p:sp>
      <p:pic>
        <p:nvPicPr>
          <p:cNvPr id="4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BE2F5E86-BE2E-490A-89F2-DA5F667E8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64614"/>
      </p:ext>
    </p:extLst>
  </p:cSld>
  <p:clrMapOvr>
    <a:masterClrMapping/>
  </p:clrMapOvr>
  <p:transition spd="med" advClick="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D21B3-9A7F-4EE0-A1E3-986B5F401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732366"/>
            <a:ext cx="8839200" cy="1143000"/>
          </a:xfrm>
        </p:spPr>
        <p:txBody>
          <a:bodyPr/>
          <a:lstStyle/>
          <a:p>
            <a:pPr algn="l"/>
            <a:r>
              <a:rPr lang="zh-CN" altLang="en-US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五年级</a:t>
            </a:r>
            <a:r>
              <a:rPr lang="zh-CN" altLang="zh-CN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主题：</a:t>
            </a:r>
            <a:r>
              <a:rPr lang="zh-CN" altLang="en-US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社会</a:t>
            </a:r>
            <a:br>
              <a:rPr lang="zh-CN" altLang="zh-CN" dirty="0"/>
            </a:b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022228-4185-43B5-9900-B212ACDCA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320" y="1600201"/>
            <a:ext cx="8950960" cy="4525433"/>
          </a:xfrm>
        </p:spPr>
        <p:txBody>
          <a:bodyPr/>
          <a:lstStyle/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了解人与社会及他人的关系；开始主题阅读和批判性阅读，在了解结构的基础上，评价文章中的观点。</a:t>
            </a:r>
          </a:p>
          <a:p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《三国演义》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《海底两万里》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《夏洛的网》</a:t>
            </a:r>
          </a:p>
          <a:p>
            <a:endParaRPr lang="zh-CN" altLang="en-US" dirty="0"/>
          </a:p>
        </p:txBody>
      </p:sp>
      <p:pic>
        <p:nvPicPr>
          <p:cNvPr id="4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5EC79371-F3DC-4915-ACA6-803F4A832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7742"/>
      </p:ext>
    </p:extLst>
  </p:cSld>
  <p:clrMapOvr>
    <a:masterClrMapping/>
  </p:clrMapOvr>
  <p:transition spd="med" advClick="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E15C49-01C2-4AB5-80F0-93B52D2D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5167"/>
            <a:ext cx="4846320" cy="1325034"/>
          </a:xfrm>
        </p:spPr>
        <p:txBody>
          <a:bodyPr/>
          <a:lstStyle/>
          <a:p>
            <a:r>
              <a:rPr lang="zh-CN" altLang="zh-CN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六</a:t>
            </a:r>
            <a:r>
              <a:rPr lang="zh-CN" altLang="en-US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年级</a:t>
            </a:r>
            <a:r>
              <a:rPr lang="zh-CN" altLang="zh-CN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主题：哲理</a:t>
            </a:r>
            <a:br>
              <a:rPr lang="zh-CN" altLang="zh-CN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endParaRPr lang="zh-CN" altLang="en-US" sz="3200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4327C3-A835-4195-892A-452B7BC00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37641"/>
            <a:ext cx="10972800" cy="4525433"/>
          </a:xfrm>
        </p:spPr>
        <p:txBody>
          <a:bodyPr/>
          <a:lstStyle/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从多个角度认识自己、认识社会，乃至认识整个世界；了解文体的多样性，并学会应用到自己的语言表达中，使语言更富有感染力与说服力，培养多元化的批判性思维。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《骆驼祥子》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《哈利波特与魔法石》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《鲁滨逊漂流记》</a:t>
            </a:r>
          </a:p>
          <a:p>
            <a:endParaRPr lang="zh-CN" altLang="en-US" dirty="0"/>
          </a:p>
        </p:txBody>
      </p:sp>
      <p:pic>
        <p:nvPicPr>
          <p:cNvPr id="4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58343E20-2507-4CF7-A4FF-9380F0236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004976"/>
      </p:ext>
    </p:extLst>
  </p:cSld>
  <p:clrMapOvr>
    <a:masterClrMapping/>
  </p:clrMapOvr>
  <p:transition spd="med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组合 3">
            <a:extLst>
              <a:ext uri="{FF2B5EF4-FFF2-40B4-BE49-F238E27FC236}">
                <a16:creationId xmlns:a16="http://schemas.microsoft.com/office/drawing/2014/main" id="{B4F7371E-9AC3-475D-8538-E87315024394}"/>
              </a:ext>
            </a:extLst>
          </p:cNvPr>
          <p:cNvGrpSpPr>
            <a:grpSpLocks/>
          </p:cNvGrpSpPr>
          <p:nvPr/>
        </p:nvGrpSpPr>
        <p:grpSpPr bwMode="auto">
          <a:xfrm>
            <a:off x="283634" y="5058833"/>
            <a:ext cx="2491317" cy="1585384"/>
            <a:chOff x="337867" y="3691467"/>
            <a:chExt cx="1868611" cy="1188371"/>
          </a:xfrm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167638AE-412E-4AD5-B068-8F8704BAB6F1}"/>
                </a:ext>
              </a:extLst>
            </p:cNvPr>
            <p:cNvGrpSpPr/>
            <p:nvPr/>
          </p:nvGrpSpPr>
          <p:grpSpPr>
            <a:xfrm>
              <a:off x="337867" y="3691467"/>
              <a:ext cx="435531" cy="4355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" name="同心圆 14">
                <a:extLst>
                  <a:ext uri="{FF2B5EF4-FFF2-40B4-BE49-F238E27FC236}">
                    <a16:creationId xmlns:a16="http://schemas.microsoft.com/office/drawing/2014/main" id="{F6E6AD26-A149-4356-9F69-CB9379C380E1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C14B2765-788C-4828-98F9-BAE6B241CC68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" name="组合 10">
              <a:extLst>
                <a:ext uri="{FF2B5EF4-FFF2-40B4-BE49-F238E27FC236}">
                  <a16:creationId xmlns:a16="http://schemas.microsoft.com/office/drawing/2014/main" id="{135566FD-52DC-45C8-AD48-CF0B994BA4BA}"/>
                </a:ext>
              </a:extLst>
            </p:cNvPr>
            <p:cNvGrpSpPr/>
            <p:nvPr/>
          </p:nvGrpSpPr>
          <p:grpSpPr>
            <a:xfrm>
              <a:off x="1066115" y="4084006"/>
              <a:ext cx="387220" cy="387220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" name="同心圆 12">
                <a:extLst>
                  <a:ext uri="{FF2B5EF4-FFF2-40B4-BE49-F238E27FC236}">
                    <a16:creationId xmlns:a16="http://schemas.microsoft.com/office/drawing/2014/main" id="{E0DA3917-BC4F-483F-8F91-119634194986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2CB3E983-B83A-47DC-89A9-9CDCAFAC92F8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650FD73C-A7E1-4941-A4A9-CBBA9CD346BA}"/>
                </a:ext>
              </a:extLst>
            </p:cNvPr>
            <p:cNvSpPr/>
            <p:nvPr/>
          </p:nvSpPr>
          <p:spPr>
            <a:xfrm>
              <a:off x="1241214" y="3759692"/>
              <a:ext cx="274655" cy="274483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163A5A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F96BF094-8F15-445F-A8FA-CC0148BBE971}"/>
                </a:ext>
              </a:extLst>
            </p:cNvPr>
            <p:cNvSpPr/>
            <p:nvPr/>
          </p:nvSpPr>
          <p:spPr>
            <a:xfrm>
              <a:off x="436298" y="4402268"/>
              <a:ext cx="136534" cy="138036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163A5A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85BFE129-5476-42F6-85E6-72093B829B21}"/>
                </a:ext>
              </a:extLst>
            </p:cNvPr>
            <p:cNvSpPr/>
            <p:nvPr/>
          </p:nvSpPr>
          <p:spPr>
            <a:xfrm>
              <a:off x="772871" y="4741802"/>
              <a:ext cx="138122" cy="138036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163A5A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5" name="组合 16">
              <a:extLst>
                <a:ext uri="{FF2B5EF4-FFF2-40B4-BE49-F238E27FC236}">
                  <a16:creationId xmlns:a16="http://schemas.microsoft.com/office/drawing/2014/main" id="{8E8F3BFF-399F-4C45-BCE0-46B5F08CBF09}"/>
                </a:ext>
              </a:extLst>
            </p:cNvPr>
            <p:cNvGrpSpPr/>
            <p:nvPr/>
          </p:nvGrpSpPr>
          <p:grpSpPr>
            <a:xfrm>
              <a:off x="1986701" y="4167728"/>
              <a:ext cx="219777" cy="219777"/>
              <a:chOff x="304800" y="673100"/>
              <a:chExt cx="4000500" cy="4000500"/>
            </a:xfrm>
            <a:effectLst>
              <a:outerShdw blurRad="381000" dist="152400" dir="8100000" algn="tr" rotWithShape="0">
                <a:prstClr val="black">
                  <a:alpha val="70000"/>
                </a:prstClr>
              </a:outerShdw>
            </a:effectLst>
          </p:grpSpPr>
          <p:sp>
            <p:nvSpPr>
              <p:cNvPr id="11" name="同心圆 10">
                <a:extLst>
                  <a:ext uri="{FF2B5EF4-FFF2-40B4-BE49-F238E27FC236}">
                    <a16:creationId xmlns:a16="http://schemas.microsoft.com/office/drawing/2014/main" id="{2A731C5E-C31B-4C88-B6FB-6AA55DEF995B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F13A59A8-4A6F-4529-80DD-34C719A7ACA6}"/>
                  </a:ext>
                </a:extLst>
              </p:cNvPr>
              <p:cNvSpPr/>
              <p:nvPr/>
            </p:nvSpPr>
            <p:spPr>
              <a:xfrm>
                <a:off x="479425" y="847725"/>
                <a:ext cx="3651250" cy="365125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7" name="AutoShape 23">
            <a:extLst>
              <a:ext uri="{FF2B5EF4-FFF2-40B4-BE49-F238E27FC236}">
                <a16:creationId xmlns:a16="http://schemas.microsoft.com/office/drawing/2014/main" id="{53607EC7-6BC5-48E4-8895-112437E596E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0034" y="577851"/>
            <a:ext cx="8373533" cy="57996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292" name="TextBox 17">
            <a:extLst>
              <a:ext uri="{FF2B5EF4-FFF2-40B4-BE49-F238E27FC236}">
                <a16:creationId xmlns:a16="http://schemas.microsoft.com/office/drawing/2014/main" id="{5A2A60BF-345B-4194-BA93-9EBAE744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034" y="569385"/>
            <a:ext cx="6904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>
                <a:solidFill>
                  <a:prstClr val="black"/>
                </a:solidFill>
              </a:rPr>
              <a:t>选文强调四个标准</a:t>
            </a:r>
          </a:p>
        </p:txBody>
      </p:sp>
      <p:grpSp>
        <p:nvGrpSpPr>
          <p:cNvPr id="6" name="组合 25">
            <a:extLst>
              <a:ext uri="{FF2B5EF4-FFF2-40B4-BE49-F238E27FC236}">
                <a16:creationId xmlns:a16="http://schemas.microsoft.com/office/drawing/2014/main" id="{006FDD5A-E7C9-46BF-9872-43F44AF8282A}"/>
              </a:ext>
            </a:extLst>
          </p:cNvPr>
          <p:cNvGrpSpPr/>
          <p:nvPr/>
        </p:nvGrpSpPr>
        <p:grpSpPr>
          <a:xfrm>
            <a:off x="1212490" y="532837"/>
            <a:ext cx="580708" cy="5807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26">
              <a:extLst>
                <a:ext uri="{FF2B5EF4-FFF2-40B4-BE49-F238E27FC236}">
                  <a16:creationId xmlns:a16="http://schemas.microsoft.com/office/drawing/2014/main" id="{7966B9D5-BE7B-4D38-8122-0FCE2240E02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3AED4A6-54C1-4565-A4C9-CB386C495515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1</a:t>
              </a:r>
              <a:endParaRPr lang="zh-CN" altLang="en-US" sz="24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0FF965B-F326-4F51-8FE2-BDE8A2D74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168" y="1475317"/>
            <a:ext cx="84984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经典性    文质兼美    适宜教学    时代性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B704D9-735B-42B4-B6F2-C70B43037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0" y="2150533"/>
            <a:ext cx="9118600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变化一</a:t>
            </a:r>
            <a:r>
              <a:rPr lang="zh-CN" altLang="en-US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：课文总数减少，但不等于教学总量减少，而是几个板块的内容调整，使教学内容更丰富，也更有效。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4E455B-C19F-430A-B4BB-26C2644CB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168" y="3221567"/>
            <a:ext cx="9021233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变化二</a:t>
            </a:r>
            <a:r>
              <a:rPr lang="zh-CN" altLang="en-US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：减少汉语拼音的难度，让拼音教学服务于识字教学。教材一开始就是识字教学（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5-6</a:t>
            </a:r>
            <a:r>
              <a:rPr lang="zh-CN" altLang="en-US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课），然后才学拼音。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DBFB0B-F1EF-4EF8-8800-34B760DE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967" y="4233333"/>
            <a:ext cx="8788400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667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变化三</a:t>
            </a:r>
            <a:r>
              <a:rPr lang="zh-CN" altLang="en-US" sz="2667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：很多经典课文又恢复了；“时文”相对少了；传统文化的篇目增加了；革命传统教育的篇目占有较大比重。</a:t>
            </a:r>
          </a:p>
        </p:txBody>
      </p:sp>
      <p:pic>
        <p:nvPicPr>
          <p:cNvPr id="24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F8C1E828-E6F8-4662-94FC-4F225E2CD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4766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9" grpId="0"/>
      <p:bldP spid="34" grpId="0"/>
      <p:bldP spid="3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CBA68D45-C65A-4517-A494-D442CC529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904" y="1931507"/>
            <a:ext cx="754591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    </a:t>
            </a:r>
            <a:r>
              <a:rPr lang="zh-CN" altLang="zh-CN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叶圣陶先生曾说过：</a:t>
            </a:r>
            <a:r>
              <a:rPr lang="en-US" altLang="zh-CN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“</a:t>
            </a:r>
            <a:r>
              <a:rPr lang="zh-CN" altLang="zh-CN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单凭一本国文教材是远远不够的，必须在国文教材以外多看一些书，越多越好</a:t>
            </a:r>
            <a:r>
              <a:rPr lang="zh-CN" altLang="zh-CN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。</a:t>
            </a:r>
            <a:r>
              <a:rPr lang="en-US" altLang="zh-CN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”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zh-CN" b="1" dirty="0">
              <a:solidFill>
                <a:prstClr val="black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   </a:t>
            </a:r>
            <a:r>
              <a:rPr lang="zh-CN" altLang="zh-CN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读整本的书不但可以练习精读，还可以练习速读，读整本书是这套教材编写的指导思想。课文篇数少了，正好去读整本的书，阅读量自然就大了。</a:t>
            </a:r>
            <a:endParaRPr lang="en-US" altLang="zh-CN" b="1" dirty="0">
              <a:solidFill>
                <a:prstClr val="black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zh-CN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47459" name="组合 19">
            <a:extLst>
              <a:ext uri="{FF2B5EF4-FFF2-40B4-BE49-F238E27FC236}">
                <a16:creationId xmlns:a16="http://schemas.microsoft.com/office/drawing/2014/main" id="{A4DCC238-A884-4914-ADD6-192F1E3A699C}"/>
              </a:ext>
            </a:extLst>
          </p:cNvPr>
          <p:cNvGrpSpPr>
            <a:grpSpLocks/>
          </p:cNvGrpSpPr>
          <p:nvPr/>
        </p:nvGrpSpPr>
        <p:grpSpPr bwMode="auto">
          <a:xfrm>
            <a:off x="9501718" y="4715933"/>
            <a:ext cx="2491316" cy="1585384"/>
            <a:chOff x="315007" y="3760047"/>
            <a:chExt cx="1868611" cy="1188371"/>
          </a:xfrm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CAB3B289-899E-4AC1-ADC5-84FD27206905}"/>
                </a:ext>
              </a:extLst>
            </p:cNvPr>
            <p:cNvGrpSpPr/>
            <p:nvPr/>
          </p:nvGrpSpPr>
          <p:grpSpPr>
            <a:xfrm>
              <a:off x="315007" y="3760047"/>
              <a:ext cx="435531" cy="4355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" name="同心圆 8">
                <a:extLst>
                  <a:ext uri="{FF2B5EF4-FFF2-40B4-BE49-F238E27FC236}">
                    <a16:creationId xmlns:a16="http://schemas.microsoft.com/office/drawing/2014/main" id="{63AA9E4F-D3EC-4C23-9AEF-6177C84146E8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FFCF9FF8-9EA8-4A23-80CA-E4BF38D4D495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" name="组合 10">
              <a:extLst>
                <a:ext uri="{FF2B5EF4-FFF2-40B4-BE49-F238E27FC236}">
                  <a16:creationId xmlns:a16="http://schemas.microsoft.com/office/drawing/2014/main" id="{52ECA4D0-BA58-4153-B7A5-20B6119A3B94}"/>
                </a:ext>
              </a:extLst>
            </p:cNvPr>
            <p:cNvGrpSpPr/>
            <p:nvPr/>
          </p:nvGrpSpPr>
          <p:grpSpPr>
            <a:xfrm>
              <a:off x="1043255" y="4152586"/>
              <a:ext cx="387220" cy="387220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>
                <a:extLst>
                  <a:ext uri="{FF2B5EF4-FFF2-40B4-BE49-F238E27FC236}">
                    <a16:creationId xmlns:a16="http://schemas.microsoft.com/office/drawing/2014/main" id="{229505B6-CC93-4E55-BA86-37A9476B51D2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4C3B84F4-6F8E-409B-854B-4DD478D24511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1920B9C7-26BF-493B-93AC-9FA4CF05767A}"/>
                </a:ext>
              </a:extLst>
            </p:cNvPr>
            <p:cNvSpPr/>
            <p:nvPr/>
          </p:nvSpPr>
          <p:spPr>
            <a:xfrm>
              <a:off x="1218354" y="3828272"/>
              <a:ext cx="274656" cy="274483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163A5A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71D56360-5F2C-42F4-9D02-88F66035DD6C}"/>
                </a:ext>
              </a:extLst>
            </p:cNvPr>
            <p:cNvSpPr/>
            <p:nvPr/>
          </p:nvSpPr>
          <p:spPr>
            <a:xfrm>
              <a:off x="413439" y="4470848"/>
              <a:ext cx="136534" cy="138036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163A5A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68B9B574-B9EC-4F5E-B0AD-CE82F7F5012C}"/>
                </a:ext>
              </a:extLst>
            </p:cNvPr>
            <p:cNvSpPr/>
            <p:nvPr/>
          </p:nvSpPr>
          <p:spPr>
            <a:xfrm>
              <a:off x="750011" y="4810382"/>
              <a:ext cx="138121" cy="138036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163A5A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5" name="组合 16">
              <a:extLst>
                <a:ext uri="{FF2B5EF4-FFF2-40B4-BE49-F238E27FC236}">
                  <a16:creationId xmlns:a16="http://schemas.microsoft.com/office/drawing/2014/main" id="{982BAC1F-E1A1-4E76-A1B8-57C91C0ADFD2}"/>
                </a:ext>
              </a:extLst>
            </p:cNvPr>
            <p:cNvGrpSpPr/>
            <p:nvPr/>
          </p:nvGrpSpPr>
          <p:grpSpPr>
            <a:xfrm>
              <a:off x="1963841" y="4236308"/>
              <a:ext cx="219777" cy="219777"/>
              <a:chOff x="304800" y="673100"/>
              <a:chExt cx="4000500" cy="4000500"/>
            </a:xfrm>
            <a:effectLst>
              <a:outerShdw blurRad="381000" dist="152400" dir="8100000" algn="tr" rotWithShape="0">
                <a:prstClr val="black">
                  <a:alpha val="70000"/>
                </a:prstClr>
              </a:outerShdw>
            </a:effectLst>
          </p:grpSpPr>
          <p:sp>
            <p:nvSpPr>
              <p:cNvPr id="18" name="同心圆 17">
                <a:extLst>
                  <a:ext uri="{FF2B5EF4-FFF2-40B4-BE49-F238E27FC236}">
                    <a16:creationId xmlns:a16="http://schemas.microsoft.com/office/drawing/2014/main" id="{F1C9B4D1-A5CE-4F63-B9A9-DEE2FD819A0E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5E8907FC-E5AF-44A8-A9BB-C499FC9AC871}"/>
                  </a:ext>
                </a:extLst>
              </p:cNvPr>
              <p:cNvSpPr/>
              <p:nvPr/>
            </p:nvSpPr>
            <p:spPr>
              <a:xfrm>
                <a:off x="479425" y="847725"/>
                <a:ext cx="3651250" cy="365125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6" name="组合 38">
            <a:extLst>
              <a:ext uri="{FF2B5EF4-FFF2-40B4-BE49-F238E27FC236}">
                <a16:creationId xmlns:a16="http://schemas.microsoft.com/office/drawing/2014/main" id="{A33BCF74-A2AF-4482-92F8-4845AE8D7618}"/>
              </a:ext>
            </a:extLst>
          </p:cNvPr>
          <p:cNvGrpSpPr/>
          <p:nvPr/>
        </p:nvGrpSpPr>
        <p:grpSpPr>
          <a:xfrm>
            <a:off x="296983" y="453289"/>
            <a:ext cx="2133600" cy="178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" name="同心圆 20">
              <a:extLst>
                <a:ext uri="{FF2B5EF4-FFF2-40B4-BE49-F238E27FC236}">
                  <a16:creationId xmlns:a16="http://schemas.microsoft.com/office/drawing/2014/main" id="{EAE2E600-EA58-4967-ABDA-CD89C12EBCE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9B8F86A-BA69-4026-9866-507F23C6490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3" name="椭圆 22">
            <a:extLst>
              <a:ext uri="{FF2B5EF4-FFF2-40B4-BE49-F238E27FC236}">
                <a16:creationId xmlns:a16="http://schemas.microsoft.com/office/drawing/2014/main" id="{0A22914A-325C-4F5A-A17B-E8BB3F984477}"/>
              </a:ext>
            </a:extLst>
          </p:cNvPr>
          <p:cNvSpPr/>
          <p:nvPr/>
        </p:nvSpPr>
        <p:spPr>
          <a:xfrm>
            <a:off x="484718" y="874185"/>
            <a:ext cx="1809749" cy="12573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7462" name="矩形 71">
            <a:extLst>
              <a:ext uri="{FF2B5EF4-FFF2-40B4-BE49-F238E27FC236}">
                <a16:creationId xmlns:a16="http://schemas.microsoft.com/office/drawing/2014/main" id="{72BCCE24-CDC8-4FA0-9164-57994EDBD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534" y="1107537"/>
            <a:ext cx="1667933" cy="50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667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方正兰亭黑_GBK" charset="-122"/>
              </a:rPr>
              <a:t>读书意识</a:t>
            </a:r>
            <a:endParaRPr lang="en-US" altLang="zh-CN" sz="2667" b="1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  <a:sym typeface="方正兰亭黑_GBK" charset="-122"/>
            </a:endParaRPr>
          </a:p>
        </p:txBody>
      </p:sp>
      <p:pic>
        <p:nvPicPr>
          <p:cNvPr id="24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48CA9E61-7BA5-4374-8772-C1BE57762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33394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206575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9852A19A-FAC4-469A-BCBA-E17241C976A8}"/>
              </a:ext>
            </a:extLst>
          </p:cNvPr>
          <p:cNvSpPr txBox="1"/>
          <p:nvPr/>
        </p:nvSpPr>
        <p:spPr>
          <a:xfrm>
            <a:off x="6096000" y="2941773"/>
            <a:ext cx="3397084" cy="9952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zh-CN" altLang="en-US" sz="5867" b="1" spc="400" dirty="0">
                <a:solidFill>
                  <a:prstClr val="black"/>
                </a:solidFill>
                <a:latin typeface="方正兰亭细黑_GBK" pitchFamily="2" charset="-122"/>
                <a:ea typeface="方正兰亭细黑_GBK" pitchFamily="2" charset="-122"/>
              </a:rPr>
              <a:t>双师课程</a:t>
            </a:r>
          </a:p>
        </p:txBody>
      </p:sp>
      <p:grpSp>
        <p:nvGrpSpPr>
          <p:cNvPr id="2" name="组合 5">
            <a:extLst>
              <a:ext uri="{FF2B5EF4-FFF2-40B4-BE49-F238E27FC236}">
                <a16:creationId xmlns:a16="http://schemas.microsoft.com/office/drawing/2014/main" id="{FFEBF8D1-3E95-4CB1-BDB6-1A82B7A4A05A}"/>
              </a:ext>
            </a:extLst>
          </p:cNvPr>
          <p:cNvGrpSpPr/>
          <p:nvPr/>
        </p:nvGrpSpPr>
        <p:grpSpPr>
          <a:xfrm>
            <a:off x="3587828" y="2586996"/>
            <a:ext cx="1734808" cy="1734808"/>
            <a:chOff x="2683251" y="1980687"/>
            <a:chExt cx="1301106" cy="1301106"/>
          </a:xfrm>
          <a:solidFill>
            <a:schemeClr val="tx2">
              <a:lumMod val="50000"/>
            </a:schemeClr>
          </a:solidFill>
          <a:effectLst>
            <a:outerShdw blurRad="2540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103A73AF-632A-4A75-A099-46A115F760FA}"/>
                </a:ext>
              </a:extLst>
            </p:cNvPr>
            <p:cNvSpPr/>
            <p:nvPr/>
          </p:nvSpPr>
          <p:spPr>
            <a:xfrm>
              <a:off x="2683251" y="1980687"/>
              <a:ext cx="1301106" cy="130110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83D3707-759E-44EC-A17E-AB0E6A4B6215}"/>
                </a:ext>
              </a:extLst>
            </p:cNvPr>
            <p:cNvSpPr txBox="1"/>
            <p:nvPr/>
          </p:nvSpPr>
          <p:spPr>
            <a:xfrm>
              <a:off x="2922613" y="2185262"/>
              <a:ext cx="754052" cy="80791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9170">
                <a:defRPr/>
              </a:pPr>
              <a:r>
                <a:rPr lang="zh-CN" altLang="en-US" sz="6400" dirty="0">
                  <a:solidFill>
                    <a:prstClr val="white"/>
                  </a:solidFill>
                  <a:latin typeface="Watford DB" pitchFamily="2" charset="0"/>
                  <a:ea typeface="造字工房劲黑（非商用）常规体" pitchFamily="50" charset="-122"/>
                </a:rPr>
                <a:t>三</a:t>
              </a:r>
            </a:p>
          </p:txBody>
        </p:sp>
      </p:grp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4E4D6074-33BB-417A-AD02-68ED31A1A541}"/>
              </a:ext>
            </a:extLst>
          </p:cNvPr>
          <p:cNvCxnSpPr/>
          <p:nvPr/>
        </p:nvCxnSpPr>
        <p:spPr>
          <a:xfrm flipV="1">
            <a:off x="6096000" y="2586567"/>
            <a:ext cx="0" cy="173566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125" name="组合 19">
            <a:extLst>
              <a:ext uri="{FF2B5EF4-FFF2-40B4-BE49-F238E27FC236}">
                <a16:creationId xmlns:a16="http://schemas.microsoft.com/office/drawing/2014/main" id="{2F70B0DB-5268-45CE-BDC8-E4E1C8690DA9}"/>
              </a:ext>
            </a:extLst>
          </p:cNvPr>
          <p:cNvGrpSpPr>
            <a:grpSpLocks/>
          </p:cNvGrpSpPr>
          <p:nvPr/>
        </p:nvGrpSpPr>
        <p:grpSpPr bwMode="auto">
          <a:xfrm>
            <a:off x="419101" y="5014384"/>
            <a:ext cx="2493433" cy="1583267"/>
            <a:chOff x="315007" y="3760047"/>
            <a:chExt cx="1868611" cy="1188371"/>
          </a:xfrm>
        </p:grpSpPr>
        <p:grpSp>
          <p:nvGrpSpPr>
            <p:cNvPr id="4" name="组合 7">
              <a:extLst>
                <a:ext uri="{FF2B5EF4-FFF2-40B4-BE49-F238E27FC236}">
                  <a16:creationId xmlns:a16="http://schemas.microsoft.com/office/drawing/2014/main" id="{23D26C98-D8BD-4B3F-9B17-300D382F1315}"/>
                </a:ext>
              </a:extLst>
            </p:cNvPr>
            <p:cNvGrpSpPr/>
            <p:nvPr/>
          </p:nvGrpSpPr>
          <p:grpSpPr>
            <a:xfrm>
              <a:off x="315007" y="3760047"/>
              <a:ext cx="435531" cy="4355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" name="同心圆 8">
                <a:extLst>
                  <a:ext uri="{FF2B5EF4-FFF2-40B4-BE49-F238E27FC236}">
                    <a16:creationId xmlns:a16="http://schemas.microsoft.com/office/drawing/2014/main" id="{E88DE36A-E70A-46F2-A729-07016C5BC158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31D0E0D6-2E77-42F7-B61D-8882BFF6C596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" name="组合 10">
              <a:extLst>
                <a:ext uri="{FF2B5EF4-FFF2-40B4-BE49-F238E27FC236}">
                  <a16:creationId xmlns:a16="http://schemas.microsoft.com/office/drawing/2014/main" id="{2DE23481-DF3B-47D9-A855-59D201E25E49}"/>
                </a:ext>
              </a:extLst>
            </p:cNvPr>
            <p:cNvGrpSpPr/>
            <p:nvPr/>
          </p:nvGrpSpPr>
          <p:grpSpPr>
            <a:xfrm>
              <a:off x="1043255" y="4152586"/>
              <a:ext cx="387220" cy="387220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>
                <a:extLst>
                  <a:ext uri="{FF2B5EF4-FFF2-40B4-BE49-F238E27FC236}">
                    <a16:creationId xmlns:a16="http://schemas.microsoft.com/office/drawing/2014/main" id="{0B41BFA5-E8EB-4B40-A8CD-DB5E2E683D6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0FF00548-FAE0-42F7-9A54-EDBA0EA21214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EFB0BD54-46AB-42E0-BD98-02DB916A6A1C}"/>
                </a:ext>
              </a:extLst>
            </p:cNvPr>
            <p:cNvSpPr/>
            <p:nvPr/>
          </p:nvSpPr>
          <p:spPr>
            <a:xfrm>
              <a:off x="1219174" y="3828362"/>
              <a:ext cx="274423" cy="27485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163A5A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B51F1BA8-4D0D-4221-B23F-58DB5652F5E9}"/>
                </a:ext>
              </a:extLst>
            </p:cNvPr>
            <p:cNvSpPr/>
            <p:nvPr/>
          </p:nvSpPr>
          <p:spPr>
            <a:xfrm>
              <a:off x="413355" y="4471799"/>
              <a:ext cx="136418" cy="13663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163A5A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FD9E0D63-21C6-40B5-AA00-A03FF7F80401}"/>
                </a:ext>
              </a:extLst>
            </p:cNvPr>
            <p:cNvSpPr/>
            <p:nvPr/>
          </p:nvSpPr>
          <p:spPr>
            <a:xfrm>
              <a:off x="751228" y="4811787"/>
              <a:ext cx="136418" cy="136631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163A5A"/>
              </a:solidFill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6" name="组合 16">
              <a:extLst>
                <a:ext uri="{FF2B5EF4-FFF2-40B4-BE49-F238E27FC236}">
                  <a16:creationId xmlns:a16="http://schemas.microsoft.com/office/drawing/2014/main" id="{CD063D78-DB87-47B0-A3B2-16AA5637379D}"/>
                </a:ext>
              </a:extLst>
            </p:cNvPr>
            <p:cNvGrpSpPr/>
            <p:nvPr/>
          </p:nvGrpSpPr>
          <p:grpSpPr>
            <a:xfrm>
              <a:off x="1963841" y="4236308"/>
              <a:ext cx="219777" cy="219777"/>
              <a:chOff x="304800" y="673100"/>
              <a:chExt cx="4000500" cy="4000500"/>
            </a:xfrm>
            <a:effectLst>
              <a:outerShdw blurRad="381000" dist="152400" dir="8100000" algn="tr" rotWithShape="0">
                <a:prstClr val="black">
                  <a:alpha val="70000"/>
                </a:prstClr>
              </a:outerShdw>
            </a:effectLst>
          </p:grpSpPr>
          <p:sp>
            <p:nvSpPr>
              <p:cNvPr id="18" name="同心圆 17">
                <a:extLst>
                  <a:ext uri="{FF2B5EF4-FFF2-40B4-BE49-F238E27FC236}">
                    <a16:creationId xmlns:a16="http://schemas.microsoft.com/office/drawing/2014/main" id="{9DAA425F-F058-4FF3-96F5-C27B4C9D8BEA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57525A8D-7DDD-4934-B73C-D185B5ED6B18}"/>
                  </a:ext>
                </a:extLst>
              </p:cNvPr>
              <p:cNvSpPr/>
              <p:nvPr/>
            </p:nvSpPr>
            <p:spPr>
              <a:xfrm>
                <a:off x="479425" y="847725"/>
                <a:ext cx="3651250" cy="365125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66723276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>
            <p:custDataLst>
              <p:tags r:id="rId2"/>
            </p:custDataLst>
          </p:nvPr>
        </p:nvGrpSpPr>
        <p:grpSpPr>
          <a:xfrm>
            <a:off x="800987" y="1114615"/>
            <a:ext cx="3108016" cy="1999425"/>
            <a:chOff x="1110842" y="1752600"/>
            <a:chExt cx="2832917" cy="1822450"/>
          </a:xfrm>
        </p:grpSpPr>
        <p:sp>
          <p:nvSpPr>
            <p:cNvPr id="22" name="任意多边形 21"/>
            <p:cNvSpPr/>
            <p:nvPr>
              <p:custDataLst>
                <p:tags r:id="rId12"/>
              </p:custDataLst>
            </p:nvPr>
          </p:nvSpPr>
          <p:spPr>
            <a:xfrm>
              <a:off x="1110842" y="1752600"/>
              <a:ext cx="2832917" cy="1822450"/>
            </a:xfrm>
            <a:custGeom>
              <a:avLst/>
              <a:gdLst>
                <a:gd name="connsiteX0" fmla="*/ 176782 w 1993900"/>
                <a:gd name="connsiteY0" fmla="*/ 0 h 1282700"/>
                <a:gd name="connsiteX1" fmla="*/ 399032 w 1993900"/>
                <a:gd name="connsiteY1" fmla="*/ 0 h 1282700"/>
                <a:gd name="connsiteX2" fmla="*/ 435678 w 1993900"/>
                <a:gd name="connsiteY2" fmla="*/ 0 h 1282700"/>
                <a:gd name="connsiteX3" fmla="*/ 657928 w 1993900"/>
                <a:gd name="connsiteY3" fmla="*/ 0 h 1282700"/>
                <a:gd name="connsiteX4" fmla="*/ 854778 w 1993900"/>
                <a:gd name="connsiteY4" fmla="*/ 196850 h 1282700"/>
                <a:gd name="connsiteX5" fmla="*/ 996950 w 1993900"/>
                <a:gd name="connsiteY5" fmla="*/ 196850 h 1282700"/>
                <a:gd name="connsiteX6" fmla="*/ 1844248 w 1993900"/>
                <a:gd name="connsiteY6" fmla="*/ 196850 h 1282700"/>
                <a:gd name="connsiteX7" fmla="*/ 1993900 w 1993900"/>
                <a:gd name="connsiteY7" fmla="*/ 346502 h 1282700"/>
                <a:gd name="connsiteX8" fmla="*/ 1993900 w 1993900"/>
                <a:gd name="connsiteY8" fmla="*/ 590550 h 1282700"/>
                <a:gd name="connsiteX9" fmla="*/ 1993900 w 1993900"/>
                <a:gd name="connsiteY9" fmla="*/ 1105918 h 1282700"/>
                <a:gd name="connsiteX10" fmla="*/ 1993900 w 1993900"/>
                <a:gd name="connsiteY10" fmla="*/ 1133048 h 1282700"/>
                <a:gd name="connsiteX11" fmla="*/ 1844248 w 1993900"/>
                <a:gd name="connsiteY11" fmla="*/ 1282700 h 1282700"/>
                <a:gd name="connsiteX12" fmla="*/ 1817118 w 1993900"/>
                <a:gd name="connsiteY12" fmla="*/ 1282700 h 1282700"/>
                <a:gd name="connsiteX13" fmla="*/ 996950 w 1993900"/>
                <a:gd name="connsiteY13" fmla="*/ 1282700 h 1282700"/>
                <a:gd name="connsiteX14" fmla="*/ 399032 w 1993900"/>
                <a:gd name="connsiteY14" fmla="*/ 1282700 h 1282700"/>
                <a:gd name="connsiteX15" fmla="*/ 371902 w 1993900"/>
                <a:gd name="connsiteY15" fmla="*/ 1282700 h 1282700"/>
                <a:gd name="connsiteX16" fmla="*/ 176782 w 1993900"/>
                <a:gd name="connsiteY16" fmla="*/ 1282700 h 1282700"/>
                <a:gd name="connsiteX17" fmla="*/ 149652 w 1993900"/>
                <a:gd name="connsiteY17" fmla="*/ 1282700 h 1282700"/>
                <a:gd name="connsiteX18" fmla="*/ 0 w 1993900"/>
                <a:gd name="connsiteY18" fmla="*/ 1133048 h 1282700"/>
                <a:gd name="connsiteX19" fmla="*/ 0 w 1993900"/>
                <a:gd name="connsiteY19" fmla="*/ 1105918 h 1282700"/>
                <a:gd name="connsiteX20" fmla="*/ 0 w 1993900"/>
                <a:gd name="connsiteY20" fmla="*/ 346502 h 1282700"/>
                <a:gd name="connsiteX21" fmla="*/ 0 w 1993900"/>
                <a:gd name="connsiteY21" fmla="*/ 176782 h 1282700"/>
                <a:gd name="connsiteX22" fmla="*/ 176782 w 1993900"/>
                <a:gd name="connsiteY22" fmla="*/ 0 h 128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3900" h="1282700">
                  <a:moveTo>
                    <a:pt x="176782" y="0"/>
                  </a:moveTo>
                  <a:lnTo>
                    <a:pt x="399032" y="0"/>
                  </a:lnTo>
                  <a:lnTo>
                    <a:pt x="435678" y="0"/>
                  </a:lnTo>
                  <a:lnTo>
                    <a:pt x="657928" y="0"/>
                  </a:lnTo>
                  <a:lnTo>
                    <a:pt x="854778" y="196850"/>
                  </a:lnTo>
                  <a:lnTo>
                    <a:pt x="996950" y="196850"/>
                  </a:lnTo>
                  <a:lnTo>
                    <a:pt x="1844248" y="196850"/>
                  </a:lnTo>
                  <a:cubicBezTo>
                    <a:pt x="1926899" y="196850"/>
                    <a:pt x="1993900" y="263851"/>
                    <a:pt x="1993900" y="346502"/>
                  </a:cubicBezTo>
                  <a:lnTo>
                    <a:pt x="1993900" y="590550"/>
                  </a:lnTo>
                  <a:lnTo>
                    <a:pt x="1993900" y="1105918"/>
                  </a:lnTo>
                  <a:lnTo>
                    <a:pt x="1993900" y="1133048"/>
                  </a:lnTo>
                  <a:cubicBezTo>
                    <a:pt x="1993900" y="1215699"/>
                    <a:pt x="1926899" y="1282700"/>
                    <a:pt x="1844248" y="1282700"/>
                  </a:cubicBezTo>
                  <a:lnTo>
                    <a:pt x="1817118" y="1282700"/>
                  </a:lnTo>
                  <a:lnTo>
                    <a:pt x="996950" y="1282700"/>
                  </a:lnTo>
                  <a:lnTo>
                    <a:pt x="399032" y="1282700"/>
                  </a:lnTo>
                  <a:lnTo>
                    <a:pt x="371902" y="1282700"/>
                  </a:lnTo>
                  <a:lnTo>
                    <a:pt x="176782" y="1282700"/>
                  </a:lnTo>
                  <a:lnTo>
                    <a:pt x="149652" y="1282700"/>
                  </a:lnTo>
                  <a:cubicBezTo>
                    <a:pt x="67001" y="1282700"/>
                    <a:pt x="0" y="1215699"/>
                    <a:pt x="0" y="1133048"/>
                  </a:cubicBezTo>
                  <a:lnTo>
                    <a:pt x="0" y="1105918"/>
                  </a:lnTo>
                  <a:lnTo>
                    <a:pt x="0" y="346502"/>
                  </a:lnTo>
                  <a:lnTo>
                    <a:pt x="0" y="176782"/>
                  </a:lnTo>
                  <a:cubicBezTo>
                    <a:pt x="0" y="79148"/>
                    <a:pt x="79148" y="0"/>
                    <a:pt x="176782" y="0"/>
                  </a:cubicBezTo>
                  <a:close/>
                </a:path>
              </a:pathLst>
            </a:cu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1800000" bIns="1368000" numCol="1" spcCol="0" rtlCol="0" fromWordArt="0" anchor="ctr" anchorCtr="0" forceAA="0" compatLnSpc="1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800" b="1" kern="0" dirty="0">
                  <a:solidFill>
                    <a:schemeClr val="tx1"/>
                  </a:solidFill>
                  <a:sym typeface="Arial" panose="020B0604020202020204" pitchFamily="34" charset="0"/>
                </a:rPr>
                <a:t>01</a:t>
              </a:r>
            </a:p>
          </p:txBody>
        </p:sp>
        <p:sp>
          <p:nvSpPr>
            <p:cNvPr id="26" name="任意多边形 25"/>
            <p:cNvSpPr/>
            <p:nvPr>
              <p:custDataLst>
                <p:tags r:id="rId13"/>
              </p:custDataLst>
            </p:nvPr>
          </p:nvSpPr>
          <p:spPr>
            <a:xfrm>
              <a:off x="1110842" y="2086415"/>
              <a:ext cx="2832917" cy="1488635"/>
            </a:xfrm>
            <a:custGeom>
              <a:avLst/>
              <a:gdLst>
                <a:gd name="connsiteX0" fmla="*/ 908048 w 1993900"/>
                <a:gd name="connsiteY0" fmla="*/ 0 h 1047750"/>
                <a:gd name="connsiteX1" fmla="*/ 1849499 w 1993900"/>
                <a:gd name="connsiteY1" fmla="*/ 0 h 1047750"/>
                <a:gd name="connsiteX2" fmla="*/ 1993900 w 1993900"/>
                <a:gd name="connsiteY2" fmla="*/ 144401 h 1047750"/>
                <a:gd name="connsiteX3" fmla="*/ 1993900 w 1993900"/>
                <a:gd name="connsiteY3" fmla="*/ 903349 h 1047750"/>
                <a:gd name="connsiteX4" fmla="*/ 1849499 w 1993900"/>
                <a:gd name="connsiteY4" fmla="*/ 1047750 h 1047750"/>
                <a:gd name="connsiteX5" fmla="*/ 144401 w 1993900"/>
                <a:gd name="connsiteY5" fmla="*/ 1047750 h 1047750"/>
                <a:gd name="connsiteX6" fmla="*/ 0 w 1993900"/>
                <a:gd name="connsiteY6" fmla="*/ 903349 h 1047750"/>
                <a:gd name="connsiteX7" fmla="*/ 0 w 1993900"/>
                <a:gd name="connsiteY7" fmla="*/ 239711 h 1047750"/>
                <a:gd name="connsiteX8" fmla="*/ 115888 w 1993900"/>
                <a:gd name="connsiteY8" fmla="*/ 123823 h 1047750"/>
                <a:gd name="connsiteX9" fmla="*/ 784225 w 1993900"/>
                <a:gd name="connsiteY9" fmla="*/ 123823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3900" h="1047750">
                  <a:moveTo>
                    <a:pt x="908048" y="0"/>
                  </a:moveTo>
                  <a:lnTo>
                    <a:pt x="1849499" y="0"/>
                  </a:lnTo>
                  <a:cubicBezTo>
                    <a:pt x="1929249" y="0"/>
                    <a:pt x="1993900" y="64651"/>
                    <a:pt x="1993900" y="144401"/>
                  </a:cubicBezTo>
                  <a:lnTo>
                    <a:pt x="1993900" y="903349"/>
                  </a:lnTo>
                  <a:cubicBezTo>
                    <a:pt x="1993900" y="983099"/>
                    <a:pt x="1929249" y="1047750"/>
                    <a:pt x="1849499" y="1047750"/>
                  </a:cubicBezTo>
                  <a:lnTo>
                    <a:pt x="144401" y="1047750"/>
                  </a:lnTo>
                  <a:cubicBezTo>
                    <a:pt x="64651" y="1047750"/>
                    <a:pt x="0" y="983099"/>
                    <a:pt x="0" y="903349"/>
                  </a:cubicBezTo>
                  <a:lnTo>
                    <a:pt x="0" y="239711"/>
                  </a:lnTo>
                  <a:lnTo>
                    <a:pt x="115888" y="123823"/>
                  </a:lnTo>
                  <a:lnTo>
                    <a:pt x="784225" y="123823"/>
                  </a:lnTo>
                  <a:close/>
                </a:path>
              </a:pathLst>
            </a:custGeom>
            <a:solidFill>
              <a:srgbClr val="90C413"/>
            </a:solidFill>
          </p:spPr>
          <p:txBody>
            <a:bodyPr rot="0" spcFirstLastPara="0" vertOverflow="overflow" horzOverflow="overflow" vert="horz" wrap="square" lIns="91440" tIns="21600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dirty="0">
                  <a:solidFill>
                    <a:schemeClr val="tx1"/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sym typeface="Arial" panose="020B0604020202020204" pitchFamily="34" charset="0"/>
                </a:rPr>
                <a:t>学校对开展儿童阅读课程和书香校园建设的重视</a:t>
              </a:r>
            </a:p>
          </p:txBody>
        </p:sp>
      </p:grpSp>
      <p:grpSp>
        <p:nvGrpSpPr>
          <p:cNvPr id="21" name="组合 20"/>
          <p:cNvGrpSpPr/>
          <p:nvPr>
            <p:custDataLst>
              <p:tags r:id="rId3"/>
            </p:custDataLst>
          </p:nvPr>
        </p:nvGrpSpPr>
        <p:grpSpPr>
          <a:xfrm>
            <a:off x="5312410" y="1115060"/>
            <a:ext cx="4993640" cy="1998980"/>
            <a:chOff x="4679542" y="1752600"/>
            <a:chExt cx="2832917" cy="1822450"/>
          </a:xfrm>
        </p:grpSpPr>
        <p:sp>
          <p:nvSpPr>
            <p:cNvPr id="31" name="任意多边形 30"/>
            <p:cNvSpPr/>
            <p:nvPr>
              <p:custDataLst>
                <p:tags r:id="rId10"/>
              </p:custDataLst>
            </p:nvPr>
          </p:nvSpPr>
          <p:spPr>
            <a:xfrm>
              <a:off x="4679542" y="1752600"/>
              <a:ext cx="2832917" cy="1822450"/>
            </a:xfrm>
            <a:custGeom>
              <a:avLst/>
              <a:gdLst>
                <a:gd name="connsiteX0" fmla="*/ 176782 w 1993900"/>
                <a:gd name="connsiteY0" fmla="*/ 0 h 1282700"/>
                <a:gd name="connsiteX1" fmla="*/ 399032 w 1993900"/>
                <a:gd name="connsiteY1" fmla="*/ 0 h 1282700"/>
                <a:gd name="connsiteX2" fmla="*/ 435678 w 1993900"/>
                <a:gd name="connsiteY2" fmla="*/ 0 h 1282700"/>
                <a:gd name="connsiteX3" fmla="*/ 657928 w 1993900"/>
                <a:gd name="connsiteY3" fmla="*/ 0 h 1282700"/>
                <a:gd name="connsiteX4" fmla="*/ 854778 w 1993900"/>
                <a:gd name="connsiteY4" fmla="*/ 196850 h 1282700"/>
                <a:gd name="connsiteX5" fmla="*/ 996950 w 1993900"/>
                <a:gd name="connsiteY5" fmla="*/ 196850 h 1282700"/>
                <a:gd name="connsiteX6" fmla="*/ 1844248 w 1993900"/>
                <a:gd name="connsiteY6" fmla="*/ 196850 h 1282700"/>
                <a:gd name="connsiteX7" fmla="*/ 1993900 w 1993900"/>
                <a:gd name="connsiteY7" fmla="*/ 346502 h 1282700"/>
                <a:gd name="connsiteX8" fmla="*/ 1993900 w 1993900"/>
                <a:gd name="connsiteY8" fmla="*/ 590550 h 1282700"/>
                <a:gd name="connsiteX9" fmla="*/ 1993900 w 1993900"/>
                <a:gd name="connsiteY9" fmla="*/ 1105918 h 1282700"/>
                <a:gd name="connsiteX10" fmla="*/ 1993900 w 1993900"/>
                <a:gd name="connsiteY10" fmla="*/ 1133048 h 1282700"/>
                <a:gd name="connsiteX11" fmla="*/ 1844248 w 1993900"/>
                <a:gd name="connsiteY11" fmla="*/ 1282700 h 1282700"/>
                <a:gd name="connsiteX12" fmla="*/ 1817118 w 1993900"/>
                <a:gd name="connsiteY12" fmla="*/ 1282700 h 1282700"/>
                <a:gd name="connsiteX13" fmla="*/ 996950 w 1993900"/>
                <a:gd name="connsiteY13" fmla="*/ 1282700 h 1282700"/>
                <a:gd name="connsiteX14" fmla="*/ 399032 w 1993900"/>
                <a:gd name="connsiteY14" fmla="*/ 1282700 h 1282700"/>
                <a:gd name="connsiteX15" fmla="*/ 371902 w 1993900"/>
                <a:gd name="connsiteY15" fmla="*/ 1282700 h 1282700"/>
                <a:gd name="connsiteX16" fmla="*/ 176782 w 1993900"/>
                <a:gd name="connsiteY16" fmla="*/ 1282700 h 1282700"/>
                <a:gd name="connsiteX17" fmla="*/ 149652 w 1993900"/>
                <a:gd name="connsiteY17" fmla="*/ 1282700 h 1282700"/>
                <a:gd name="connsiteX18" fmla="*/ 0 w 1993900"/>
                <a:gd name="connsiteY18" fmla="*/ 1133048 h 1282700"/>
                <a:gd name="connsiteX19" fmla="*/ 0 w 1993900"/>
                <a:gd name="connsiteY19" fmla="*/ 1105918 h 1282700"/>
                <a:gd name="connsiteX20" fmla="*/ 0 w 1993900"/>
                <a:gd name="connsiteY20" fmla="*/ 346502 h 1282700"/>
                <a:gd name="connsiteX21" fmla="*/ 0 w 1993900"/>
                <a:gd name="connsiteY21" fmla="*/ 176782 h 1282700"/>
                <a:gd name="connsiteX22" fmla="*/ 176782 w 1993900"/>
                <a:gd name="connsiteY22" fmla="*/ 0 h 128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3900" h="1282700">
                  <a:moveTo>
                    <a:pt x="176782" y="0"/>
                  </a:moveTo>
                  <a:lnTo>
                    <a:pt x="399032" y="0"/>
                  </a:lnTo>
                  <a:lnTo>
                    <a:pt x="435678" y="0"/>
                  </a:lnTo>
                  <a:lnTo>
                    <a:pt x="657928" y="0"/>
                  </a:lnTo>
                  <a:lnTo>
                    <a:pt x="854778" y="196850"/>
                  </a:lnTo>
                  <a:lnTo>
                    <a:pt x="996950" y="196850"/>
                  </a:lnTo>
                  <a:lnTo>
                    <a:pt x="1844248" y="196850"/>
                  </a:lnTo>
                  <a:cubicBezTo>
                    <a:pt x="1926899" y="196850"/>
                    <a:pt x="1993900" y="263851"/>
                    <a:pt x="1993900" y="346502"/>
                  </a:cubicBezTo>
                  <a:lnTo>
                    <a:pt x="1993900" y="590550"/>
                  </a:lnTo>
                  <a:lnTo>
                    <a:pt x="1993900" y="1105918"/>
                  </a:lnTo>
                  <a:lnTo>
                    <a:pt x="1993900" y="1133048"/>
                  </a:lnTo>
                  <a:cubicBezTo>
                    <a:pt x="1993900" y="1215699"/>
                    <a:pt x="1926899" y="1282700"/>
                    <a:pt x="1844248" y="1282700"/>
                  </a:cubicBezTo>
                  <a:lnTo>
                    <a:pt x="1817118" y="1282700"/>
                  </a:lnTo>
                  <a:lnTo>
                    <a:pt x="996950" y="1282700"/>
                  </a:lnTo>
                  <a:lnTo>
                    <a:pt x="399032" y="1282700"/>
                  </a:lnTo>
                  <a:lnTo>
                    <a:pt x="371902" y="1282700"/>
                  </a:lnTo>
                  <a:lnTo>
                    <a:pt x="176782" y="1282700"/>
                  </a:lnTo>
                  <a:lnTo>
                    <a:pt x="149652" y="1282700"/>
                  </a:lnTo>
                  <a:cubicBezTo>
                    <a:pt x="67001" y="1282700"/>
                    <a:pt x="0" y="1215699"/>
                    <a:pt x="0" y="1133048"/>
                  </a:cubicBezTo>
                  <a:lnTo>
                    <a:pt x="0" y="1105918"/>
                  </a:lnTo>
                  <a:lnTo>
                    <a:pt x="0" y="346502"/>
                  </a:lnTo>
                  <a:lnTo>
                    <a:pt x="0" y="176782"/>
                  </a:lnTo>
                  <a:cubicBezTo>
                    <a:pt x="0" y="79148"/>
                    <a:pt x="79148" y="0"/>
                    <a:pt x="176782" y="0"/>
                  </a:cubicBezTo>
                  <a:close/>
                </a:path>
              </a:pathLst>
            </a:custGeom>
            <a:noFill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1800000" bIns="1368000" numCol="1" spcCol="0" rtlCol="0" fromWordArt="0" anchor="ctr" anchorCtr="0" forceAA="0" compatLnSpc="1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800" b="1" kern="0" dirty="0">
                  <a:solidFill>
                    <a:schemeClr val="tx1"/>
                  </a:solidFill>
                  <a:sym typeface="Arial" panose="020B0604020202020204" pitchFamily="34" charset="0"/>
                </a:rPr>
                <a:t>02</a:t>
              </a:r>
            </a:p>
          </p:txBody>
        </p:sp>
        <p:sp>
          <p:nvSpPr>
            <p:cNvPr id="32" name="任意多边形 31"/>
            <p:cNvSpPr/>
            <p:nvPr>
              <p:custDataLst>
                <p:tags r:id="rId11"/>
              </p:custDataLst>
            </p:nvPr>
          </p:nvSpPr>
          <p:spPr>
            <a:xfrm>
              <a:off x="4679542" y="2086415"/>
              <a:ext cx="2832917" cy="1488635"/>
            </a:xfrm>
            <a:custGeom>
              <a:avLst/>
              <a:gdLst>
                <a:gd name="connsiteX0" fmla="*/ 908048 w 1993900"/>
                <a:gd name="connsiteY0" fmla="*/ 0 h 1047750"/>
                <a:gd name="connsiteX1" fmla="*/ 1849499 w 1993900"/>
                <a:gd name="connsiteY1" fmla="*/ 0 h 1047750"/>
                <a:gd name="connsiteX2" fmla="*/ 1993900 w 1993900"/>
                <a:gd name="connsiteY2" fmla="*/ 144401 h 1047750"/>
                <a:gd name="connsiteX3" fmla="*/ 1993900 w 1993900"/>
                <a:gd name="connsiteY3" fmla="*/ 903349 h 1047750"/>
                <a:gd name="connsiteX4" fmla="*/ 1849499 w 1993900"/>
                <a:gd name="connsiteY4" fmla="*/ 1047750 h 1047750"/>
                <a:gd name="connsiteX5" fmla="*/ 144401 w 1993900"/>
                <a:gd name="connsiteY5" fmla="*/ 1047750 h 1047750"/>
                <a:gd name="connsiteX6" fmla="*/ 0 w 1993900"/>
                <a:gd name="connsiteY6" fmla="*/ 903349 h 1047750"/>
                <a:gd name="connsiteX7" fmla="*/ 0 w 1993900"/>
                <a:gd name="connsiteY7" fmla="*/ 239711 h 1047750"/>
                <a:gd name="connsiteX8" fmla="*/ 115888 w 1993900"/>
                <a:gd name="connsiteY8" fmla="*/ 123823 h 1047750"/>
                <a:gd name="connsiteX9" fmla="*/ 784225 w 1993900"/>
                <a:gd name="connsiteY9" fmla="*/ 123823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3900" h="1047750">
                  <a:moveTo>
                    <a:pt x="908048" y="0"/>
                  </a:moveTo>
                  <a:lnTo>
                    <a:pt x="1849499" y="0"/>
                  </a:lnTo>
                  <a:cubicBezTo>
                    <a:pt x="1929249" y="0"/>
                    <a:pt x="1993900" y="64651"/>
                    <a:pt x="1993900" y="144401"/>
                  </a:cubicBezTo>
                  <a:lnTo>
                    <a:pt x="1993900" y="903349"/>
                  </a:lnTo>
                  <a:cubicBezTo>
                    <a:pt x="1993900" y="983099"/>
                    <a:pt x="1929249" y="1047750"/>
                    <a:pt x="1849499" y="1047750"/>
                  </a:cubicBezTo>
                  <a:lnTo>
                    <a:pt x="144401" y="1047750"/>
                  </a:lnTo>
                  <a:cubicBezTo>
                    <a:pt x="64651" y="1047750"/>
                    <a:pt x="0" y="983099"/>
                    <a:pt x="0" y="903349"/>
                  </a:cubicBezTo>
                  <a:lnTo>
                    <a:pt x="0" y="239711"/>
                  </a:lnTo>
                  <a:lnTo>
                    <a:pt x="115888" y="123823"/>
                  </a:lnTo>
                  <a:lnTo>
                    <a:pt x="784225" y="123823"/>
                  </a:lnTo>
                  <a:close/>
                </a:path>
              </a:pathLst>
            </a:custGeom>
            <a:solidFill>
              <a:srgbClr val="BABD3D"/>
            </a:solidFill>
          </p:spPr>
          <p:txBody>
            <a:bodyPr rot="0" spcFirstLastPara="0" vertOverflow="overflow" horzOverflow="overflow" vert="horz" wrap="square" lIns="91440" tIns="216000" rIns="91440" bIns="45720" numCol="1" spcCol="0" rtlCol="0" fromWordArt="0" anchor="ctr" anchorCtr="0" forceAA="0" compatLnSpc="1"/>
            <a:lstStyle/>
            <a:p>
              <a:pPr>
                <a:lnSpc>
                  <a:spcPct val="130000"/>
                </a:lnSpc>
              </a:pPr>
              <a:r>
                <a:rPr lang="zh-CN" altLang="en-US" sz="2400" dirty="0">
                  <a:solidFill>
                    <a:schemeClr val="tx1"/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sym typeface="Arial" panose="020B0604020202020204" pitchFamily="34" charset="0"/>
                </a:rPr>
                <a:t>学校在儿童阅读方面已有明确的思路、计划或已开设了阅读课程，并取得了一定的成功经验和效果。</a:t>
              </a:r>
            </a:p>
          </p:txBody>
        </p:sp>
      </p:grpSp>
      <p:grpSp>
        <p:nvGrpSpPr>
          <p:cNvPr id="23" name="组合 22"/>
          <p:cNvGrpSpPr/>
          <p:nvPr>
            <p:custDataLst>
              <p:tags r:id="rId4"/>
            </p:custDataLst>
          </p:nvPr>
        </p:nvGrpSpPr>
        <p:grpSpPr>
          <a:xfrm>
            <a:off x="528320" y="4108450"/>
            <a:ext cx="5819140" cy="2576830"/>
            <a:chOff x="2090525" y="4233853"/>
            <a:chExt cx="3835094" cy="1822450"/>
          </a:xfrm>
        </p:grpSpPr>
        <p:sp>
          <p:nvSpPr>
            <p:cNvPr id="37" name="任意多边形 36"/>
            <p:cNvSpPr/>
            <p:nvPr>
              <p:custDataLst>
                <p:tags r:id="rId8"/>
              </p:custDataLst>
            </p:nvPr>
          </p:nvSpPr>
          <p:spPr>
            <a:xfrm>
              <a:off x="2090525" y="4233853"/>
              <a:ext cx="3835094" cy="1822450"/>
            </a:xfrm>
            <a:custGeom>
              <a:avLst/>
              <a:gdLst>
                <a:gd name="connsiteX0" fmla="*/ 176782 w 1993900"/>
                <a:gd name="connsiteY0" fmla="*/ 0 h 1282700"/>
                <a:gd name="connsiteX1" fmla="*/ 399032 w 1993900"/>
                <a:gd name="connsiteY1" fmla="*/ 0 h 1282700"/>
                <a:gd name="connsiteX2" fmla="*/ 435678 w 1993900"/>
                <a:gd name="connsiteY2" fmla="*/ 0 h 1282700"/>
                <a:gd name="connsiteX3" fmla="*/ 657928 w 1993900"/>
                <a:gd name="connsiteY3" fmla="*/ 0 h 1282700"/>
                <a:gd name="connsiteX4" fmla="*/ 854778 w 1993900"/>
                <a:gd name="connsiteY4" fmla="*/ 196850 h 1282700"/>
                <a:gd name="connsiteX5" fmla="*/ 996950 w 1993900"/>
                <a:gd name="connsiteY5" fmla="*/ 196850 h 1282700"/>
                <a:gd name="connsiteX6" fmla="*/ 1844248 w 1993900"/>
                <a:gd name="connsiteY6" fmla="*/ 196850 h 1282700"/>
                <a:gd name="connsiteX7" fmla="*/ 1993900 w 1993900"/>
                <a:gd name="connsiteY7" fmla="*/ 346502 h 1282700"/>
                <a:gd name="connsiteX8" fmla="*/ 1993900 w 1993900"/>
                <a:gd name="connsiteY8" fmla="*/ 590550 h 1282700"/>
                <a:gd name="connsiteX9" fmla="*/ 1993900 w 1993900"/>
                <a:gd name="connsiteY9" fmla="*/ 1105918 h 1282700"/>
                <a:gd name="connsiteX10" fmla="*/ 1993900 w 1993900"/>
                <a:gd name="connsiteY10" fmla="*/ 1133048 h 1282700"/>
                <a:gd name="connsiteX11" fmla="*/ 1844248 w 1993900"/>
                <a:gd name="connsiteY11" fmla="*/ 1282700 h 1282700"/>
                <a:gd name="connsiteX12" fmla="*/ 1817118 w 1993900"/>
                <a:gd name="connsiteY12" fmla="*/ 1282700 h 1282700"/>
                <a:gd name="connsiteX13" fmla="*/ 996950 w 1993900"/>
                <a:gd name="connsiteY13" fmla="*/ 1282700 h 1282700"/>
                <a:gd name="connsiteX14" fmla="*/ 399032 w 1993900"/>
                <a:gd name="connsiteY14" fmla="*/ 1282700 h 1282700"/>
                <a:gd name="connsiteX15" fmla="*/ 371902 w 1993900"/>
                <a:gd name="connsiteY15" fmla="*/ 1282700 h 1282700"/>
                <a:gd name="connsiteX16" fmla="*/ 176782 w 1993900"/>
                <a:gd name="connsiteY16" fmla="*/ 1282700 h 1282700"/>
                <a:gd name="connsiteX17" fmla="*/ 149652 w 1993900"/>
                <a:gd name="connsiteY17" fmla="*/ 1282700 h 1282700"/>
                <a:gd name="connsiteX18" fmla="*/ 0 w 1993900"/>
                <a:gd name="connsiteY18" fmla="*/ 1133048 h 1282700"/>
                <a:gd name="connsiteX19" fmla="*/ 0 w 1993900"/>
                <a:gd name="connsiteY19" fmla="*/ 1105918 h 1282700"/>
                <a:gd name="connsiteX20" fmla="*/ 0 w 1993900"/>
                <a:gd name="connsiteY20" fmla="*/ 346502 h 1282700"/>
                <a:gd name="connsiteX21" fmla="*/ 0 w 1993900"/>
                <a:gd name="connsiteY21" fmla="*/ 176782 h 1282700"/>
                <a:gd name="connsiteX22" fmla="*/ 176782 w 1993900"/>
                <a:gd name="connsiteY22" fmla="*/ 0 h 128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3900" h="1282700">
                  <a:moveTo>
                    <a:pt x="176782" y="0"/>
                  </a:moveTo>
                  <a:lnTo>
                    <a:pt x="399032" y="0"/>
                  </a:lnTo>
                  <a:lnTo>
                    <a:pt x="435678" y="0"/>
                  </a:lnTo>
                  <a:lnTo>
                    <a:pt x="657928" y="0"/>
                  </a:lnTo>
                  <a:lnTo>
                    <a:pt x="854778" y="196850"/>
                  </a:lnTo>
                  <a:lnTo>
                    <a:pt x="996950" y="196850"/>
                  </a:lnTo>
                  <a:lnTo>
                    <a:pt x="1844248" y="196850"/>
                  </a:lnTo>
                  <a:cubicBezTo>
                    <a:pt x="1926899" y="196850"/>
                    <a:pt x="1993900" y="263851"/>
                    <a:pt x="1993900" y="346502"/>
                  </a:cubicBezTo>
                  <a:lnTo>
                    <a:pt x="1993900" y="590550"/>
                  </a:lnTo>
                  <a:lnTo>
                    <a:pt x="1993900" y="1105918"/>
                  </a:lnTo>
                  <a:lnTo>
                    <a:pt x="1993900" y="1133048"/>
                  </a:lnTo>
                  <a:cubicBezTo>
                    <a:pt x="1993900" y="1215699"/>
                    <a:pt x="1926899" y="1282700"/>
                    <a:pt x="1844248" y="1282700"/>
                  </a:cubicBezTo>
                  <a:lnTo>
                    <a:pt x="1817118" y="1282700"/>
                  </a:lnTo>
                  <a:lnTo>
                    <a:pt x="996950" y="1282700"/>
                  </a:lnTo>
                  <a:lnTo>
                    <a:pt x="399032" y="1282700"/>
                  </a:lnTo>
                  <a:lnTo>
                    <a:pt x="371902" y="1282700"/>
                  </a:lnTo>
                  <a:lnTo>
                    <a:pt x="176782" y="1282700"/>
                  </a:lnTo>
                  <a:lnTo>
                    <a:pt x="149652" y="1282700"/>
                  </a:lnTo>
                  <a:cubicBezTo>
                    <a:pt x="67001" y="1282700"/>
                    <a:pt x="0" y="1215699"/>
                    <a:pt x="0" y="1133048"/>
                  </a:cubicBezTo>
                  <a:lnTo>
                    <a:pt x="0" y="1105918"/>
                  </a:lnTo>
                  <a:lnTo>
                    <a:pt x="0" y="346502"/>
                  </a:lnTo>
                  <a:lnTo>
                    <a:pt x="0" y="176782"/>
                  </a:lnTo>
                  <a:cubicBezTo>
                    <a:pt x="0" y="79148"/>
                    <a:pt x="79148" y="0"/>
                    <a:pt x="176782" y="0"/>
                  </a:cubicBezTo>
                  <a:close/>
                </a:path>
              </a:pathLst>
            </a:cu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1800000" bIns="1368000" numCol="1" spcCol="0" rtlCol="0" fromWordArt="0" anchor="ctr" anchorCtr="0" forceAA="0" compatLnSpc="1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800" b="1" kern="0" dirty="0">
                  <a:solidFill>
                    <a:schemeClr val="tx1"/>
                  </a:solidFill>
                  <a:sym typeface="Arial" panose="020B0604020202020204" pitchFamily="34" charset="0"/>
                </a:rPr>
                <a:t>03</a:t>
              </a:r>
            </a:p>
          </p:txBody>
        </p:sp>
        <p:sp>
          <p:nvSpPr>
            <p:cNvPr id="38" name="任意多边形 37"/>
            <p:cNvSpPr/>
            <p:nvPr>
              <p:custDataLst>
                <p:tags r:id="rId9"/>
              </p:custDataLst>
            </p:nvPr>
          </p:nvSpPr>
          <p:spPr>
            <a:xfrm>
              <a:off x="2091001" y="4555890"/>
              <a:ext cx="3674823" cy="1372950"/>
            </a:xfrm>
            <a:custGeom>
              <a:avLst/>
              <a:gdLst>
                <a:gd name="connsiteX0" fmla="*/ 908048 w 1993900"/>
                <a:gd name="connsiteY0" fmla="*/ 0 h 1047750"/>
                <a:gd name="connsiteX1" fmla="*/ 1849499 w 1993900"/>
                <a:gd name="connsiteY1" fmla="*/ 0 h 1047750"/>
                <a:gd name="connsiteX2" fmla="*/ 1993900 w 1993900"/>
                <a:gd name="connsiteY2" fmla="*/ 144401 h 1047750"/>
                <a:gd name="connsiteX3" fmla="*/ 1993900 w 1993900"/>
                <a:gd name="connsiteY3" fmla="*/ 903349 h 1047750"/>
                <a:gd name="connsiteX4" fmla="*/ 1849499 w 1993900"/>
                <a:gd name="connsiteY4" fmla="*/ 1047750 h 1047750"/>
                <a:gd name="connsiteX5" fmla="*/ 144401 w 1993900"/>
                <a:gd name="connsiteY5" fmla="*/ 1047750 h 1047750"/>
                <a:gd name="connsiteX6" fmla="*/ 0 w 1993900"/>
                <a:gd name="connsiteY6" fmla="*/ 903349 h 1047750"/>
                <a:gd name="connsiteX7" fmla="*/ 0 w 1993900"/>
                <a:gd name="connsiteY7" fmla="*/ 239711 h 1047750"/>
                <a:gd name="connsiteX8" fmla="*/ 115888 w 1993900"/>
                <a:gd name="connsiteY8" fmla="*/ 123823 h 1047750"/>
                <a:gd name="connsiteX9" fmla="*/ 784225 w 1993900"/>
                <a:gd name="connsiteY9" fmla="*/ 123823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3900" h="1047750">
                  <a:moveTo>
                    <a:pt x="908048" y="0"/>
                  </a:moveTo>
                  <a:lnTo>
                    <a:pt x="1849499" y="0"/>
                  </a:lnTo>
                  <a:cubicBezTo>
                    <a:pt x="1929249" y="0"/>
                    <a:pt x="1993900" y="64651"/>
                    <a:pt x="1993900" y="144401"/>
                  </a:cubicBezTo>
                  <a:lnTo>
                    <a:pt x="1993900" y="903349"/>
                  </a:lnTo>
                  <a:cubicBezTo>
                    <a:pt x="1993900" y="983099"/>
                    <a:pt x="1929249" y="1047750"/>
                    <a:pt x="1849499" y="1047750"/>
                  </a:cubicBezTo>
                  <a:lnTo>
                    <a:pt x="144401" y="1047750"/>
                  </a:lnTo>
                  <a:cubicBezTo>
                    <a:pt x="64651" y="1047750"/>
                    <a:pt x="0" y="983099"/>
                    <a:pt x="0" y="903349"/>
                  </a:cubicBezTo>
                  <a:lnTo>
                    <a:pt x="0" y="239711"/>
                  </a:lnTo>
                  <a:lnTo>
                    <a:pt x="115888" y="123823"/>
                  </a:lnTo>
                  <a:lnTo>
                    <a:pt x="784225" y="123823"/>
                  </a:lnTo>
                  <a:close/>
                </a:path>
              </a:pathLst>
            </a:custGeom>
            <a:solidFill>
              <a:srgbClr val="DCAB48"/>
            </a:solidFill>
          </p:spPr>
          <p:txBody>
            <a:bodyPr rot="0" spcFirstLastPara="0" vertOverflow="overflow" horzOverflow="overflow" vert="horz" wrap="square" lIns="91440" tIns="216000" rIns="91440" bIns="45720" numCol="1" spcCol="0" rtlCol="0" fromWordArt="0" anchor="ctr" anchorCtr="0" forceAA="0" compatLnSpc="1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chemeClr val="tx1"/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sym typeface="Arial" panose="020B0604020202020204" pitchFamily="34" charset="0"/>
                </a:rPr>
                <a:t>远川阅读研究院阅读专家团队，按照部编新教材要求，遵循不同年龄段学生的心理特点及认知能力，精选经典书籍，开发出一套适合小学阅读的渐进性、完善性整书细读阅读课程体系。</a:t>
              </a:r>
            </a:p>
          </p:txBody>
        </p:sp>
      </p:grpSp>
      <p:grpSp>
        <p:nvGrpSpPr>
          <p:cNvPr id="24" name="组合 23"/>
          <p:cNvGrpSpPr/>
          <p:nvPr>
            <p:custDataLst>
              <p:tags r:id="rId5"/>
            </p:custDataLst>
          </p:nvPr>
        </p:nvGrpSpPr>
        <p:grpSpPr>
          <a:xfrm>
            <a:off x="6993890" y="3967870"/>
            <a:ext cx="4903470" cy="2576830"/>
            <a:chOff x="6463892" y="4102100"/>
            <a:chExt cx="2832917" cy="1822450"/>
          </a:xfrm>
        </p:grpSpPr>
        <p:sp>
          <p:nvSpPr>
            <p:cNvPr id="40" name="任意多边形 39"/>
            <p:cNvSpPr/>
            <p:nvPr>
              <p:custDataLst>
                <p:tags r:id="rId6"/>
              </p:custDataLst>
            </p:nvPr>
          </p:nvSpPr>
          <p:spPr>
            <a:xfrm>
              <a:off x="6463892" y="4102100"/>
              <a:ext cx="2832917" cy="1822450"/>
            </a:xfrm>
            <a:custGeom>
              <a:avLst/>
              <a:gdLst>
                <a:gd name="connsiteX0" fmla="*/ 176782 w 1993900"/>
                <a:gd name="connsiteY0" fmla="*/ 0 h 1282700"/>
                <a:gd name="connsiteX1" fmla="*/ 399032 w 1993900"/>
                <a:gd name="connsiteY1" fmla="*/ 0 h 1282700"/>
                <a:gd name="connsiteX2" fmla="*/ 435678 w 1993900"/>
                <a:gd name="connsiteY2" fmla="*/ 0 h 1282700"/>
                <a:gd name="connsiteX3" fmla="*/ 657928 w 1993900"/>
                <a:gd name="connsiteY3" fmla="*/ 0 h 1282700"/>
                <a:gd name="connsiteX4" fmla="*/ 854778 w 1993900"/>
                <a:gd name="connsiteY4" fmla="*/ 196850 h 1282700"/>
                <a:gd name="connsiteX5" fmla="*/ 996950 w 1993900"/>
                <a:gd name="connsiteY5" fmla="*/ 196850 h 1282700"/>
                <a:gd name="connsiteX6" fmla="*/ 1844248 w 1993900"/>
                <a:gd name="connsiteY6" fmla="*/ 196850 h 1282700"/>
                <a:gd name="connsiteX7" fmla="*/ 1993900 w 1993900"/>
                <a:gd name="connsiteY7" fmla="*/ 346502 h 1282700"/>
                <a:gd name="connsiteX8" fmla="*/ 1993900 w 1993900"/>
                <a:gd name="connsiteY8" fmla="*/ 590550 h 1282700"/>
                <a:gd name="connsiteX9" fmla="*/ 1993900 w 1993900"/>
                <a:gd name="connsiteY9" fmla="*/ 1105918 h 1282700"/>
                <a:gd name="connsiteX10" fmla="*/ 1993900 w 1993900"/>
                <a:gd name="connsiteY10" fmla="*/ 1133048 h 1282700"/>
                <a:gd name="connsiteX11" fmla="*/ 1844248 w 1993900"/>
                <a:gd name="connsiteY11" fmla="*/ 1282700 h 1282700"/>
                <a:gd name="connsiteX12" fmla="*/ 1817118 w 1993900"/>
                <a:gd name="connsiteY12" fmla="*/ 1282700 h 1282700"/>
                <a:gd name="connsiteX13" fmla="*/ 996950 w 1993900"/>
                <a:gd name="connsiteY13" fmla="*/ 1282700 h 1282700"/>
                <a:gd name="connsiteX14" fmla="*/ 399032 w 1993900"/>
                <a:gd name="connsiteY14" fmla="*/ 1282700 h 1282700"/>
                <a:gd name="connsiteX15" fmla="*/ 371902 w 1993900"/>
                <a:gd name="connsiteY15" fmla="*/ 1282700 h 1282700"/>
                <a:gd name="connsiteX16" fmla="*/ 176782 w 1993900"/>
                <a:gd name="connsiteY16" fmla="*/ 1282700 h 1282700"/>
                <a:gd name="connsiteX17" fmla="*/ 149652 w 1993900"/>
                <a:gd name="connsiteY17" fmla="*/ 1282700 h 1282700"/>
                <a:gd name="connsiteX18" fmla="*/ 0 w 1993900"/>
                <a:gd name="connsiteY18" fmla="*/ 1133048 h 1282700"/>
                <a:gd name="connsiteX19" fmla="*/ 0 w 1993900"/>
                <a:gd name="connsiteY19" fmla="*/ 1105918 h 1282700"/>
                <a:gd name="connsiteX20" fmla="*/ 0 w 1993900"/>
                <a:gd name="connsiteY20" fmla="*/ 346502 h 1282700"/>
                <a:gd name="connsiteX21" fmla="*/ 0 w 1993900"/>
                <a:gd name="connsiteY21" fmla="*/ 176782 h 1282700"/>
                <a:gd name="connsiteX22" fmla="*/ 176782 w 1993900"/>
                <a:gd name="connsiteY22" fmla="*/ 0 h 128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3900" h="1282700">
                  <a:moveTo>
                    <a:pt x="176782" y="0"/>
                  </a:moveTo>
                  <a:lnTo>
                    <a:pt x="399032" y="0"/>
                  </a:lnTo>
                  <a:lnTo>
                    <a:pt x="435678" y="0"/>
                  </a:lnTo>
                  <a:lnTo>
                    <a:pt x="657928" y="0"/>
                  </a:lnTo>
                  <a:lnTo>
                    <a:pt x="854778" y="196850"/>
                  </a:lnTo>
                  <a:lnTo>
                    <a:pt x="996950" y="196850"/>
                  </a:lnTo>
                  <a:lnTo>
                    <a:pt x="1844248" y="196850"/>
                  </a:lnTo>
                  <a:cubicBezTo>
                    <a:pt x="1926899" y="196850"/>
                    <a:pt x="1993900" y="263851"/>
                    <a:pt x="1993900" y="346502"/>
                  </a:cubicBezTo>
                  <a:lnTo>
                    <a:pt x="1993900" y="590550"/>
                  </a:lnTo>
                  <a:lnTo>
                    <a:pt x="1993900" y="1105918"/>
                  </a:lnTo>
                  <a:lnTo>
                    <a:pt x="1993900" y="1133048"/>
                  </a:lnTo>
                  <a:cubicBezTo>
                    <a:pt x="1993900" y="1215699"/>
                    <a:pt x="1926899" y="1282700"/>
                    <a:pt x="1844248" y="1282700"/>
                  </a:cubicBezTo>
                  <a:lnTo>
                    <a:pt x="1817118" y="1282700"/>
                  </a:lnTo>
                  <a:lnTo>
                    <a:pt x="996950" y="1282700"/>
                  </a:lnTo>
                  <a:lnTo>
                    <a:pt x="399032" y="1282700"/>
                  </a:lnTo>
                  <a:lnTo>
                    <a:pt x="371902" y="1282700"/>
                  </a:lnTo>
                  <a:lnTo>
                    <a:pt x="176782" y="1282700"/>
                  </a:lnTo>
                  <a:lnTo>
                    <a:pt x="149652" y="1282700"/>
                  </a:lnTo>
                  <a:cubicBezTo>
                    <a:pt x="67001" y="1282700"/>
                    <a:pt x="0" y="1215699"/>
                    <a:pt x="0" y="1133048"/>
                  </a:cubicBezTo>
                  <a:lnTo>
                    <a:pt x="0" y="1105918"/>
                  </a:lnTo>
                  <a:lnTo>
                    <a:pt x="0" y="346502"/>
                  </a:lnTo>
                  <a:lnTo>
                    <a:pt x="0" y="176782"/>
                  </a:lnTo>
                  <a:cubicBezTo>
                    <a:pt x="0" y="79148"/>
                    <a:pt x="79148" y="0"/>
                    <a:pt x="176782" y="0"/>
                  </a:cubicBezTo>
                  <a:close/>
                </a:path>
              </a:pathLst>
            </a:cu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1800000" bIns="1368000" numCol="1" spcCol="0" rtlCol="0" fromWordArt="0" anchor="ctr" anchorCtr="0" forceAA="0" compatLnSpc="1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800" b="1" kern="0" dirty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sym typeface="Arial" panose="020B0604020202020204" pitchFamily="34" charset="0"/>
                </a:rPr>
                <a:t>04</a:t>
              </a:r>
            </a:p>
          </p:txBody>
        </p:sp>
        <p:sp>
          <p:nvSpPr>
            <p:cNvPr id="41" name="任意多边形 40"/>
            <p:cNvSpPr/>
            <p:nvPr>
              <p:custDataLst>
                <p:tags r:id="rId7"/>
              </p:custDataLst>
            </p:nvPr>
          </p:nvSpPr>
          <p:spPr>
            <a:xfrm>
              <a:off x="6463892" y="4483043"/>
              <a:ext cx="2832917" cy="1441507"/>
            </a:xfrm>
            <a:custGeom>
              <a:avLst/>
              <a:gdLst>
                <a:gd name="connsiteX0" fmla="*/ 908048 w 1993900"/>
                <a:gd name="connsiteY0" fmla="*/ 0 h 1047750"/>
                <a:gd name="connsiteX1" fmla="*/ 1849499 w 1993900"/>
                <a:gd name="connsiteY1" fmla="*/ 0 h 1047750"/>
                <a:gd name="connsiteX2" fmla="*/ 1993900 w 1993900"/>
                <a:gd name="connsiteY2" fmla="*/ 144401 h 1047750"/>
                <a:gd name="connsiteX3" fmla="*/ 1993900 w 1993900"/>
                <a:gd name="connsiteY3" fmla="*/ 903349 h 1047750"/>
                <a:gd name="connsiteX4" fmla="*/ 1849499 w 1993900"/>
                <a:gd name="connsiteY4" fmla="*/ 1047750 h 1047750"/>
                <a:gd name="connsiteX5" fmla="*/ 144401 w 1993900"/>
                <a:gd name="connsiteY5" fmla="*/ 1047750 h 1047750"/>
                <a:gd name="connsiteX6" fmla="*/ 0 w 1993900"/>
                <a:gd name="connsiteY6" fmla="*/ 903349 h 1047750"/>
                <a:gd name="connsiteX7" fmla="*/ 0 w 1993900"/>
                <a:gd name="connsiteY7" fmla="*/ 239711 h 1047750"/>
                <a:gd name="connsiteX8" fmla="*/ 115888 w 1993900"/>
                <a:gd name="connsiteY8" fmla="*/ 123823 h 1047750"/>
                <a:gd name="connsiteX9" fmla="*/ 784225 w 1993900"/>
                <a:gd name="connsiteY9" fmla="*/ 123823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3900" h="1047750">
                  <a:moveTo>
                    <a:pt x="908048" y="0"/>
                  </a:moveTo>
                  <a:lnTo>
                    <a:pt x="1849499" y="0"/>
                  </a:lnTo>
                  <a:cubicBezTo>
                    <a:pt x="1929249" y="0"/>
                    <a:pt x="1993900" y="64651"/>
                    <a:pt x="1993900" y="144401"/>
                  </a:cubicBezTo>
                  <a:lnTo>
                    <a:pt x="1993900" y="903349"/>
                  </a:lnTo>
                  <a:cubicBezTo>
                    <a:pt x="1993900" y="983099"/>
                    <a:pt x="1929249" y="1047750"/>
                    <a:pt x="1849499" y="1047750"/>
                  </a:cubicBezTo>
                  <a:lnTo>
                    <a:pt x="144401" y="1047750"/>
                  </a:lnTo>
                  <a:cubicBezTo>
                    <a:pt x="64651" y="1047750"/>
                    <a:pt x="0" y="983099"/>
                    <a:pt x="0" y="903349"/>
                  </a:cubicBezTo>
                  <a:lnTo>
                    <a:pt x="0" y="239711"/>
                  </a:lnTo>
                  <a:lnTo>
                    <a:pt x="115888" y="123823"/>
                  </a:lnTo>
                  <a:lnTo>
                    <a:pt x="784225" y="123823"/>
                  </a:lnTo>
                  <a:close/>
                </a:path>
              </a:pathLst>
            </a:custGeom>
            <a:solidFill>
              <a:srgbClr val="799D55"/>
            </a:solidFill>
          </p:spPr>
          <p:txBody>
            <a:bodyPr rot="0" spcFirstLastPara="0" vertOverflow="overflow" horzOverflow="overflow" vert="horz" wrap="square" lIns="91440" tIns="216000" rIns="91440" bIns="45720" numCol="1" spcCol="0" rtlCol="0" fromWordArt="0" anchor="ctr" anchorCtr="0" forceAA="0" compatLnSpc="1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latin typeface="华文仿宋" panose="02010600040101010101" pitchFamily="2" charset="-122"/>
                  <a:ea typeface="华文仿宋" panose="02010600040101010101" pitchFamily="2" charset="-122"/>
                  <a:sym typeface="Arial" panose="020B0604020202020204" pitchFamily="34" charset="0"/>
                </a:rPr>
                <a:t>为帮助解决学校教师时间紧、任务重的现实，远川阅读研究院专业阅读名师，协助学校完成阅读课程的体系构架和具体实施。</a:t>
              </a:r>
            </a:p>
          </p:txBody>
        </p:sp>
      </p:grpSp>
      <p:pic>
        <p:nvPicPr>
          <p:cNvPr id="14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AA599404-FC38-441E-A6D9-D8460B2A6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33394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5508867"/>
      </p:ext>
    </p:extLst>
  </p:cSld>
  <p:clrMapOvr>
    <a:masterClrMapping/>
  </p:clrMapOvr>
  <p:transition>
    <p:strips dir="r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02168B-F1E0-4C5F-BD4F-4B8ED3933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360" y="931545"/>
            <a:ext cx="6431280" cy="1143000"/>
          </a:xfrm>
        </p:spPr>
        <p:txBody>
          <a:bodyPr/>
          <a:lstStyle/>
          <a:p>
            <a:r>
              <a:rPr lang="zh-CN" altLang="en-US" sz="320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基于构式的读写一体化阅读 课程</a:t>
            </a:r>
          </a:p>
        </p:txBody>
      </p:sp>
      <p:sp>
        <p:nvSpPr>
          <p:cNvPr id="4" name="标题 4">
            <a:extLst>
              <a:ext uri="{FF2B5EF4-FFF2-40B4-BE49-F238E27FC236}">
                <a16:creationId xmlns:a16="http://schemas.microsoft.com/office/drawing/2014/main" id="{5F977E21-E85B-4342-812A-6336CFB5BAD0}"/>
              </a:ext>
            </a:extLst>
          </p:cNvPr>
          <p:cNvSpPr txBox="1">
            <a:spLocks/>
          </p:cNvSpPr>
          <p:nvPr/>
        </p:nvSpPr>
        <p:spPr bwMode="auto">
          <a:xfrm>
            <a:off x="0" y="294005"/>
            <a:ext cx="3621405" cy="477520"/>
          </a:xfrm>
          <a:prstGeom prst="homePlate">
            <a:avLst/>
          </a:prstGeom>
          <a:solidFill>
            <a:srgbClr val="1089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zh-CN" altLang="en-US" sz="3200" b="1" dirty="0">
                <a:solidFill>
                  <a:schemeClr val="bg1"/>
                </a:solidFill>
                <a:sym typeface="+mn-ea"/>
              </a:rPr>
              <a:t>课程特色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2ADB476-5479-4DE9-AC0C-110C3116876D}"/>
              </a:ext>
            </a:extLst>
          </p:cNvPr>
          <p:cNvSpPr/>
          <p:nvPr/>
        </p:nvSpPr>
        <p:spPr>
          <a:xfrm>
            <a:off x="375920" y="2241352"/>
            <a:ext cx="110591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262626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800" dirty="0">
                <a:solidFill>
                  <a:srgbClr val="262626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宋体" panose="02010600030101010101" pitchFamily="2" charset="-122"/>
                <a:sym typeface="+mn-ea"/>
              </a:rPr>
              <a:t>由远川阅读教育研究院研发，结合部编新教材的要求，遵循不同年龄段学生的心理特点及认知能力，精选经典书籍，开展</a:t>
            </a:r>
            <a:r>
              <a:rPr lang="zh-CN" altLang="en-US" sz="2800" dirty="0">
                <a:solidFill>
                  <a:srgbClr val="262626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Calibri" panose="020F0502020204030204" pitchFamily="34" charset="0"/>
                <a:sym typeface="+mn-ea"/>
              </a:rPr>
              <a:t>“</a:t>
            </a:r>
            <a:r>
              <a:rPr lang="zh-CN" altLang="en-US" sz="2800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宋体" panose="02010600030101010101" pitchFamily="2" charset="-122"/>
                <a:sym typeface="+mn-ea"/>
              </a:rPr>
              <a:t>基于构式的读写一体化</a:t>
            </a:r>
            <a:r>
              <a:rPr lang="zh-CN" altLang="en-US" sz="2800" dirty="0">
                <a:solidFill>
                  <a:srgbClr val="262626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Calibri" panose="020F0502020204030204" pitchFamily="34" charset="0"/>
                <a:sym typeface="+mn-ea"/>
              </a:rPr>
              <a:t>”</a:t>
            </a:r>
            <a:r>
              <a:rPr lang="zh-CN" altLang="en-US" sz="2800" dirty="0">
                <a:solidFill>
                  <a:srgbClr val="262626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宋体" panose="02010600030101010101" pitchFamily="2" charset="-122"/>
                <a:sym typeface="+mn-ea"/>
              </a:rPr>
              <a:t>指导，提升孩子的语言水平和能力，让阅读和写作更轻松。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262626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宋体" panose="02010600030101010101" pitchFamily="2" charset="-122"/>
                <a:sym typeface="+mn-ea"/>
              </a:rPr>
              <a:t>    重在掌握精细的阅读方法。指导孩子在阅读中学习梳理、批注、仿写、续写、创作。</a:t>
            </a:r>
            <a:r>
              <a:rPr lang="zh-CN" altLang="en-US" sz="2800" b="1" dirty="0">
                <a:solidFill>
                  <a:srgbClr val="262626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宋体" panose="02010600030101010101" pitchFamily="2" charset="-122"/>
                <a:sym typeface="+mn-ea"/>
              </a:rPr>
              <a:t>阅读和写作相结合，让孩子学会阅读，学会写作。</a:t>
            </a:r>
            <a:endParaRPr lang="zh-CN" altLang="en-US" sz="28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5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FF085F1A-613B-46E4-A636-E3E780C5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33394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451931"/>
      </p:ext>
    </p:extLst>
  </p:cSld>
  <p:clrMapOvr>
    <a:masterClrMapping/>
  </p:clrMapOvr>
  <p:transition spd="med" advClick="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5253952" y="4901563"/>
            <a:ext cx="921826" cy="921826"/>
          </a:xfrm>
          <a:prstGeom prst="ellipse">
            <a:avLst/>
          </a:prstGeom>
          <a:solidFill>
            <a:srgbClr val="CDD74C"/>
          </a:solidFill>
          <a:ln>
            <a:noFill/>
          </a:ln>
        </p:spPr>
        <p:style>
          <a:lnRef idx="2">
            <a:srgbClr val="FE8A57">
              <a:shade val="50000"/>
            </a:srgbClr>
          </a:lnRef>
          <a:fillRef idx="1">
            <a:srgbClr val="FE8A57"/>
          </a:fillRef>
          <a:effectRef idx="0">
            <a:srgbClr val="FE8A57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>
            <a:off x="6733484" y="3428094"/>
            <a:ext cx="922059" cy="922059"/>
            <a:chOff x="7126514" y="2833914"/>
            <a:chExt cx="1190172" cy="1190172"/>
          </a:xfrm>
        </p:grpSpPr>
        <p:sp>
          <p:nvSpPr>
            <p:cNvPr id="4" name="椭圆 3"/>
            <p:cNvSpPr/>
            <p:nvPr>
              <p:custDataLst>
                <p:tags r:id="rId33"/>
              </p:custDataLst>
            </p:nvPr>
          </p:nvSpPr>
          <p:spPr>
            <a:xfrm>
              <a:off x="7126514" y="2833914"/>
              <a:ext cx="1190172" cy="1190172"/>
            </a:xfrm>
            <a:prstGeom prst="ellipse">
              <a:avLst/>
            </a:prstGeom>
            <a:solidFill>
              <a:srgbClr val="EED054"/>
            </a:solidFill>
            <a:ln>
              <a:noFill/>
            </a:ln>
          </p:spPr>
          <p:style>
            <a:lnRef idx="2">
              <a:srgbClr val="FE8A57">
                <a:shade val="50000"/>
              </a:srgbClr>
            </a:lnRef>
            <a:fillRef idx="1">
              <a:srgbClr val="FE8A57"/>
            </a:fillRef>
            <a:effectRef idx="0">
              <a:srgbClr val="FE8A57"/>
            </a:effectRef>
            <a:fontRef idx="minor">
              <a:sysClr val="window" lastClr="FFFFFF"/>
            </a:fontRef>
          </p:style>
          <p:txBody>
            <a:bodyPr wrap="square" rtlCol="0" anchor="ctr">
              <a:normAutofit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2" name="KSO_Shape"/>
            <p:cNvSpPr/>
            <p:nvPr>
              <p:custDataLst>
                <p:tags r:id="rId34"/>
              </p:custDataLst>
            </p:nvPr>
          </p:nvSpPr>
          <p:spPr>
            <a:xfrm>
              <a:off x="7472170" y="3105754"/>
              <a:ext cx="498860" cy="646492"/>
            </a:xfrm>
            <a:custGeom>
              <a:avLst/>
              <a:gdLst>
                <a:gd name="connsiteX0" fmla="*/ 119442 w 2112807"/>
                <a:gd name="connsiteY0" fmla="*/ 0 h 3733939"/>
                <a:gd name="connsiteX1" fmla="*/ 238884 w 2112807"/>
                <a:gd name="connsiteY1" fmla="*/ 119442 h 3733939"/>
                <a:gd name="connsiteX2" fmla="*/ 165934 w 2112807"/>
                <a:gd name="connsiteY2" fmla="*/ 229498 h 3733939"/>
                <a:gd name="connsiteX3" fmla="*/ 142301 w 2112807"/>
                <a:gd name="connsiteY3" fmla="*/ 234269 h 3733939"/>
                <a:gd name="connsiteX4" fmla="*/ 142301 w 2112807"/>
                <a:gd name="connsiteY4" fmla="*/ 412408 h 3733939"/>
                <a:gd name="connsiteX5" fmla="*/ 159590 w 2112807"/>
                <a:gd name="connsiteY5" fmla="*/ 392780 h 3733939"/>
                <a:gd name="connsiteX6" fmla="*/ 2112807 w 2112807"/>
                <a:gd name="connsiteY6" fmla="*/ 464309 h 3733939"/>
                <a:gd name="connsiteX7" fmla="*/ 2112807 w 2112807"/>
                <a:gd name="connsiteY7" fmla="*/ 1976477 h 3733939"/>
                <a:gd name="connsiteX8" fmla="*/ 159590 w 2112807"/>
                <a:gd name="connsiteY8" fmla="*/ 1904948 h 3733939"/>
                <a:gd name="connsiteX9" fmla="*/ 142301 w 2112807"/>
                <a:gd name="connsiteY9" fmla="*/ 1924576 h 3733939"/>
                <a:gd name="connsiteX10" fmla="*/ 142301 w 2112807"/>
                <a:gd name="connsiteY10" fmla="*/ 3733939 h 3733939"/>
                <a:gd name="connsiteX11" fmla="*/ 96582 w 2112807"/>
                <a:gd name="connsiteY11" fmla="*/ 3733939 h 3733939"/>
                <a:gd name="connsiteX12" fmla="*/ 96582 w 2112807"/>
                <a:gd name="connsiteY12" fmla="*/ 234269 h 3733939"/>
                <a:gd name="connsiteX13" fmla="*/ 72950 w 2112807"/>
                <a:gd name="connsiteY13" fmla="*/ 229498 h 3733939"/>
                <a:gd name="connsiteX14" fmla="*/ 0 w 2112807"/>
                <a:gd name="connsiteY14" fmla="*/ 119442 h 3733939"/>
                <a:gd name="connsiteX15" fmla="*/ 119442 w 2112807"/>
                <a:gd name="connsiteY15" fmla="*/ 0 h 373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12807" h="3733939">
                  <a:moveTo>
                    <a:pt x="119442" y="0"/>
                  </a:moveTo>
                  <a:cubicBezTo>
                    <a:pt x="185408" y="0"/>
                    <a:pt x="238884" y="53476"/>
                    <a:pt x="238884" y="119442"/>
                  </a:cubicBezTo>
                  <a:cubicBezTo>
                    <a:pt x="238884" y="168916"/>
                    <a:pt x="208804" y="211365"/>
                    <a:pt x="165934" y="229498"/>
                  </a:cubicBezTo>
                  <a:lnTo>
                    <a:pt x="142301" y="234269"/>
                  </a:lnTo>
                  <a:lnTo>
                    <a:pt x="142301" y="412408"/>
                  </a:lnTo>
                  <a:lnTo>
                    <a:pt x="159590" y="392780"/>
                  </a:lnTo>
                  <a:cubicBezTo>
                    <a:pt x="810663" y="-273233"/>
                    <a:pt x="1461735" y="1278149"/>
                    <a:pt x="2112807" y="464309"/>
                  </a:cubicBezTo>
                  <a:lnTo>
                    <a:pt x="2112807" y="1976477"/>
                  </a:lnTo>
                  <a:cubicBezTo>
                    <a:pt x="1461735" y="2790317"/>
                    <a:pt x="810663" y="1238935"/>
                    <a:pt x="159590" y="1904948"/>
                  </a:cubicBezTo>
                  <a:lnTo>
                    <a:pt x="142301" y="1924576"/>
                  </a:lnTo>
                  <a:lnTo>
                    <a:pt x="142301" y="3733939"/>
                  </a:lnTo>
                  <a:lnTo>
                    <a:pt x="96582" y="3733939"/>
                  </a:lnTo>
                  <a:lnTo>
                    <a:pt x="96582" y="234269"/>
                  </a:lnTo>
                  <a:lnTo>
                    <a:pt x="72950" y="229498"/>
                  </a:lnTo>
                  <a:cubicBezTo>
                    <a:pt x="30080" y="211365"/>
                    <a:pt x="0" y="168916"/>
                    <a:pt x="0" y="119442"/>
                  </a:cubicBezTo>
                  <a:cubicBezTo>
                    <a:pt x="0" y="53476"/>
                    <a:pt x="53476" y="0"/>
                    <a:pt x="119442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rgbClr val="FE8A57">
                <a:shade val="50000"/>
              </a:srgbClr>
            </a:lnRef>
            <a:fillRef idx="1">
              <a:srgbClr val="FE8A57"/>
            </a:fillRef>
            <a:effectRef idx="0">
              <a:srgbClr val="FE8A57"/>
            </a:effectRef>
            <a:fontRef idx="minor">
              <a:sysClr val="window" lastClr="FFFFFF"/>
            </a:fontRef>
          </p:style>
          <p:txBody>
            <a:bodyPr wrap="square" bIns="684000" anchor="ctr">
              <a:normAutofit fontScale="25000" lnSpcReduction="20000"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3809352" y="3427920"/>
            <a:ext cx="921826" cy="921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15" name="椭圆 14"/>
          <p:cNvSpPr/>
          <p:nvPr>
            <p:custDataLst>
              <p:tags r:id="rId5"/>
            </p:custDataLst>
          </p:nvPr>
        </p:nvSpPr>
        <p:spPr>
          <a:xfrm>
            <a:off x="5253952" y="1944983"/>
            <a:ext cx="921826" cy="921826"/>
          </a:xfrm>
          <a:prstGeom prst="ellipse">
            <a:avLst/>
          </a:prstGeom>
          <a:solidFill>
            <a:srgbClr val="FE8A57"/>
          </a:solidFill>
          <a:ln>
            <a:noFill/>
          </a:ln>
        </p:spPr>
        <p:style>
          <a:lnRef idx="2">
            <a:srgbClr val="FE8A57">
              <a:shade val="50000"/>
            </a:srgbClr>
          </a:lnRef>
          <a:fillRef idx="1">
            <a:srgbClr val="FE8A57"/>
          </a:fillRef>
          <a:effectRef idx="0">
            <a:srgbClr val="FE8A57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17" name="上箭头 16"/>
          <p:cNvSpPr/>
          <p:nvPr>
            <p:custDataLst>
              <p:tags r:id="rId6"/>
            </p:custDataLst>
          </p:nvPr>
        </p:nvSpPr>
        <p:spPr>
          <a:xfrm>
            <a:off x="5574187" y="3007166"/>
            <a:ext cx="317183" cy="272068"/>
          </a:xfrm>
          <a:prstGeom prst="upArrow">
            <a:avLst>
              <a:gd name="adj1" fmla="val 57862"/>
              <a:gd name="adj2" fmla="val 61457"/>
            </a:avLst>
          </a:prstGeom>
          <a:ln>
            <a:noFill/>
          </a:ln>
        </p:spPr>
        <p:style>
          <a:lnRef idx="2">
            <a:srgbClr val="FE8A57">
              <a:shade val="50000"/>
            </a:srgbClr>
          </a:lnRef>
          <a:fillRef idx="1">
            <a:srgbClr val="FE8A57"/>
          </a:fillRef>
          <a:effectRef idx="0">
            <a:srgbClr val="FE8A57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21" name="上箭头 20"/>
          <p:cNvSpPr/>
          <p:nvPr>
            <p:custDataLst>
              <p:tags r:id="rId7"/>
            </p:custDataLst>
          </p:nvPr>
        </p:nvSpPr>
        <p:spPr>
          <a:xfrm rot="16200000">
            <a:off x="4799213" y="3775388"/>
            <a:ext cx="317183" cy="272068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00C37B"/>
          </a:solidFill>
          <a:ln>
            <a:noFill/>
          </a:ln>
        </p:spPr>
        <p:style>
          <a:lnRef idx="2">
            <a:srgbClr val="FE8A57">
              <a:shade val="50000"/>
            </a:srgbClr>
          </a:lnRef>
          <a:fillRef idx="1">
            <a:srgbClr val="FE8A57"/>
          </a:fillRef>
          <a:effectRef idx="0">
            <a:srgbClr val="FE8A57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22" name="上箭头 21"/>
          <p:cNvSpPr/>
          <p:nvPr>
            <p:custDataLst>
              <p:tags r:id="rId8"/>
            </p:custDataLst>
          </p:nvPr>
        </p:nvSpPr>
        <p:spPr>
          <a:xfrm rot="10800000">
            <a:off x="5556652" y="4508571"/>
            <a:ext cx="317183" cy="272068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CDD74C"/>
          </a:solidFill>
          <a:ln>
            <a:noFill/>
          </a:ln>
        </p:spPr>
        <p:style>
          <a:lnRef idx="2">
            <a:srgbClr val="FE8A57">
              <a:shade val="50000"/>
            </a:srgbClr>
          </a:lnRef>
          <a:fillRef idx="1">
            <a:srgbClr val="FE8A57"/>
          </a:fillRef>
          <a:effectRef idx="0">
            <a:srgbClr val="FE8A57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23" name="上箭头 22"/>
          <p:cNvSpPr/>
          <p:nvPr>
            <p:custDataLst>
              <p:tags r:id="rId9"/>
            </p:custDataLst>
          </p:nvPr>
        </p:nvSpPr>
        <p:spPr>
          <a:xfrm rot="5400000">
            <a:off x="6310882" y="3786489"/>
            <a:ext cx="317183" cy="272068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EED054"/>
          </a:solidFill>
          <a:ln>
            <a:noFill/>
          </a:ln>
        </p:spPr>
        <p:style>
          <a:lnRef idx="2">
            <a:srgbClr val="FE8A57">
              <a:shade val="50000"/>
            </a:srgbClr>
          </a:lnRef>
          <a:fillRef idx="1">
            <a:srgbClr val="FE8A57"/>
          </a:fillRef>
          <a:effectRef idx="0">
            <a:srgbClr val="FE8A57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>
            <a:off x="5252790" y="3427920"/>
            <a:ext cx="921826" cy="921826"/>
          </a:xfrm>
          <a:prstGeom prst="ellipse">
            <a:avLst/>
          </a:prstGeom>
          <a:solidFill>
            <a:srgbClr val="10893A"/>
          </a:solidFill>
          <a:ln>
            <a:noFill/>
          </a:ln>
        </p:spPr>
        <p:style>
          <a:lnRef idx="2">
            <a:srgbClr val="FE8A57">
              <a:shade val="50000"/>
            </a:srgbClr>
          </a:lnRef>
          <a:fillRef idx="1">
            <a:srgbClr val="FE8A57"/>
          </a:fillRef>
          <a:effectRef idx="0">
            <a:srgbClr val="FE8A57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grpSp>
        <p:nvGrpSpPr>
          <p:cNvPr id="41" name="组合 40"/>
          <p:cNvGrpSpPr/>
          <p:nvPr>
            <p:custDataLst>
              <p:tags r:id="rId11"/>
            </p:custDataLst>
          </p:nvPr>
        </p:nvGrpSpPr>
        <p:grpSpPr>
          <a:xfrm>
            <a:off x="3252395" y="2137093"/>
            <a:ext cx="1841444" cy="385640"/>
            <a:chOff x="3403600" y="1970870"/>
            <a:chExt cx="2013077" cy="421584"/>
          </a:xfrm>
        </p:grpSpPr>
        <p:cxnSp>
          <p:nvCxnSpPr>
            <p:cNvPr id="29" name="直接连接符 28"/>
            <p:cNvCxnSpPr/>
            <p:nvPr>
              <p:custDataLst>
                <p:tags r:id="rId30"/>
              </p:custDataLst>
            </p:nvPr>
          </p:nvCxnSpPr>
          <p:spPr>
            <a:xfrm flipH="1">
              <a:off x="4394200" y="2392454"/>
              <a:ext cx="1022477" cy="0"/>
            </a:xfrm>
            <a:prstGeom prst="line">
              <a:avLst/>
            </a:prstGeom>
            <a:ln w="9525">
              <a:solidFill>
                <a:sysClr val="windowText" lastClr="000000">
                  <a:lumMod val="65000"/>
                  <a:lumOff val="35000"/>
                </a:sysClr>
              </a:solidFill>
            </a:ln>
          </p:spPr>
          <p:style>
            <a:lnRef idx="1">
              <a:srgbClr val="FE8A57"/>
            </a:lnRef>
            <a:fillRef idx="0">
              <a:srgbClr val="FE8A57"/>
            </a:fillRef>
            <a:effectRef idx="0">
              <a:srgbClr val="FE8A57"/>
            </a:effectRef>
            <a:fontRef idx="minor">
              <a:sysClr val="windowText" lastClr="000000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31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ysClr val="windowText" lastClr="000000">
                  <a:lumMod val="65000"/>
                  <a:lumOff val="35000"/>
                </a:sysClr>
              </a:solidFill>
            </a:ln>
          </p:spPr>
          <p:style>
            <a:lnRef idx="1">
              <a:srgbClr val="FE8A57"/>
            </a:lnRef>
            <a:fillRef idx="0">
              <a:srgbClr val="FE8A57"/>
            </a:fillRef>
            <a:effectRef idx="0">
              <a:srgbClr val="FE8A57"/>
            </a:effectRef>
            <a:fontRef idx="minor">
              <a:sysClr val="windowText" lastClr="000000"/>
            </a:fontRef>
          </p:style>
        </p:cxnSp>
        <p:cxnSp>
          <p:nvCxnSpPr>
            <p:cNvPr id="33" name="直接连接符 32"/>
            <p:cNvCxnSpPr/>
            <p:nvPr>
              <p:custDataLst>
                <p:tags r:id="rId32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ysClr val="windowText" lastClr="000000">
                  <a:lumMod val="65000"/>
                  <a:lumOff val="35000"/>
                </a:sysClr>
              </a:solidFill>
              <a:tailEnd type="oval"/>
            </a:ln>
          </p:spPr>
          <p:style>
            <a:lnRef idx="1">
              <a:srgbClr val="FE8A57"/>
            </a:lnRef>
            <a:fillRef idx="0">
              <a:srgbClr val="FE8A57"/>
            </a:fillRef>
            <a:effectRef idx="0">
              <a:srgbClr val="FE8A57"/>
            </a:effectRef>
            <a:fontRef idx="minor">
              <a:sysClr val="windowText" lastClr="000000"/>
            </a:fontRef>
          </p:style>
        </p:cxnSp>
      </p:grpSp>
      <p:grpSp>
        <p:nvGrpSpPr>
          <p:cNvPr id="40" name="组合 39"/>
          <p:cNvGrpSpPr/>
          <p:nvPr>
            <p:custDataLst>
              <p:tags r:id="rId12"/>
            </p:custDataLst>
          </p:nvPr>
        </p:nvGrpSpPr>
        <p:grpSpPr>
          <a:xfrm>
            <a:off x="3245134" y="4508571"/>
            <a:ext cx="1025365" cy="1058093"/>
            <a:chOff x="3395663" y="4563384"/>
            <a:chExt cx="1120935" cy="1156713"/>
          </a:xfrm>
        </p:grpSpPr>
        <p:cxnSp>
          <p:nvCxnSpPr>
            <p:cNvPr id="36" name="直接连接符 35"/>
            <p:cNvCxnSpPr/>
            <p:nvPr>
              <p:custDataLst>
                <p:tags r:id="rId28"/>
              </p:custDataLst>
            </p:nvPr>
          </p:nvCxnSpPr>
          <p:spPr>
            <a:xfrm>
              <a:off x="4516597" y="4563384"/>
              <a:ext cx="0" cy="1156713"/>
            </a:xfrm>
            <a:prstGeom prst="line">
              <a:avLst/>
            </a:prstGeom>
            <a:ln w="9525">
              <a:solidFill>
                <a:sysClr val="windowText" lastClr="000000">
                  <a:lumMod val="65000"/>
                  <a:lumOff val="35000"/>
                </a:sysClr>
              </a:solidFill>
            </a:ln>
          </p:spPr>
          <p:style>
            <a:lnRef idx="1">
              <a:srgbClr val="FE8A57"/>
            </a:lnRef>
            <a:fillRef idx="0">
              <a:srgbClr val="FE8A57"/>
            </a:fillRef>
            <a:effectRef idx="0">
              <a:srgbClr val="FE8A57"/>
            </a:effectRef>
            <a:fontRef idx="minor">
              <a:sysClr val="windowText" lastClr="000000"/>
            </a:fontRef>
          </p:style>
        </p:cxnSp>
        <p:cxnSp>
          <p:nvCxnSpPr>
            <p:cNvPr id="38" name="直接连接符 37"/>
            <p:cNvCxnSpPr/>
            <p:nvPr>
              <p:custDataLst>
                <p:tags r:id="rId29"/>
              </p:custDataLst>
            </p:nvPr>
          </p:nvCxnSpPr>
          <p:spPr>
            <a:xfrm flipH="1">
              <a:off x="3395663" y="5720097"/>
              <a:ext cx="1120935" cy="0"/>
            </a:xfrm>
            <a:prstGeom prst="line">
              <a:avLst/>
            </a:prstGeom>
            <a:ln w="9525">
              <a:solidFill>
                <a:sysClr val="windowText" lastClr="000000">
                  <a:lumMod val="65000"/>
                  <a:lumOff val="35000"/>
                </a:sysClr>
              </a:solidFill>
              <a:tailEnd type="oval"/>
            </a:ln>
          </p:spPr>
          <p:style>
            <a:lnRef idx="1">
              <a:srgbClr val="FE8A57"/>
            </a:lnRef>
            <a:fillRef idx="0">
              <a:srgbClr val="FE8A57"/>
            </a:fillRef>
            <a:effectRef idx="0">
              <a:srgbClr val="FE8A57"/>
            </a:effectRef>
            <a:fontRef idx="minor">
              <a:sysClr val="windowText" lastClr="000000"/>
            </a:fontRef>
          </p:style>
        </p:cxnSp>
      </p:grpSp>
      <p:grpSp>
        <p:nvGrpSpPr>
          <p:cNvPr id="42" name="组合 41"/>
          <p:cNvGrpSpPr/>
          <p:nvPr>
            <p:custDataLst>
              <p:tags r:id="rId13"/>
            </p:custDataLst>
          </p:nvPr>
        </p:nvGrpSpPr>
        <p:grpSpPr>
          <a:xfrm rot="10800000">
            <a:off x="7194513" y="2204288"/>
            <a:ext cx="1025365" cy="1058093"/>
            <a:chOff x="3395663" y="4563384"/>
            <a:chExt cx="1120935" cy="1156713"/>
          </a:xfrm>
        </p:grpSpPr>
        <p:cxnSp>
          <p:nvCxnSpPr>
            <p:cNvPr id="43" name="直接连接符 42"/>
            <p:cNvCxnSpPr/>
            <p:nvPr>
              <p:custDataLst>
                <p:tags r:id="rId26"/>
              </p:custDataLst>
            </p:nvPr>
          </p:nvCxnSpPr>
          <p:spPr>
            <a:xfrm>
              <a:off x="4516597" y="4563384"/>
              <a:ext cx="0" cy="1156713"/>
            </a:xfrm>
            <a:prstGeom prst="line">
              <a:avLst/>
            </a:prstGeom>
            <a:ln w="9525">
              <a:solidFill>
                <a:sysClr val="windowText" lastClr="000000">
                  <a:lumMod val="65000"/>
                  <a:lumOff val="35000"/>
                </a:sysClr>
              </a:solidFill>
            </a:ln>
          </p:spPr>
          <p:style>
            <a:lnRef idx="1">
              <a:srgbClr val="FE8A57"/>
            </a:lnRef>
            <a:fillRef idx="0">
              <a:srgbClr val="FE8A57"/>
            </a:fillRef>
            <a:effectRef idx="0">
              <a:srgbClr val="FE8A57"/>
            </a:effectRef>
            <a:fontRef idx="minor">
              <a:sysClr val="windowText" lastClr="000000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27"/>
              </p:custDataLst>
            </p:nvPr>
          </p:nvCxnSpPr>
          <p:spPr>
            <a:xfrm flipH="1">
              <a:off x="3395663" y="5720097"/>
              <a:ext cx="1120935" cy="0"/>
            </a:xfrm>
            <a:prstGeom prst="line">
              <a:avLst/>
            </a:prstGeom>
            <a:ln w="9525">
              <a:solidFill>
                <a:sysClr val="windowText" lastClr="000000">
                  <a:lumMod val="65000"/>
                  <a:lumOff val="35000"/>
                </a:sysClr>
              </a:solidFill>
              <a:tailEnd type="oval"/>
            </a:ln>
          </p:spPr>
          <p:style>
            <a:lnRef idx="1">
              <a:srgbClr val="FE8A57"/>
            </a:lnRef>
            <a:fillRef idx="0">
              <a:srgbClr val="FE8A57"/>
            </a:fillRef>
            <a:effectRef idx="0">
              <a:srgbClr val="FE8A57"/>
            </a:effectRef>
            <a:fontRef idx="minor">
              <a:sysClr val="windowText" lastClr="000000"/>
            </a:fontRef>
          </p:style>
        </p:cxnSp>
      </p:grpSp>
      <p:grpSp>
        <p:nvGrpSpPr>
          <p:cNvPr id="45" name="组合 44"/>
          <p:cNvGrpSpPr/>
          <p:nvPr>
            <p:custDataLst>
              <p:tags r:id="rId14"/>
            </p:custDataLst>
          </p:nvPr>
        </p:nvGrpSpPr>
        <p:grpSpPr>
          <a:xfrm flipH="1">
            <a:off x="6377308" y="5062694"/>
            <a:ext cx="1841444" cy="385640"/>
            <a:chOff x="3403600" y="1970870"/>
            <a:chExt cx="2013077" cy="421584"/>
          </a:xfrm>
        </p:grpSpPr>
        <p:cxnSp>
          <p:nvCxnSpPr>
            <p:cNvPr id="46" name="直接连接符 45"/>
            <p:cNvCxnSpPr/>
            <p:nvPr>
              <p:custDataLst>
                <p:tags r:id="rId23"/>
              </p:custDataLst>
            </p:nvPr>
          </p:nvCxnSpPr>
          <p:spPr>
            <a:xfrm flipH="1">
              <a:off x="4394200" y="2392454"/>
              <a:ext cx="1022477" cy="0"/>
            </a:xfrm>
            <a:prstGeom prst="line">
              <a:avLst/>
            </a:prstGeom>
            <a:ln w="9525">
              <a:solidFill>
                <a:sysClr val="windowText" lastClr="000000">
                  <a:lumMod val="65000"/>
                  <a:lumOff val="35000"/>
                </a:sysClr>
              </a:solidFill>
            </a:ln>
          </p:spPr>
          <p:style>
            <a:lnRef idx="1">
              <a:srgbClr val="FE8A57"/>
            </a:lnRef>
            <a:fillRef idx="0">
              <a:srgbClr val="FE8A57"/>
            </a:fillRef>
            <a:effectRef idx="0">
              <a:srgbClr val="FE8A57"/>
            </a:effectRef>
            <a:fontRef idx="minor">
              <a:sysClr val="windowText" lastClr="000000"/>
            </a:fontRef>
          </p:style>
        </p:cxnSp>
        <p:cxnSp>
          <p:nvCxnSpPr>
            <p:cNvPr id="47" name="直接连接符 46"/>
            <p:cNvCxnSpPr/>
            <p:nvPr>
              <p:custDataLst>
                <p:tags r:id="rId24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ysClr val="windowText" lastClr="000000">
                  <a:lumMod val="65000"/>
                  <a:lumOff val="35000"/>
                </a:sysClr>
              </a:solidFill>
            </a:ln>
          </p:spPr>
          <p:style>
            <a:lnRef idx="1">
              <a:srgbClr val="FE8A57"/>
            </a:lnRef>
            <a:fillRef idx="0">
              <a:srgbClr val="FE8A57"/>
            </a:fillRef>
            <a:effectRef idx="0">
              <a:srgbClr val="FE8A57"/>
            </a:effectRef>
            <a:fontRef idx="minor">
              <a:sysClr val="windowText" lastClr="000000"/>
            </a:fontRef>
          </p:style>
        </p:cxnSp>
        <p:cxnSp>
          <p:nvCxnSpPr>
            <p:cNvPr id="48" name="直接连接符 47"/>
            <p:cNvCxnSpPr/>
            <p:nvPr>
              <p:custDataLst>
                <p:tags r:id="rId25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ysClr val="windowText" lastClr="000000">
                  <a:lumMod val="65000"/>
                  <a:lumOff val="35000"/>
                </a:sysClr>
              </a:solidFill>
              <a:tailEnd type="oval"/>
            </a:ln>
          </p:spPr>
          <p:style>
            <a:lnRef idx="1">
              <a:srgbClr val="FE8A57"/>
            </a:lnRef>
            <a:fillRef idx="0">
              <a:srgbClr val="FE8A57"/>
            </a:fillRef>
            <a:effectRef idx="0">
              <a:srgbClr val="FE8A57"/>
            </a:effectRef>
            <a:fontRef idx="minor">
              <a:sysClr val="windowText" lastClr="000000"/>
            </a:fontRef>
          </p:style>
        </p:cxnSp>
      </p:grpSp>
      <p:sp>
        <p:nvSpPr>
          <p:cNvPr id="49" name="文本框 48"/>
          <p:cNvSpPr txBox="1"/>
          <p:nvPr>
            <p:custDataLst>
              <p:tags r:id="rId15"/>
            </p:custDataLst>
          </p:nvPr>
        </p:nvSpPr>
        <p:spPr>
          <a:xfrm>
            <a:off x="1344761" y="2439296"/>
            <a:ext cx="2464591" cy="989205"/>
          </a:xfrm>
          <a:prstGeom prst="rect">
            <a:avLst/>
          </a:prstGeom>
          <a:noFill/>
        </p:spPr>
        <p:txBody>
          <a:bodyPr wrap="square" rtlCol="0"/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sym typeface="Arial" panose="020B0604020202020204" pitchFamily="34" charset="0"/>
              </a:rPr>
              <a:t>每个年级有自己的共读主题，从低年级到高年级逐级递进，体系完整</a:t>
            </a:r>
          </a:p>
        </p:txBody>
      </p:sp>
      <p:sp>
        <p:nvSpPr>
          <p:cNvPr id="50" name="文本框 49"/>
          <p:cNvSpPr txBox="1"/>
          <p:nvPr>
            <p:custDataLst>
              <p:tags r:id="rId16"/>
            </p:custDataLst>
          </p:nvPr>
        </p:nvSpPr>
        <p:spPr>
          <a:xfrm>
            <a:off x="1417625" y="1964770"/>
            <a:ext cx="1702516" cy="3659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/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charset="0"/>
                <a:ea typeface="幼圆" panose="02010509060101010101" charset="-122"/>
                <a:cs typeface="+mn-ea"/>
                <a:sym typeface="Arial" panose="020B0604020202020204" pitchFamily="34" charset="0"/>
              </a:rPr>
              <a:t>分级开课</a:t>
            </a:r>
          </a:p>
        </p:txBody>
      </p:sp>
      <p:sp>
        <p:nvSpPr>
          <p:cNvPr id="51" name="文本框 50"/>
          <p:cNvSpPr txBox="1"/>
          <p:nvPr>
            <p:custDataLst>
              <p:tags r:id="rId17"/>
            </p:custDataLst>
          </p:nvPr>
        </p:nvSpPr>
        <p:spPr>
          <a:xfrm>
            <a:off x="1278543" y="4453720"/>
            <a:ext cx="2879906" cy="1261629"/>
          </a:xfrm>
          <a:prstGeom prst="rect">
            <a:avLst/>
          </a:prstGeom>
          <a:noFill/>
        </p:spPr>
        <p:txBody>
          <a:bodyPr wrap="square" rtlCol="0"/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ea"/>
                <a:sym typeface="Arial" panose="020B0604020202020204" pitchFamily="34" charset="0"/>
              </a:rPr>
              <a:t>课前导读，让孩子带着问题阅读；</a:t>
            </a:r>
          </a:p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ea"/>
                <a:sym typeface="Arial" panose="020B0604020202020204" pitchFamily="34" charset="0"/>
              </a:rPr>
              <a:t>双师授课，多角度教授阅读方法，做到读写结合</a:t>
            </a:r>
            <a:r>
              <a:rPr lang="zh-CN" altLang="en-US" sz="1400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ea"/>
                <a:sym typeface="Arial" panose="020B0604020202020204" pitchFamily="34" charset="0"/>
              </a:rPr>
              <a:t>；</a:t>
            </a:r>
          </a:p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ea"/>
                <a:sym typeface="Arial" panose="020B0604020202020204" pitchFamily="34" charset="0"/>
              </a:rPr>
              <a:t>课后分享，启发、引导孩子多维思考，</a:t>
            </a:r>
            <a:r>
              <a:rPr lang="zh-CN" altLang="en-US" sz="1600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sym typeface="Arial" panose="020B0604020202020204" pitchFamily="34" charset="0"/>
              </a:rPr>
              <a:t>深入理解经典文学</a:t>
            </a:r>
            <a:endParaRPr lang="zh-CN" altLang="en-US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52" name="文本框 51"/>
          <p:cNvSpPr txBox="1"/>
          <p:nvPr>
            <p:custDataLst>
              <p:tags r:id="rId18"/>
            </p:custDataLst>
          </p:nvPr>
        </p:nvSpPr>
        <p:spPr>
          <a:xfrm>
            <a:off x="1654824" y="4101614"/>
            <a:ext cx="1702516" cy="365997"/>
          </a:xfrm>
          <a:prstGeom prst="rect">
            <a:avLst/>
          </a:prstGeom>
          <a:noFill/>
        </p:spPr>
        <p:txBody>
          <a:bodyPr wrap="square" rtlCol="0"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ea typeface="幼圆" panose="02010509060101010101" charset="-122"/>
                <a:cs typeface="+mn-ea"/>
                <a:sym typeface="Arial" panose="020B0604020202020204" pitchFamily="34" charset="0"/>
              </a:rPr>
              <a:t>三段式教学</a:t>
            </a:r>
          </a:p>
        </p:txBody>
      </p:sp>
      <p:sp>
        <p:nvSpPr>
          <p:cNvPr id="53" name="文本框 52"/>
          <p:cNvSpPr txBox="1"/>
          <p:nvPr>
            <p:custDataLst>
              <p:tags r:id="rId19"/>
            </p:custDataLst>
          </p:nvPr>
        </p:nvSpPr>
        <p:spPr>
          <a:xfrm>
            <a:off x="8318631" y="4414221"/>
            <a:ext cx="3100570" cy="1051357"/>
          </a:xfrm>
          <a:prstGeom prst="rect">
            <a:avLst/>
          </a:prstGeom>
          <a:noFill/>
        </p:spPr>
        <p:txBody>
          <a:bodyPr wrap="square" rtlCol="0"/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sym typeface="Arial" panose="020B0604020202020204" pitchFamily="34" charset="0"/>
              </a:rPr>
              <a:t>每月一本经典书籍的前置研课，远川老师引导校内教师共同设计课程，提升教师文本解读能力和教学水平</a:t>
            </a:r>
          </a:p>
        </p:txBody>
      </p:sp>
      <p:sp>
        <p:nvSpPr>
          <p:cNvPr id="54" name="文本框 53"/>
          <p:cNvSpPr txBox="1"/>
          <p:nvPr>
            <p:custDataLst>
              <p:tags r:id="rId20"/>
            </p:custDataLst>
          </p:nvPr>
        </p:nvSpPr>
        <p:spPr>
          <a:xfrm>
            <a:off x="8444230" y="4087495"/>
            <a:ext cx="2367280" cy="365760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charset="0"/>
                <a:ea typeface="幼圆" panose="02010509060101010101" charset="-122"/>
                <a:cs typeface="+mn-ea"/>
                <a:sym typeface="Arial" panose="020B0604020202020204" pitchFamily="34" charset="0"/>
              </a:rPr>
              <a:t>体验式教研</a:t>
            </a:r>
          </a:p>
        </p:txBody>
      </p:sp>
      <p:sp>
        <p:nvSpPr>
          <p:cNvPr id="55" name="文本框 54"/>
          <p:cNvSpPr txBox="1"/>
          <p:nvPr>
            <p:custDataLst>
              <p:tags r:id="rId21"/>
            </p:custDataLst>
          </p:nvPr>
        </p:nvSpPr>
        <p:spPr>
          <a:xfrm>
            <a:off x="8307705" y="2182495"/>
            <a:ext cx="2990850" cy="1080135"/>
          </a:xfrm>
          <a:prstGeom prst="rect">
            <a:avLst/>
          </a:prstGeom>
          <a:noFill/>
        </p:spPr>
        <p:txBody>
          <a:bodyPr wrap="square" rtlCol="0"/>
          <a:lstStyle/>
          <a:p>
            <a:pPr>
              <a:lnSpc>
                <a:spcPct val="120000"/>
              </a:lnSpc>
            </a:pPr>
            <a:r>
              <a:rPr lang="zh-CN" altLang="en-US" sz="1400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sym typeface="Arial" panose="020B0604020202020204" pitchFamily="34" charset="0"/>
              </a:rPr>
              <a:t>每个学习日推送一首晨诵诗歌，涵盖</a:t>
            </a:r>
            <a:r>
              <a:rPr lang="en-US" altLang="zh-CN" sz="1400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sym typeface="Arial" panose="020B0604020202020204" pitchFamily="34" charset="0"/>
              </a:rPr>
              <a:t>208</a:t>
            </a:r>
            <a:r>
              <a:rPr lang="zh-CN" altLang="en-US" sz="1400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sym typeface="Arial" panose="020B0604020202020204" pitchFamily="34" charset="0"/>
              </a:rPr>
              <a:t>首中小学必备古诗词，诗书相伴，日积月累</a:t>
            </a:r>
          </a:p>
        </p:txBody>
      </p:sp>
      <p:sp>
        <p:nvSpPr>
          <p:cNvPr id="56" name="文本框 55"/>
          <p:cNvSpPr txBox="1"/>
          <p:nvPr>
            <p:custDataLst>
              <p:tags r:id="rId22"/>
            </p:custDataLst>
          </p:nvPr>
        </p:nvSpPr>
        <p:spPr>
          <a:xfrm>
            <a:off x="8444230" y="1856105"/>
            <a:ext cx="2197735" cy="365760"/>
          </a:xfrm>
          <a:prstGeom prst="rect">
            <a:avLst/>
          </a:prstGeom>
          <a:noFill/>
        </p:spPr>
        <p:txBody>
          <a:bodyPr wrap="square" rtlCol="0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 b="1" dirty="0">
                <a:solidFill>
                  <a:srgbClr val="C00000"/>
                </a:solidFill>
                <a:effectLst/>
                <a:latin typeface="幼圆" panose="02010509060101010101" charset="-122"/>
                <a:ea typeface="幼圆" panose="02010509060101010101" charset="-122"/>
                <a:cs typeface="+mn-ea"/>
                <a:sym typeface="Arial" panose="020B0604020202020204" pitchFamily="34" charset="0"/>
              </a:rPr>
              <a:t>用诗歌开启黎明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838200" y="1369695"/>
            <a:ext cx="1062672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每个月，从晨诵到整本书，这是一次极致享受的阅读之旅，也是一场生命成长的春天韵律</a:t>
            </a:r>
          </a:p>
        </p:txBody>
      </p:sp>
      <p:sp>
        <p:nvSpPr>
          <p:cNvPr id="2050" name=" 2050"/>
          <p:cNvSpPr/>
          <p:nvPr/>
        </p:nvSpPr>
        <p:spPr bwMode="auto">
          <a:xfrm>
            <a:off x="5380990" y="3586480"/>
            <a:ext cx="678180" cy="610235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" name=" 3"/>
          <p:cNvSpPr/>
          <p:nvPr/>
        </p:nvSpPr>
        <p:spPr bwMode="auto">
          <a:xfrm>
            <a:off x="5481320" y="2170430"/>
            <a:ext cx="508635" cy="395605"/>
          </a:xfrm>
          <a:custGeom>
            <a:avLst/>
            <a:gdLst>
              <a:gd name="T0" fmla="*/ 913166 w 4940"/>
              <a:gd name="T1" fmla="*/ 216832 h 3973"/>
              <a:gd name="T2" fmla="*/ 832184 w 4940"/>
              <a:gd name="T3" fmla="*/ 139667 h 3973"/>
              <a:gd name="T4" fmla="*/ 750431 w 4940"/>
              <a:gd name="T5" fmla="*/ 81408 h 3973"/>
              <a:gd name="T6" fmla="*/ 668293 w 4940"/>
              <a:gd name="T7" fmla="*/ 40897 h 3973"/>
              <a:gd name="T8" fmla="*/ 586925 w 4940"/>
              <a:gd name="T9" fmla="*/ 14661 h 3973"/>
              <a:gd name="T10" fmla="*/ 506715 w 4940"/>
              <a:gd name="T11" fmla="*/ 2315 h 3973"/>
              <a:gd name="T12" fmla="*/ 429203 w 4940"/>
              <a:gd name="T13" fmla="*/ 772 h 3973"/>
              <a:gd name="T14" fmla="*/ 354777 w 4940"/>
              <a:gd name="T15" fmla="*/ 8102 h 3973"/>
              <a:gd name="T16" fmla="*/ 285364 w 4940"/>
              <a:gd name="T17" fmla="*/ 22763 h 3973"/>
              <a:gd name="T18" fmla="*/ 220965 w 4940"/>
              <a:gd name="T19" fmla="*/ 42826 h 3973"/>
              <a:gd name="T20" fmla="*/ 136898 w 4940"/>
              <a:gd name="T21" fmla="*/ 77164 h 3973"/>
              <a:gd name="T22" fmla="*/ 52060 w 4940"/>
              <a:gd name="T23" fmla="*/ 123077 h 3973"/>
              <a:gd name="T24" fmla="*/ 0 w 4940"/>
              <a:gd name="T25" fmla="*/ 158573 h 3973"/>
              <a:gd name="T26" fmla="*/ 23523 w 4940"/>
              <a:gd name="T27" fmla="*/ 1411336 h 3973"/>
              <a:gd name="T28" fmla="*/ 90237 w 4940"/>
              <a:gd name="T29" fmla="*/ 1371211 h 3973"/>
              <a:gd name="T30" fmla="*/ 191271 w 4940"/>
              <a:gd name="T31" fmla="*/ 1323755 h 3973"/>
              <a:gd name="T32" fmla="*/ 252200 w 4940"/>
              <a:gd name="T33" fmla="*/ 1302149 h 3973"/>
              <a:gd name="T34" fmla="*/ 319300 w 4940"/>
              <a:gd name="T35" fmla="*/ 1284787 h 3973"/>
              <a:gd name="T36" fmla="*/ 391798 w 4940"/>
              <a:gd name="T37" fmla="*/ 1273212 h 3973"/>
              <a:gd name="T38" fmla="*/ 467381 w 4940"/>
              <a:gd name="T39" fmla="*/ 1270511 h 3973"/>
              <a:gd name="T40" fmla="*/ 546434 w 4940"/>
              <a:gd name="T41" fmla="*/ 1277070 h 3973"/>
              <a:gd name="T42" fmla="*/ 627802 w 4940"/>
              <a:gd name="T43" fmla="*/ 1295975 h 3973"/>
              <a:gd name="T44" fmla="*/ 709555 w 4940"/>
              <a:gd name="T45" fmla="*/ 1329156 h 3973"/>
              <a:gd name="T46" fmla="*/ 791693 w 4940"/>
              <a:gd name="T47" fmla="*/ 1378155 h 3973"/>
              <a:gd name="T48" fmla="*/ 873061 w 4940"/>
              <a:gd name="T49" fmla="*/ 1445288 h 3973"/>
              <a:gd name="T50" fmla="*/ 952500 w 4940"/>
              <a:gd name="T51" fmla="*/ 1532870 h 3973"/>
              <a:gd name="T52" fmla="*/ 1011887 w 4940"/>
              <a:gd name="T53" fmla="*/ 1465351 h 3973"/>
              <a:gd name="T54" fmla="*/ 1092868 w 4940"/>
              <a:gd name="T55" fmla="*/ 1393588 h 3973"/>
              <a:gd name="T56" fmla="*/ 1175007 w 4940"/>
              <a:gd name="T57" fmla="*/ 1339959 h 3973"/>
              <a:gd name="T58" fmla="*/ 1256760 w 4940"/>
              <a:gd name="T59" fmla="*/ 1302920 h 3973"/>
              <a:gd name="T60" fmla="*/ 1338128 w 4940"/>
              <a:gd name="T61" fmla="*/ 1280928 h 3973"/>
              <a:gd name="T62" fmla="*/ 1417952 w 4940"/>
              <a:gd name="T63" fmla="*/ 1270897 h 3973"/>
              <a:gd name="T64" fmla="*/ 1494692 w 4940"/>
              <a:gd name="T65" fmla="*/ 1271669 h 3973"/>
              <a:gd name="T66" fmla="*/ 1567962 w 4940"/>
              <a:gd name="T67" fmla="*/ 1281314 h 3973"/>
              <a:gd name="T68" fmla="*/ 1635832 w 4940"/>
              <a:gd name="T69" fmla="*/ 1297519 h 3973"/>
              <a:gd name="T70" fmla="*/ 1698689 w 4940"/>
              <a:gd name="T71" fmla="*/ 1318353 h 3973"/>
              <a:gd name="T72" fmla="*/ 1792397 w 4940"/>
              <a:gd name="T73" fmla="*/ 1359250 h 3973"/>
              <a:gd name="T74" fmla="*/ 1868365 w 4940"/>
              <a:gd name="T75" fmla="*/ 1402848 h 3973"/>
              <a:gd name="T76" fmla="*/ 1905000 w 4940"/>
              <a:gd name="T77" fmla="*/ 158573 h 3973"/>
              <a:gd name="T78" fmla="*/ 1868365 w 4940"/>
              <a:gd name="T79" fmla="*/ 133109 h 3973"/>
              <a:gd name="T80" fmla="*/ 1792397 w 4940"/>
              <a:gd name="T81" fmla="*/ 89511 h 3973"/>
              <a:gd name="T82" fmla="*/ 1698689 w 4940"/>
              <a:gd name="T83" fmla="*/ 47842 h 3973"/>
              <a:gd name="T84" fmla="*/ 1635832 w 4940"/>
              <a:gd name="T85" fmla="*/ 27393 h 3973"/>
              <a:gd name="T86" fmla="*/ 1567962 w 4940"/>
              <a:gd name="T87" fmla="*/ 11575 h 3973"/>
              <a:gd name="T88" fmla="*/ 1494692 w 4940"/>
              <a:gd name="T89" fmla="*/ 1929 h 3973"/>
              <a:gd name="T90" fmla="*/ 1417952 w 4940"/>
              <a:gd name="T91" fmla="*/ 1157 h 3973"/>
              <a:gd name="T92" fmla="*/ 1338128 w 4940"/>
              <a:gd name="T93" fmla="*/ 10417 h 3973"/>
              <a:gd name="T94" fmla="*/ 1256760 w 4940"/>
              <a:gd name="T95" fmla="*/ 33181 h 3973"/>
              <a:gd name="T96" fmla="*/ 1175007 w 4940"/>
              <a:gd name="T97" fmla="*/ 70220 h 3973"/>
              <a:gd name="T98" fmla="*/ 1092868 w 4940"/>
              <a:gd name="T99" fmla="*/ 123463 h 3973"/>
              <a:gd name="T100" fmla="*/ 1011887 w 4940"/>
              <a:gd name="T101" fmla="*/ 195612 h 3973"/>
              <a:gd name="T102" fmla="*/ 952500 w 4940"/>
              <a:gd name="T103" fmla="*/ 262745 h 397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940" h="3973">
                <a:moveTo>
                  <a:pt x="2470" y="681"/>
                </a:moveTo>
                <a:lnTo>
                  <a:pt x="2470" y="681"/>
                </a:lnTo>
                <a:lnTo>
                  <a:pt x="2419" y="619"/>
                </a:lnTo>
                <a:lnTo>
                  <a:pt x="2368" y="562"/>
                </a:lnTo>
                <a:lnTo>
                  <a:pt x="2315" y="507"/>
                </a:lnTo>
                <a:lnTo>
                  <a:pt x="2264" y="455"/>
                </a:lnTo>
                <a:lnTo>
                  <a:pt x="2211" y="407"/>
                </a:lnTo>
                <a:lnTo>
                  <a:pt x="2158" y="362"/>
                </a:lnTo>
                <a:lnTo>
                  <a:pt x="2106" y="320"/>
                </a:lnTo>
                <a:lnTo>
                  <a:pt x="2053" y="281"/>
                </a:lnTo>
                <a:lnTo>
                  <a:pt x="2000" y="244"/>
                </a:lnTo>
                <a:lnTo>
                  <a:pt x="1946" y="211"/>
                </a:lnTo>
                <a:lnTo>
                  <a:pt x="1894" y="182"/>
                </a:lnTo>
                <a:lnTo>
                  <a:pt x="1840" y="154"/>
                </a:lnTo>
                <a:lnTo>
                  <a:pt x="1787" y="128"/>
                </a:lnTo>
                <a:lnTo>
                  <a:pt x="1733" y="106"/>
                </a:lnTo>
                <a:lnTo>
                  <a:pt x="1680" y="86"/>
                </a:lnTo>
                <a:lnTo>
                  <a:pt x="1628" y="68"/>
                </a:lnTo>
                <a:lnTo>
                  <a:pt x="1575" y="52"/>
                </a:lnTo>
                <a:lnTo>
                  <a:pt x="1522" y="38"/>
                </a:lnTo>
                <a:lnTo>
                  <a:pt x="1469" y="27"/>
                </a:lnTo>
                <a:lnTo>
                  <a:pt x="1417" y="19"/>
                </a:lnTo>
                <a:lnTo>
                  <a:pt x="1365" y="11"/>
                </a:lnTo>
                <a:lnTo>
                  <a:pt x="1314" y="6"/>
                </a:lnTo>
                <a:lnTo>
                  <a:pt x="1264" y="3"/>
                </a:lnTo>
                <a:lnTo>
                  <a:pt x="1212" y="0"/>
                </a:lnTo>
                <a:lnTo>
                  <a:pt x="1163" y="0"/>
                </a:lnTo>
                <a:lnTo>
                  <a:pt x="1113" y="2"/>
                </a:lnTo>
                <a:lnTo>
                  <a:pt x="1064" y="5"/>
                </a:lnTo>
                <a:lnTo>
                  <a:pt x="1016" y="9"/>
                </a:lnTo>
                <a:lnTo>
                  <a:pt x="968" y="15"/>
                </a:lnTo>
                <a:lnTo>
                  <a:pt x="920" y="21"/>
                </a:lnTo>
                <a:lnTo>
                  <a:pt x="875" y="30"/>
                </a:lnTo>
                <a:lnTo>
                  <a:pt x="828" y="38"/>
                </a:lnTo>
                <a:lnTo>
                  <a:pt x="784" y="48"/>
                </a:lnTo>
                <a:lnTo>
                  <a:pt x="740" y="59"/>
                </a:lnTo>
                <a:lnTo>
                  <a:pt x="697" y="71"/>
                </a:lnTo>
                <a:lnTo>
                  <a:pt x="654" y="84"/>
                </a:lnTo>
                <a:lnTo>
                  <a:pt x="614" y="96"/>
                </a:lnTo>
                <a:lnTo>
                  <a:pt x="573" y="111"/>
                </a:lnTo>
                <a:lnTo>
                  <a:pt x="534" y="124"/>
                </a:lnTo>
                <a:lnTo>
                  <a:pt x="496" y="139"/>
                </a:lnTo>
                <a:lnTo>
                  <a:pt x="423" y="169"/>
                </a:lnTo>
                <a:lnTo>
                  <a:pt x="355" y="200"/>
                </a:lnTo>
                <a:lnTo>
                  <a:pt x="292" y="232"/>
                </a:lnTo>
                <a:lnTo>
                  <a:pt x="234" y="263"/>
                </a:lnTo>
                <a:lnTo>
                  <a:pt x="181" y="292"/>
                </a:lnTo>
                <a:lnTo>
                  <a:pt x="135" y="319"/>
                </a:lnTo>
                <a:lnTo>
                  <a:pt x="95" y="345"/>
                </a:lnTo>
                <a:lnTo>
                  <a:pt x="61" y="367"/>
                </a:lnTo>
                <a:lnTo>
                  <a:pt x="16" y="399"/>
                </a:lnTo>
                <a:lnTo>
                  <a:pt x="0" y="411"/>
                </a:lnTo>
                <a:lnTo>
                  <a:pt x="0" y="3702"/>
                </a:lnTo>
                <a:lnTo>
                  <a:pt x="16" y="3690"/>
                </a:lnTo>
                <a:lnTo>
                  <a:pt x="61" y="3658"/>
                </a:lnTo>
                <a:lnTo>
                  <a:pt x="95" y="3636"/>
                </a:lnTo>
                <a:lnTo>
                  <a:pt x="135" y="3612"/>
                </a:lnTo>
                <a:lnTo>
                  <a:pt x="181" y="3583"/>
                </a:lnTo>
                <a:lnTo>
                  <a:pt x="234" y="3554"/>
                </a:lnTo>
                <a:lnTo>
                  <a:pt x="292" y="3523"/>
                </a:lnTo>
                <a:lnTo>
                  <a:pt x="355" y="3493"/>
                </a:lnTo>
                <a:lnTo>
                  <a:pt x="423" y="3461"/>
                </a:lnTo>
                <a:lnTo>
                  <a:pt x="496" y="3431"/>
                </a:lnTo>
                <a:lnTo>
                  <a:pt x="534" y="3417"/>
                </a:lnTo>
                <a:lnTo>
                  <a:pt x="573" y="3402"/>
                </a:lnTo>
                <a:lnTo>
                  <a:pt x="614" y="3388"/>
                </a:lnTo>
                <a:lnTo>
                  <a:pt x="654" y="3375"/>
                </a:lnTo>
                <a:lnTo>
                  <a:pt x="697" y="3363"/>
                </a:lnTo>
                <a:lnTo>
                  <a:pt x="740" y="3350"/>
                </a:lnTo>
                <a:lnTo>
                  <a:pt x="784" y="3339"/>
                </a:lnTo>
                <a:lnTo>
                  <a:pt x="828" y="3330"/>
                </a:lnTo>
                <a:lnTo>
                  <a:pt x="875" y="3321"/>
                </a:lnTo>
                <a:lnTo>
                  <a:pt x="920" y="3312"/>
                </a:lnTo>
                <a:lnTo>
                  <a:pt x="968" y="3306"/>
                </a:lnTo>
                <a:lnTo>
                  <a:pt x="1016" y="3300"/>
                </a:lnTo>
                <a:lnTo>
                  <a:pt x="1064" y="3296"/>
                </a:lnTo>
                <a:lnTo>
                  <a:pt x="1113" y="3294"/>
                </a:lnTo>
                <a:lnTo>
                  <a:pt x="1163" y="3292"/>
                </a:lnTo>
                <a:lnTo>
                  <a:pt x="1212" y="3293"/>
                </a:lnTo>
                <a:lnTo>
                  <a:pt x="1264" y="3294"/>
                </a:lnTo>
                <a:lnTo>
                  <a:pt x="1314" y="3298"/>
                </a:lnTo>
                <a:lnTo>
                  <a:pt x="1365" y="3303"/>
                </a:lnTo>
                <a:lnTo>
                  <a:pt x="1417" y="3310"/>
                </a:lnTo>
                <a:lnTo>
                  <a:pt x="1469" y="3320"/>
                </a:lnTo>
                <a:lnTo>
                  <a:pt x="1522" y="3331"/>
                </a:lnTo>
                <a:lnTo>
                  <a:pt x="1575" y="3344"/>
                </a:lnTo>
                <a:lnTo>
                  <a:pt x="1628" y="3359"/>
                </a:lnTo>
                <a:lnTo>
                  <a:pt x="1680" y="3377"/>
                </a:lnTo>
                <a:lnTo>
                  <a:pt x="1733" y="3397"/>
                </a:lnTo>
                <a:lnTo>
                  <a:pt x="1787" y="3420"/>
                </a:lnTo>
                <a:lnTo>
                  <a:pt x="1840" y="3445"/>
                </a:lnTo>
                <a:lnTo>
                  <a:pt x="1894" y="3473"/>
                </a:lnTo>
                <a:lnTo>
                  <a:pt x="1946" y="3504"/>
                </a:lnTo>
                <a:lnTo>
                  <a:pt x="2000" y="3537"/>
                </a:lnTo>
                <a:lnTo>
                  <a:pt x="2053" y="3572"/>
                </a:lnTo>
                <a:lnTo>
                  <a:pt x="2106" y="3612"/>
                </a:lnTo>
                <a:lnTo>
                  <a:pt x="2158" y="3653"/>
                </a:lnTo>
                <a:lnTo>
                  <a:pt x="2211" y="3699"/>
                </a:lnTo>
                <a:lnTo>
                  <a:pt x="2264" y="3746"/>
                </a:lnTo>
                <a:lnTo>
                  <a:pt x="2315" y="3798"/>
                </a:lnTo>
                <a:lnTo>
                  <a:pt x="2368" y="3853"/>
                </a:lnTo>
                <a:lnTo>
                  <a:pt x="2419" y="3911"/>
                </a:lnTo>
                <a:lnTo>
                  <a:pt x="2470" y="3973"/>
                </a:lnTo>
                <a:lnTo>
                  <a:pt x="2521" y="3911"/>
                </a:lnTo>
                <a:lnTo>
                  <a:pt x="2573" y="3853"/>
                </a:lnTo>
                <a:lnTo>
                  <a:pt x="2624" y="3798"/>
                </a:lnTo>
                <a:lnTo>
                  <a:pt x="2676" y="3746"/>
                </a:lnTo>
                <a:lnTo>
                  <a:pt x="2728" y="3699"/>
                </a:lnTo>
                <a:lnTo>
                  <a:pt x="2781" y="3653"/>
                </a:lnTo>
                <a:lnTo>
                  <a:pt x="2834" y="3612"/>
                </a:lnTo>
                <a:lnTo>
                  <a:pt x="2886" y="3572"/>
                </a:lnTo>
                <a:lnTo>
                  <a:pt x="2940" y="3537"/>
                </a:lnTo>
                <a:lnTo>
                  <a:pt x="2993" y="3504"/>
                </a:lnTo>
                <a:lnTo>
                  <a:pt x="3047" y="3473"/>
                </a:lnTo>
                <a:lnTo>
                  <a:pt x="3100" y="3445"/>
                </a:lnTo>
                <a:lnTo>
                  <a:pt x="3154" y="3420"/>
                </a:lnTo>
                <a:lnTo>
                  <a:pt x="3206" y="3397"/>
                </a:lnTo>
                <a:lnTo>
                  <a:pt x="3259" y="3377"/>
                </a:lnTo>
                <a:lnTo>
                  <a:pt x="3313" y="3359"/>
                </a:lnTo>
                <a:lnTo>
                  <a:pt x="3366" y="3344"/>
                </a:lnTo>
                <a:lnTo>
                  <a:pt x="3418" y="3331"/>
                </a:lnTo>
                <a:lnTo>
                  <a:pt x="3470" y="3320"/>
                </a:lnTo>
                <a:lnTo>
                  <a:pt x="3523" y="3310"/>
                </a:lnTo>
                <a:lnTo>
                  <a:pt x="3574" y="3303"/>
                </a:lnTo>
                <a:lnTo>
                  <a:pt x="3626" y="3298"/>
                </a:lnTo>
                <a:lnTo>
                  <a:pt x="3677" y="3294"/>
                </a:lnTo>
                <a:lnTo>
                  <a:pt x="3727" y="3293"/>
                </a:lnTo>
                <a:lnTo>
                  <a:pt x="3778" y="3292"/>
                </a:lnTo>
                <a:lnTo>
                  <a:pt x="3827" y="3294"/>
                </a:lnTo>
                <a:lnTo>
                  <a:pt x="3876" y="3296"/>
                </a:lnTo>
                <a:lnTo>
                  <a:pt x="3925" y="3300"/>
                </a:lnTo>
                <a:lnTo>
                  <a:pt x="3973" y="3306"/>
                </a:lnTo>
                <a:lnTo>
                  <a:pt x="4019" y="3312"/>
                </a:lnTo>
                <a:lnTo>
                  <a:pt x="4066" y="3321"/>
                </a:lnTo>
                <a:lnTo>
                  <a:pt x="4111" y="3330"/>
                </a:lnTo>
                <a:lnTo>
                  <a:pt x="4155" y="3339"/>
                </a:lnTo>
                <a:lnTo>
                  <a:pt x="4199" y="3350"/>
                </a:lnTo>
                <a:lnTo>
                  <a:pt x="4242" y="3363"/>
                </a:lnTo>
                <a:lnTo>
                  <a:pt x="4285" y="3375"/>
                </a:lnTo>
                <a:lnTo>
                  <a:pt x="4327" y="3388"/>
                </a:lnTo>
                <a:lnTo>
                  <a:pt x="4366" y="3402"/>
                </a:lnTo>
                <a:lnTo>
                  <a:pt x="4405" y="3417"/>
                </a:lnTo>
                <a:lnTo>
                  <a:pt x="4444" y="3431"/>
                </a:lnTo>
                <a:lnTo>
                  <a:pt x="4517" y="3461"/>
                </a:lnTo>
                <a:lnTo>
                  <a:pt x="4585" y="3493"/>
                </a:lnTo>
                <a:lnTo>
                  <a:pt x="4648" y="3523"/>
                </a:lnTo>
                <a:lnTo>
                  <a:pt x="4707" y="3554"/>
                </a:lnTo>
                <a:lnTo>
                  <a:pt x="4758" y="3583"/>
                </a:lnTo>
                <a:lnTo>
                  <a:pt x="4805" y="3612"/>
                </a:lnTo>
                <a:lnTo>
                  <a:pt x="4845" y="3636"/>
                </a:lnTo>
                <a:lnTo>
                  <a:pt x="4878" y="3658"/>
                </a:lnTo>
                <a:lnTo>
                  <a:pt x="4924" y="3690"/>
                </a:lnTo>
                <a:lnTo>
                  <a:pt x="4940" y="3702"/>
                </a:lnTo>
                <a:lnTo>
                  <a:pt x="4940" y="411"/>
                </a:lnTo>
                <a:lnTo>
                  <a:pt x="4924" y="399"/>
                </a:lnTo>
                <a:lnTo>
                  <a:pt x="4878" y="367"/>
                </a:lnTo>
                <a:lnTo>
                  <a:pt x="4845" y="345"/>
                </a:lnTo>
                <a:lnTo>
                  <a:pt x="4805" y="319"/>
                </a:lnTo>
                <a:lnTo>
                  <a:pt x="4758" y="292"/>
                </a:lnTo>
                <a:lnTo>
                  <a:pt x="4707" y="263"/>
                </a:lnTo>
                <a:lnTo>
                  <a:pt x="4648" y="232"/>
                </a:lnTo>
                <a:lnTo>
                  <a:pt x="4585" y="200"/>
                </a:lnTo>
                <a:lnTo>
                  <a:pt x="4517" y="169"/>
                </a:lnTo>
                <a:lnTo>
                  <a:pt x="4444" y="139"/>
                </a:lnTo>
                <a:lnTo>
                  <a:pt x="4405" y="124"/>
                </a:lnTo>
                <a:lnTo>
                  <a:pt x="4366" y="111"/>
                </a:lnTo>
                <a:lnTo>
                  <a:pt x="4327" y="96"/>
                </a:lnTo>
                <a:lnTo>
                  <a:pt x="4285" y="84"/>
                </a:lnTo>
                <a:lnTo>
                  <a:pt x="4242" y="71"/>
                </a:lnTo>
                <a:lnTo>
                  <a:pt x="4199" y="59"/>
                </a:lnTo>
                <a:lnTo>
                  <a:pt x="4155" y="48"/>
                </a:lnTo>
                <a:lnTo>
                  <a:pt x="4111" y="38"/>
                </a:lnTo>
                <a:lnTo>
                  <a:pt x="4066" y="30"/>
                </a:lnTo>
                <a:lnTo>
                  <a:pt x="4019" y="21"/>
                </a:lnTo>
                <a:lnTo>
                  <a:pt x="3973" y="15"/>
                </a:lnTo>
                <a:lnTo>
                  <a:pt x="3925" y="9"/>
                </a:lnTo>
                <a:lnTo>
                  <a:pt x="3876" y="5"/>
                </a:lnTo>
                <a:lnTo>
                  <a:pt x="3827" y="2"/>
                </a:lnTo>
                <a:lnTo>
                  <a:pt x="3778" y="0"/>
                </a:lnTo>
                <a:lnTo>
                  <a:pt x="3727" y="0"/>
                </a:lnTo>
                <a:lnTo>
                  <a:pt x="3677" y="3"/>
                </a:lnTo>
                <a:lnTo>
                  <a:pt x="3626" y="6"/>
                </a:lnTo>
                <a:lnTo>
                  <a:pt x="3574" y="11"/>
                </a:lnTo>
                <a:lnTo>
                  <a:pt x="3523" y="19"/>
                </a:lnTo>
                <a:lnTo>
                  <a:pt x="3470" y="27"/>
                </a:lnTo>
                <a:lnTo>
                  <a:pt x="3418" y="38"/>
                </a:lnTo>
                <a:lnTo>
                  <a:pt x="3366" y="52"/>
                </a:lnTo>
                <a:lnTo>
                  <a:pt x="3313" y="68"/>
                </a:lnTo>
                <a:lnTo>
                  <a:pt x="3259" y="86"/>
                </a:lnTo>
                <a:lnTo>
                  <a:pt x="3206" y="106"/>
                </a:lnTo>
                <a:lnTo>
                  <a:pt x="3154" y="128"/>
                </a:lnTo>
                <a:lnTo>
                  <a:pt x="3100" y="154"/>
                </a:lnTo>
                <a:lnTo>
                  <a:pt x="3047" y="182"/>
                </a:lnTo>
                <a:lnTo>
                  <a:pt x="2993" y="211"/>
                </a:lnTo>
                <a:lnTo>
                  <a:pt x="2940" y="244"/>
                </a:lnTo>
                <a:lnTo>
                  <a:pt x="2886" y="281"/>
                </a:lnTo>
                <a:lnTo>
                  <a:pt x="2834" y="320"/>
                </a:lnTo>
                <a:lnTo>
                  <a:pt x="2781" y="362"/>
                </a:lnTo>
                <a:lnTo>
                  <a:pt x="2728" y="407"/>
                </a:lnTo>
                <a:lnTo>
                  <a:pt x="2676" y="455"/>
                </a:lnTo>
                <a:lnTo>
                  <a:pt x="2624" y="507"/>
                </a:lnTo>
                <a:lnTo>
                  <a:pt x="2573" y="562"/>
                </a:lnTo>
                <a:lnTo>
                  <a:pt x="2521" y="619"/>
                </a:lnTo>
                <a:lnTo>
                  <a:pt x="2470" y="6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4" name="分段箭头"/>
          <p:cNvSpPr/>
          <p:nvPr/>
        </p:nvSpPr>
        <p:spPr>
          <a:xfrm>
            <a:off x="3962078" y="3716655"/>
            <a:ext cx="678815" cy="327660"/>
          </a:xfrm>
          <a:custGeom>
            <a:avLst/>
            <a:gdLst>
              <a:gd name="connsiteX0" fmla="*/ 837769 w 1437086"/>
              <a:gd name="connsiteY0" fmla="*/ 0 h 619125"/>
              <a:gd name="connsiteX1" fmla="*/ 1129014 w 1437086"/>
              <a:gd name="connsiteY1" fmla="*/ 2 h 619125"/>
              <a:gd name="connsiteX2" fmla="*/ 1437086 w 1437086"/>
              <a:gd name="connsiteY2" fmla="*/ 314833 h 619125"/>
              <a:gd name="connsiteX3" fmla="*/ 1126115 w 1437086"/>
              <a:gd name="connsiteY3" fmla="*/ 619125 h 619125"/>
              <a:gd name="connsiteX4" fmla="*/ 836416 w 1437086"/>
              <a:gd name="connsiteY4" fmla="*/ 619125 h 619125"/>
              <a:gd name="connsiteX5" fmla="*/ 1146598 w 1437086"/>
              <a:gd name="connsiteY5" fmla="*/ 315604 h 619125"/>
              <a:gd name="connsiteX6" fmla="*/ 476241 w 1437086"/>
              <a:gd name="connsiteY6" fmla="*/ 0 h 619125"/>
              <a:gd name="connsiteX7" fmla="*/ 767481 w 1437086"/>
              <a:gd name="connsiteY7" fmla="*/ 0 h 619125"/>
              <a:gd name="connsiteX8" fmla="*/ 1075554 w 1437086"/>
              <a:gd name="connsiteY8" fmla="*/ 314833 h 619125"/>
              <a:gd name="connsiteX9" fmla="*/ 764585 w 1437086"/>
              <a:gd name="connsiteY9" fmla="*/ 619125 h 619125"/>
              <a:gd name="connsiteX10" fmla="*/ 474886 w 1437086"/>
              <a:gd name="connsiteY10" fmla="*/ 619125 h 619125"/>
              <a:gd name="connsiteX11" fmla="*/ 785067 w 1437086"/>
              <a:gd name="connsiteY11" fmla="*/ 315602 h 619125"/>
              <a:gd name="connsiteX12" fmla="*/ 0 w 1437086"/>
              <a:gd name="connsiteY12" fmla="*/ 0 h 619125"/>
              <a:gd name="connsiteX13" fmla="*/ 405948 w 1437086"/>
              <a:gd name="connsiteY13" fmla="*/ 0 h 619125"/>
              <a:gd name="connsiteX14" fmla="*/ 714025 w 1437086"/>
              <a:gd name="connsiteY14" fmla="*/ 314832 h 619125"/>
              <a:gd name="connsiteX15" fmla="*/ 403054 w 1437086"/>
              <a:gd name="connsiteY15" fmla="*/ 619125 h 619125"/>
              <a:gd name="connsiteX16" fmla="*/ 0 w 1437086"/>
              <a:gd name="connsiteY16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37086" h="619125">
                <a:moveTo>
                  <a:pt x="837769" y="0"/>
                </a:moveTo>
                <a:lnTo>
                  <a:pt x="1129014" y="2"/>
                </a:lnTo>
                <a:lnTo>
                  <a:pt x="1437086" y="314833"/>
                </a:lnTo>
                <a:lnTo>
                  <a:pt x="1126115" y="619125"/>
                </a:lnTo>
                <a:lnTo>
                  <a:pt x="836416" y="619125"/>
                </a:lnTo>
                <a:lnTo>
                  <a:pt x="1146598" y="315604"/>
                </a:lnTo>
                <a:close/>
                <a:moveTo>
                  <a:pt x="476241" y="0"/>
                </a:moveTo>
                <a:lnTo>
                  <a:pt x="767481" y="0"/>
                </a:lnTo>
                <a:lnTo>
                  <a:pt x="1075554" y="314833"/>
                </a:lnTo>
                <a:lnTo>
                  <a:pt x="764585" y="619125"/>
                </a:lnTo>
                <a:lnTo>
                  <a:pt x="474886" y="619125"/>
                </a:lnTo>
                <a:lnTo>
                  <a:pt x="785067" y="315602"/>
                </a:lnTo>
                <a:close/>
                <a:moveTo>
                  <a:pt x="0" y="0"/>
                </a:moveTo>
                <a:lnTo>
                  <a:pt x="405948" y="0"/>
                </a:lnTo>
                <a:lnTo>
                  <a:pt x="714025" y="314832"/>
                </a:lnTo>
                <a:lnTo>
                  <a:pt x="403054" y="619125"/>
                </a:lnTo>
                <a:lnTo>
                  <a:pt x="0" y="61912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铅笔"/>
          <p:cNvSpPr/>
          <p:nvPr/>
        </p:nvSpPr>
        <p:spPr>
          <a:xfrm>
            <a:off x="5567045" y="5055870"/>
            <a:ext cx="311150" cy="678815"/>
          </a:xfrm>
          <a:custGeom>
            <a:avLst/>
            <a:gdLst>
              <a:gd name="connsiteX0" fmla="*/ 68824 w 586846"/>
              <a:gd name="connsiteY0" fmla="*/ 1723528 h 2207149"/>
              <a:gd name="connsiteX1" fmla="*/ 229234 w 586846"/>
              <a:gd name="connsiteY1" fmla="*/ 1999898 h 2207149"/>
              <a:gd name="connsiteX2" fmla="*/ 395081 w 586846"/>
              <a:gd name="connsiteY2" fmla="*/ 1968031 h 2207149"/>
              <a:gd name="connsiteX3" fmla="*/ 530795 w 586846"/>
              <a:gd name="connsiteY3" fmla="*/ 1725944 h 2207149"/>
              <a:gd name="connsiteX4" fmla="*/ 306023 w 586846"/>
              <a:gd name="connsiteY4" fmla="*/ 76465 h 2207149"/>
              <a:gd name="connsiteX5" fmla="*/ 306023 w 586846"/>
              <a:gd name="connsiteY5" fmla="*/ 1514740 h 2207149"/>
              <a:gd name="connsiteX6" fmla="*/ 529167 w 586846"/>
              <a:gd name="connsiteY6" fmla="*/ 1514740 h 2207149"/>
              <a:gd name="connsiteX7" fmla="*/ 529167 w 586846"/>
              <a:gd name="connsiteY7" fmla="*/ 155048 h 2207149"/>
              <a:gd name="connsiteX8" fmla="*/ 450584 w 586846"/>
              <a:gd name="connsiteY8" fmla="*/ 76465 h 2207149"/>
              <a:gd name="connsiteX9" fmla="*/ 136262 w 586846"/>
              <a:gd name="connsiteY9" fmla="*/ 76465 h 2207149"/>
              <a:gd name="connsiteX10" fmla="*/ 57679 w 586846"/>
              <a:gd name="connsiteY10" fmla="*/ 155048 h 2207149"/>
              <a:gd name="connsiteX11" fmla="*/ 57679 w 586846"/>
              <a:gd name="connsiteY11" fmla="*/ 1514740 h 2207149"/>
              <a:gd name="connsiteX12" fmla="*/ 280823 w 586846"/>
              <a:gd name="connsiteY12" fmla="*/ 1514740 h 2207149"/>
              <a:gd name="connsiteX13" fmla="*/ 280823 w 586846"/>
              <a:gd name="connsiteY13" fmla="*/ 76465 h 2207149"/>
              <a:gd name="connsiteX14" fmla="*/ 97810 w 586846"/>
              <a:gd name="connsiteY14" fmla="*/ 0 h 2207149"/>
              <a:gd name="connsiteX15" fmla="*/ 489036 w 586846"/>
              <a:gd name="connsiteY15" fmla="*/ 0 h 2207149"/>
              <a:gd name="connsiteX16" fmla="*/ 586846 w 586846"/>
              <a:gd name="connsiteY16" fmla="*/ 97810 h 2207149"/>
              <a:gd name="connsiteX17" fmla="*/ 586846 w 586846"/>
              <a:gd name="connsiteY17" fmla="*/ 1690953 h 2207149"/>
              <a:gd name="connsiteX18" fmla="*/ 586517 w 586846"/>
              <a:gd name="connsiteY18" fmla="*/ 1690953 h 2207149"/>
              <a:gd name="connsiteX19" fmla="*/ 586514 w 586846"/>
              <a:gd name="connsiteY19" fmla="*/ 1691828 h 2207149"/>
              <a:gd name="connsiteX20" fmla="*/ 586823 w 586846"/>
              <a:gd name="connsiteY20" fmla="*/ 1691829 h 2207149"/>
              <a:gd name="connsiteX21" fmla="*/ 586812 w 586846"/>
              <a:gd name="connsiteY21" fmla="*/ 1694880 h 2207149"/>
              <a:gd name="connsiteX22" fmla="*/ 299633 w 586846"/>
              <a:gd name="connsiteY22" fmla="*/ 2207149 h 2207149"/>
              <a:gd name="connsiteX23" fmla="*/ 23 w 586846"/>
              <a:gd name="connsiteY23" fmla="*/ 1690953 h 2207149"/>
              <a:gd name="connsiteX24" fmla="*/ 0 w 586846"/>
              <a:gd name="connsiteY24" fmla="*/ 1690953 h 2207149"/>
              <a:gd name="connsiteX25" fmla="*/ 0 w 586846"/>
              <a:gd name="connsiteY25" fmla="*/ 97810 h 2207149"/>
              <a:gd name="connsiteX26" fmla="*/ 97810 w 586846"/>
              <a:gd name="connsiteY26" fmla="*/ 0 h 2207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86846" h="2207149">
                <a:moveTo>
                  <a:pt x="68824" y="1723528"/>
                </a:moveTo>
                <a:lnTo>
                  <a:pt x="229234" y="1999898"/>
                </a:lnTo>
                <a:lnTo>
                  <a:pt x="395081" y="1968031"/>
                </a:lnTo>
                <a:lnTo>
                  <a:pt x="530795" y="1725944"/>
                </a:lnTo>
                <a:close/>
                <a:moveTo>
                  <a:pt x="306023" y="76465"/>
                </a:moveTo>
                <a:lnTo>
                  <a:pt x="306023" y="1514740"/>
                </a:lnTo>
                <a:lnTo>
                  <a:pt x="529167" y="1514740"/>
                </a:lnTo>
                <a:lnTo>
                  <a:pt x="529167" y="155048"/>
                </a:lnTo>
                <a:cubicBezTo>
                  <a:pt x="529167" y="111648"/>
                  <a:pt x="493984" y="76465"/>
                  <a:pt x="450584" y="76465"/>
                </a:cubicBezTo>
                <a:close/>
                <a:moveTo>
                  <a:pt x="136262" y="76465"/>
                </a:moveTo>
                <a:cubicBezTo>
                  <a:pt x="92862" y="76465"/>
                  <a:pt x="57679" y="111648"/>
                  <a:pt x="57679" y="155048"/>
                </a:cubicBezTo>
                <a:lnTo>
                  <a:pt x="57679" y="1514740"/>
                </a:lnTo>
                <a:lnTo>
                  <a:pt x="280823" y="1514740"/>
                </a:lnTo>
                <a:lnTo>
                  <a:pt x="280823" y="76465"/>
                </a:lnTo>
                <a:close/>
                <a:moveTo>
                  <a:pt x="97810" y="0"/>
                </a:moveTo>
                <a:lnTo>
                  <a:pt x="489036" y="0"/>
                </a:lnTo>
                <a:cubicBezTo>
                  <a:pt x="543055" y="0"/>
                  <a:pt x="586846" y="43791"/>
                  <a:pt x="586846" y="97810"/>
                </a:cubicBezTo>
                <a:lnTo>
                  <a:pt x="586846" y="1690953"/>
                </a:lnTo>
                <a:lnTo>
                  <a:pt x="586517" y="1690953"/>
                </a:lnTo>
                <a:lnTo>
                  <a:pt x="586514" y="1691828"/>
                </a:lnTo>
                <a:lnTo>
                  <a:pt x="586823" y="1691829"/>
                </a:lnTo>
                <a:lnTo>
                  <a:pt x="586812" y="1694880"/>
                </a:lnTo>
                <a:lnTo>
                  <a:pt x="299633" y="2207149"/>
                </a:lnTo>
                <a:lnTo>
                  <a:pt x="23" y="1690953"/>
                </a:lnTo>
                <a:lnTo>
                  <a:pt x="0" y="1690953"/>
                </a:lnTo>
                <a:lnTo>
                  <a:pt x="0" y="97810"/>
                </a:lnTo>
                <a:cubicBezTo>
                  <a:pt x="0" y="43791"/>
                  <a:pt x="43791" y="0"/>
                  <a:pt x="97810" y="0"/>
                </a:cubicBezTo>
                <a:close/>
              </a:path>
            </a:pathLst>
          </a:custGeom>
          <a:solidFill>
            <a:srgbClr val="108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294005"/>
            <a:ext cx="3621405" cy="477520"/>
          </a:xfrm>
          <a:prstGeom prst="homePlate">
            <a:avLst/>
          </a:prstGeom>
          <a:solidFill>
            <a:srgbClr val="10893A"/>
          </a:solidFill>
        </p:spPr>
        <p:txBody>
          <a:bodyPr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sym typeface="+mn-ea"/>
              </a:rPr>
              <a:t>课堂特色</a:t>
            </a:r>
          </a:p>
        </p:txBody>
      </p:sp>
      <p:pic>
        <p:nvPicPr>
          <p:cNvPr id="57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58D261DF-B21E-4C3C-9280-F6D9CA453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33394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8856445"/>
      </p:ext>
    </p:extLst>
  </p:cSld>
  <p:clrMapOvr>
    <a:masterClrMapping/>
  </p:clrMapOvr>
  <p:transition>
    <p:strips dir="r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5"/>
          <p:cNvSpPr/>
          <p:nvPr/>
        </p:nvSpPr>
        <p:spPr>
          <a:xfrm>
            <a:off x="124546" y="5363023"/>
            <a:ext cx="1584245" cy="1008215"/>
          </a:xfrm>
          <a:custGeom>
            <a:avLst/>
            <a:gdLst/>
            <a:ahLst/>
            <a:cxnLst/>
            <a:rect l="l" t="t" r="r" b="b"/>
            <a:pathLst>
              <a:path w="1584176" h="1008112">
                <a:moveTo>
                  <a:pt x="0" y="0"/>
                </a:moveTo>
                <a:lnTo>
                  <a:pt x="1584176" y="0"/>
                </a:lnTo>
                <a:lnTo>
                  <a:pt x="1584176" y="576064"/>
                </a:lnTo>
                <a:lnTo>
                  <a:pt x="918102" y="576064"/>
                </a:lnTo>
                <a:lnTo>
                  <a:pt x="648072" y="1008112"/>
                </a:lnTo>
                <a:lnTo>
                  <a:pt x="648072" y="576064"/>
                </a:lnTo>
                <a:lnTo>
                  <a:pt x="0" y="5760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2155" y="1192530"/>
            <a:ext cx="10801350" cy="58928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marL="0" indent="0">
              <a:buNone/>
            </a:pPr>
            <a:r>
              <a:rPr lang="zh-CN" altLang="en-US" sz="2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一学期三本经典书籍，</a:t>
            </a:r>
            <a:r>
              <a:rPr lang="en-US" altLang="zh-CN" sz="2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本基础书目</a:t>
            </a:r>
            <a:r>
              <a:rPr lang="en-US" altLang="zh-CN" sz="2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+1</a:t>
            </a:r>
            <a:r>
              <a:rPr lang="zh-CN" altLang="en-US" sz="2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本选择书目，每本书含一堂教师</a:t>
            </a:r>
            <a:r>
              <a:rPr lang="en-US" altLang="zh-CN" sz="2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研课</a:t>
            </a:r>
            <a:r>
              <a:rPr lang="zh-CN" altLang="en-US" sz="2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培训</a:t>
            </a:r>
            <a:r>
              <a:rPr lang="en-US" altLang="zh-CN" sz="2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+</a:t>
            </a:r>
            <a:r>
              <a:rPr lang="zh-CN" altLang="en-US" sz="2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三堂双师</a:t>
            </a:r>
            <a:r>
              <a:rPr lang="en-US" altLang="zh-CN" sz="2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课</a:t>
            </a:r>
            <a:r>
              <a:rPr lang="zh-CN" altLang="en-US" sz="2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程</a:t>
            </a:r>
            <a:r>
              <a:rPr lang="en-US" altLang="zh-CN" sz="2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+</a:t>
            </a:r>
            <a:r>
              <a:rPr lang="zh-CN" altLang="en-US" sz="2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一堂</a:t>
            </a:r>
            <a:r>
              <a:rPr lang="en-US" altLang="zh-CN" sz="2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交流课</a:t>
            </a:r>
            <a:r>
              <a:rPr lang="zh-CN" altLang="en-US" sz="2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程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088435" y="1669027"/>
            <a:ext cx="4710906" cy="3480583"/>
            <a:chOff x="2555641" y="1643000"/>
            <a:chExt cx="4711519" cy="3481036"/>
          </a:xfrm>
        </p:grpSpPr>
        <p:sp>
          <p:nvSpPr>
            <p:cNvPr id="5" name="任意多边形 69"/>
            <p:cNvSpPr/>
            <p:nvPr/>
          </p:nvSpPr>
          <p:spPr>
            <a:xfrm>
              <a:off x="2555641" y="1755940"/>
              <a:ext cx="4645379" cy="3368096"/>
            </a:xfrm>
            <a:custGeom>
              <a:avLst/>
              <a:gdLst>
                <a:gd name="connsiteX0" fmla="*/ 0 w 4644572"/>
                <a:gd name="connsiteY0" fmla="*/ 3367315 h 3367315"/>
                <a:gd name="connsiteX1" fmla="*/ 0 w 4644572"/>
                <a:gd name="connsiteY1" fmla="*/ 2786743 h 3367315"/>
                <a:gd name="connsiteX2" fmla="*/ 145143 w 4644572"/>
                <a:gd name="connsiteY2" fmla="*/ 2641600 h 3367315"/>
                <a:gd name="connsiteX3" fmla="*/ 1161143 w 4644572"/>
                <a:gd name="connsiteY3" fmla="*/ 2641600 h 3367315"/>
                <a:gd name="connsiteX4" fmla="*/ 1161143 w 4644572"/>
                <a:gd name="connsiteY4" fmla="*/ 2133600 h 3367315"/>
                <a:gd name="connsiteX5" fmla="*/ 1320800 w 4644572"/>
                <a:gd name="connsiteY5" fmla="*/ 1973943 h 3367315"/>
                <a:gd name="connsiteX6" fmla="*/ 2307772 w 4644572"/>
                <a:gd name="connsiteY6" fmla="*/ 1973943 h 3367315"/>
                <a:gd name="connsiteX7" fmla="*/ 2307772 w 4644572"/>
                <a:gd name="connsiteY7" fmla="*/ 1509486 h 3367315"/>
                <a:gd name="connsiteX8" fmla="*/ 2452915 w 4644572"/>
                <a:gd name="connsiteY8" fmla="*/ 1364343 h 3367315"/>
                <a:gd name="connsiteX9" fmla="*/ 3468914 w 4644572"/>
                <a:gd name="connsiteY9" fmla="*/ 1364343 h 3367315"/>
                <a:gd name="connsiteX10" fmla="*/ 3468914 w 4644572"/>
                <a:gd name="connsiteY10" fmla="*/ 841829 h 3367315"/>
                <a:gd name="connsiteX11" fmla="*/ 3628571 w 4644572"/>
                <a:gd name="connsiteY11" fmla="*/ 682172 h 3367315"/>
                <a:gd name="connsiteX12" fmla="*/ 4644572 w 4644572"/>
                <a:gd name="connsiteY12" fmla="*/ 682172 h 3367315"/>
                <a:gd name="connsiteX13" fmla="*/ 4644572 w 4644572"/>
                <a:gd name="connsiteY13" fmla="*/ 0 h 3367315"/>
                <a:gd name="connsiteX14" fmla="*/ 4630057 w 4644572"/>
                <a:gd name="connsiteY14" fmla="*/ 29029 h 3367315"/>
                <a:gd name="connsiteX0-1" fmla="*/ 0 w 4644572"/>
                <a:gd name="connsiteY0-2" fmla="*/ 3367315 h 3367315"/>
                <a:gd name="connsiteX1-3" fmla="*/ 0 w 4644572"/>
                <a:gd name="connsiteY1-4" fmla="*/ 2786743 h 3367315"/>
                <a:gd name="connsiteX2-5" fmla="*/ 145143 w 4644572"/>
                <a:gd name="connsiteY2-6" fmla="*/ 2641600 h 3367315"/>
                <a:gd name="connsiteX3-7" fmla="*/ 1161143 w 4644572"/>
                <a:gd name="connsiteY3-8" fmla="*/ 2641600 h 3367315"/>
                <a:gd name="connsiteX4-9" fmla="*/ 1161143 w 4644572"/>
                <a:gd name="connsiteY4-10" fmla="*/ 2133600 h 3367315"/>
                <a:gd name="connsiteX5-11" fmla="*/ 1320800 w 4644572"/>
                <a:gd name="connsiteY5-12" fmla="*/ 1973943 h 3367315"/>
                <a:gd name="connsiteX6-13" fmla="*/ 2307772 w 4644572"/>
                <a:gd name="connsiteY6-14" fmla="*/ 1973943 h 3367315"/>
                <a:gd name="connsiteX7-15" fmla="*/ 2307772 w 4644572"/>
                <a:gd name="connsiteY7-16" fmla="*/ 1509486 h 3367315"/>
                <a:gd name="connsiteX8-17" fmla="*/ 2452915 w 4644572"/>
                <a:gd name="connsiteY8-18" fmla="*/ 1364343 h 3367315"/>
                <a:gd name="connsiteX9-19" fmla="*/ 3468914 w 4644572"/>
                <a:gd name="connsiteY9-20" fmla="*/ 1364343 h 3367315"/>
                <a:gd name="connsiteX10-21" fmla="*/ 3468914 w 4644572"/>
                <a:gd name="connsiteY10-22" fmla="*/ 841829 h 3367315"/>
                <a:gd name="connsiteX11-23" fmla="*/ 3628571 w 4644572"/>
                <a:gd name="connsiteY11-24" fmla="*/ 682172 h 3367315"/>
                <a:gd name="connsiteX12-25" fmla="*/ 4644572 w 4644572"/>
                <a:gd name="connsiteY12-26" fmla="*/ 682172 h 3367315"/>
                <a:gd name="connsiteX13-27" fmla="*/ 4644572 w 4644572"/>
                <a:gd name="connsiteY13-28" fmla="*/ 0 h 3367315"/>
                <a:gd name="connsiteX14-29" fmla="*/ 4630057 w 4644572"/>
                <a:gd name="connsiteY14-30" fmla="*/ 29029 h 3367315"/>
                <a:gd name="connsiteX0-31" fmla="*/ 0 w 4644572"/>
                <a:gd name="connsiteY0-32" fmla="*/ 3367315 h 3367315"/>
                <a:gd name="connsiteX1-33" fmla="*/ 0 w 4644572"/>
                <a:gd name="connsiteY1-34" fmla="*/ 2786743 h 3367315"/>
                <a:gd name="connsiteX2-35" fmla="*/ 145143 w 4644572"/>
                <a:gd name="connsiteY2-36" fmla="*/ 2641600 h 3367315"/>
                <a:gd name="connsiteX3-37" fmla="*/ 1161143 w 4644572"/>
                <a:gd name="connsiteY3-38" fmla="*/ 2641600 h 3367315"/>
                <a:gd name="connsiteX4-39" fmla="*/ 1161143 w 4644572"/>
                <a:gd name="connsiteY4-40" fmla="*/ 2133600 h 3367315"/>
                <a:gd name="connsiteX5-41" fmla="*/ 1320800 w 4644572"/>
                <a:gd name="connsiteY5-42" fmla="*/ 1973943 h 3367315"/>
                <a:gd name="connsiteX6-43" fmla="*/ 2307772 w 4644572"/>
                <a:gd name="connsiteY6-44" fmla="*/ 1973943 h 3367315"/>
                <a:gd name="connsiteX7-45" fmla="*/ 2307772 w 4644572"/>
                <a:gd name="connsiteY7-46" fmla="*/ 1509486 h 3367315"/>
                <a:gd name="connsiteX8-47" fmla="*/ 2452915 w 4644572"/>
                <a:gd name="connsiteY8-48" fmla="*/ 1364343 h 3367315"/>
                <a:gd name="connsiteX9-49" fmla="*/ 3468914 w 4644572"/>
                <a:gd name="connsiteY9-50" fmla="*/ 1364343 h 3367315"/>
                <a:gd name="connsiteX10-51" fmla="*/ 3468914 w 4644572"/>
                <a:gd name="connsiteY10-52" fmla="*/ 841829 h 3367315"/>
                <a:gd name="connsiteX11-53" fmla="*/ 3628571 w 4644572"/>
                <a:gd name="connsiteY11-54" fmla="*/ 682172 h 3367315"/>
                <a:gd name="connsiteX12-55" fmla="*/ 4644572 w 4644572"/>
                <a:gd name="connsiteY12-56" fmla="*/ 682172 h 3367315"/>
                <a:gd name="connsiteX13-57" fmla="*/ 4644572 w 4644572"/>
                <a:gd name="connsiteY13-58" fmla="*/ 0 h 3367315"/>
                <a:gd name="connsiteX14-59" fmla="*/ 4630057 w 4644572"/>
                <a:gd name="connsiteY14-60" fmla="*/ 29029 h 3367315"/>
                <a:gd name="connsiteX0-61" fmla="*/ 0 w 4644572"/>
                <a:gd name="connsiteY0-62" fmla="*/ 3367315 h 3367315"/>
                <a:gd name="connsiteX1-63" fmla="*/ 0 w 4644572"/>
                <a:gd name="connsiteY1-64" fmla="*/ 2786743 h 3367315"/>
                <a:gd name="connsiteX2-65" fmla="*/ 145143 w 4644572"/>
                <a:gd name="connsiteY2-66" fmla="*/ 2641600 h 3367315"/>
                <a:gd name="connsiteX3-67" fmla="*/ 1161143 w 4644572"/>
                <a:gd name="connsiteY3-68" fmla="*/ 2641600 h 3367315"/>
                <a:gd name="connsiteX4-69" fmla="*/ 1161143 w 4644572"/>
                <a:gd name="connsiteY4-70" fmla="*/ 2133600 h 3367315"/>
                <a:gd name="connsiteX5-71" fmla="*/ 1320800 w 4644572"/>
                <a:gd name="connsiteY5-72" fmla="*/ 1973943 h 3367315"/>
                <a:gd name="connsiteX6-73" fmla="*/ 2307772 w 4644572"/>
                <a:gd name="connsiteY6-74" fmla="*/ 1973943 h 3367315"/>
                <a:gd name="connsiteX7-75" fmla="*/ 2307772 w 4644572"/>
                <a:gd name="connsiteY7-76" fmla="*/ 1509486 h 3367315"/>
                <a:gd name="connsiteX8-77" fmla="*/ 2452915 w 4644572"/>
                <a:gd name="connsiteY8-78" fmla="*/ 1364343 h 3367315"/>
                <a:gd name="connsiteX9-79" fmla="*/ 3468914 w 4644572"/>
                <a:gd name="connsiteY9-80" fmla="*/ 1364343 h 3367315"/>
                <a:gd name="connsiteX10-81" fmla="*/ 3468914 w 4644572"/>
                <a:gd name="connsiteY10-82" fmla="*/ 841829 h 3367315"/>
                <a:gd name="connsiteX11-83" fmla="*/ 3628571 w 4644572"/>
                <a:gd name="connsiteY11-84" fmla="*/ 682172 h 3367315"/>
                <a:gd name="connsiteX12-85" fmla="*/ 4644572 w 4644572"/>
                <a:gd name="connsiteY12-86" fmla="*/ 682172 h 3367315"/>
                <a:gd name="connsiteX13-87" fmla="*/ 4644572 w 4644572"/>
                <a:gd name="connsiteY13-88" fmla="*/ 0 h 3367315"/>
                <a:gd name="connsiteX14-89" fmla="*/ 4630057 w 4644572"/>
                <a:gd name="connsiteY14-90" fmla="*/ 29029 h 3367315"/>
                <a:gd name="connsiteX0-91" fmla="*/ 0 w 4644572"/>
                <a:gd name="connsiteY0-92" fmla="*/ 3367315 h 3367315"/>
                <a:gd name="connsiteX1-93" fmla="*/ 0 w 4644572"/>
                <a:gd name="connsiteY1-94" fmla="*/ 2786743 h 3367315"/>
                <a:gd name="connsiteX2-95" fmla="*/ 145143 w 4644572"/>
                <a:gd name="connsiteY2-96" fmla="*/ 2641600 h 3367315"/>
                <a:gd name="connsiteX3-97" fmla="*/ 1161143 w 4644572"/>
                <a:gd name="connsiteY3-98" fmla="*/ 2641600 h 3367315"/>
                <a:gd name="connsiteX4-99" fmla="*/ 1161143 w 4644572"/>
                <a:gd name="connsiteY4-100" fmla="*/ 2133600 h 3367315"/>
                <a:gd name="connsiteX5-101" fmla="*/ 1320800 w 4644572"/>
                <a:gd name="connsiteY5-102" fmla="*/ 1973943 h 3367315"/>
                <a:gd name="connsiteX6-103" fmla="*/ 2307772 w 4644572"/>
                <a:gd name="connsiteY6-104" fmla="*/ 1973943 h 3367315"/>
                <a:gd name="connsiteX7-105" fmla="*/ 2307772 w 4644572"/>
                <a:gd name="connsiteY7-106" fmla="*/ 1509486 h 3367315"/>
                <a:gd name="connsiteX8-107" fmla="*/ 2452915 w 4644572"/>
                <a:gd name="connsiteY8-108" fmla="*/ 1364343 h 3367315"/>
                <a:gd name="connsiteX9-109" fmla="*/ 3468914 w 4644572"/>
                <a:gd name="connsiteY9-110" fmla="*/ 1364343 h 3367315"/>
                <a:gd name="connsiteX10-111" fmla="*/ 3468914 w 4644572"/>
                <a:gd name="connsiteY10-112" fmla="*/ 841829 h 3367315"/>
                <a:gd name="connsiteX11-113" fmla="*/ 3628571 w 4644572"/>
                <a:gd name="connsiteY11-114" fmla="*/ 682172 h 3367315"/>
                <a:gd name="connsiteX12-115" fmla="*/ 4644572 w 4644572"/>
                <a:gd name="connsiteY12-116" fmla="*/ 682172 h 3367315"/>
                <a:gd name="connsiteX13-117" fmla="*/ 4644572 w 4644572"/>
                <a:gd name="connsiteY13-118" fmla="*/ 0 h 3367315"/>
                <a:gd name="connsiteX14-119" fmla="*/ 4630057 w 4644572"/>
                <a:gd name="connsiteY14-120" fmla="*/ 29029 h 3367315"/>
                <a:gd name="connsiteX0-121" fmla="*/ 0 w 4644572"/>
                <a:gd name="connsiteY0-122" fmla="*/ 3367315 h 3367315"/>
                <a:gd name="connsiteX1-123" fmla="*/ 0 w 4644572"/>
                <a:gd name="connsiteY1-124" fmla="*/ 2786743 h 3367315"/>
                <a:gd name="connsiteX2-125" fmla="*/ 145143 w 4644572"/>
                <a:gd name="connsiteY2-126" fmla="*/ 2641600 h 3367315"/>
                <a:gd name="connsiteX3-127" fmla="*/ 1161143 w 4644572"/>
                <a:gd name="connsiteY3-128" fmla="*/ 2641600 h 3367315"/>
                <a:gd name="connsiteX4-129" fmla="*/ 1161143 w 4644572"/>
                <a:gd name="connsiteY4-130" fmla="*/ 2133600 h 3367315"/>
                <a:gd name="connsiteX5-131" fmla="*/ 1320800 w 4644572"/>
                <a:gd name="connsiteY5-132" fmla="*/ 1973943 h 3367315"/>
                <a:gd name="connsiteX6-133" fmla="*/ 2307772 w 4644572"/>
                <a:gd name="connsiteY6-134" fmla="*/ 1973943 h 3367315"/>
                <a:gd name="connsiteX7-135" fmla="*/ 2307772 w 4644572"/>
                <a:gd name="connsiteY7-136" fmla="*/ 1509486 h 3367315"/>
                <a:gd name="connsiteX8-137" fmla="*/ 2452915 w 4644572"/>
                <a:gd name="connsiteY8-138" fmla="*/ 1364343 h 3367315"/>
                <a:gd name="connsiteX9-139" fmla="*/ 3468914 w 4644572"/>
                <a:gd name="connsiteY9-140" fmla="*/ 1364343 h 3367315"/>
                <a:gd name="connsiteX10-141" fmla="*/ 3468914 w 4644572"/>
                <a:gd name="connsiteY10-142" fmla="*/ 841829 h 3367315"/>
                <a:gd name="connsiteX11-143" fmla="*/ 3628571 w 4644572"/>
                <a:gd name="connsiteY11-144" fmla="*/ 682172 h 3367315"/>
                <a:gd name="connsiteX12-145" fmla="*/ 4644572 w 4644572"/>
                <a:gd name="connsiteY12-146" fmla="*/ 682172 h 3367315"/>
                <a:gd name="connsiteX13-147" fmla="*/ 4644572 w 4644572"/>
                <a:gd name="connsiteY13-148" fmla="*/ 0 h 3367315"/>
                <a:gd name="connsiteX14-149" fmla="*/ 4630057 w 4644572"/>
                <a:gd name="connsiteY14-150" fmla="*/ 29029 h 3367315"/>
                <a:gd name="connsiteX0-151" fmla="*/ 0 w 4644572"/>
                <a:gd name="connsiteY0-152" fmla="*/ 3367315 h 3367315"/>
                <a:gd name="connsiteX1-153" fmla="*/ 0 w 4644572"/>
                <a:gd name="connsiteY1-154" fmla="*/ 2786743 h 3367315"/>
                <a:gd name="connsiteX2-155" fmla="*/ 145143 w 4644572"/>
                <a:gd name="connsiteY2-156" fmla="*/ 2641600 h 3367315"/>
                <a:gd name="connsiteX3-157" fmla="*/ 1161143 w 4644572"/>
                <a:gd name="connsiteY3-158" fmla="*/ 2641600 h 3367315"/>
                <a:gd name="connsiteX4-159" fmla="*/ 1161143 w 4644572"/>
                <a:gd name="connsiteY4-160" fmla="*/ 2133600 h 3367315"/>
                <a:gd name="connsiteX5-161" fmla="*/ 1320800 w 4644572"/>
                <a:gd name="connsiteY5-162" fmla="*/ 1973943 h 3367315"/>
                <a:gd name="connsiteX6-163" fmla="*/ 2307772 w 4644572"/>
                <a:gd name="connsiteY6-164" fmla="*/ 1973943 h 3367315"/>
                <a:gd name="connsiteX7-165" fmla="*/ 2307772 w 4644572"/>
                <a:gd name="connsiteY7-166" fmla="*/ 1509486 h 3367315"/>
                <a:gd name="connsiteX8-167" fmla="*/ 2452915 w 4644572"/>
                <a:gd name="connsiteY8-168" fmla="*/ 1364343 h 3367315"/>
                <a:gd name="connsiteX9-169" fmla="*/ 3468914 w 4644572"/>
                <a:gd name="connsiteY9-170" fmla="*/ 1364343 h 3367315"/>
                <a:gd name="connsiteX10-171" fmla="*/ 3468914 w 4644572"/>
                <a:gd name="connsiteY10-172" fmla="*/ 841829 h 3367315"/>
                <a:gd name="connsiteX11-173" fmla="*/ 3628571 w 4644572"/>
                <a:gd name="connsiteY11-174" fmla="*/ 682172 h 3367315"/>
                <a:gd name="connsiteX12-175" fmla="*/ 4644572 w 4644572"/>
                <a:gd name="connsiteY12-176" fmla="*/ 682172 h 3367315"/>
                <a:gd name="connsiteX13-177" fmla="*/ 4644572 w 4644572"/>
                <a:gd name="connsiteY13-178" fmla="*/ 0 h 3367315"/>
                <a:gd name="connsiteX14-179" fmla="*/ 4630057 w 4644572"/>
                <a:gd name="connsiteY14-180" fmla="*/ 29029 h 3367315"/>
                <a:gd name="connsiteX0-181" fmla="*/ 0 w 4644572"/>
                <a:gd name="connsiteY0-182" fmla="*/ 3367315 h 3367315"/>
                <a:gd name="connsiteX1-183" fmla="*/ 0 w 4644572"/>
                <a:gd name="connsiteY1-184" fmla="*/ 2786743 h 3367315"/>
                <a:gd name="connsiteX2-185" fmla="*/ 145143 w 4644572"/>
                <a:gd name="connsiteY2-186" fmla="*/ 2641600 h 3367315"/>
                <a:gd name="connsiteX3-187" fmla="*/ 1161143 w 4644572"/>
                <a:gd name="connsiteY3-188" fmla="*/ 2641600 h 3367315"/>
                <a:gd name="connsiteX4-189" fmla="*/ 1161143 w 4644572"/>
                <a:gd name="connsiteY4-190" fmla="*/ 2133600 h 3367315"/>
                <a:gd name="connsiteX5-191" fmla="*/ 1320800 w 4644572"/>
                <a:gd name="connsiteY5-192" fmla="*/ 1973943 h 3367315"/>
                <a:gd name="connsiteX6-193" fmla="*/ 2307772 w 4644572"/>
                <a:gd name="connsiteY6-194" fmla="*/ 1973943 h 3367315"/>
                <a:gd name="connsiteX7-195" fmla="*/ 2307772 w 4644572"/>
                <a:gd name="connsiteY7-196" fmla="*/ 1509486 h 3367315"/>
                <a:gd name="connsiteX8-197" fmla="*/ 2452915 w 4644572"/>
                <a:gd name="connsiteY8-198" fmla="*/ 1364343 h 3367315"/>
                <a:gd name="connsiteX9-199" fmla="*/ 3468914 w 4644572"/>
                <a:gd name="connsiteY9-200" fmla="*/ 1364343 h 3367315"/>
                <a:gd name="connsiteX10-201" fmla="*/ 3468914 w 4644572"/>
                <a:gd name="connsiteY10-202" fmla="*/ 841829 h 3367315"/>
                <a:gd name="connsiteX11-203" fmla="*/ 3628571 w 4644572"/>
                <a:gd name="connsiteY11-204" fmla="*/ 682172 h 3367315"/>
                <a:gd name="connsiteX12-205" fmla="*/ 4644572 w 4644572"/>
                <a:gd name="connsiteY12-206" fmla="*/ 682172 h 3367315"/>
                <a:gd name="connsiteX13-207" fmla="*/ 4644572 w 4644572"/>
                <a:gd name="connsiteY13-208" fmla="*/ 0 h 3367315"/>
                <a:gd name="connsiteX14-209" fmla="*/ 4630057 w 4644572"/>
                <a:gd name="connsiteY14-210" fmla="*/ 29029 h 3367315"/>
                <a:gd name="connsiteX0-211" fmla="*/ 0 w 4644572"/>
                <a:gd name="connsiteY0-212" fmla="*/ 3367315 h 3367315"/>
                <a:gd name="connsiteX1-213" fmla="*/ 0 w 4644572"/>
                <a:gd name="connsiteY1-214" fmla="*/ 2786743 h 3367315"/>
                <a:gd name="connsiteX2-215" fmla="*/ 145143 w 4644572"/>
                <a:gd name="connsiteY2-216" fmla="*/ 2641600 h 3367315"/>
                <a:gd name="connsiteX3-217" fmla="*/ 1161143 w 4644572"/>
                <a:gd name="connsiteY3-218" fmla="*/ 2641600 h 3367315"/>
                <a:gd name="connsiteX4-219" fmla="*/ 1161143 w 4644572"/>
                <a:gd name="connsiteY4-220" fmla="*/ 2133600 h 3367315"/>
                <a:gd name="connsiteX5-221" fmla="*/ 1320800 w 4644572"/>
                <a:gd name="connsiteY5-222" fmla="*/ 1973943 h 3367315"/>
                <a:gd name="connsiteX6-223" fmla="*/ 2307772 w 4644572"/>
                <a:gd name="connsiteY6-224" fmla="*/ 1973943 h 3367315"/>
                <a:gd name="connsiteX7-225" fmla="*/ 2307772 w 4644572"/>
                <a:gd name="connsiteY7-226" fmla="*/ 1509486 h 3367315"/>
                <a:gd name="connsiteX8-227" fmla="*/ 2452915 w 4644572"/>
                <a:gd name="connsiteY8-228" fmla="*/ 1364343 h 3367315"/>
                <a:gd name="connsiteX9-229" fmla="*/ 3468914 w 4644572"/>
                <a:gd name="connsiteY9-230" fmla="*/ 1364343 h 3367315"/>
                <a:gd name="connsiteX10-231" fmla="*/ 3468914 w 4644572"/>
                <a:gd name="connsiteY10-232" fmla="*/ 841829 h 3367315"/>
                <a:gd name="connsiteX11-233" fmla="*/ 3628571 w 4644572"/>
                <a:gd name="connsiteY11-234" fmla="*/ 682172 h 3367315"/>
                <a:gd name="connsiteX12-235" fmla="*/ 4644572 w 4644572"/>
                <a:gd name="connsiteY12-236" fmla="*/ 682172 h 3367315"/>
                <a:gd name="connsiteX13-237" fmla="*/ 4644572 w 4644572"/>
                <a:gd name="connsiteY13-238" fmla="*/ 0 h 3367315"/>
                <a:gd name="connsiteX14-239" fmla="*/ 4630057 w 4644572"/>
                <a:gd name="connsiteY14-240" fmla="*/ 29029 h 33673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4644572" h="3367315">
                  <a:moveTo>
                    <a:pt x="0" y="3367315"/>
                  </a:moveTo>
                  <a:lnTo>
                    <a:pt x="0" y="2786743"/>
                  </a:lnTo>
                  <a:cubicBezTo>
                    <a:pt x="10281" y="2669782"/>
                    <a:pt x="35802" y="2644261"/>
                    <a:pt x="145143" y="2641600"/>
                  </a:cubicBezTo>
                  <a:lnTo>
                    <a:pt x="1161143" y="2641600"/>
                  </a:lnTo>
                  <a:lnTo>
                    <a:pt x="1161143" y="2133600"/>
                  </a:lnTo>
                  <a:cubicBezTo>
                    <a:pt x="1168642" y="2057521"/>
                    <a:pt x="1214241" y="1981442"/>
                    <a:pt x="1320800" y="1973943"/>
                  </a:cubicBezTo>
                  <a:lnTo>
                    <a:pt x="2307772" y="1973943"/>
                  </a:lnTo>
                  <a:lnTo>
                    <a:pt x="2307772" y="1509486"/>
                  </a:lnTo>
                  <a:cubicBezTo>
                    <a:pt x="2318053" y="1400145"/>
                    <a:pt x="2343574" y="1367004"/>
                    <a:pt x="2452915" y="1364343"/>
                  </a:cubicBezTo>
                  <a:lnTo>
                    <a:pt x="3468914" y="1364343"/>
                  </a:lnTo>
                  <a:lnTo>
                    <a:pt x="3468914" y="841829"/>
                  </a:lnTo>
                  <a:cubicBezTo>
                    <a:pt x="3468793" y="712410"/>
                    <a:pt x="3537252" y="682051"/>
                    <a:pt x="3628571" y="682172"/>
                  </a:cubicBezTo>
                  <a:lnTo>
                    <a:pt x="4644572" y="682172"/>
                  </a:lnTo>
                  <a:lnTo>
                    <a:pt x="4644572" y="0"/>
                  </a:lnTo>
                  <a:lnTo>
                    <a:pt x="4630057" y="29029"/>
                  </a:lnTo>
                </a:path>
              </a:pathLst>
            </a:custGeom>
            <a:ln w="38100">
              <a:solidFill>
                <a:srgbClr val="10893A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A4758"/>
                </a:solidFill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>
              <a:off x="7128436" y="1643000"/>
              <a:ext cx="138724" cy="288099"/>
            </a:xfrm>
            <a:prstGeom prst="triangle">
              <a:avLst/>
            </a:prstGeom>
            <a:solidFill>
              <a:srgbClr val="10893A"/>
            </a:solidFill>
            <a:ln>
              <a:solidFill>
                <a:srgbClr val="16A0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A4758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5899500" y="1827548"/>
            <a:ext cx="1584245" cy="1008214"/>
          </a:xfrm>
          <a:custGeom>
            <a:avLst/>
            <a:gdLst/>
            <a:ahLst/>
            <a:cxnLst/>
            <a:rect l="l" t="t" r="r" b="b"/>
            <a:pathLst>
              <a:path w="1584176" h="1008112">
                <a:moveTo>
                  <a:pt x="0" y="0"/>
                </a:moveTo>
                <a:lnTo>
                  <a:pt x="1584176" y="0"/>
                </a:lnTo>
                <a:lnTo>
                  <a:pt x="1584176" y="576064"/>
                </a:lnTo>
                <a:lnTo>
                  <a:pt x="918102" y="576064"/>
                </a:lnTo>
                <a:lnTo>
                  <a:pt x="648072" y="1008112"/>
                </a:lnTo>
                <a:lnTo>
                  <a:pt x="648072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10893A"/>
          </a:solid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Rectangle 42"/>
          <p:cNvSpPr/>
          <p:nvPr/>
        </p:nvSpPr>
        <p:spPr>
          <a:xfrm flipH="1">
            <a:off x="5915025" y="1905635"/>
            <a:ext cx="1454785" cy="253365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392" tIns="0" rIns="91392" bIns="0" rtlCol="0" anchor="t"/>
          <a:lstStyle/>
          <a:p>
            <a:pPr algn="ctr"/>
            <a:r>
              <a:rPr lang="zh-CN" altLang="en-US" sz="1600" dirty="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六阶书目主题：哲理</a:t>
            </a:r>
          </a:p>
        </p:txBody>
      </p:sp>
      <p:sp>
        <p:nvSpPr>
          <p:cNvPr id="7" name="矩形 5"/>
          <p:cNvSpPr/>
          <p:nvPr/>
        </p:nvSpPr>
        <p:spPr>
          <a:xfrm>
            <a:off x="4729314" y="2613613"/>
            <a:ext cx="1584245" cy="1008214"/>
          </a:xfrm>
          <a:custGeom>
            <a:avLst/>
            <a:gdLst/>
            <a:ahLst/>
            <a:cxnLst/>
            <a:rect l="l" t="t" r="r" b="b"/>
            <a:pathLst>
              <a:path w="1584176" h="1008112">
                <a:moveTo>
                  <a:pt x="0" y="0"/>
                </a:moveTo>
                <a:lnTo>
                  <a:pt x="1584176" y="0"/>
                </a:lnTo>
                <a:lnTo>
                  <a:pt x="1584176" y="576064"/>
                </a:lnTo>
                <a:lnTo>
                  <a:pt x="918102" y="576064"/>
                </a:lnTo>
                <a:lnTo>
                  <a:pt x="648072" y="1008112"/>
                </a:lnTo>
                <a:lnTo>
                  <a:pt x="648072" y="576064"/>
                </a:lnTo>
                <a:lnTo>
                  <a:pt x="0" y="5760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42"/>
          <p:cNvSpPr/>
          <p:nvPr/>
        </p:nvSpPr>
        <p:spPr>
          <a:xfrm flipH="1">
            <a:off x="4701730" y="2691752"/>
            <a:ext cx="1611827" cy="25324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392" tIns="0" rIns="91392" bIns="0" rtlCol="0" anchor="t"/>
          <a:lstStyle/>
          <a:p>
            <a:pPr algn="ctr"/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五阶书目主题：社会</a:t>
            </a:r>
          </a:p>
        </p:txBody>
      </p:sp>
      <p:sp>
        <p:nvSpPr>
          <p:cNvPr id="14" name="Rectangle 42"/>
          <p:cNvSpPr/>
          <p:nvPr/>
        </p:nvSpPr>
        <p:spPr>
          <a:xfrm flipH="1">
            <a:off x="5405433" y="3511602"/>
            <a:ext cx="6128430" cy="50420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392" tIns="0" rIns="91392" bIns="0" rtlCol="0" anchor="t"/>
          <a:lstStyle/>
          <a:p>
            <a:pPr lvl="0"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了解人与社会及他人的关系；开始主题阅读和批判性阅读，在了解结构的基础上，评价文章中的观点。</a:t>
            </a:r>
          </a:p>
        </p:txBody>
      </p:sp>
      <p:sp>
        <p:nvSpPr>
          <p:cNvPr id="17" name="矩形 5"/>
          <p:cNvSpPr/>
          <p:nvPr/>
        </p:nvSpPr>
        <p:spPr>
          <a:xfrm>
            <a:off x="3559139" y="3270135"/>
            <a:ext cx="1584245" cy="1008214"/>
          </a:xfrm>
          <a:custGeom>
            <a:avLst/>
            <a:gdLst/>
            <a:ahLst/>
            <a:cxnLst/>
            <a:rect l="l" t="t" r="r" b="b"/>
            <a:pathLst>
              <a:path w="1584176" h="1008112">
                <a:moveTo>
                  <a:pt x="0" y="0"/>
                </a:moveTo>
                <a:lnTo>
                  <a:pt x="1584176" y="0"/>
                </a:lnTo>
                <a:lnTo>
                  <a:pt x="1584176" y="576064"/>
                </a:lnTo>
                <a:lnTo>
                  <a:pt x="918102" y="576064"/>
                </a:lnTo>
                <a:lnTo>
                  <a:pt x="648072" y="1008112"/>
                </a:lnTo>
                <a:lnTo>
                  <a:pt x="648072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10893A"/>
          </a:solid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6" name="Rectangle 42"/>
          <p:cNvSpPr/>
          <p:nvPr/>
        </p:nvSpPr>
        <p:spPr>
          <a:xfrm flipH="1">
            <a:off x="3574732" y="3326685"/>
            <a:ext cx="1611827" cy="25324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392" tIns="0" rIns="91392" bIns="0" rtlCol="0" anchor="t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四阶书目主题：生命</a:t>
            </a:r>
          </a:p>
        </p:txBody>
      </p:sp>
      <p:sp>
        <p:nvSpPr>
          <p:cNvPr id="37" name="Rectangle 42"/>
          <p:cNvSpPr/>
          <p:nvPr/>
        </p:nvSpPr>
        <p:spPr>
          <a:xfrm flipH="1">
            <a:off x="4222872" y="4178782"/>
            <a:ext cx="6128430" cy="50420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392" tIns="0" rIns="91392" bIns="0" rtlCol="0" anchor="t"/>
          <a:lstStyle/>
          <a:p>
            <a:pPr lvl="0"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生命是什么？我要成长为一个什么样的人？经由阅读了解生命的神奇。由读到写，学会自己独立创作</a:t>
            </a:r>
          </a:p>
        </p:txBody>
      </p:sp>
      <p:sp>
        <p:nvSpPr>
          <p:cNvPr id="38" name="矩形 5"/>
          <p:cNvSpPr/>
          <p:nvPr/>
        </p:nvSpPr>
        <p:spPr>
          <a:xfrm>
            <a:off x="2388956" y="3926653"/>
            <a:ext cx="1584245" cy="1008215"/>
          </a:xfrm>
          <a:custGeom>
            <a:avLst/>
            <a:gdLst/>
            <a:ahLst/>
            <a:cxnLst/>
            <a:rect l="l" t="t" r="r" b="b"/>
            <a:pathLst>
              <a:path w="1584176" h="1008112">
                <a:moveTo>
                  <a:pt x="0" y="0"/>
                </a:moveTo>
                <a:lnTo>
                  <a:pt x="1584176" y="0"/>
                </a:lnTo>
                <a:lnTo>
                  <a:pt x="1584176" y="576064"/>
                </a:lnTo>
                <a:lnTo>
                  <a:pt x="918102" y="576064"/>
                </a:lnTo>
                <a:lnTo>
                  <a:pt x="648072" y="1008112"/>
                </a:lnTo>
                <a:lnTo>
                  <a:pt x="648072" y="576064"/>
                </a:lnTo>
                <a:lnTo>
                  <a:pt x="0" y="5760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Rectangle 42"/>
          <p:cNvSpPr/>
          <p:nvPr/>
        </p:nvSpPr>
        <p:spPr>
          <a:xfrm flipH="1">
            <a:off x="2393757" y="4015590"/>
            <a:ext cx="1611827" cy="25324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392" tIns="0" rIns="91392" bIns="0" rtlCol="0" anchor="t"/>
          <a:lstStyle/>
          <a:p>
            <a:pPr algn="ctr"/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三阶书目主题：成长</a:t>
            </a:r>
          </a:p>
        </p:txBody>
      </p:sp>
      <p:sp>
        <p:nvSpPr>
          <p:cNvPr id="40" name="Rectangle 42"/>
          <p:cNvSpPr/>
          <p:nvPr/>
        </p:nvSpPr>
        <p:spPr>
          <a:xfrm flipH="1">
            <a:off x="3001079" y="4834061"/>
            <a:ext cx="6128430" cy="50420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392" tIns="0" rIns="91392" bIns="0" rtlCol="0" anchor="t"/>
          <a:lstStyle/>
          <a:p>
            <a:pPr lvl="0"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初识儿童文学，了解观点的形成，感受成长的力量；培养儿童良好的习惯，形成真善美的人生观。</a:t>
            </a:r>
          </a:p>
        </p:txBody>
      </p:sp>
      <p:sp>
        <p:nvSpPr>
          <p:cNvPr id="41" name="矩形 5"/>
          <p:cNvSpPr/>
          <p:nvPr/>
        </p:nvSpPr>
        <p:spPr>
          <a:xfrm>
            <a:off x="1218774" y="4583180"/>
            <a:ext cx="1584245" cy="1008214"/>
          </a:xfrm>
          <a:custGeom>
            <a:avLst/>
            <a:gdLst/>
            <a:ahLst/>
            <a:cxnLst/>
            <a:rect l="l" t="t" r="r" b="b"/>
            <a:pathLst>
              <a:path w="1584176" h="1008112">
                <a:moveTo>
                  <a:pt x="0" y="0"/>
                </a:moveTo>
                <a:lnTo>
                  <a:pt x="1584176" y="0"/>
                </a:lnTo>
                <a:lnTo>
                  <a:pt x="1584176" y="576064"/>
                </a:lnTo>
                <a:lnTo>
                  <a:pt x="918102" y="576064"/>
                </a:lnTo>
                <a:lnTo>
                  <a:pt x="648072" y="1008112"/>
                </a:lnTo>
                <a:lnTo>
                  <a:pt x="648072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10893A"/>
          </a:solid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2" name="Rectangle 42"/>
          <p:cNvSpPr/>
          <p:nvPr/>
        </p:nvSpPr>
        <p:spPr>
          <a:xfrm flipH="1">
            <a:off x="1223575" y="4639730"/>
            <a:ext cx="1611827" cy="25324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392" tIns="0" rIns="91392" bIns="0" rtlCol="0" anchor="t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二阶书目主题：智慧</a:t>
            </a:r>
          </a:p>
        </p:txBody>
      </p:sp>
      <p:sp>
        <p:nvSpPr>
          <p:cNvPr id="43" name="Rectangle 42"/>
          <p:cNvSpPr/>
          <p:nvPr/>
        </p:nvSpPr>
        <p:spPr>
          <a:xfrm flipH="1">
            <a:off x="1812863" y="5561425"/>
            <a:ext cx="6128430" cy="50420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392" tIns="0" rIns="91392" bIns="0" rtlCol="0" anchor="t"/>
          <a:lstStyle/>
          <a:p>
            <a:pPr lvl="0"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在阅读中感受智慧的力量。了解字词如何组成句子，由句子到篇章，对句法和章法形成基本认识。</a:t>
            </a:r>
          </a:p>
        </p:txBody>
      </p:sp>
      <p:sp>
        <p:nvSpPr>
          <p:cNvPr id="44" name="Rectangle 42"/>
          <p:cNvSpPr/>
          <p:nvPr/>
        </p:nvSpPr>
        <p:spPr>
          <a:xfrm flipH="1">
            <a:off x="6609080" y="2691765"/>
            <a:ext cx="5800725" cy="50419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392" tIns="0" rIns="91392" bIns="0" rtlCol="0" anchor="t"/>
          <a:lstStyle/>
          <a:p>
            <a:pPr lvl="0"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从多个角度去认识自己、认识社会，乃至认识整个世界；了解文体的多样性，并学会应用到自己的语言表达中，使语言更富有感染力与说服力，培养多元化的批判性思维。</a:t>
            </a:r>
          </a:p>
        </p:txBody>
      </p:sp>
      <p:sp>
        <p:nvSpPr>
          <p:cNvPr id="45" name="Rectangle 42"/>
          <p:cNvSpPr/>
          <p:nvPr/>
        </p:nvSpPr>
        <p:spPr>
          <a:xfrm flipH="1">
            <a:off x="124267" y="5363060"/>
            <a:ext cx="1611827" cy="25324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392" tIns="0" rIns="91392" bIns="0" rtlCol="0" anchor="t"/>
          <a:lstStyle/>
          <a:p>
            <a:pPr algn="ctr"/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一阶书目主题：爱</a:t>
            </a:r>
          </a:p>
        </p:txBody>
      </p:sp>
      <p:sp>
        <p:nvSpPr>
          <p:cNvPr id="46" name="Rectangle 42"/>
          <p:cNvSpPr/>
          <p:nvPr/>
        </p:nvSpPr>
        <p:spPr>
          <a:xfrm flipH="1">
            <a:off x="731589" y="6181531"/>
            <a:ext cx="6128430" cy="50420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392" tIns="0" rIns="91392" bIns="0" rtlCol="0" anchor="t"/>
          <a:lstStyle/>
          <a:p>
            <a:pPr lvl="0">
              <a:defRPr/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从身体认知出发了解空间和时间的基本概念，并从亲子之间的爱延伸到对同学、朋友的友情。</a:t>
            </a:r>
          </a:p>
        </p:txBody>
      </p:sp>
      <p:cxnSp>
        <p:nvCxnSpPr>
          <p:cNvPr id="48" name="肘形连接符 47"/>
          <p:cNvCxnSpPr/>
          <p:nvPr/>
        </p:nvCxnSpPr>
        <p:spPr>
          <a:xfrm rot="10800000" flipV="1">
            <a:off x="65405" y="5149215"/>
            <a:ext cx="1022985" cy="477520"/>
          </a:xfrm>
          <a:prstGeom prst="bentConnector3">
            <a:avLst>
              <a:gd name="adj1" fmla="val 101117"/>
            </a:avLst>
          </a:prstGeom>
          <a:ln w="28575" cap="rnd">
            <a:solidFill>
              <a:srgbClr val="10893A"/>
            </a:solidFill>
            <a:round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0" y="365125"/>
            <a:ext cx="3621405" cy="477520"/>
          </a:xfrm>
          <a:prstGeom prst="homePlate">
            <a:avLst/>
          </a:prstGeom>
          <a:solidFill>
            <a:srgbClr val="10893A"/>
          </a:solidFill>
        </p:spPr>
        <p:txBody>
          <a:bodyPr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sym typeface="+mn-ea"/>
              </a:rPr>
              <a:t>阶梯式共读</a:t>
            </a:r>
          </a:p>
        </p:txBody>
      </p:sp>
      <p:pic>
        <p:nvPicPr>
          <p:cNvPr id="26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F2982299-B46D-4246-AE3A-8D321EDB4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33394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999320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" grpId="0" build="p"/>
      <p:bldP spid="3" grpId="1" build="p"/>
      <p:bldP spid="3" grpId="2" build="p"/>
      <p:bldP spid="6" grpId="0" bldLvl="0" animBg="1"/>
      <p:bldP spid="23" grpId="0" bldLvl="0" animBg="1"/>
      <p:bldP spid="7" grpId="0" animBg="1"/>
      <p:bldP spid="8" grpId="0" animBg="1"/>
      <p:bldP spid="14" grpId="0" animBg="1"/>
      <p:bldP spid="17" grpId="0" bldLvl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bldLvl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075815" y="1038225"/>
            <a:ext cx="3967480" cy="573405"/>
          </a:xfrm>
        </p:spPr>
        <p:txBody>
          <a:bodyPr/>
          <a:lstStyle/>
          <a:p>
            <a:pPr marL="0" indent="0" algn="l">
              <a:buNone/>
            </a:pPr>
            <a:r>
              <a:rPr lang="zh-CN" altLang="en-US" sz="2800" dirty="0">
                <a:solidFill>
                  <a:schemeClr val="tx1"/>
                </a:solidFill>
                <a:sym typeface="+mn-ea"/>
              </a:rPr>
              <a:t>主讲名师线上授课 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99651" y="5052013"/>
            <a:ext cx="147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远程教师端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915400" y="4381817"/>
            <a:ext cx="147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现场学生端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653530" y="5040630"/>
            <a:ext cx="55124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/>
              <a:t>通过班级多媒体设备屏幕看课件</a:t>
            </a:r>
          </a:p>
          <a:p>
            <a:pPr marL="342900" indent="-342900">
              <a:buAutoNum type="arabicPeriod"/>
            </a:pPr>
            <a:endParaRPr lang="zh-CN" altLang="en-US"/>
          </a:p>
          <a:p>
            <a:pPr marL="342900" indent="-342900">
              <a:buAutoNum type="arabicPeriod"/>
            </a:pPr>
            <a:r>
              <a:rPr lang="zh-CN" altLang="en-US"/>
              <a:t>和主讲老师互动方式：</a:t>
            </a:r>
          </a:p>
          <a:p>
            <a:pPr marL="800100" lvl="1" indent="-342900">
              <a:buFont typeface="+mj-ea"/>
              <a:buAutoNum type="circleNumDbPlain"/>
            </a:pPr>
            <a:r>
              <a:rPr lang="zh-CN" altLang="en-US"/>
              <a:t>通过摄像头和麦克风与主讲老师实时互动</a:t>
            </a:r>
            <a:endParaRPr lang="en-US" altLang="zh-CN"/>
          </a:p>
          <a:p>
            <a:pPr marL="800100" lvl="1" indent="-342900">
              <a:buFont typeface="+mj-ea"/>
              <a:buAutoNum type="circleNumDbPlain"/>
            </a:pPr>
            <a:r>
              <a:rPr lang="zh-CN" altLang="en-US">
                <a:sym typeface="+mn-ea"/>
              </a:rPr>
              <a:t>通过</a:t>
            </a:r>
            <a:r>
              <a:rPr lang="zh-CN" altLang="en-US"/>
              <a:t>每个班自己的上课账号，由教室现场老师将学生回答发在群内与</a:t>
            </a:r>
            <a:r>
              <a:rPr lang="zh-CN" altLang="en-US">
                <a:sym typeface="+mn-ea"/>
              </a:rPr>
              <a:t>主讲老师实时互动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20115" y="5415915"/>
            <a:ext cx="54222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dirty="0"/>
              <a:t>在班级多媒体设备屏幕上展示老师和教学课件</a:t>
            </a:r>
          </a:p>
          <a:p>
            <a:pPr marL="342900" indent="-342900">
              <a:buAutoNum type="arabicPeriod"/>
            </a:pPr>
            <a:endParaRPr lang="zh-CN" altLang="en-US" dirty="0"/>
          </a:p>
          <a:p>
            <a:pPr marL="342900" indent="-342900">
              <a:buAutoNum type="arabicPeriod"/>
            </a:pPr>
            <a:r>
              <a:rPr lang="zh-CN" altLang="en-US" dirty="0">
                <a:latin typeface="+mn-ea"/>
                <a:sym typeface="Arial" panose="020B0604020202020204" pitchFamily="34" charset="0"/>
              </a:rPr>
              <a:t>主讲老师异地讲课，通过网络传播至各教室，引导学生深入阅读、积极互动。</a:t>
            </a:r>
            <a:endParaRPr lang="en-US" altLang="zh-CN" dirty="0"/>
          </a:p>
        </p:txBody>
      </p:sp>
      <p:sp>
        <p:nvSpPr>
          <p:cNvPr id="13" name="文本框 12"/>
          <p:cNvSpPr txBox="1"/>
          <p:nvPr/>
        </p:nvSpPr>
        <p:spPr>
          <a:xfrm>
            <a:off x="7353300" y="1167765"/>
            <a:ext cx="3230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dirty="0">
                <a:sym typeface="+mn-ea"/>
              </a:rPr>
              <a:t>线下老师现场答疑解惑</a:t>
            </a:r>
          </a:p>
        </p:txBody>
      </p:sp>
      <p:sp>
        <p:nvSpPr>
          <p:cNvPr id="252" name=" 252"/>
          <p:cNvSpPr/>
          <p:nvPr/>
        </p:nvSpPr>
        <p:spPr>
          <a:xfrm>
            <a:off x="6043295" y="1160780"/>
            <a:ext cx="610870" cy="474345"/>
          </a:xfrm>
          <a:prstGeom prst="mathPlus">
            <a:avLst>
              <a:gd name="adj1" fmla="val 92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0" y="365125"/>
            <a:ext cx="3621405" cy="477520"/>
          </a:xfrm>
          <a:prstGeom prst="homePlate">
            <a:avLst/>
          </a:prstGeom>
          <a:solidFill>
            <a:srgbClr val="10893A"/>
          </a:solidFill>
        </p:spPr>
        <p:txBody>
          <a:bodyPr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sym typeface="+mn-ea"/>
              </a:rPr>
              <a:t>双师课堂模式</a:t>
            </a:r>
          </a:p>
        </p:txBody>
      </p:sp>
      <p:pic>
        <p:nvPicPr>
          <p:cNvPr id="31" name="图片 30" descr="微信图片_20171019185120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17665" y="1714500"/>
            <a:ext cx="4395470" cy="2529205"/>
          </a:xfrm>
          <a:prstGeom prst="roundRect">
            <a:avLst/>
          </a:prstGeom>
          <a:effectLst>
            <a:softEdge rad="63500"/>
          </a:effectLst>
        </p:spPr>
      </p:pic>
      <p:grpSp>
        <p:nvGrpSpPr>
          <p:cNvPr id="33" name="组合 32"/>
          <p:cNvGrpSpPr/>
          <p:nvPr/>
        </p:nvGrpSpPr>
        <p:grpSpPr>
          <a:xfrm>
            <a:off x="878427" y="1467803"/>
            <a:ext cx="4751070" cy="3572827"/>
            <a:chOff x="968" y="2545"/>
            <a:chExt cx="7482" cy="5828"/>
          </a:xfrm>
        </p:grpSpPr>
        <p:grpSp>
          <p:nvGrpSpPr>
            <p:cNvPr id="19" name="组合 18"/>
            <p:cNvGrpSpPr/>
            <p:nvPr/>
          </p:nvGrpSpPr>
          <p:grpSpPr>
            <a:xfrm>
              <a:off x="968" y="2545"/>
              <a:ext cx="7483" cy="4119"/>
              <a:chOff x="1844" y="1110"/>
              <a:chExt cx="14410" cy="8578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1844" y="1110"/>
                <a:ext cx="14410" cy="8578"/>
                <a:chOff x="1844" y="1110"/>
                <a:chExt cx="14410" cy="8578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1844" y="1110"/>
                  <a:ext cx="14410" cy="8578"/>
                  <a:chOff x="2401" y="1110"/>
                  <a:chExt cx="14410" cy="8578"/>
                </a:xfrm>
              </p:grpSpPr>
              <p:grpSp>
                <p:nvGrpSpPr>
                  <p:cNvPr id="21" name="组合 20"/>
                  <p:cNvGrpSpPr/>
                  <p:nvPr/>
                </p:nvGrpSpPr>
                <p:grpSpPr>
                  <a:xfrm>
                    <a:off x="2401" y="1110"/>
                    <a:ext cx="14398" cy="8578"/>
                    <a:chOff x="2401" y="1110"/>
                    <a:chExt cx="14398" cy="8578"/>
                  </a:xfrm>
                </p:grpSpPr>
                <p:pic>
                  <p:nvPicPr>
                    <p:cNvPr id="22" name="图片 21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401" y="1110"/>
                      <a:ext cx="14398" cy="857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3" name="矩形 22"/>
                    <p:cNvSpPr/>
                    <p:nvPr/>
                  </p:nvSpPr>
                  <p:spPr>
                    <a:xfrm>
                      <a:off x="2953" y="1191"/>
                      <a:ext cx="1673" cy="338"/>
                    </a:xfrm>
                    <a:prstGeom prst="rect">
                      <a:avLst/>
                    </a:prstGeom>
                    <a:solidFill>
                      <a:srgbClr val="E9ECF8"/>
                    </a:solidFill>
                    <a:ln>
                      <a:solidFill>
                        <a:srgbClr val="E9ECF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pic>
                <p:nvPicPr>
                  <p:cNvPr id="24" name="图片 23"/>
                  <p:cNvPicPr>
                    <a:picLocks noChangeAspect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>
                  <a:xfrm>
                    <a:off x="13185" y="1580"/>
                    <a:ext cx="3626" cy="292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5" name="图片 24"/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>
                  <a:off x="1844" y="1579"/>
                  <a:ext cx="10783" cy="7465"/>
                </a:xfrm>
                <a:prstGeom prst="rect">
                  <a:avLst/>
                </a:prstGeom>
              </p:spPr>
            </p:pic>
          </p:grpSp>
          <p:sp>
            <p:nvSpPr>
              <p:cNvPr id="26" name="矩形 25"/>
              <p:cNvSpPr/>
              <p:nvPr/>
            </p:nvSpPr>
            <p:spPr>
              <a:xfrm>
                <a:off x="1870" y="9041"/>
                <a:ext cx="10714" cy="64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B2B2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等腰三角形 26"/>
              <p:cNvSpPr/>
              <p:nvPr/>
            </p:nvSpPr>
            <p:spPr>
              <a:xfrm rot="5400000">
                <a:off x="1989" y="9265"/>
                <a:ext cx="245" cy="21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6035" y="9309"/>
                <a:ext cx="119" cy="1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 flipV="1">
                <a:off x="6154" y="9342"/>
                <a:ext cx="6430" cy="27"/>
              </a:xfrm>
              <a:prstGeom prst="line">
                <a:avLst/>
              </a:prstGeom>
              <a:ln w="222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>
                <a:stCxn id="27" idx="0"/>
                <a:endCxn id="28" idx="6"/>
              </p:cNvCxnSpPr>
              <p:nvPr/>
            </p:nvCxnSpPr>
            <p:spPr>
              <a:xfrm flipV="1">
                <a:off x="2219" y="9369"/>
                <a:ext cx="3935" cy="4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968" y="6683"/>
              <a:ext cx="7477" cy="1691"/>
            </a:xfrm>
            <a:prstGeom prst="rect">
              <a:avLst/>
            </a:prstGeom>
          </p:spPr>
        </p:pic>
      </p:grpSp>
      <p:pic>
        <p:nvPicPr>
          <p:cNvPr id="34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A35B4B32-48B8-41D4-AC7C-54EF6C43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33394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615010"/>
      </p:ext>
    </p:extLst>
  </p:cSld>
  <p:clrMapOvr>
    <a:masterClrMapping/>
  </p:clrMapOvr>
  <p:transition>
    <p:strips dir="r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894195" y="180086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软件安装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350" y="2471420"/>
            <a:ext cx="2163445" cy="1341120"/>
          </a:xfrm>
          <a:prstGeom prst="ellipse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875" y="4616450"/>
            <a:ext cx="2153920" cy="1396365"/>
          </a:xfrm>
          <a:prstGeom prst="ellipse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17470" y="356108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硬件搭建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8708390" y="4719955"/>
            <a:ext cx="300609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学生每日一诗晨诵打卡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zh-CN" altLang="en-US"/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前置解读研讨和共读分享通过微信远川教育千聊课程直播间进行</a:t>
            </a:r>
          </a:p>
        </p:txBody>
      </p:sp>
      <p:sp>
        <p:nvSpPr>
          <p:cNvPr id="13" name="互联网"/>
          <p:cNvSpPr/>
          <p:nvPr/>
        </p:nvSpPr>
        <p:spPr bwMode="auto">
          <a:xfrm>
            <a:off x="1005840" y="1800860"/>
            <a:ext cx="1102995" cy="791845"/>
          </a:xfrm>
          <a:custGeom>
            <a:avLst/>
            <a:gdLst/>
            <a:ahLst/>
            <a:cxnLst/>
            <a:rect l="0" t="0" r="r" b="b"/>
            <a:pathLst>
              <a:path w="1903412" h="1563688">
                <a:moveTo>
                  <a:pt x="872180" y="1544638"/>
                </a:moveTo>
                <a:lnTo>
                  <a:pt x="875675" y="1544638"/>
                </a:lnTo>
                <a:lnTo>
                  <a:pt x="1859905" y="1544638"/>
                </a:lnTo>
                <a:lnTo>
                  <a:pt x="1863400" y="1544638"/>
                </a:lnTo>
                <a:lnTo>
                  <a:pt x="1866577" y="1545233"/>
                </a:lnTo>
                <a:lnTo>
                  <a:pt x="1869118" y="1545829"/>
                </a:lnTo>
                <a:lnTo>
                  <a:pt x="1871660" y="1546722"/>
                </a:lnTo>
                <a:lnTo>
                  <a:pt x="1873884" y="1547912"/>
                </a:lnTo>
                <a:lnTo>
                  <a:pt x="1875154" y="1549103"/>
                </a:lnTo>
                <a:lnTo>
                  <a:pt x="1876107" y="1550591"/>
                </a:lnTo>
                <a:lnTo>
                  <a:pt x="1876425" y="1552079"/>
                </a:lnTo>
                <a:lnTo>
                  <a:pt x="1876425" y="1555651"/>
                </a:lnTo>
                <a:lnTo>
                  <a:pt x="1876107" y="1557140"/>
                </a:lnTo>
                <a:lnTo>
                  <a:pt x="1875154" y="1558926"/>
                </a:lnTo>
                <a:lnTo>
                  <a:pt x="1873884" y="1560116"/>
                </a:lnTo>
                <a:lnTo>
                  <a:pt x="1871660" y="1561307"/>
                </a:lnTo>
                <a:lnTo>
                  <a:pt x="1869118" y="1562200"/>
                </a:lnTo>
                <a:lnTo>
                  <a:pt x="1866577" y="1563093"/>
                </a:lnTo>
                <a:lnTo>
                  <a:pt x="1863400" y="1563390"/>
                </a:lnTo>
                <a:lnTo>
                  <a:pt x="1859905" y="1563688"/>
                </a:lnTo>
                <a:lnTo>
                  <a:pt x="875675" y="1563688"/>
                </a:lnTo>
                <a:lnTo>
                  <a:pt x="872180" y="1563390"/>
                </a:lnTo>
                <a:lnTo>
                  <a:pt x="869003" y="1563093"/>
                </a:lnTo>
                <a:lnTo>
                  <a:pt x="866144" y="1562200"/>
                </a:lnTo>
                <a:lnTo>
                  <a:pt x="863603" y="1561307"/>
                </a:lnTo>
                <a:lnTo>
                  <a:pt x="861696" y="1560116"/>
                </a:lnTo>
                <a:lnTo>
                  <a:pt x="860108" y="1558926"/>
                </a:lnTo>
                <a:lnTo>
                  <a:pt x="859155" y="1557140"/>
                </a:lnTo>
                <a:lnTo>
                  <a:pt x="858837" y="1555651"/>
                </a:lnTo>
                <a:lnTo>
                  <a:pt x="858837" y="1552079"/>
                </a:lnTo>
                <a:lnTo>
                  <a:pt x="859155" y="1550591"/>
                </a:lnTo>
                <a:lnTo>
                  <a:pt x="860108" y="1549103"/>
                </a:lnTo>
                <a:lnTo>
                  <a:pt x="861696" y="1547912"/>
                </a:lnTo>
                <a:lnTo>
                  <a:pt x="863603" y="1546722"/>
                </a:lnTo>
                <a:lnTo>
                  <a:pt x="866144" y="1545829"/>
                </a:lnTo>
                <a:lnTo>
                  <a:pt x="869003" y="1545233"/>
                </a:lnTo>
                <a:lnTo>
                  <a:pt x="872180" y="1544638"/>
                </a:lnTo>
                <a:close/>
                <a:moveTo>
                  <a:pt x="1255848" y="1415770"/>
                </a:moveTo>
                <a:lnTo>
                  <a:pt x="1252677" y="1416407"/>
                </a:lnTo>
                <a:lnTo>
                  <a:pt x="1249823" y="1417361"/>
                </a:lnTo>
                <a:lnTo>
                  <a:pt x="1247286" y="1419271"/>
                </a:lnTo>
                <a:lnTo>
                  <a:pt x="1245383" y="1420862"/>
                </a:lnTo>
                <a:lnTo>
                  <a:pt x="1243797" y="1422771"/>
                </a:lnTo>
                <a:lnTo>
                  <a:pt x="1242529" y="1424680"/>
                </a:lnTo>
                <a:lnTo>
                  <a:pt x="1242212" y="1426908"/>
                </a:lnTo>
                <a:lnTo>
                  <a:pt x="1235235" y="1522691"/>
                </a:lnTo>
                <a:lnTo>
                  <a:pt x="1235235" y="1525237"/>
                </a:lnTo>
                <a:lnTo>
                  <a:pt x="1236186" y="1527146"/>
                </a:lnTo>
                <a:lnTo>
                  <a:pt x="1237772" y="1529056"/>
                </a:lnTo>
                <a:lnTo>
                  <a:pt x="1239675" y="1530647"/>
                </a:lnTo>
                <a:lnTo>
                  <a:pt x="1242212" y="1532238"/>
                </a:lnTo>
                <a:lnTo>
                  <a:pt x="1245066" y="1533193"/>
                </a:lnTo>
                <a:lnTo>
                  <a:pt x="1247920" y="1533829"/>
                </a:lnTo>
                <a:lnTo>
                  <a:pt x="1251408" y="1534147"/>
                </a:lnTo>
                <a:lnTo>
                  <a:pt x="1488299" y="1535738"/>
                </a:lnTo>
                <a:lnTo>
                  <a:pt x="1491787" y="1535738"/>
                </a:lnTo>
                <a:lnTo>
                  <a:pt x="1494641" y="1535102"/>
                </a:lnTo>
                <a:lnTo>
                  <a:pt x="1497813" y="1533829"/>
                </a:lnTo>
                <a:lnTo>
                  <a:pt x="1500032" y="1532556"/>
                </a:lnTo>
                <a:lnTo>
                  <a:pt x="1502252" y="1530965"/>
                </a:lnTo>
                <a:lnTo>
                  <a:pt x="1503521" y="1529056"/>
                </a:lnTo>
                <a:lnTo>
                  <a:pt x="1504472" y="1526828"/>
                </a:lnTo>
                <a:lnTo>
                  <a:pt x="1504789" y="1524601"/>
                </a:lnTo>
                <a:lnTo>
                  <a:pt x="1499715" y="1428181"/>
                </a:lnTo>
                <a:lnTo>
                  <a:pt x="1499398" y="1425953"/>
                </a:lnTo>
                <a:lnTo>
                  <a:pt x="1498130" y="1424044"/>
                </a:lnTo>
                <a:lnTo>
                  <a:pt x="1496227" y="1422134"/>
                </a:lnTo>
                <a:lnTo>
                  <a:pt x="1494324" y="1420543"/>
                </a:lnTo>
                <a:lnTo>
                  <a:pt x="1491787" y="1418952"/>
                </a:lnTo>
                <a:lnTo>
                  <a:pt x="1489250" y="1417679"/>
                </a:lnTo>
                <a:lnTo>
                  <a:pt x="1486396" y="1417043"/>
                </a:lnTo>
                <a:lnTo>
                  <a:pt x="1483225" y="1416725"/>
                </a:lnTo>
                <a:lnTo>
                  <a:pt x="1259019" y="1415770"/>
                </a:lnTo>
                <a:lnTo>
                  <a:pt x="1255848" y="1415770"/>
                </a:lnTo>
                <a:close/>
                <a:moveTo>
                  <a:pt x="1699820" y="1377902"/>
                </a:moveTo>
                <a:lnTo>
                  <a:pt x="1703942" y="1405269"/>
                </a:lnTo>
                <a:lnTo>
                  <a:pt x="1750876" y="1405587"/>
                </a:lnTo>
                <a:lnTo>
                  <a:pt x="1746437" y="1378220"/>
                </a:lnTo>
                <a:lnTo>
                  <a:pt x="1699820" y="1377902"/>
                </a:lnTo>
                <a:close/>
                <a:moveTo>
                  <a:pt x="1636078" y="1377902"/>
                </a:moveTo>
                <a:lnTo>
                  <a:pt x="1639249" y="1404951"/>
                </a:lnTo>
                <a:lnTo>
                  <a:pt x="1686183" y="1405269"/>
                </a:lnTo>
                <a:lnTo>
                  <a:pt x="1682378" y="1377902"/>
                </a:lnTo>
                <a:lnTo>
                  <a:pt x="1636078" y="1377902"/>
                </a:lnTo>
                <a:close/>
                <a:moveTo>
                  <a:pt x="1572019" y="1377584"/>
                </a:moveTo>
                <a:lnTo>
                  <a:pt x="1574239" y="1404633"/>
                </a:lnTo>
                <a:lnTo>
                  <a:pt x="1621490" y="1404951"/>
                </a:lnTo>
                <a:lnTo>
                  <a:pt x="1618636" y="1377584"/>
                </a:lnTo>
                <a:lnTo>
                  <a:pt x="1572019" y="1377584"/>
                </a:lnTo>
                <a:close/>
                <a:moveTo>
                  <a:pt x="1507960" y="1377266"/>
                </a:moveTo>
                <a:lnTo>
                  <a:pt x="1509546" y="1404314"/>
                </a:lnTo>
                <a:lnTo>
                  <a:pt x="1556797" y="1404633"/>
                </a:lnTo>
                <a:lnTo>
                  <a:pt x="1554577" y="1377266"/>
                </a:lnTo>
                <a:lnTo>
                  <a:pt x="1507960" y="1377266"/>
                </a:lnTo>
                <a:close/>
                <a:moveTo>
                  <a:pt x="1443902" y="1376948"/>
                </a:moveTo>
                <a:lnTo>
                  <a:pt x="1444853" y="1403996"/>
                </a:lnTo>
                <a:lnTo>
                  <a:pt x="1491787" y="1403996"/>
                </a:lnTo>
                <a:lnTo>
                  <a:pt x="1490519" y="1377266"/>
                </a:lnTo>
                <a:lnTo>
                  <a:pt x="1443902" y="1376948"/>
                </a:lnTo>
                <a:close/>
                <a:moveTo>
                  <a:pt x="1380160" y="1376629"/>
                </a:moveTo>
                <a:lnTo>
                  <a:pt x="1379843" y="1403678"/>
                </a:lnTo>
                <a:lnTo>
                  <a:pt x="1426777" y="1403996"/>
                </a:lnTo>
                <a:lnTo>
                  <a:pt x="1426460" y="1376948"/>
                </a:lnTo>
                <a:lnTo>
                  <a:pt x="1380160" y="1376629"/>
                </a:lnTo>
                <a:close/>
                <a:moveTo>
                  <a:pt x="1316101" y="1376311"/>
                </a:moveTo>
                <a:lnTo>
                  <a:pt x="1315150" y="1403360"/>
                </a:lnTo>
                <a:lnTo>
                  <a:pt x="1362401" y="1403360"/>
                </a:lnTo>
                <a:lnTo>
                  <a:pt x="1362718" y="1376629"/>
                </a:lnTo>
                <a:lnTo>
                  <a:pt x="1316101" y="1376311"/>
                </a:lnTo>
                <a:close/>
                <a:moveTo>
                  <a:pt x="1252043" y="1375993"/>
                </a:moveTo>
                <a:lnTo>
                  <a:pt x="1250140" y="1403041"/>
                </a:lnTo>
                <a:lnTo>
                  <a:pt x="1297391" y="1403041"/>
                </a:lnTo>
                <a:lnTo>
                  <a:pt x="1298660" y="1376311"/>
                </a:lnTo>
                <a:lnTo>
                  <a:pt x="1252043" y="1375993"/>
                </a:lnTo>
                <a:close/>
                <a:moveTo>
                  <a:pt x="1188301" y="1375675"/>
                </a:moveTo>
                <a:lnTo>
                  <a:pt x="1185764" y="1402723"/>
                </a:lnTo>
                <a:lnTo>
                  <a:pt x="1232698" y="1402723"/>
                </a:lnTo>
                <a:lnTo>
                  <a:pt x="1234601" y="1375993"/>
                </a:lnTo>
                <a:lnTo>
                  <a:pt x="1188301" y="1375675"/>
                </a:lnTo>
                <a:close/>
                <a:moveTo>
                  <a:pt x="1124242" y="1375356"/>
                </a:moveTo>
                <a:lnTo>
                  <a:pt x="1120754" y="1402405"/>
                </a:lnTo>
                <a:lnTo>
                  <a:pt x="1167688" y="1402405"/>
                </a:lnTo>
                <a:lnTo>
                  <a:pt x="1170859" y="1375675"/>
                </a:lnTo>
                <a:lnTo>
                  <a:pt x="1124242" y="1375356"/>
                </a:lnTo>
                <a:close/>
                <a:moveTo>
                  <a:pt x="1060183" y="1375038"/>
                </a:moveTo>
                <a:lnTo>
                  <a:pt x="1056061" y="1402087"/>
                </a:lnTo>
                <a:lnTo>
                  <a:pt x="1102995" y="1402087"/>
                </a:lnTo>
                <a:lnTo>
                  <a:pt x="1106800" y="1375356"/>
                </a:lnTo>
                <a:lnTo>
                  <a:pt x="1060183" y="1375038"/>
                </a:lnTo>
                <a:close/>
                <a:moveTo>
                  <a:pt x="996442" y="1374720"/>
                </a:moveTo>
                <a:lnTo>
                  <a:pt x="991051" y="1401769"/>
                </a:lnTo>
                <a:lnTo>
                  <a:pt x="1038302" y="1401769"/>
                </a:lnTo>
                <a:lnTo>
                  <a:pt x="1042742" y="1375038"/>
                </a:lnTo>
                <a:lnTo>
                  <a:pt x="996442" y="1374720"/>
                </a:lnTo>
                <a:close/>
                <a:moveTo>
                  <a:pt x="394079" y="1340803"/>
                </a:moveTo>
                <a:lnTo>
                  <a:pt x="364253" y="1348105"/>
                </a:lnTo>
                <a:lnTo>
                  <a:pt x="354734" y="1351280"/>
                </a:lnTo>
                <a:lnTo>
                  <a:pt x="367743" y="1359853"/>
                </a:lnTo>
                <a:lnTo>
                  <a:pt x="380752" y="1368743"/>
                </a:lnTo>
                <a:lnTo>
                  <a:pt x="393761" y="1376998"/>
                </a:lnTo>
                <a:lnTo>
                  <a:pt x="407088" y="1385571"/>
                </a:lnTo>
                <a:lnTo>
                  <a:pt x="420414" y="1393191"/>
                </a:lnTo>
                <a:lnTo>
                  <a:pt x="434375" y="1400493"/>
                </a:lnTo>
                <a:lnTo>
                  <a:pt x="448336" y="1408113"/>
                </a:lnTo>
                <a:lnTo>
                  <a:pt x="462297" y="1415098"/>
                </a:lnTo>
                <a:lnTo>
                  <a:pt x="453095" y="1406526"/>
                </a:lnTo>
                <a:lnTo>
                  <a:pt x="444528" y="1397636"/>
                </a:lnTo>
                <a:lnTo>
                  <a:pt x="435644" y="1389063"/>
                </a:lnTo>
                <a:lnTo>
                  <a:pt x="427077" y="1379538"/>
                </a:lnTo>
                <a:lnTo>
                  <a:pt x="418510" y="1370331"/>
                </a:lnTo>
                <a:lnTo>
                  <a:pt x="410261" y="1360488"/>
                </a:lnTo>
                <a:lnTo>
                  <a:pt x="402011" y="1350963"/>
                </a:lnTo>
                <a:lnTo>
                  <a:pt x="394079" y="1340803"/>
                </a:lnTo>
                <a:close/>
                <a:moveTo>
                  <a:pt x="1694111" y="1340353"/>
                </a:moveTo>
                <a:lnTo>
                  <a:pt x="1698234" y="1367401"/>
                </a:lnTo>
                <a:lnTo>
                  <a:pt x="1744534" y="1367719"/>
                </a:lnTo>
                <a:lnTo>
                  <a:pt x="1739777" y="1340671"/>
                </a:lnTo>
                <a:lnTo>
                  <a:pt x="1694111" y="1340353"/>
                </a:lnTo>
                <a:close/>
                <a:moveTo>
                  <a:pt x="1631321" y="1340034"/>
                </a:moveTo>
                <a:lnTo>
                  <a:pt x="1634809" y="1367083"/>
                </a:lnTo>
                <a:lnTo>
                  <a:pt x="1680792" y="1367401"/>
                </a:lnTo>
                <a:lnTo>
                  <a:pt x="1676987" y="1340353"/>
                </a:lnTo>
                <a:lnTo>
                  <a:pt x="1631321" y="1340034"/>
                </a:lnTo>
                <a:close/>
                <a:moveTo>
                  <a:pt x="1568531" y="1339716"/>
                </a:moveTo>
                <a:lnTo>
                  <a:pt x="1571068" y="1366765"/>
                </a:lnTo>
                <a:lnTo>
                  <a:pt x="1617051" y="1367083"/>
                </a:lnTo>
                <a:lnTo>
                  <a:pt x="1614196" y="1340034"/>
                </a:lnTo>
                <a:lnTo>
                  <a:pt x="1568531" y="1339716"/>
                </a:lnTo>
                <a:close/>
                <a:moveTo>
                  <a:pt x="1505741" y="1339716"/>
                </a:moveTo>
                <a:lnTo>
                  <a:pt x="1507326" y="1366765"/>
                </a:lnTo>
                <a:lnTo>
                  <a:pt x="1553626" y="1366765"/>
                </a:lnTo>
                <a:lnTo>
                  <a:pt x="1551406" y="1339716"/>
                </a:lnTo>
                <a:lnTo>
                  <a:pt x="1505741" y="1339716"/>
                </a:lnTo>
                <a:close/>
                <a:moveTo>
                  <a:pt x="1442950" y="1339398"/>
                </a:moveTo>
                <a:lnTo>
                  <a:pt x="1443585" y="1366128"/>
                </a:lnTo>
                <a:lnTo>
                  <a:pt x="1489884" y="1366128"/>
                </a:lnTo>
                <a:lnTo>
                  <a:pt x="1488616" y="1339398"/>
                </a:lnTo>
                <a:lnTo>
                  <a:pt x="1442950" y="1339398"/>
                </a:lnTo>
                <a:close/>
                <a:moveTo>
                  <a:pt x="1380160" y="1339080"/>
                </a:moveTo>
                <a:lnTo>
                  <a:pt x="1380160" y="1365810"/>
                </a:lnTo>
                <a:lnTo>
                  <a:pt x="1426143" y="1365810"/>
                </a:lnTo>
                <a:lnTo>
                  <a:pt x="1425826" y="1339398"/>
                </a:lnTo>
                <a:lnTo>
                  <a:pt x="1380160" y="1339080"/>
                </a:lnTo>
                <a:close/>
                <a:moveTo>
                  <a:pt x="1317370" y="1338761"/>
                </a:moveTo>
                <a:lnTo>
                  <a:pt x="1316418" y="1365492"/>
                </a:lnTo>
                <a:lnTo>
                  <a:pt x="1362718" y="1365492"/>
                </a:lnTo>
                <a:lnTo>
                  <a:pt x="1363035" y="1339080"/>
                </a:lnTo>
                <a:lnTo>
                  <a:pt x="1317370" y="1338761"/>
                </a:lnTo>
                <a:close/>
                <a:moveTo>
                  <a:pt x="1254897" y="1338443"/>
                </a:moveTo>
                <a:lnTo>
                  <a:pt x="1252677" y="1365174"/>
                </a:lnTo>
                <a:lnTo>
                  <a:pt x="1298977" y="1365492"/>
                </a:lnTo>
                <a:lnTo>
                  <a:pt x="1300245" y="1338761"/>
                </a:lnTo>
                <a:lnTo>
                  <a:pt x="1254897" y="1338443"/>
                </a:lnTo>
                <a:close/>
                <a:moveTo>
                  <a:pt x="1192106" y="1338443"/>
                </a:moveTo>
                <a:lnTo>
                  <a:pt x="1189252" y="1364855"/>
                </a:lnTo>
                <a:lnTo>
                  <a:pt x="1235235" y="1365174"/>
                </a:lnTo>
                <a:lnTo>
                  <a:pt x="1237772" y="1338443"/>
                </a:lnTo>
                <a:lnTo>
                  <a:pt x="1192106" y="1338443"/>
                </a:lnTo>
                <a:close/>
                <a:moveTo>
                  <a:pt x="1128999" y="1338125"/>
                </a:moveTo>
                <a:lnTo>
                  <a:pt x="1125511" y="1364537"/>
                </a:lnTo>
                <a:lnTo>
                  <a:pt x="1172128" y="1364855"/>
                </a:lnTo>
                <a:lnTo>
                  <a:pt x="1174665" y="1338125"/>
                </a:lnTo>
                <a:lnTo>
                  <a:pt x="1128999" y="1338125"/>
                </a:lnTo>
                <a:close/>
                <a:moveTo>
                  <a:pt x="1066526" y="1337807"/>
                </a:moveTo>
                <a:lnTo>
                  <a:pt x="1061769" y="1364219"/>
                </a:lnTo>
                <a:lnTo>
                  <a:pt x="1108386" y="1364537"/>
                </a:lnTo>
                <a:lnTo>
                  <a:pt x="1111874" y="1338125"/>
                </a:lnTo>
                <a:lnTo>
                  <a:pt x="1066526" y="1337807"/>
                </a:lnTo>
                <a:close/>
                <a:moveTo>
                  <a:pt x="1003419" y="1337489"/>
                </a:moveTo>
                <a:lnTo>
                  <a:pt x="998345" y="1363901"/>
                </a:lnTo>
                <a:lnTo>
                  <a:pt x="1044644" y="1364219"/>
                </a:lnTo>
                <a:lnTo>
                  <a:pt x="1049401" y="1337807"/>
                </a:lnTo>
                <a:lnTo>
                  <a:pt x="1003419" y="1337489"/>
                </a:lnTo>
                <a:close/>
                <a:moveTo>
                  <a:pt x="538764" y="1314450"/>
                </a:moveTo>
                <a:lnTo>
                  <a:pt x="518458" y="1317308"/>
                </a:lnTo>
                <a:lnTo>
                  <a:pt x="498468" y="1320165"/>
                </a:lnTo>
                <a:lnTo>
                  <a:pt x="478479" y="1323340"/>
                </a:lnTo>
                <a:lnTo>
                  <a:pt x="458807" y="1326833"/>
                </a:lnTo>
                <a:lnTo>
                  <a:pt x="467691" y="1336675"/>
                </a:lnTo>
                <a:lnTo>
                  <a:pt x="476258" y="1346200"/>
                </a:lnTo>
                <a:lnTo>
                  <a:pt x="485142" y="1355408"/>
                </a:lnTo>
                <a:lnTo>
                  <a:pt x="494343" y="1364298"/>
                </a:lnTo>
                <a:lnTo>
                  <a:pt x="503228" y="1372871"/>
                </a:lnTo>
                <a:lnTo>
                  <a:pt x="512746" y="1381126"/>
                </a:lnTo>
                <a:lnTo>
                  <a:pt x="521948" y="1389381"/>
                </a:lnTo>
                <a:lnTo>
                  <a:pt x="531784" y="1397001"/>
                </a:lnTo>
                <a:lnTo>
                  <a:pt x="540986" y="1404621"/>
                </a:lnTo>
                <a:lnTo>
                  <a:pt x="551139" y="1411606"/>
                </a:lnTo>
                <a:lnTo>
                  <a:pt x="560658" y="1418273"/>
                </a:lnTo>
                <a:lnTo>
                  <a:pt x="570811" y="1424941"/>
                </a:lnTo>
                <a:lnTo>
                  <a:pt x="580965" y="1430973"/>
                </a:lnTo>
                <a:lnTo>
                  <a:pt x="591118" y="1437323"/>
                </a:lnTo>
                <a:lnTo>
                  <a:pt x="601589" y="1442721"/>
                </a:lnTo>
                <a:lnTo>
                  <a:pt x="611742" y="1447801"/>
                </a:lnTo>
                <a:lnTo>
                  <a:pt x="601589" y="1433831"/>
                </a:lnTo>
                <a:lnTo>
                  <a:pt x="591753" y="1419226"/>
                </a:lnTo>
                <a:lnTo>
                  <a:pt x="582234" y="1403351"/>
                </a:lnTo>
                <a:lnTo>
                  <a:pt x="573032" y="1387158"/>
                </a:lnTo>
                <a:lnTo>
                  <a:pt x="564148" y="1370013"/>
                </a:lnTo>
                <a:lnTo>
                  <a:pt x="555264" y="1352233"/>
                </a:lnTo>
                <a:lnTo>
                  <a:pt x="547014" y="1333500"/>
                </a:lnTo>
                <a:lnTo>
                  <a:pt x="538764" y="1314450"/>
                </a:lnTo>
                <a:close/>
                <a:moveTo>
                  <a:pt x="1688403" y="1302485"/>
                </a:moveTo>
                <a:lnTo>
                  <a:pt x="1692526" y="1329215"/>
                </a:lnTo>
                <a:lnTo>
                  <a:pt x="1737557" y="1329533"/>
                </a:lnTo>
                <a:lnTo>
                  <a:pt x="1733117" y="1302803"/>
                </a:lnTo>
                <a:lnTo>
                  <a:pt x="1688403" y="1302485"/>
                </a:lnTo>
                <a:close/>
                <a:moveTo>
                  <a:pt x="1626881" y="1302166"/>
                </a:moveTo>
                <a:lnTo>
                  <a:pt x="1630053" y="1329215"/>
                </a:lnTo>
                <a:lnTo>
                  <a:pt x="1675401" y="1329215"/>
                </a:lnTo>
                <a:lnTo>
                  <a:pt x="1671596" y="1302485"/>
                </a:lnTo>
                <a:lnTo>
                  <a:pt x="1626881" y="1302166"/>
                </a:lnTo>
                <a:close/>
                <a:moveTo>
                  <a:pt x="1565042" y="1302166"/>
                </a:moveTo>
                <a:lnTo>
                  <a:pt x="1567579" y="1328897"/>
                </a:lnTo>
                <a:lnTo>
                  <a:pt x="1612928" y="1329215"/>
                </a:lnTo>
                <a:lnTo>
                  <a:pt x="1610074" y="1302166"/>
                </a:lnTo>
                <a:lnTo>
                  <a:pt x="1565042" y="1302166"/>
                </a:lnTo>
                <a:close/>
                <a:moveTo>
                  <a:pt x="1503521" y="1301848"/>
                </a:moveTo>
                <a:lnTo>
                  <a:pt x="1505106" y="1328578"/>
                </a:lnTo>
                <a:lnTo>
                  <a:pt x="1550772" y="1328897"/>
                </a:lnTo>
                <a:lnTo>
                  <a:pt x="1548552" y="1302166"/>
                </a:lnTo>
                <a:lnTo>
                  <a:pt x="1503521" y="1301848"/>
                </a:lnTo>
                <a:close/>
                <a:moveTo>
                  <a:pt x="1441999" y="1301848"/>
                </a:moveTo>
                <a:lnTo>
                  <a:pt x="1442633" y="1328260"/>
                </a:lnTo>
                <a:lnTo>
                  <a:pt x="1487982" y="1328578"/>
                </a:lnTo>
                <a:lnTo>
                  <a:pt x="1486713" y="1301848"/>
                </a:lnTo>
                <a:lnTo>
                  <a:pt x="1441999" y="1301848"/>
                </a:lnTo>
                <a:close/>
                <a:moveTo>
                  <a:pt x="1380477" y="1301530"/>
                </a:moveTo>
                <a:lnTo>
                  <a:pt x="1380477" y="1328260"/>
                </a:lnTo>
                <a:lnTo>
                  <a:pt x="1425509" y="1328260"/>
                </a:lnTo>
                <a:lnTo>
                  <a:pt x="1425191" y="1301530"/>
                </a:lnTo>
                <a:lnTo>
                  <a:pt x="1380477" y="1301530"/>
                </a:lnTo>
                <a:close/>
                <a:moveTo>
                  <a:pt x="1318638" y="1301212"/>
                </a:moveTo>
                <a:lnTo>
                  <a:pt x="1317687" y="1327942"/>
                </a:lnTo>
                <a:lnTo>
                  <a:pt x="1363353" y="1328260"/>
                </a:lnTo>
                <a:lnTo>
                  <a:pt x="1363670" y="1301530"/>
                </a:lnTo>
                <a:lnTo>
                  <a:pt x="1318638" y="1301212"/>
                </a:lnTo>
                <a:close/>
                <a:moveTo>
                  <a:pt x="1257434" y="1301212"/>
                </a:moveTo>
                <a:lnTo>
                  <a:pt x="1255531" y="1327624"/>
                </a:lnTo>
                <a:lnTo>
                  <a:pt x="1300879" y="1327942"/>
                </a:lnTo>
                <a:lnTo>
                  <a:pt x="1301831" y="1301212"/>
                </a:lnTo>
                <a:lnTo>
                  <a:pt x="1257434" y="1301212"/>
                </a:lnTo>
                <a:close/>
                <a:moveTo>
                  <a:pt x="1195595" y="1300894"/>
                </a:moveTo>
                <a:lnTo>
                  <a:pt x="1193058" y="1327306"/>
                </a:lnTo>
                <a:lnTo>
                  <a:pt x="1238406" y="1327624"/>
                </a:lnTo>
                <a:lnTo>
                  <a:pt x="1240626" y="1300894"/>
                </a:lnTo>
                <a:lnTo>
                  <a:pt x="1195595" y="1300894"/>
                </a:lnTo>
                <a:close/>
                <a:moveTo>
                  <a:pt x="1134073" y="1300575"/>
                </a:moveTo>
                <a:lnTo>
                  <a:pt x="1130268" y="1327306"/>
                </a:lnTo>
                <a:lnTo>
                  <a:pt x="1175933" y="1327306"/>
                </a:lnTo>
                <a:lnTo>
                  <a:pt x="1178787" y="1300894"/>
                </a:lnTo>
                <a:lnTo>
                  <a:pt x="1134073" y="1300575"/>
                </a:lnTo>
                <a:close/>
                <a:moveTo>
                  <a:pt x="1072551" y="1300575"/>
                </a:moveTo>
                <a:lnTo>
                  <a:pt x="1068112" y="1326987"/>
                </a:lnTo>
                <a:lnTo>
                  <a:pt x="1113460" y="1326987"/>
                </a:lnTo>
                <a:lnTo>
                  <a:pt x="1117266" y="1300575"/>
                </a:lnTo>
                <a:lnTo>
                  <a:pt x="1072551" y="1300575"/>
                </a:lnTo>
                <a:close/>
                <a:moveTo>
                  <a:pt x="1010712" y="1300257"/>
                </a:moveTo>
                <a:lnTo>
                  <a:pt x="1005638" y="1326669"/>
                </a:lnTo>
                <a:lnTo>
                  <a:pt x="1050987" y="1326987"/>
                </a:lnTo>
                <a:lnTo>
                  <a:pt x="1055744" y="1300575"/>
                </a:lnTo>
                <a:lnTo>
                  <a:pt x="1010712" y="1300257"/>
                </a:lnTo>
                <a:close/>
                <a:moveTo>
                  <a:pt x="742467" y="1299528"/>
                </a:moveTo>
                <a:lnTo>
                  <a:pt x="705978" y="1300480"/>
                </a:lnTo>
                <a:lnTo>
                  <a:pt x="670124" y="1302068"/>
                </a:lnTo>
                <a:lnTo>
                  <a:pt x="634587" y="1304290"/>
                </a:lnTo>
                <a:lnTo>
                  <a:pt x="600002" y="1307148"/>
                </a:lnTo>
                <a:lnTo>
                  <a:pt x="608886" y="1327150"/>
                </a:lnTo>
                <a:lnTo>
                  <a:pt x="618088" y="1346518"/>
                </a:lnTo>
                <a:lnTo>
                  <a:pt x="627607" y="1364298"/>
                </a:lnTo>
                <a:lnTo>
                  <a:pt x="632683" y="1373188"/>
                </a:lnTo>
                <a:lnTo>
                  <a:pt x="637760" y="1381126"/>
                </a:lnTo>
                <a:lnTo>
                  <a:pt x="642519" y="1389381"/>
                </a:lnTo>
                <a:lnTo>
                  <a:pt x="647596" y="1397001"/>
                </a:lnTo>
                <a:lnTo>
                  <a:pt x="652673" y="1404621"/>
                </a:lnTo>
                <a:lnTo>
                  <a:pt x="657750" y="1411288"/>
                </a:lnTo>
                <a:lnTo>
                  <a:pt x="662826" y="1417956"/>
                </a:lnTo>
                <a:lnTo>
                  <a:pt x="668220" y="1424623"/>
                </a:lnTo>
                <a:lnTo>
                  <a:pt x="673614" y="1430656"/>
                </a:lnTo>
                <a:lnTo>
                  <a:pt x="678691" y="1436688"/>
                </a:lnTo>
                <a:lnTo>
                  <a:pt x="686941" y="1444626"/>
                </a:lnTo>
                <a:lnTo>
                  <a:pt x="694873" y="1451928"/>
                </a:lnTo>
                <a:lnTo>
                  <a:pt x="703123" y="1458913"/>
                </a:lnTo>
                <a:lnTo>
                  <a:pt x="711055" y="1464628"/>
                </a:lnTo>
                <a:lnTo>
                  <a:pt x="718987" y="1469708"/>
                </a:lnTo>
                <a:lnTo>
                  <a:pt x="726920" y="1474153"/>
                </a:lnTo>
                <a:lnTo>
                  <a:pt x="734535" y="1477963"/>
                </a:lnTo>
                <a:lnTo>
                  <a:pt x="742467" y="1480821"/>
                </a:lnTo>
                <a:lnTo>
                  <a:pt x="742467" y="1299528"/>
                </a:lnTo>
                <a:close/>
                <a:moveTo>
                  <a:pt x="1682695" y="1264935"/>
                </a:moveTo>
                <a:lnTo>
                  <a:pt x="1686818" y="1291665"/>
                </a:lnTo>
                <a:lnTo>
                  <a:pt x="1731215" y="1291665"/>
                </a:lnTo>
                <a:lnTo>
                  <a:pt x="1726775" y="1264935"/>
                </a:lnTo>
                <a:lnTo>
                  <a:pt x="1682695" y="1264935"/>
                </a:lnTo>
                <a:close/>
                <a:moveTo>
                  <a:pt x="1622442" y="1264617"/>
                </a:moveTo>
                <a:lnTo>
                  <a:pt x="1625613" y="1291347"/>
                </a:lnTo>
                <a:lnTo>
                  <a:pt x="1670327" y="1291665"/>
                </a:lnTo>
                <a:lnTo>
                  <a:pt x="1666205" y="1264617"/>
                </a:lnTo>
                <a:lnTo>
                  <a:pt x="1622442" y="1264617"/>
                </a:lnTo>
                <a:close/>
                <a:moveTo>
                  <a:pt x="1561871" y="1264617"/>
                </a:moveTo>
                <a:lnTo>
                  <a:pt x="1564091" y="1291347"/>
                </a:lnTo>
                <a:lnTo>
                  <a:pt x="1608805" y="1291347"/>
                </a:lnTo>
                <a:lnTo>
                  <a:pt x="1605951" y="1264617"/>
                </a:lnTo>
                <a:lnTo>
                  <a:pt x="1561871" y="1264617"/>
                </a:lnTo>
                <a:close/>
                <a:moveTo>
                  <a:pt x="1501618" y="1264298"/>
                </a:moveTo>
                <a:lnTo>
                  <a:pt x="1502886" y="1291029"/>
                </a:lnTo>
                <a:lnTo>
                  <a:pt x="1547284" y="1291029"/>
                </a:lnTo>
                <a:lnTo>
                  <a:pt x="1545381" y="1264298"/>
                </a:lnTo>
                <a:lnTo>
                  <a:pt x="1501618" y="1264298"/>
                </a:lnTo>
                <a:close/>
                <a:moveTo>
                  <a:pt x="1441048" y="1263980"/>
                </a:moveTo>
                <a:lnTo>
                  <a:pt x="1441682" y="1290711"/>
                </a:lnTo>
                <a:lnTo>
                  <a:pt x="1486396" y="1291029"/>
                </a:lnTo>
                <a:lnTo>
                  <a:pt x="1485128" y="1264298"/>
                </a:lnTo>
                <a:lnTo>
                  <a:pt x="1441048" y="1263980"/>
                </a:lnTo>
                <a:close/>
                <a:moveTo>
                  <a:pt x="1380794" y="1263980"/>
                </a:moveTo>
                <a:lnTo>
                  <a:pt x="1380477" y="1290711"/>
                </a:lnTo>
                <a:lnTo>
                  <a:pt x="1424874" y="1290711"/>
                </a:lnTo>
                <a:lnTo>
                  <a:pt x="1424557" y="1263980"/>
                </a:lnTo>
                <a:lnTo>
                  <a:pt x="1380794" y="1263980"/>
                </a:lnTo>
                <a:close/>
                <a:moveTo>
                  <a:pt x="1320224" y="1263662"/>
                </a:moveTo>
                <a:lnTo>
                  <a:pt x="1319273" y="1290392"/>
                </a:lnTo>
                <a:lnTo>
                  <a:pt x="1363670" y="1290711"/>
                </a:lnTo>
                <a:lnTo>
                  <a:pt x="1363987" y="1263980"/>
                </a:lnTo>
                <a:lnTo>
                  <a:pt x="1320224" y="1263662"/>
                </a:lnTo>
                <a:close/>
                <a:moveTo>
                  <a:pt x="1259654" y="1263662"/>
                </a:moveTo>
                <a:lnTo>
                  <a:pt x="1258068" y="1290392"/>
                </a:lnTo>
                <a:lnTo>
                  <a:pt x="1302465" y="1290392"/>
                </a:lnTo>
                <a:lnTo>
                  <a:pt x="1303416" y="1263662"/>
                </a:lnTo>
                <a:lnTo>
                  <a:pt x="1259654" y="1263662"/>
                </a:lnTo>
                <a:close/>
                <a:moveTo>
                  <a:pt x="1199083" y="1263344"/>
                </a:moveTo>
                <a:lnTo>
                  <a:pt x="1196546" y="1290074"/>
                </a:lnTo>
                <a:lnTo>
                  <a:pt x="1241260" y="1290392"/>
                </a:lnTo>
                <a:lnTo>
                  <a:pt x="1243163" y="1263662"/>
                </a:lnTo>
                <a:lnTo>
                  <a:pt x="1199083" y="1263344"/>
                </a:lnTo>
                <a:close/>
                <a:moveTo>
                  <a:pt x="1138830" y="1263344"/>
                </a:moveTo>
                <a:lnTo>
                  <a:pt x="1135659" y="1289756"/>
                </a:lnTo>
                <a:lnTo>
                  <a:pt x="1180056" y="1290074"/>
                </a:lnTo>
                <a:lnTo>
                  <a:pt x="1182593" y="1263344"/>
                </a:lnTo>
                <a:lnTo>
                  <a:pt x="1138830" y="1263344"/>
                </a:lnTo>
                <a:close/>
                <a:moveTo>
                  <a:pt x="1078259" y="1263026"/>
                </a:moveTo>
                <a:lnTo>
                  <a:pt x="1074137" y="1289756"/>
                </a:lnTo>
                <a:lnTo>
                  <a:pt x="1118851" y="1289756"/>
                </a:lnTo>
                <a:lnTo>
                  <a:pt x="1122339" y="1263344"/>
                </a:lnTo>
                <a:lnTo>
                  <a:pt x="1078259" y="1263026"/>
                </a:lnTo>
                <a:close/>
                <a:moveTo>
                  <a:pt x="1018006" y="1263026"/>
                </a:moveTo>
                <a:lnTo>
                  <a:pt x="1012615" y="1289438"/>
                </a:lnTo>
                <a:lnTo>
                  <a:pt x="1057329" y="1289756"/>
                </a:lnTo>
                <a:lnTo>
                  <a:pt x="1061769" y="1263026"/>
                </a:lnTo>
                <a:lnTo>
                  <a:pt x="1018006" y="1263026"/>
                </a:lnTo>
                <a:close/>
                <a:moveTo>
                  <a:pt x="1676987" y="1227067"/>
                </a:moveTo>
                <a:lnTo>
                  <a:pt x="1681109" y="1253797"/>
                </a:lnTo>
                <a:lnTo>
                  <a:pt x="1724872" y="1254115"/>
                </a:lnTo>
                <a:lnTo>
                  <a:pt x="1719798" y="1227067"/>
                </a:lnTo>
                <a:lnTo>
                  <a:pt x="1676987" y="1227067"/>
                </a:lnTo>
                <a:close/>
                <a:moveTo>
                  <a:pt x="1618002" y="1227067"/>
                </a:moveTo>
                <a:lnTo>
                  <a:pt x="1621173" y="1253797"/>
                </a:lnTo>
                <a:lnTo>
                  <a:pt x="1664619" y="1253797"/>
                </a:lnTo>
                <a:lnTo>
                  <a:pt x="1660813" y="1227067"/>
                </a:lnTo>
                <a:lnTo>
                  <a:pt x="1618002" y="1227067"/>
                </a:lnTo>
                <a:close/>
                <a:moveTo>
                  <a:pt x="1558383" y="1226431"/>
                </a:moveTo>
                <a:lnTo>
                  <a:pt x="1560920" y="1253479"/>
                </a:lnTo>
                <a:lnTo>
                  <a:pt x="1604683" y="1253797"/>
                </a:lnTo>
                <a:lnTo>
                  <a:pt x="1601512" y="1226431"/>
                </a:lnTo>
                <a:lnTo>
                  <a:pt x="1558383" y="1226431"/>
                </a:lnTo>
                <a:close/>
                <a:moveTo>
                  <a:pt x="1499398" y="1226431"/>
                </a:moveTo>
                <a:lnTo>
                  <a:pt x="1500984" y="1253479"/>
                </a:lnTo>
                <a:lnTo>
                  <a:pt x="1544430" y="1253479"/>
                </a:lnTo>
                <a:lnTo>
                  <a:pt x="1542210" y="1226431"/>
                </a:lnTo>
                <a:lnTo>
                  <a:pt x="1499398" y="1226431"/>
                </a:lnTo>
                <a:close/>
                <a:moveTo>
                  <a:pt x="1439779" y="1226112"/>
                </a:moveTo>
                <a:lnTo>
                  <a:pt x="1440730" y="1253161"/>
                </a:lnTo>
                <a:lnTo>
                  <a:pt x="1484493" y="1253479"/>
                </a:lnTo>
                <a:lnTo>
                  <a:pt x="1483225" y="1226431"/>
                </a:lnTo>
                <a:lnTo>
                  <a:pt x="1439779" y="1226112"/>
                </a:lnTo>
                <a:close/>
                <a:moveTo>
                  <a:pt x="1380794" y="1226112"/>
                </a:moveTo>
                <a:lnTo>
                  <a:pt x="1380794" y="1253161"/>
                </a:lnTo>
                <a:lnTo>
                  <a:pt x="1424240" y="1253161"/>
                </a:lnTo>
                <a:lnTo>
                  <a:pt x="1423606" y="1226112"/>
                </a:lnTo>
                <a:lnTo>
                  <a:pt x="1380794" y="1226112"/>
                </a:lnTo>
                <a:close/>
                <a:moveTo>
                  <a:pt x="1321492" y="1226112"/>
                </a:moveTo>
                <a:lnTo>
                  <a:pt x="1320541" y="1252843"/>
                </a:lnTo>
                <a:lnTo>
                  <a:pt x="1364304" y="1253161"/>
                </a:lnTo>
                <a:lnTo>
                  <a:pt x="1364621" y="1226112"/>
                </a:lnTo>
                <a:lnTo>
                  <a:pt x="1321492" y="1226112"/>
                </a:lnTo>
                <a:close/>
                <a:moveTo>
                  <a:pt x="1262190" y="1225794"/>
                </a:moveTo>
                <a:lnTo>
                  <a:pt x="1260605" y="1252843"/>
                </a:lnTo>
                <a:lnTo>
                  <a:pt x="1304051" y="1252843"/>
                </a:lnTo>
                <a:lnTo>
                  <a:pt x="1305319" y="1225794"/>
                </a:lnTo>
                <a:lnTo>
                  <a:pt x="1262190" y="1225794"/>
                </a:lnTo>
                <a:close/>
                <a:moveTo>
                  <a:pt x="1203206" y="1225794"/>
                </a:moveTo>
                <a:lnTo>
                  <a:pt x="1200352" y="1252524"/>
                </a:lnTo>
                <a:lnTo>
                  <a:pt x="1244115" y="1252843"/>
                </a:lnTo>
                <a:lnTo>
                  <a:pt x="1246017" y="1225794"/>
                </a:lnTo>
                <a:lnTo>
                  <a:pt x="1203206" y="1225794"/>
                </a:lnTo>
                <a:close/>
                <a:moveTo>
                  <a:pt x="1143904" y="1225476"/>
                </a:moveTo>
                <a:lnTo>
                  <a:pt x="1140415" y="1252524"/>
                </a:lnTo>
                <a:lnTo>
                  <a:pt x="1183861" y="1252524"/>
                </a:lnTo>
                <a:lnTo>
                  <a:pt x="1187032" y="1225794"/>
                </a:lnTo>
                <a:lnTo>
                  <a:pt x="1143904" y="1225476"/>
                </a:lnTo>
                <a:close/>
                <a:moveTo>
                  <a:pt x="1084602" y="1225476"/>
                </a:moveTo>
                <a:lnTo>
                  <a:pt x="1080162" y="1252206"/>
                </a:lnTo>
                <a:lnTo>
                  <a:pt x="1123925" y="1252524"/>
                </a:lnTo>
                <a:lnTo>
                  <a:pt x="1127731" y="1225476"/>
                </a:lnTo>
                <a:lnTo>
                  <a:pt x="1084602" y="1225476"/>
                </a:lnTo>
                <a:close/>
                <a:moveTo>
                  <a:pt x="1025300" y="1225476"/>
                </a:moveTo>
                <a:lnTo>
                  <a:pt x="1020226" y="1252206"/>
                </a:lnTo>
                <a:lnTo>
                  <a:pt x="1063672" y="1252206"/>
                </a:lnTo>
                <a:lnTo>
                  <a:pt x="1068429" y="1225476"/>
                </a:lnTo>
                <a:lnTo>
                  <a:pt x="1025300" y="1225476"/>
                </a:lnTo>
                <a:close/>
                <a:moveTo>
                  <a:pt x="1671279" y="1188881"/>
                </a:moveTo>
                <a:lnTo>
                  <a:pt x="1675401" y="1216248"/>
                </a:lnTo>
                <a:lnTo>
                  <a:pt x="1718213" y="1216248"/>
                </a:lnTo>
                <a:lnTo>
                  <a:pt x="1713456" y="1188881"/>
                </a:lnTo>
                <a:lnTo>
                  <a:pt x="1671279" y="1188881"/>
                </a:lnTo>
                <a:close/>
                <a:moveTo>
                  <a:pt x="1613245" y="1188881"/>
                </a:moveTo>
                <a:lnTo>
                  <a:pt x="1616416" y="1215929"/>
                </a:lnTo>
                <a:lnTo>
                  <a:pt x="1659228" y="1216248"/>
                </a:lnTo>
                <a:lnTo>
                  <a:pt x="1655422" y="1188881"/>
                </a:lnTo>
                <a:lnTo>
                  <a:pt x="1613245" y="1188881"/>
                </a:lnTo>
                <a:close/>
                <a:moveTo>
                  <a:pt x="1555212" y="1188881"/>
                </a:moveTo>
                <a:lnTo>
                  <a:pt x="1557432" y="1215929"/>
                </a:lnTo>
                <a:lnTo>
                  <a:pt x="1600560" y="1215929"/>
                </a:lnTo>
                <a:lnTo>
                  <a:pt x="1597389" y="1188881"/>
                </a:lnTo>
                <a:lnTo>
                  <a:pt x="1555212" y="1188881"/>
                </a:lnTo>
                <a:close/>
                <a:moveTo>
                  <a:pt x="1497178" y="1188881"/>
                </a:moveTo>
                <a:lnTo>
                  <a:pt x="1498764" y="1215929"/>
                </a:lnTo>
                <a:lnTo>
                  <a:pt x="1541575" y="1215929"/>
                </a:lnTo>
                <a:lnTo>
                  <a:pt x="1539356" y="1188881"/>
                </a:lnTo>
                <a:lnTo>
                  <a:pt x="1497178" y="1188881"/>
                </a:lnTo>
                <a:close/>
                <a:moveTo>
                  <a:pt x="1438828" y="1188563"/>
                </a:moveTo>
                <a:lnTo>
                  <a:pt x="1439779" y="1215611"/>
                </a:lnTo>
                <a:lnTo>
                  <a:pt x="1482591" y="1215929"/>
                </a:lnTo>
                <a:lnTo>
                  <a:pt x="1481322" y="1188563"/>
                </a:lnTo>
                <a:lnTo>
                  <a:pt x="1438828" y="1188563"/>
                </a:lnTo>
                <a:close/>
                <a:moveTo>
                  <a:pt x="1381111" y="1188563"/>
                </a:moveTo>
                <a:lnTo>
                  <a:pt x="1380794" y="1215611"/>
                </a:lnTo>
                <a:lnTo>
                  <a:pt x="1423606" y="1215611"/>
                </a:lnTo>
                <a:lnTo>
                  <a:pt x="1422972" y="1188563"/>
                </a:lnTo>
                <a:lnTo>
                  <a:pt x="1381111" y="1188563"/>
                </a:lnTo>
                <a:close/>
                <a:moveTo>
                  <a:pt x="1322761" y="1188563"/>
                </a:moveTo>
                <a:lnTo>
                  <a:pt x="1321810" y="1215611"/>
                </a:lnTo>
                <a:lnTo>
                  <a:pt x="1364621" y="1215611"/>
                </a:lnTo>
                <a:lnTo>
                  <a:pt x="1365255" y="1188563"/>
                </a:lnTo>
                <a:lnTo>
                  <a:pt x="1322761" y="1188563"/>
                </a:lnTo>
                <a:close/>
                <a:moveTo>
                  <a:pt x="1264727" y="1188563"/>
                </a:moveTo>
                <a:lnTo>
                  <a:pt x="1263142" y="1215293"/>
                </a:lnTo>
                <a:lnTo>
                  <a:pt x="1305636" y="1215293"/>
                </a:lnTo>
                <a:lnTo>
                  <a:pt x="1307222" y="1188563"/>
                </a:lnTo>
                <a:lnTo>
                  <a:pt x="1264727" y="1188563"/>
                </a:lnTo>
                <a:close/>
                <a:moveTo>
                  <a:pt x="1206694" y="1188244"/>
                </a:moveTo>
                <a:lnTo>
                  <a:pt x="1204157" y="1215293"/>
                </a:lnTo>
                <a:lnTo>
                  <a:pt x="1246969" y="1215293"/>
                </a:lnTo>
                <a:lnTo>
                  <a:pt x="1248871" y="1188563"/>
                </a:lnTo>
                <a:lnTo>
                  <a:pt x="1206694" y="1188244"/>
                </a:lnTo>
                <a:close/>
                <a:moveTo>
                  <a:pt x="1148661" y="1188244"/>
                </a:moveTo>
                <a:lnTo>
                  <a:pt x="1145172" y="1215293"/>
                </a:lnTo>
                <a:lnTo>
                  <a:pt x="1188301" y="1215293"/>
                </a:lnTo>
                <a:lnTo>
                  <a:pt x="1190838" y="1188244"/>
                </a:lnTo>
                <a:lnTo>
                  <a:pt x="1148661" y="1188244"/>
                </a:lnTo>
                <a:close/>
                <a:moveTo>
                  <a:pt x="1090627" y="1188244"/>
                </a:moveTo>
                <a:lnTo>
                  <a:pt x="1086505" y="1214975"/>
                </a:lnTo>
                <a:lnTo>
                  <a:pt x="1128999" y="1214975"/>
                </a:lnTo>
                <a:lnTo>
                  <a:pt x="1132805" y="1188244"/>
                </a:lnTo>
                <a:lnTo>
                  <a:pt x="1090627" y="1188244"/>
                </a:lnTo>
                <a:close/>
                <a:moveTo>
                  <a:pt x="1032594" y="1187926"/>
                </a:moveTo>
                <a:lnTo>
                  <a:pt x="1027203" y="1214975"/>
                </a:lnTo>
                <a:lnTo>
                  <a:pt x="1070331" y="1214975"/>
                </a:lnTo>
                <a:lnTo>
                  <a:pt x="1074771" y="1188244"/>
                </a:lnTo>
                <a:lnTo>
                  <a:pt x="1032594" y="1187926"/>
                </a:lnTo>
                <a:close/>
                <a:moveTo>
                  <a:pt x="1740728" y="1132875"/>
                </a:moveTo>
                <a:lnTo>
                  <a:pt x="1737874" y="1133193"/>
                </a:lnTo>
                <a:lnTo>
                  <a:pt x="1735337" y="1133829"/>
                </a:lnTo>
                <a:lnTo>
                  <a:pt x="1733117" y="1134784"/>
                </a:lnTo>
                <a:lnTo>
                  <a:pt x="1731532" y="1136057"/>
                </a:lnTo>
                <a:lnTo>
                  <a:pt x="1730263" y="1137648"/>
                </a:lnTo>
                <a:lnTo>
                  <a:pt x="1729312" y="1139875"/>
                </a:lnTo>
                <a:lnTo>
                  <a:pt x="1728995" y="1142103"/>
                </a:lnTo>
                <a:lnTo>
                  <a:pt x="1728995" y="1144330"/>
                </a:lnTo>
                <a:lnTo>
                  <a:pt x="1730263" y="1151649"/>
                </a:lnTo>
                <a:lnTo>
                  <a:pt x="1731215" y="1153877"/>
                </a:lnTo>
                <a:lnTo>
                  <a:pt x="1732166" y="1156104"/>
                </a:lnTo>
                <a:lnTo>
                  <a:pt x="1734069" y="1158332"/>
                </a:lnTo>
                <a:lnTo>
                  <a:pt x="1735971" y="1159923"/>
                </a:lnTo>
                <a:lnTo>
                  <a:pt x="1738508" y="1161514"/>
                </a:lnTo>
                <a:lnTo>
                  <a:pt x="1741045" y="1162469"/>
                </a:lnTo>
                <a:lnTo>
                  <a:pt x="1743582" y="1163105"/>
                </a:lnTo>
                <a:lnTo>
                  <a:pt x="1746437" y="1163423"/>
                </a:lnTo>
                <a:lnTo>
                  <a:pt x="1772123" y="1163423"/>
                </a:lnTo>
                <a:lnTo>
                  <a:pt x="1775295" y="1163105"/>
                </a:lnTo>
                <a:lnTo>
                  <a:pt x="1777832" y="1162469"/>
                </a:lnTo>
                <a:lnTo>
                  <a:pt x="1779734" y="1161514"/>
                </a:lnTo>
                <a:lnTo>
                  <a:pt x="1781637" y="1159923"/>
                </a:lnTo>
                <a:lnTo>
                  <a:pt x="1782906" y="1158332"/>
                </a:lnTo>
                <a:lnTo>
                  <a:pt x="1783857" y="1156104"/>
                </a:lnTo>
                <a:lnTo>
                  <a:pt x="1784174" y="1154195"/>
                </a:lnTo>
                <a:lnTo>
                  <a:pt x="1783857" y="1151968"/>
                </a:lnTo>
                <a:lnTo>
                  <a:pt x="1782271" y="1144330"/>
                </a:lnTo>
                <a:lnTo>
                  <a:pt x="1781637" y="1142103"/>
                </a:lnTo>
                <a:lnTo>
                  <a:pt x="1780369" y="1139875"/>
                </a:lnTo>
                <a:lnTo>
                  <a:pt x="1778783" y="1137648"/>
                </a:lnTo>
                <a:lnTo>
                  <a:pt x="1776563" y="1136057"/>
                </a:lnTo>
                <a:lnTo>
                  <a:pt x="1774343" y="1134784"/>
                </a:lnTo>
                <a:lnTo>
                  <a:pt x="1771489" y="1133829"/>
                </a:lnTo>
                <a:lnTo>
                  <a:pt x="1768635" y="1133193"/>
                </a:lnTo>
                <a:lnTo>
                  <a:pt x="1766098" y="1132875"/>
                </a:lnTo>
                <a:lnTo>
                  <a:pt x="1740728" y="1132875"/>
                </a:lnTo>
                <a:close/>
                <a:moveTo>
                  <a:pt x="1664619" y="1132875"/>
                </a:moveTo>
                <a:lnTo>
                  <a:pt x="1661765" y="1133193"/>
                </a:lnTo>
                <a:lnTo>
                  <a:pt x="1659545" y="1133829"/>
                </a:lnTo>
                <a:lnTo>
                  <a:pt x="1657325" y="1134784"/>
                </a:lnTo>
                <a:lnTo>
                  <a:pt x="1655422" y="1136057"/>
                </a:lnTo>
                <a:lnTo>
                  <a:pt x="1654154" y="1137648"/>
                </a:lnTo>
                <a:lnTo>
                  <a:pt x="1653203" y="1139875"/>
                </a:lnTo>
                <a:lnTo>
                  <a:pt x="1652568" y="1142103"/>
                </a:lnTo>
                <a:lnTo>
                  <a:pt x="1652568" y="1144330"/>
                </a:lnTo>
                <a:lnTo>
                  <a:pt x="1653837" y="1151649"/>
                </a:lnTo>
                <a:lnTo>
                  <a:pt x="1654471" y="1153877"/>
                </a:lnTo>
                <a:lnTo>
                  <a:pt x="1655422" y="1156104"/>
                </a:lnTo>
                <a:lnTo>
                  <a:pt x="1657008" y="1158332"/>
                </a:lnTo>
                <a:lnTo>
                  <a:pt x="1658911" y="1159923"/>
                </a:lnTo>
                <a:lnTo>
                  <a:pt x="1661131" y="1161196"/>
                </a:lnTo>
                <a:lnTo>
                  <a:pt x="1663668" y="1162469"/>
                </a:lnTo>
                <a:lnTo>
                  <a:pt x="1666205" y="1163105"/>
                </a:lnTo>
                <a:lnTo>
                  <a:pt x="1669376" y="1163105"/>
                </a:lnTo>
                <a:lnTo>
                  <a:pt x="1695063" y="1163423"/>
                </a:lnTo>
                <a:lnTo>
                  <a:pt x="1697917" y="1163105"/>
                </a:lnTo>
                <a:lnTo>
                  <a:pt x="1700137" y="1162469"/>
                </a:lnTo>
                <a:lnTo>
                  <a:pt x="1702357" y="1161514"/>
                </a:lnTo>
                <a:lnTo>
                  <a:pt x="1704576" y="1159923"/>
                </a:lnTo>
                <a:lnTo>
                  <a:pt x="1705845" y="1158332"/>
                </a:lnTo>
                <a:lnTo>
                  <a:pt x="1706796" y="1156104"/>
                </a:lnTo>
                <a:lnTo>
                  <a:pt x="1707430" y="1153877"/>
                </a:lnTo>
                <a:lnTo>
                  <a:pt x="1707113" y="1151649"/>
                </a:lnTo>
                <a:lnTo>
                  <a:pt x="1705845" y="1144330"/>
                </a:lnTo>
                <a:lnTo>
                  <a:pt x="1705211" y="1142103"/>
                </a:lnTo>
                <a:lnTo>
                  <a:pt x="1704259" y="1139875"/>
                </a:lnTo>
                <a:lnTo>
                  <a:pt x="1702357" y="1137648"/>
                </a:lnTo>
                <a:lnTo>
                  <a:pt x="1700137" y="1136057"/>
                </a:lnTo>
                <a:lnTo>
                  <a:pt x="1697917" y="1134784"/>
                </a:lnTo>
                <a:lnTo>
                  <a:pt x="1695697" y="1133829"/>
                </a:lnTo>
                <a:lnTo>
                  <a:pt x="1692843" y="1133193"/>
                </a:lnTo>
                <a:lnTo>
                  <a:pt x="1689989" y="1132875"/>
                </a:lnTo>
                <a:lnTo>
                  <a:pt x="1664619" y="1132875"/>
                </a:lnTo>
                <a:close/>
                <a:moveTo>
                  <a:pt x="1586924" y="1132875"/>
                </a:moveTo>
                <a:lnTo>
                  <a:pt x="1584704" y="1133511"/>
                </a:lnTo>
                <a:lnTo>
                  <a:pt x="1582167" y="1134784"/>
                </a:lnTo>
                <a:lnTo>
                  <a:pt x="1580264" y="1136057"/>
                </a:lnTo>
                <a:lnTo>
                  <a:pt x="1578679" y="1137648"/>
                </a:lnTo>
                <a:lnTo>
                  <a:pt x="1577727" y="1139875"/>
                </a:lnTo>
                <a:lnTo>
                  <a:pt x="1577093" y="1142103"/>
                </a:lnTo>
                <a:lnTo>
                  <a:pt x="1577093" y="1144330"/>
                </a:lnTo>
                <a:lnTo>
                  <a:pt x="1578044" y="1151649"/>
                </a:lnTo>
                <a:lnTo>
                  <a:pt x="1578362" y="1153877"/>
                </a:lnTo>
                <a:lnTo>
                  <a:pt x="1579313" y="1156104"/>
                </a:lnTo>
                <a:lnTo>
                  <a:pt x="1580899" y="1158332"/>
                </a:lnTo>
                <a:lnTo>
                  <a:pt x="1583118" y="1159923"/>
                </a:lnTo>
                <a:lnTo>
                  <a:pt x="1585338" y="1161196"/>
                </a:lnTo>
                <a:lnTo>
                  <a:pt x="1587558" y="1162151"/>
                </a:lnTo>
                <a:lnTo>
                  <a:pt x="1590412" y="1162787"/>
                </a:lnTo>
                <a:lnTo>
                  <a:pt x="1593266" y="1163105"/>
                </a:lnTo>
                <a:lnTo>
                  <a:pt x="1618953" y="1163105"/>
                </a:lnTo>
                <a:lnTo>
                  <a:pt x="1621807" y="1163105"/>
                </a:lnTo>
                <a:lnTo>
                  <a:pt x="1624344" y="1162469"/>
                </a:lnTo>
                <a:lnTo>
                  <a:pt x="1626564" y="1161196"/>
                </a:lnTo>
                <a:lnTo>
                  <a:pt x="1628467" y="1159923"/>
                </a:lnTo>
                <a:lnTo>
                  <a:pt x="1629735" y="1158332"/>
                </a:lnTo>
                <a:lnTo>
                  <a:pt x="1631004" y="1156104"/>
                </a:lnTo>
                <a:lnTo>
                  <a:pt x="1631321" y="1153877"/>
                </a:lnTo>
                <a:lnTo>
                  <a:pt x="1631321" y="1151649"/>
                </a:lnTo>
                <a:lnTo>
                  <a:pt x="1630370" y="1144330"/>
                </a:lnTo>
                <a:lnTo>
                  <a:pt x="1629735" y="1142103"/>
                </a:lnTo>
                <a:lnTo>
                  <a:pt x="1628784" y="1139875"/>
                </a:lnTo>
                <a:lnTo>
                  <a:pt x="1627198" y="1137648"/>
                </a:lnTo>
                <a:lnTo>
                  <a:pt x="1625296" y="1136057"/>
                </a:lnTo>
                <a:lnTo>
                  <a:pt x="1623076" y="1134784"/>
                </a:lnTo>
                <a:lnTo>
                  <a:pt x="1620856" y="1133829"/>
                </a:lnTo>
                <a:lnTo>
                  <a:pt x="1618002" y="1132875"/>
                </a:lnTo>
                <a:lnTo>
                  <a:pt x="1615148" y="1132875"/>
                </a:lnTo>
                <a:lnTo>
                  <a:pt x="1589778" y="1132875"/>
                </a:lnTo>
                <a:lnTo>
                  <a:pt x="1586924" y="1132875"/>
                </a:lnTo>
                <a:close/>
                <a:moveTo>
                  <a:pt x="1510815" y="1132875"/>
                </a:moveTo>
                <a:lnTo>
                  <a:pt x="1508278" y="1133511"/>
                </a:lnTo>
                <a:lnTo>
                  <a:pt x="1506058" y="1134784"/>
                </a:lnTo>
                <a:lnTo>
                  <a:pt x="1504155" y="1136057"/>
                </a:lnTo>
                <a:lnTo>
                  <a:pt x="1502569" y="1137648"/>
                </a:lnTo>
                <a:lnTo>
                  <a:pt x="1501618" y="1139875"/>
                </a:lnTo>
                <a:lnTo>
                  <a:pt x="1500984" y="1142103"/>
                </a:lnTo>
                <a:lnTo>
                  <a:pt x="1500667" y="1144330"/>
                </a:lnTo>
                <a:lnTo>
                  <a:pt x="1501301" y="1151649"/>
                </a:lnTo>
                <a:lnTo>
                  <a:pt x="1501618" y="1153877"/>
                </a:lnTo>
                <a:lnTo>
                  <a:pt x="1502569" y="1156104"/>
                </a:lnTo>
                <a:lnTo>
                  <a:pt x="1503838" y="1158332"/>
                </a:lnTo>
                <a:lnTo>
                  <a:pt x="1505741" y="1159923"/>
                </a:lnTo>
                <a:lnTo>
                  <a:pt x="1507960" y="1161196"/>
                </a:lnTo>
                <a:lnTo>
                  <a:pt x="1510180" y="1162151"/>
                </a:lnTo>
                <a:lnTo>
                  <a:pt x="1512717" y="1162787"/>
                </a:lnTo>
                <a:lnTo>
                  <a:pt x="1515888" y="1163105"/>
                </a:lnTo>
                <a:lnTo>
                  <a:pt x="1541575" y="1163105"/>
                </a:lnTo>
                <a:lnTo>
                  <a:pt x="1544430" y="1162787"/>
                </a:lnTo>
                <a:lnTo>
                  <a:pt x="1546966" y="1162151"/>
                </a:lnTo>
                <a:lnTo>
                  <a:pt x="1549503" y="1161196"/>
                </a:lnTo>
                <a:lnTo>
                  <a:pt x="1551406" y="1159923"/>
                </a:lnTo>
                <a:lnTo>
                  <a:pt x="1552992" y="1158332"/>
                </a:lnTo>
                <a:lnTo>
                  <a:pt x="1553943" y="1156104"/>
                </a:lnTo>
                <a:lnTo>
                  <a:pt x="1554577" y="1153877"/>
                </a:lnTo>
                <a:lnTo>
                  <a:pt x="1554577" y="1151649"/>
                </a:lnTo>
                <a:lnTo>
                  <a:pt x="1553943" y="1144330"/>
                </a:lnTo>
                <a:lnTo>
                  <a:pt x="1553626" y="1142103"/>
                </a:lnTo>
                <a:lnTo>
                  <a:pt x="1552675" y="1139875"/>
                </a:lnTo>
                <a:lnTo>
                  <a:pt x="1551089" y="1137648"/>
                </a:lnTo>
                <a:lnTo>
                  <a:pt x="1549186" y="1136057"/>
                </a:lnTo>
                <a:lnTo>
                  <a:pt x="1546966" y="1134784"/>
                </a:lnTo>
                <a:lnTo>
                  <a:pt x="1544430" y="1133511"/>
                </a:lnTo>
                <a:lnTo>
                  <a:pt x="1541893" y="1132875"/>
                </a:lnTo>
                <a:lnTo>
                  <a:pt x="1539038" y="1132875"/>
                </a:lnTo>
                <a:lnTo>
                  <a:pt x="1513986" y="1132875"/>
                </a:lnTo>
                <a:lnTo>
                  <a:pt x="1510815" y="1132875"/>
                </a:lnTo>
                <a:close/>
                <a:moveTo>
                  <a:pt x="981854" y="1117600"/>
                </a:moveTo>
                <a:lnTo>
                  <a:pt x="1765464" y="1117600"/>
                </a:lnTo>
                <a:lnTo>
                  <a:pt x="1769904" y="1117918"/>
                </a:lnTo>
                <a:lnTo>
                  <a:pt x="1774978" y="1118236"/>
                </a:lnTo>
                <a:lnTo>
                  <a:pt x="1779417" y="1119191"/>
                </a:lnTo>
                <a:lnTo>
                  <a:pt x="1783857" y="1120464"/>
                </a:lnTo>
                <a:lnTo>
                  <a:pt x="1787980" y="1122373"/>
                </a:lnTo>
                <a:lnTo>
                  <a:pt x="1792736" y="1124283"/>
                </a:lnTo>
                <a:lnTo>
                  <a:pt x="1796542" y="1126510"/>
                </a:lnTo>
                <a:lnTo>
                  <a:pt x="1800347" y="1129056"/>
                </a:lnTo>
                <a:lnTo>
                  <a:pt x="1803836" y="1131602"/>
                </a:lnTo>
                <a:lnTo>
                  <a:pt x="1807007" y="1134466"/>
                </a:lnTo>
                <a:lnTo>
                  <a:pt x="1810495" y="1137648"/>
                </a:lnTo>
                <a:lnTo>
                  <a:pt x="1813032" y="1141148"/>
                </a:lnTo>
                <a:lnTo>
                  <a:pt x="1815252" y="1144649"/>
                </a:lnTo>
                <a:lnTo>
                  <a:pt x="1817155" y="1148149"/>
                </a:lnTo>
                <a:lnTo>
                  <a:pt x="1818740" y="1151649"/>
                </a:lnTo>
                <a:lnTo>
                  <a:pt x="1820009" y="1155468"/>
                </a:lnTo>
                <a:lnTo>
                  <a:pt x="1903095" y="1502007"/>
                </a:lnTo>
                <a:lnTo>
                  <a:pt x="1903412" y="1506144"/>
                </a:lnTo>
                <a:lnTo>
                  <a:pt x="1903412" y="1509963"/>
                </a:lnTo>
                <a:lnTo>
                  <a:pt x="1903095" y="1513463"/>
                </a:lnTo>
                <a:lnTo>
                  <a:pt x="1901827" y="1516963"/>
                </a:lnTo>
                <a:lnTo>
                  <a:pt x="1900241" y="1520146"/>
                </a:lnTo>
                <a:lnTo>
                  <a:pt x="1898338" y="1523646"/>
                </a:lnTo>
                <a:lnTo>
                  <a:pt x="1895801" y="1526510"/>
                </a:lnTo>
                <a:lnTo>
                  <a:pt x="1892313" y="1529056"/>
                </a:lnTo>
                <a:lnTo>
                  <a:pt x="1889142" y="1531283"/>
                </a:lnTo>
                <a:lnTo>
                  <a:pt x="1885336" y="1533511"/>
                </a:lnTo>
                <a:lnTo>
                  <a:pt x="1881214" y="1535420"/>
                </a:lnTo>
                <a:lnTo>
                  <a:pt x="1876774" y="1537011"/>
                </a:lnTo>
                <a:lnTo>
                  <a:pt x="1871700" y="1538284"/>
                </a:lnTo>
                <a:lnTo>
                  <a:pt x="1866626" y="1538920"/>
                </a:lnTo>
                <a:lnTo>
                  <a:pt x="1861235" y="1539557"/>
                </a:lnTo>
                <a:lnTo>
                  <a:pt x="1855210" y="1539875"/>
                </a:lnTo>
                <a:lnTo>
                  <a:pt x="884498" y="1539875"/>
                </a:lnTo>
                <a:lnTo>
                  <a:pt x="878789" y="1539557"/>
                </a:lnTo>
                <a:lnTo>
                  <a:pt x="873081" y="1538920"/>
                </a:lnTo>
                <a:lnTo>
                  <a:pt x="868007" y="1537966"/>
                </a:lnTo>
                <a:lnTo>
                  <a:pt x="863250" y="1536693"/>
                </a:lnTo>
                <a:lnTo>
                  <a:pt x="858811" y="1535102"/>
                </a:lnTo>
                <a:lnTo>
                  <a:pt x="854371" y="1533193"/>
                </a:lnTo>
                <a:lnTo>
                  <a:pt x="850566" y="1531283"/>
                </a:lnTo>
                <a:lnTo>
                  <a:pt x="847394" y="1528737"/>
                </a:lnTo>
                <a:lnTo>
                  <a:pt x="844223" y="1526192"/>
                </a:lnTo>
                <a:lnTo>
                  <a:pt x="842003" y="1523010"/>
                </a:lnTo>
                <a:lnTo>
                  <a:pt x="839466" y="1519827"/>
                </a:lnTo>
                <a:lnTo>
                  <a:pt x="837881" y="1516645"/>
                </a:lnTo>
                <a:lnTo>
                  <a:pt x="836929" y="1513463"/>
                </a:lnTo>
                <a:lnTo>
                  <a:pt x="836612" y="1509963"/>
                </a:lnTo>
                <a:lnTo>
                  <a:pt x="836612" y="1506144"/>
                </a:lnTo>
                <a:lnTo>
                  <a:pt x="837246" y="1502007"/>
                </a:lnTo>
                <a:lnTo>
                  <a:pt x="926675" y="1154832"/>
                </a:lnTo>
                <a:lnTo>
                  <a:pt x="927943" y="1151331"/>
                </a:lnTo>
                <a:lnTo>
                  <a:pt x="929529" y="1147513"/>
                </a:lnTo>
                <a:lnTo>
                  <a:pt x="931432" y="1144012"/>
                </a:lnTo>
                <a:lnTo>
                  <a:pt x="933969" y="1140830"/>
                </a:lnTo>
                <a:lnTo>
                  <a:pt x="936823" y="1137011"/>
                </a:lnTo>
                <a:lnTo>
                  <a:pt x="939677" y="1134147"/>
                </a:lnTo>
                <a:lnTo>
                  <a:pt x="943165" y="1131283"/>
                </a:lnTo>
                <a:lnTo>
                  <a:pt x="946971" y="1128738"/>
                </a:lnTo>
                <a:lnTo>
                  <a:pt x="950776" y="1126192"/>
                </a:lnTo>
                <a:lnTo>
                  <a:pt x="954582" y="1124283"/>
                </a:lnTo>
                <a:lnTo>
                  <a:pt x="959021" y="1122373"/>
                </a:lnTo>
                <a:lnTo>
                  <a:pt x="963461" y="1120464"/>
                </a:lnTo>
                <a:lnTo>
                  <a:pt x="967901" y="1119191"/>
                </a:lnTo>
                <a:lnTo>
                  <a:pt x="972341" y="1118236"/>
                </a:lnTo>
                <a:lnTo>
                  <a:pt x="977097" y="1117918"/>
                </a:lnTo>
                <a:lnTo>
                  <a:pt x="981854" y="1117600"/>
                </a:lnTo>
                <a:close/>
                <a:moveTo>
                  <a:pt x="268430" y="1104583"/>
                </a:moveTo>
                <a:lnTo>
                  <a:pt x="254469" y="1109980"/>
                </a:lnTo>
                <a:lnTo>
                  <a:pt x="240826" y="1115695"/>
                </a:lnTo>
                <a:lnTo>
                  <a:pt x="227500" y="1121410"/>
                </a:lnTo>
                <a:lnTo>
                  <a:pt x="214808" y="1127443"/>
                </a:lnTo>
                <a:lnTo>
                  <a:pt x="202433" y="1133158"/>
                </a:lnTo>
                <a:lnTo>
                  <a:pt x="190693" y="1139190"/>
                </a:lnTo>
                <a:lnTo>
                  <a:pt x="178954" y="1145858"/>
                </a:lnTo>
                <a:lnTo>
                  <a:pt x="168483" y="1151890"/>
                </a:lnTo>
                <a:lnTo>
                  <a:pt x="178954" y="1168718"/>
                </a:lnTo>
                <a:lnTo>
                  <a:pt x="190376" y="1185228"/>
                </a:lnTo>
                <a:lnTo>
                  <a:pt x="202433" y="1201420"/>
                </a:lnTo>
                <a:lnTo>
                  <a:pt x="214490" y="1217295"/>
                </a:lnTo>
                <a:lnTo>
                  <a:pt x="227182" y="1232535"/>
                </a:lnTo>
                <a:lnTo>
                  <a:pt x="240191" y="1247775"/>
                </a:lnTo>
                <a:lnTo>
                  <a:pt x="253835" y="1262380"/>
                </a:lnTo>
                <a:lnTo>
                  <a:pt x="267479" y="1276668"/>
                </a:lnTo>
                <a:lnTo>
                  <a:pt x="283026" y="1291590"/>
                </a:lnTo>
                <a:lnTo>
                  <a:pt x="299208" y="1306195"/>
                </a:lnTo>
                <a:lnTo>
                  <a:pt x="313486" y="1301750"/>
                </a:lnTo>
                <a:lnTo>
                  <a:pt x="327764" y="1297623"/>
                </a:lnTo>
                <a:lnTo>
                  <a:pt x="357590" y="1289368"/>
                </a:lnTo>
                <a:lnTo>
                  <a:pt x="350609" y="1278890"/>
                </a:lnTo>
                <a:lnTo>
                  <a:pt x="344264" y="1268413"/>
                </a:lnTo>
                <a:lnTo>
                  <a:pt x="337600" y="1257618"/>
                </a:lnTo>
                <a:lnTo>
                  <a:pt x="331572" y="1246823"/>
                </a:lnTo>
                <a:lnTo>
                  <a:pt x="325543" y="1235710"/>
                </a:lnTo>
                <a:lnTo>
                  <a:pt x="319515" y="1224280"/>
                </a:lnTo>
                <a:lnTo>
                  <a:pt x="313803" y="1213168"/>
                </a:lnTo>
                <a:lnTo>
                  <a:pt x="308409" y="1201738"/>
                </a:lnTo>
                <a:lnTo>
                  <a:pt x="302381" y="1189990"/>
                </a:lnTo>
                <a:lnTo>
                  <a:pt x="297304" y="1178243"/>
                </a:lnTo>
                <a:lnTo>
                  <a:pt x="287151" y="1154113"/>
                </a:lnTo>
                <a:lnTo>
                  <a:pt x="277315" y="1129665"/>
                </a:lnTo>
                <a:lnTo>
                  <a:pt x="268430" y="1104583"/>
                </a:lnTo>
                <a:close/>
                <a:moveTo>
                  <a:pt x="469277" y="1050290"/>
                </a:moveTo>
                <a:lnTo>
                  <a:pt x="441990" y="1055688"/>
                </a:lnTo>
                <a:lnTo>
                  <a:pt x="415337" y="1061403"/>
                </a:lnTo>
                <a:lnTo>
                  <a:pt x="389319" y="1067118"/>
                </a:lnTo>
                <a:lnTo>
                  <a:pt x="364253" y="1073785"/>
                </a:lnTo>
                <a:lnTo>
                  <a:pt x="343946" y="1079500"/>
                </a:lnTo>
                <a:lnTo>
                  <a:pt x="324274" y="1085215"/>
                </a:lnTo>
                <a:lnTo>
                  <a:pt x="328716" y="1098550"/>
                </a:lnTo>
                <a:lnTo>
                  <a:pt x="333476" y="1111568"/>
                </a:lnTo>
                <a:lnTo>
                  <a:pt x="338235" y="1124585"/>
                </a:lnTo>
                <a:lnTo>
                  <a:pt x="343629" y="1136968"/>
                </a:lnTo>
                <a:lnTo>
                  <a:pt x="349023" y="1149668"/>
                </a:lnTo>
                <a:lnTo>
                  <a:pt x="354417" y="1162050"/>
                </a:lnTo>
                <a:lnTo>
                  <a:pt x="360446" y="1174115"/>
                </a:lnTo>
                <a:lnTo>
                  <a:pt x="366157" y="1186180"/>
                </a:lnTo>
                <a:lnTo>
                  <a:pt x="371868" y="1197928"/>
                </a:lnTo>
                <a:lnTo>
                  <a:pt x="378531" y="1209358"/>
                </a:lnTo>
                <a:lnTo>
                  <a:pt x="384560" y="1220788"/>
                </a:lnTo>
                <a:lnTo>
                  <a:pt x="391223" y="1232218"/>
                </a:lnTo>
                <a:lnTo>
                  <a:pt x="397886" y="1243013"/>
                </a:lnTo>
                <a:lnTo>
                  <a:pt x="404549" y="1254125"/>
                </a:lnTo>
                <a:lnTo>
                  <a:pt x="411530" y="1264603"/>
                </a:lnTo>
                <a:lnTo>
                  <a:pt x="418510" y="1275080"/>
                </a:lnTo>
                <a:lnTo>
                  <a:pt x="442942" y="1270318"/>
                </a:lnTo>
                <a:lnTo>
                  <a:pt x="467373" y="1265873"/>
                </a:lnTo>
                <a:lnTo>
                  <a:pt x="492440" y="1261428"/>
                </a:lnTo>
                <a:lnTo>
                  <a:pt x="518140" y="1257618"/>
                </a:lnTo>
                <a:lnTo>
                  <a:pt x="510525" y="1234123"/>
                </a:lnTo>
                <a:lnTo>
                  <a:pt x="503545" y="1209993"/>
                </a:lnTo>
                <a:lnTo>
                  <a:pt x="496882" y="1184910"/>
                </a:lnTo>
                <a:lnTo>
                  <a:pt x="490219" y="1159193"/>
                </a:lnTo>
                <a:lnTo>
                  <a:pt x="484507" y="1132840"/>
                </a:lnTo>
                <a:lnTo>
                  <a:pt x="479113" y="1106170"/>
                </a:lnTo>
                <a:lnTo>
                  <a:pt x="473719" y="1078548"/>
                </a:lnTo>
                <a:lnTo>
                  <a:pt x="469277" y="1050290"/>
                </a:lnTo>
                <a:close/>
                <a:moveTo>
                  <a:pt x="742467" y="1024890"/>
                </a:moveTo>
                <a:lnTo>
                  <a:pt x="714228" y="1025525"/>
                </a:lnTo>
                <a:lnTo>
                  <a:pt x="686623" y="1026478"/>
                </a:lnTo>
                <a:lnTo>
                  <a:pt x="659019" y="1028065"/>
                </a:lnTo>
                <a:lnTo>
                  <a:pt x="631731" y="1029653"/>
                </a:lnTo>
                <a:lnTo>
                  <a:pt x="605396" y="1031875"/>
                </a:lnTo>
                <a:lnTo>
                  <a:pt x="578743" y="1034733"/>
                </a:lnTo>
                <a:lnTo>
                  <a:pt x="553043" y="1037908"/>
                </a:lnTo>
                <a:lnTo>
                  <a:pt x="527025" y="1041083"/>
                </a:lnTo>
                <a:lnTo>
                  <a:pt x="530515" y="1059498"/>
                </a:lnTo>
                <a:lnTo>
                  <a:pt x="533688" y="1077595"/>
                </a:lnTo>
                <a:lnTo>
                  <a:pt x="536861" y="1095375"/>
                </a:lnTo>
                <a:lnTo>
                  <a:pt x="540351" y="1112838"/>
                </a:lnTo>
                <a:lnTo>
                  <a:pt x="543841" y="1130300"/>
                </a:lnTo>
                <a:lnTo>
                  <a:pt x="547966" y="1147128"/>
                </a:lnTo>
                <a:lnTo>
                  <a:pt x="552091" y="1163638"/>
                </a:lnTo>
                <a:lnTo>
                  <a:pt x="556216" y="1180148"/>
                </a:lnTo>
                <a:lnTo>
                  <a:pt x="561292" y="1198245"/>
                </a:lnTo>
                <a:lnTo>
                  <a:pt x="566686" y="1216025"/>
                </a:lnTo>
                <a:lnTo>
                  <a:pt x="572080" y="1233488"/>
                </a:lnTo>
                <a:lnTo>
                  <a:pt x="577792" y="1250315"/>
                </a:lnTo>
                <a:lnTo>
                  <a:pt x="597464" y="1248410"/>
                </a:lnTo>
                <a:lnTo>
                  <a:pt x="617771" y="1246823"/>
                </a:lnTo>
                <a:lnTo>
                  <a:pt x="638077" y="1245235"/>
                </a:lnTo>
                <a:lnTo>
                  <a:pt x="658701" y="1243648"/>
                </a:lnTo>
                <a:lnTo>
                  <a:pt x="679326" y="1242378"/>
                </a:lnTo>
                <a:lnTo>
                  <a:pt x="699950" y="1241425"/>
                </a:lnTo>
                <a:lnTo>
                  <a:pt x="721208" y="1240790"/>
                </a:lnTo>
                <a:lnTo>
                  <a:pt x="742467" y="1240473"/>
                </a:lnTo>
                <a:lnTo>
                  <a:pt x="742467" y="1024890"/>
                </a:lnTo>
                <a:close/>
                <a:moveTo>
                  <a:pt x="507035" y="801688"/>
                </a:moveTo>
                <a:lnTo>
                  <a:pt x="507670" y="824865"/>
                </a:lnTo>
                <a:lnTo>
                  <a:pt x="508622" y="848360"/>
                </a:lnTo>
                <a:lnTo>
                  <a:pt x="509573" y="871538"/>
                </a:lnTo>
                <a:lnTo>
                  <a:pt x="510843" y="894080"/>
                </a:lnTo>
                <a:lnTo>
                  <a:pt x="512746" y="916940"/>
                </a:lnTo>
                <a:lnTo>
                  <a:pt x="514650" y="939165"/>
                </a:lnTo>
                <a:lnTo>
                  <a:pt x="516871" y="961073"/>
                </a:lnTo>
                <a:lnTo>
                  <a:pt x="519410" y="982663"/>
                </a:lnTo>
                <a:lnTo>
                  <a:pt x="546062" y="979170"/>
                </a:lnTo>
                <a:lnTo>
                  <a:pt x="572715" y="976313"/>
                </a:lnTo>
                <a:lnTo>
                  <a:pt x="600319" y="973455"/>
                </a:lnTo>
                <a:lnTo>
                  <a:pt x="627924" y="971233"/>
                </a:lnTo>
                <a:lnTo>
                  <a:pt x="656163" y="969328"/>
                </a:lnTo>
                <a:lnTo>
                  <a:pt x="684720" y="967740"/>
                </a:lnTo>
                <a:lnTo>
                  <a:pt x="713276" y="966788"/>
                </a:lnTo>
                <a:lnTo>
                  <a:pt x="742467" y="965835"/>
                </a:lnTo>
                <a:lnTo>
                  <a:pt x="742467" y="801688"/>
                </a:lnTo>
                <a:lnTo>
                  <a:pt x="507035" y="801688"/>
                </a:lnTo>
                <a:close/>
                <a:moveTo>
                  <a:pt x="273824" y="801688"/>
                </a:moveTo>
                <a:lnTo>
                  <a:pt x="274142" y="816610"/>
                </a:lnTo>
                <a:lnTo>
                  <a:pt x="275094" y="831533"/>
                </a:lnTo>
                <a:lnTo>
                  <a:pt x="276045" y="846455"/>
                </a:lnTo>
                <a:lnTo>
                  <a:pt x="276997" y="860743"/>
                </a:lnTo>
                <a:lnTo>
                  <a:pt x="278584" y="875665"/>
                </a:lnTo>
                <a:lnTo>
                  <a:pt x="280170" y="889953"/>
                </a:lnTo>
                <a:lnTo>
                  <a:pt x="281757" y="904558"/>
                </a:lnTo>
                <a:lnTo>
                  <a:pt x="283660" y="918845"/>
                </a:lnTo>
                <a:lnTo>
                  <a:pt x="285882" y="933133"/>
                </a:lnTo>
                <a:lnTo>
                  <a:pt x="288737" y="947103"/>
                </a:lnTo>
                <a:lnTo>
                  <a:pt x="291276" y="961073"/>
                </a:lnTo>
                <a:lnTo>
                  <a:pt x="293814" y="975043"/>
                </a:lnTo>
                <a:lnTo>
                  <a:pt x="296670" y="988695"/>
                </a:lnTo>
                <a:lnTo>
                  <a:pt x="299842" y="1002665"/>
                </a:lnTo>
                <a:lnTo>
                  <a:pt x="303015" y="1015683"/>
                </a:lnTo>
                <a:lnTo>
                  <a:pt x="306823" y="1029335"/>
                </a:lnTo>
                <a:lnTo>
                  <a:pt x="324909" y="1023938"/>
                </a:lnTo>
                <a:lnTo>
                  <a:pt x="343312" y="1018858"/>
                </a:lnTo>
                <a:lnTo>
                  <a:pt x="362032" y="1013778"/>
                </a:lnTo>
                <a:lnTo>
                  <a:pt x="381070" y="1009015"/>
                </a:lnTo>
                <a:lnTo>
                  <a:pt x="400742" y="1004570"/>
                </a:lnTo>
                <a:lnTo>
                  <a:pt x="420414" y="1000125"/>
                </a:lnTo>
                <a:lnTo>
                  <a:pt x="440721" y="995998"/>
                </a:lnTo>
                <a:lnTo>
                  <a:pt x="461345" y="992188"/>
                </a:lnTo>
                <a:lnTo>
                  <a:pt x="458489" y="969328"/>
                </a:lnTo>
                <a:lnTo>
                  <a:pt x="456268" y="945833"/>
                </a:lnTo>
                <a:lnTo>
                  <a:pt x="454047" y="922655"/>
                </a:lnTo>
                <a:lnTo>
                  <a:pt x="452461" y="899160"/>
                </a:lnTo>
                <a:lnTo>
                  <a:pt x="451191" y="874713"/>
                </a:lnTo>
                <a:lnTo>
                  <a:pt x="449922" y="850900"/>
                </a:lnTo>
                <a:lnTo>
                  <a:pt x="448970" y="826135"/>
                </a:lnTo>
                <a:lnTo>
                  <a:pt x="448653" y="801688"/>
                </a:lnTo>
                <a:lnTo>
                  <a:pt x="273824" y="801688"/>
                </a:lnTo>
                <a:close/>
                <a:moveTo>
                  <a:pt x="59334" y="801688"/>
                </a:moveTo>
                <a:lnTo>
                  <a:pt x="60286" y="821690"/>
                </a:lnTo>
                <a:lnTo>
                  <a:pt x="62507" y="841693"/>
                </a:lnTo>
                <a:lnTo>
                  <a:pt x="64411" y="861378"/>
                </a:lnTo>
                <a:lnTo>
                  <a:pt x="67266" y="881380"/>
                </a:lnTo>
                <a:lnTo>
                  <a:pt x="70439" y="900748"/>
                </a:lnTo>
                <a:lnTo>
                  <a:pt x="74247" y="919798"/>
                </a:lnTo>
                <a:lnTo>
                  <a:pt x="78372" y="938848"/>
                </a:lnTo>
                <a:lnTo>
                  <a:pt x="83448" y="957898"/>
                </a:lnTo>
                <a:lnTo>
                  <a:pt x="88525" y="976630"/>
                </a:lnTo>
                <a:lnTo>
                  <a:pt x="94236" y="995045"/>
                </a:lnTo>
                <a:lnTo>
                  <a:pt x="100899" y="1013143"/>
                </a:lnTo>
                <a:lnTo>
                  <a:pt x="107245" y="1031240"/>
                </a:lnTo>
                <a:lnTo>
                  <a:pt x="114860" y="1049020"/>
                </a:lnTo>
                <a:lnTo>
                  <a:pt x="122475" y="1066483"/>
                </a:lnTo>
                <a:lnTo>
                  <a:pt x="130408" y="1083628"/>
                </a:lnTo>
                <a:lnTo>
                  <a:pt x="138975" y="1100773"/>
                </a:lnTo>
                <a:lnTo>
                  <a:pt x="150080" y="1094740"/>
                </a:lnTo>
                <a:lnTo>
                  <a:pt x="161185" y="1088390"/>
                </a:lnTo>
                <a:lnTo>
                  <a:pt x="172925" y="1082358"/>
                </a:lnTo>
                <a:lnTo>
                  <a:pt x="184982" y="1076325"/>
                </a:lnTo>
                <a:lnTo>
                  <a:pt x="197039" y="1070293"/>
                </a:lnTo>
                <a:lnTo>
                  <a:pt x="209731" y="1064895"/>
                </a:lnTo>
                <a:lnTo>
                  <a:pt x="222740" y="1059498"/>
                </a:lnTo>
                <a:lnTo>
                  <a:pt x="236066" y="1054100"/>
                </a:lnTo>
                <a:lnTo>
                  <a:pt x="250979" y="1048385"/>
                </a:lnTo>
                <a:lnTo>
                  <a:pt x="247172" y="1033780"/>
                </a:lnTo>
                <a:lnTo>
                  <a:pt x="243364" y="1019175"/>
                </a:lnTo>
                <a:lnTo>
                  <a:pt x="240191" y="1004570"/>
                </a:lnTo>
                <a:lnTo>
                  <a:pt x="236701" y="989330"/>
                </a:lnTo>
                <a:lnTo>
                  <a:pt x="233528" y="974408"/>
                </a:lnTo>
                <a:lnTo>
                  <a:pt x="230672" y="959168"/>
                </a:lnTo>
                <a:lnTo>
                  <a:pt x="228134" y="943928"/>
                </a:lnTo>
                <a:lnTo>
                  <a:pt x="225913" y="928370"/>
                </a:lnTo>
                <a:lnTo>
                  <a:pt x="223692" y="912813"/>
                </a:lnTo>
                <a:lnTo>
                  <a:pt x="221788" y="897573"/>
                </a:lnTo>
                <a:lnTo>
                  <a:pt x="220202" y="881698"/>
                </a:lnTo>
                <a:lnTo>
                  <a:pt x="218615" y="865823"/>
                </a:lnTo>
                <a:lnTo>
                  <a:pt x="217029" y="849948"/>
                </a:lnTo>
                <a:lnTo>
                  <a:pt x="216077" y="834073"/>
                </a:lnTo>
                <a:lnTo>
                  <a:pt x="215125" y="817880"/>
                </a:lnTo>
                <a:lnTo>
                  <a:pt x="214808" y="801688"/>
                </a:lnTo>
                <a:lnTo>
                  <a:pt x="59334" y="801688"/>
                </a:lnTo>
                <a:close/>
                <a:moveTo>
                  <a:pt x="1734820" y="720725"/>
                </a:moveTo>
                <a:lnTo>
                  <a:pt x="1735138" y="764540"/>
                </a:lnTo>
                <a:lnTo>
                  <a:pt x="1735138" y="861378"/>
                </a:lnTo>
                <a:lnTo>
                  <a:pt x="1735138" y="913765"/>
                </a:lnTo>
                <a:lnTo>
                  <a:pt x="1734503" y="960120"/>
                </a:lnTo>
                <a:lnTo>
                  <a:pt x="1734185" y="979488"/>
                </a:lnTo>
                <a:lnTo>
                  <a:pt x="1733549" y="994728"/>
                </a:lnTo>
                <a:lnTo>
                  <a:pt x="1732914" y="1005840"/>
                </a:lnTo>
                <a:lnTo>
                  <a:pt x="1732596" y="1009333"/>
                </a:lnTo>
                <a:lnTo>
                  <a:pt x="1732278" y="1011238"/>
                </a:lnTo>
                <a:lnTo>
                  <a:pt x="1731642" y="1011873"/>
                </a:lnTo>
                <a:lnTo>
                  <a:pt x="1730689" y="1012190"/>
                </a:lnTo>
                <a:lnTo>
                  <a:pt x="1727511" y="1013143"/>
                </a:lnTo>
                <a:lnTo>
                  <a:pt x="1722744" y="1014095"/>
                </a:lnTo>
                <a:lnTo>
                  <a:pt x="1716071" y="1014730"/>
                </a:lnTo>
                <a:lnTo>
                  <a:pt x="1708443" y="1015365"/>
                </a:lnTo>
                <a:lnTo>
                  <a:pt x="1698910" y="1015683"/>
                </a:lnTo>
                <a:lnTo>
                  <a:pt x="1676982" y="1016000"/>
                </a:lnTo>
                <a:lnTo>
                  <a:pt x="1650923" y="1016000"/>
                </a:lnTo>
                <a:lnTo>
                  <a:pt x="1622321" y="1015683"/>
                </a:lnTo>
                <a:lnTo>
                  <a:pt x="1591496" y="1014730"/>
                </a:lnTo>
                <a:lnTo>
                  <a:pt x="1559716" y="1013778"/>
                </a:lnTo>
                <a:lnTo>
                  <a:pt x="1497746" y="1011555"/>
                </a:lnTo>
                <a:lnTo>
                  <a:pt x="1443404" y="1009333"/>
                </a:lnTo>
                <a:lnTo>
                  <a:pt x="1390650" y="1006793"/>
                </a:lnTo>
                <a:lnTo>
                  <a:pt x="1438319" y="1005205"/>
                </a:lnTo>
                <a:lnTo>
                  <a:pt x="1487259" y="1003300"/>
                </a:lnTo>
                <a:lnTo>
                  <a:pt x="1543509" y="1000443"/>
                </a:lnTo>
                <a:lnTo>
                  <a:pt x="1572428" y="998538"/>
                </a:lnTo>
                <a:lnTo>
                  <a:pt x="1600394" y="996633"/>
                </a:lnTo>
                <a:lnTo>
                  <a:pt x="1626771" y="994410"/>
                </a:lnTo>
                <a:lnTo>
                  <a:pt x="1650605" y="992188"/>
                </a:lnTo>
                <a:lnTo>
                  <a:pt x="1671262" y="989648"/>
                </a:lnTo>
                <a:lnTo>
                  <a:pt x="1679842" y="988378"/>
                </a:lnTo>
                <a:lnTo>
                  <a:pt x="1687787" y="986790"/>
                </a:lnTo>
                <a:lnTo>
                  <a:pt x="1693825" y="985520"/>
                </a:lnTo>
                <a:lnTo>
                  <a:pt x="1698592" y="983933"/>
                </a:lnTo>
                <a:lnTo>
                  <a:pt x="1702088" y="982028"/>
                </a:lnTo>
                <a:lnTo>
                  <a:pt x="1703359" y="981075"/>
                </a:lnTo>
                <a:lnTo>
                  <a:pt x="1704312" y="980440"/>
                </a:lnTo>
                <a:lnTo>
                  <a:pt x="1705266" y="978218"/>
                </a:lnTo>
                <a:lnTo>
                  <a:pt x="1706219" y="974725"/>
                </a:lnTo>
                <a:lnTo>
                  <a:pt x="1707490" y="969963"/>
                </a:lnTo>
                <a:lnTo>
                  <a:pt x="1708443" y="963930"/>
                </a:lnTo>
                <a:lnTo>
                  <a:pt x="1710986" y="949960"/>
                </a:lnTo>
                <a:lnTo>
                  <a:pt x="1713528" y="932498"/>
                </a:lnTo>
                <a:lnTo>
                  <a:pt x="1716071" y="912178"/>
                </a:lnTo>
                <a:lnTo>
                  <a:pt x="1718613" y="890270"/>
                </a:lnTo>
                <a:lnTo>
                  <a:pt x="1723698" y="844233"/>
                </a:lnTo>
                <a:lnTo>
                  <a:pt x="1728147" y="798513"/>
                </a:lnTo>
                <a:lnTo>
                  <a:pt x="1731642" y="759143"/>
                </a:lnTo>
                <a:lnTo>
                  <a:pt x="1734820" y="720725"/>
                </a:lnTo>
                <a:close/>
                <a:moveTo>
                  <a:pt x="519410" y="561340"/>
                </a:moveTo>
                <a:lnTo>
                  <a:pt x="516871" y="583565"/>
                </a:lnTo>
                <a:lnTo>
                  <a:pt x="514650" y="605473"/>
                </a:lnTo>
                <a:lnTo>
                  <a:pt x="512746" y="627698"/>
                </a:lnTo>
                <a:lnTo>
                  <a:pt x="510843" y="650240"/>
                </a:lnTo>
                <a:lnTo>
                  <a:pt x="509573" y="673100"/>
                </a:lnTo>
                <a:lnTo>
                  <a:pt x="508622" y="695960"/>
                </a:lnTo>
                <a:lnTo>
                  <a:pt x="507670" y="719138"/>
                </a:lnTo>
                <a:lnTo>
                  <a:pt x="507352" y="742950"/>
                </a:lnTo>
                <a:lnTo>
                  <a:pt x="742467" y="742950"/>
                </a:lnTo>
                <a:lnTo>
                  <a:pt x="742467" y="578485"/>
                </a:lnTo>
                <a:lnTo>
                  <a:pt x="713276" y="577850"/>
                </a:lnTo>
                <a:lnTo>
                  <a:pt x="684720" y="576580"/>
                </a:lnTo>
                <a:lnTo>
                  <a:pt x="656163" y="575310"/>
                </a:lnTo>
                <a:lnTo>
                  <a:pt x="627924" y="573405"/>
                </a:lnTo>
                <a:lnTo>
                  <a:pt x="600319" y="570865"/>
                </a:lnTo>
                <a:lnTo>
                  <a:pt x="573032" y="568325"/>
                </a:lnTo>
                <a:lnTo>
                  <a:pt x="546062" y="564833"/>
                </a:lnTo>
                <a:lnTo>
                  <a:pt x="519410" y="561340"/>
                </a:lnTo>
                <a:close/>
                <a:moveTo>
                  <a:pt x="1074474" y="554038"/>
                </a:moveTo>
                <a:lnTo>
                  <a:pt x="1100533" y="554038"/>
                </a:lnTo>
                <a:lnTo>
                  <a:pt x="1129135" y="554356"/>
                </a:lnTo>
                <a:lnTo>
                  <a:pt x="1159961" y="555308"/>
                </a:lnTo>
                <a:lnTo>
                  <a:pt x="1191422" y="556261"/>
                </a:lnTo>
                <a:lnTo>
                  <a:pt x="1253392" y="558483"/>
                </a:lnTo>
                <a:lnTo>
                  <a:pt x="1307734" y="560706"/>
                </a:lnTo>
                <a:lnTo>
                  <a:pt x="1360488" y="563246"/>
                </a:lnTo>
                <a:lnTo>
                  <a:pt x="1313137" y="564833"/>
                </a:lnTo>
                <a:lnTo>
                  <a:pt x="1264197" y="567056"/>
                </a:lnTo>
                <a:lnTo>
                  <a:pt x="1207947" y="569913"/>
                </a:lnTo>
                <a:lnTo>
                  <a:pt x="1179028" y="571501"/>
                </a:lnTo>
                <a:lnTo>
                  <a:pt x="1150745" y="573406"/>
                </a:lnTo>
                <a:lnTo>
                  <a:pt x="1124685" y="575628"/>
                </a:lnTo>
                <a:lnTo>
                  <a:pt x="1100851" y="577851"/>
                </a:lnTo>
                <a:lnTo>
                  <a:pt x="1079877" y="580391"/>
                </a:lnTo>
                <a:lnTo>
                  <a:pt x="1071296" y="581661"/>
                </a:lnTo>
                <a:lnTo>
                  <a:pt x="1063669" y="583248"/>
                </a:lnTo>
                <a:lnTo>
                  <a:pt x="1057313" y="584836"/>
                </a:lnTo>
                <a:lnTo>
                  <a:pt x="1052546" y="586423"/>
                </a:lnTo>
                <a:lnTo>
                  <a:pt x="1049051" y="588011"/>
                </a:lnTo>
                <a:lnTo>
                  <a:pt x="1048097" y="588963"/>
                </a:lnTo>
                <a:lnTo>
                  <a:pt x="1046826" y="589598"/>
                </a:lnTo>
                <a:lnTo>
                  <a:pt x="1045873" y="591821"/>
                </a:lnTo>
                <a:lnTo>
                  <a:pt x="1044919" y="595313"/>
                </a:lnTo>
                <a:lnTo>
                  <a:pt x="1042695" y="606108"/>
                </a:lnTo>
                <a:lnTo>
                  <a:pt x="1040152" y="620396"/>
                </a:lnTo>
                <a:lnTo>
                  <a:pt x="1037610" y="637858"/>
                </a:lnTo>
                <a:lnTo>
                  <a:pt x="1035386" y="657861"/>
                </a:lnTo>
                <a:lnTo>
                  <a:pt x="1032843" y="679768"/>
                </a:lnTo>
                <a:lnTo>
                  <a:pt x="1027441" y="726123"/>
                </a:lnTo>
                <a:lnTo>
                  <a:pt x="1022992" y="771526"/>
                </a:lnTo>
                <a:lnTo>
                  <a:pt x="1019496" y="811213"/>
                </a:lnTo>
                <a:lnTo>
                  <a:pt x="1016318" y="849313"/>
                </a:lnTo>
                <a:lnTo>
                  <a:pt x="1016000" y="805498"/>
                </a:lnTo>
                <a:lnTo>
                  <a:pt x="1016000" y="708978"/>
                </a:lnTo>
                <a:lnTo>
                  <a:pt x="1016318" y="656591"/>
                </a:lnTo>
                <a:lnTo>
                  <a:pt x="1016636" y="609918"/>
                </a:lnTo>
                <a:lnTo>
                  <a:pt x="1017271" y="590551"/>
                </a:lnTo>
                <a:lnTo>
                  <a:pt x="1017589" y="575311"/>
                </a:lnTo>
                <a:lnTo>
                  <a:pt x="1018225" y="564198"/>
                </a:lnTo>
                <a:lnTo>
                  <a:pt x="1018860" y="560706"/>
                </a:lnTo>
                <a:lnTo>
                  <a:pt x="1019178" y="558801"/>
                </a:lnTo>
                <a:lnTo>
                  <a:pt x="1019496" y="558166"/>
                </a:lnTo>
                <a:lnTo>
                  <a:pt x="1020449" y="557848"/>
                </a:lnTo>
                <a:lnTo>
                  <a:pt x="1023627" y="556896"/>
                </a:lnTo>
                <a:lnTo>
                  <a:pt x="1028394" y="555943"/>
                </a:lnTo>
                <a:lnTo>
                  <a:pt x="1035068" y="555308"/>
                </a:lnTo>
                <a:lnTo>
                  <a:pt x="1043013" y="554673"/>
                </a:lnTo>
                <a:lnTo>
                  <a:pt x="1052546" y="554356"/>
                </a:lnTo>
                <a:lnTo>
                  <a:pt x="1074474" y="554038"/>
                </a:lnTo>
                <a:close/>
                <a:moveTo>
                  <a:pt x="995680" y="516891"/>
                </a:moveTo>
                <a:lnTo>
                  <a:pt x="992187" y="517208"/>
                </a:lnTo>
                <a:lnTo>
                  <a:pt x="989330" y="518161"/>
                </a:lnTo>
                <a:lnTo>
                  <a:pt x="986790" y="519748"/>
                </a:lnTo>
                <a:lnTo>
                  <a:pt x="984567" y="521971"/>
                </a:lnTo>
                <a:lnTo>
                  <a:pt x="982662" y="524511"/>
                </a:lnTo>
                <a:lnTo>
                  <a:pt x="981075" y="527368"/>
                </a:lnTo>
                <a:lnTo>
                  <a:pt x="980440" y="530543"/>
                </a:lnTo>
                <a:lnTo>
                  <a:pt x="980122" y="534353"/>
                </a:lnTo>
                <a:lnTo>
                  <a:pt x="980122" y="1036638"/>
                </a:lnTo>
                <a:lnTo>
                  <a:pt x="980440" y="1040131"/>
                </a:lnTo>
                <a:lnTo>
                  <a:pt x="981075" y="1043306"/>
                </a:lnTo>
                <a:lnTo>
                  <a:pt x="982662" y="1046163"/>
                </a:lnTo>
                <a:lnTo>
                  <a:pt x="984567" y="1048703"/>
                </a:lnTo>
                <a:lnTo>
                  <a:pt x="986790" y="1050926"/>
                </a:lnTo>
                <a:lnTo>
                  <a:pt x="989330" y="1052196"/>
                </a:lnTo>
                <a:lnTo>
                  <a:pt x="992187" y="1053783"/>
                </a:lnTo>
                <a:lnTo>
                  <a:pt x="995680" y="1054101"/>
                </a:lnTo>
                <a:lnTo>
                  <a:pt x="1752918" y="1054101"/>
                </a:lnTo>
                <a:lnTo>
                  <a:pt x="1756093" y="1053783"/>
                </a:lnTo>
                <a:lnTo>
                  <a:pt x="1759268" y="1052196"/>
                </a:lnTo>
                <a:lnTo>
                  <a:pt x="1761808" y="1050926"/>
                </a:lnTo>
                <a:lnTo>
                  <a:pt x="1764030" y="1048703"/>
                </a:lnTo>
                <a:lnTo>
                  <a:pt x="1765935" y="1046163"/>
                </a:lnTo>
                <a:lnTo>
                  <a:pt x="1767205" y="1043306"/>
                </a:lnTo>
                <a:lnTo>
                  <a:pt x="1768158" y="1040131"/>
                </a:lnTo>
                <a:lnTo>
                  <a:pt x="1768475" y="1036638"/>
                </a:lnTo>
                <a:lnTo>
                  <a:pt x="1768475" y="534353"/>
                </a:lnTo>
                <a:lnTo>
                  <a:pt x="1768158" y="530543"/>
                </a:lnTo>
                <a:lnTo>
                  <a:pt x="1767205" y="527368"/>
                </a:lnTo>
                <a:lnTo>
                  <a:pt x="1765935" y="524511"/>
                </a:lnTo>
                <a:lnTo>
                  <a:pt x="1764030" y="521971"/>
                </a:lnTo>
                <a:lnTo>
                  <a:pt x="1761808" y="519748"/>
                </a:lnTo>
                <a:lnTo>
                  <a:pt x="1759268" y="518161"/>
                </a:lnTo>
                <a:lnTo>
                  <a:pt x="1756093" y="517208"/>
                </a:lnTo>
                <a:lnTo>
                  <a:pt x="1752918" y="516891"/>
                </a:lnTo>
                <a:lnTo>
                  <a:pt x="995680" y="516891"/>
                </a:lnTo>
                <a:close/>
                <a:moveTo>
                  <a:pt x="306823" y="515303"/>
                </a:moveTo>
                <a:lnTo>
                  <a:pt x="303015" y="528320"/>
                </a:lnTo>
                <a:lnTo>
                  <a:pt x="299842" y="541973"/>
                </a:lnTo>
                <a:lnTo>
                  <a:pt x="296670" y="555625"/>
                </a:lnTo>
                <a:lnTo>
                  <a:pt x="293814" y="569595"/>
                </a:lnTo>
                <a:lnTo>
                  <a:pt x="290958" y="583565"/>
                </a:lnTo>
                <a:lnTo>
                  <a:pt x="288420" y="597218"/>
                </a:lnTo>
                <a:lnTo>
                  <a:pt x="285882" y="611505"/>
                </a:lnTo>
                <a:lnTo>
                  <a:pt x="283660" y="625793"/>
                </a:lnTo>
                <a:lnTo>
                  <a:pt x="281757" y="640080"/>
                </a:lnTo>
                <a:lnTo>
                  <a:pt x="280170" y="654368"/>
                </a:lnTo>
                <a:lnTo>
                  <a:pt x="278584" y="668655"/>
                </a:lnTo>
                <a:lnTo>
                  <a:pt x="276997" y="683260"/>
                </a:lnTo>
                <a:lnTo>
                  <a:pt x="276045" y="698183"/>
                </a:lnTo>
                <a:lnTo>
                  <a:pt x="275094" y="713105"/>
                </a:lnTo>
                <a:lnTo>
                  <a:pt x="274142" y="728028"/>
                </a:lnTo>
                <a:lnTo>
                  <a:pt x="273824" y="742950"/>
                </a:lnTo>
                <a:lnTo>
                  <a:pt x="448336" y="742950"/>
                </a:lnTo>
                <a:lnTo>
                  <a:pt x="448970" y="718185"/>
                </a:lnTo>
                <a:lnTo>
                  <a:pt x="449922" y="693738"/>
                </a:lnTo>
                <a:lnTo>
                  <a:pt x="450874" y="669290"/>
                </a:lnTo>
                <a:lnTo>
                  <a:pt x="452461" y="645478"/>
                </a:lnTo>
                <a:lnTo>
                  <a:pt x="454047" y="621983"/>
                </a:lnTo>
                <a:lnTo>
                  <a:pt x="456268" y="598170"/>
                </a:lnTo>
                <a:lnTo>
                  <a:pt x="458489" y="574993"/>
                </a:lnTo>
                <a:lnTo>
                  <a:pt x="461345" y="552450"/>
                </a:lnTo>
                <a:lnTo>
                  <a:pt x="432154" y="546418"/>
                </a:lnTo>
                <a:lnTo>
                  <a:pt x="403597" y="540703"/>
                </a:lnTo>
                <a:lnTo>
                  <a:pt x="376310" y="534353"/>
                </a:lnTo>
                <a:lnTo>
                  <a:pt x="349023" y="527368"/>
                </a:lnTo>
                <a:lnTo>
                  <a:pt x="327764" y="521335"/>
                </a:lnTo>
                <a:lnTo>
                  <a:pt x="306823" y="515303"/>
                </a:lnTo>
                <a:close/>
                <a:moveTo>
                  <a:pt x="956945" y="477838"/>
                </a:moveTo>
                <a:lnTo>
                  <a:pt x="958532" y="477838"/>
                </a:lnTo>
                <a:lnTo>
                  <a:pt x="1789748" y="477838"/>
                </a:lnTo>
                <a:lnTo>
                  <a:pt x="1791653" y="477838"/>
                </a:lnTo>
                <a:lnTo>
                  <a:pt x="1793240" y="478156"/>
                </a:lnTo>
                <a:lnTo>
                  <a:pt x="1796415" y="479743"/>
                </a:lnTo>
                <a:lnTo>
                  <a:pt x="1799273" y="481648"/>
                </a:lnTo>
                <a:lnTo>
                  <a:pt x="1801813" y="483871"/>
                </a:lnTo>
                <a:lnTo>
                  <a:pt x="1803718" y="486728"/>
                </a:lnTo>
                <a:lnTo>
                  <a:pt x="1805305" y="490221"/>
                </a:lnTo>
                <a:lnTo>
                  <a:pt x="1806258" y="493713"/>
                </a:lnTo>
                <a:lnTo>
                  <a:pt x="1806575" y="498158"/>
                </a:lnTo>
                <a:lnTo>
                  <a:pt x="1806575" y="1074103"/>
                </a:lnTo>
                <a:lnTo>
                  <a:pt x="1806258" y="1077913"/>
                </a:lnTo>
                <a:lnTo>
                  <a:pt x="1805305" y="1081406"/>
                </a:lnTo>
                <a:lnTo>
                  <a:pt x="1803718" y="1084898"/>
                </a:lnTo>
                <a:lnTo>
                  <a:pt x="1801813" y="1088073"/>
                </a:lnTo>
                <a:lnTo>
                  <a:pt x="1799273" y="1090613"/>
                </a:lnTo>
                <a:lnTo>
                  <a:pt x="1796415" y="1092201"/>
                </a:lnTo>
                <a:lnTo>
                  <a:pt x="1793240" y="1093471"/>
                </a:lnTo>
                <a:lnTo>
                  <a:pt x="1791653" y="1093788"/>
                </a:lnTo>
                <a:lnTo>
                  <a:pt x="1789748" y="1093788"/>
                </a:lnTo>
                <a:lnTo>
                  <a:pt x="958532" y="1093788"/>
                </a:lnTo>
                <a:lnTo>
                  <a:pt x="956945" y="1093788"/>
                </a:lnTo>
                <a:lnTo>
                  <a:pt x="955040" y="1093471"/>
                </a:lnTo>
                <a:lnTo>
                  <a:pt x="951865" y="1092201"/>
                </a:lnTo>
                <a:lnTo>
                  <a:pt x="949325" y="1090613"/>
                </a:lnTo>
                <a:lnTo>
                  <a:pt x="946785" y="1088073"/>
                </a:lnTo>
                <a:lnTo>
                  <a:pt x="944562" y="1084898"/>
                </a:lnTo>
                <a:lnTo>
                  <a:pt x="942657" y="1081406"/>
                </a:lnTo>
                <a:lnTo>
                  <a:pt x="941705" y="1077913"/>
                </a:lnTo>
                <a:lnTo>
                  <a:pt x="941387" y="1074103"/>
                </a:lnTo>
                <a:lnTo>
                  <a:pt x="941387" y="498158"/>
                </a:lnTo>
                <a:lnTo>
                  <a:pt x="941705" y="493713"/>
                </a:lnTo>
                <a:lnTo>
                  <a:pt x="942657" y="490221"/>
                </a:lnTo>
                <a:lnTo>
                  <a:pt x="944562" y="486728"/>
                </a:lnTo>
                <a:lnTo>
                  <a:pt x="946785" y="483871"/>
                </a:lnTo>
                <a:lnTo>
                  <a:pt x="949325" y="481648"/>
                </a:lnTo>
                <a:lnTo>
                  <a:pt x="951865" y="479743"/>
                </a:lnTo>
                <a:lnTo>
                  <a:pt x="955040" y="478156"/>
                </a:lnTo>
                <a:lnTo>
                  <a:pt x="956945" y="477838"/>
                </a:lnTo>
                <a:close/>
                <a:moveTo>
                  <a:pt x="138975" y="443230"/>
                </a:moveTo>
                <a:lnTo>
                  <a:pt x="130408" y="460375"/>
                </a:lnTo>
                <a:lnTo>
                  <a:pt x="122475" y="477838"/>
                </a:lnTo>
                <a:lnTo>
                  <a:pt x="114860" y="495300"/>
                </a:lnTo>
                <a:lnTo>
                  <a:pt x="107245" y="513080"/>
                </a:lnTo>
                <a:lnTo>
                  <a:pt x="100899" y="531178"/>
                </a:lnTo>
                <a:lnTo>
                  <a:pt x="94236" y="549593"/>
                </a:lnTo>
                <a:lnTo>
                  <a:pt x="88525" y="568008"/>
                </a:lnTo>
                <a:lnTo>
                  <a:pt x="83448" y="586740"/>
                </a:lnTo>
                <a:lnTo>
                  <a:pt x="78372" y="605473"/>
                </a:lnTo>
                <a:lnTo>
                  <a:pt x="74247" y="624523"/>
                </a:lnTo>
                <a:lnTo>
                  <a:pt x="70439" y="643890"/>
                </a:lnTo>
                <a:lnTo>
                  <a:pt x="67266" y="663258"/>
                </a:lnTo>
                <a:lnTo>
                  <a:pt x="64411" y="682943"/>
                </a:lnTo>
                <a:lnTo>
                  <a:pt x="62507" y="702628"/>
                </a:lnTo>
                <a:lnTo>
                  <a:pt x="60286" y="722948"/>
                </a:lnTo>
                <a:lnTo>
                  <a:pt x="59334" y="742950"/>
                </a:lnTo>
                <a:lnTo>
                  <a:pt x="214808" y="742950"/>
                </a:lnTo>
                <a:lnTo>
                  <a:pt x="215125" y="726758"/>
                </a:lnTo>
                <a:lnTo>
                  <a:pt x="216077" y="710565"/>
                </a:lnTo>
                <a:lnTo>
                  <a:pt x="217029" y="694373"/>
                </a:lnTo>
                <a:lnTo>
                  <a:pt x="218615" y="678498"/>
                </a:lnTo>
                <a:lnTo>
                  <a:pt x="220202" y="662623"/>
                </a:lnTo>
                <a:lnTo>
                  <a:pt x="221788" y="647065"/>
                </a:lnTo>
                <a:lnTo>
                  <a:pt x="223692" y="631190"/>
                </a:lnTo>
                <a:lnTo>
                  <a:pt x="225913" y="615950"/>
                </a:lnTo>
                <a:lnTo>
                  <a:pt x="228134" y="600710"/>
                </a:lnTo>
                <a:lnTo>
                  <a:pt x="230672" y="585470"/>
                </a:lnTo>
                <a:lnTo>
                  <a:pt x="233528" y="570230"/>
                </a:lnTo>
                <a:lnTo>
                  <a:pt x="236701" y="554990"/>
                </a:lnTo>
                <a:lnTo>
                  <a:pt x="239874" y="540068"/>
                </a:lnTo>
                <a:lnTo>
                  <a:pt x="243364" y="525145"/>
                </a:lnTo>
                <a:lnTo>
                  <a:pt x="247172" y="510540"/>
                </a:lnTo>
                <a:lnTo>
                  <a:pt x="250979" y="496253"/>
                </a:lnTo>
                <a:lnTo>
                  <a:pt x="235749" y="490220"/>
                </a:lnTo>
                <a:lnTo>
                  <a:pt x="220519" y="484188"/>
                </a:lnTo>
                <a:lnTo>
                  <a:pt x="205924" y="477520"/>
                </a:lnTo>
                <a:lnTo>
                  <a:pt x="191645" y="471170"/>
                </a:lnTo>
                <a:lnTo>
                  <a:pt x="177684" y="464820"/>
                </a:lnTo>
                <a:lnTo>
                  <a:pt x="164358" y="457518"/>
                </a:lnTo>
                <a:lnTo>
                  <a:pt x="151666" y="450850"/>
                </a:lnTo>
                <a:lnTo>
                  <a:pt x="138975" y="443230"/>
                </a:lnTo>
                <a:close/>
                <a:moveTo>
                  <a:pt x="577792" y="294005"/>
                </a:moveTo>
                <a:lnTo>
                  <a:pt x="570177" y="317500"/>
                </a:lnTo>
                <a:lnTo>
                  <a:pt x="562562" y="341630"/>
                </a:lnTo>
                <a:lnTo>
                  <a:pt x="555581" y="366713"/>
                </a:lnTo>
                <a:lnTo>
                  <a:pt x="549235" y="392748"/>
                </a:lnTo>
                <a:lnTo>
                  <a:pt x="542889" y="419100"/>
                </a:lnTo>
                <a:lnTo>
                  <a:pt x="537495" y="446405"/>
                </a:lnTo>
                <a:lnTo>
                  <a:pt x="532101" y="474345"/>
                </a:lnTo>
                <a:lnTo>
                  <a:pt x="527342" y="503238"/>
                </a:lnTo>
                <a:lnTo>
                  <a:pt x="553043" y="506413"/>
                </a:lnTo>
                <a:lnTo>
                  <a:pt x="578743" y="509588"/>
                </a:lnTo>
                <a:lnTo>
                  <a:pt x="605396" y="512128"/>
                </a:lnTo>
                <a:lnTo>
                  <a:pt x="631731" y="514668"/>
                </a:lnTo>
                <a:lnTo>
                  <a:pt x="659019" y="516573"/>
                </a:lnTo>
                <a:lnTo>
                  <a:pt x="686623" y="517843"/>
                </a:lnTo>
                <a:lnTo>
                  <a:pt x="714228" y="519113"/>
                </a:lnTo>
                <a:lnTo>
                  <a:pt x="742467" y="519748"/>
                </a:lnTo>
                <a:lnTo>
                  <a:pt x="742467" y="303848"/>
                </a:lnTo>
                <a:lnTo>
                  <a:pt x="721208" y="303213"/>
                </a:lnTo>
                <a:lnTo>
                  <a:pt x="699950" y="302578"/>
                </a:lnTo>
                <a:lnTo>
                  <a:pt x="679326" y="301625"/>
                </a:lnTo>
                <a:lnTo>
                  <a:pt x="658701" y="300673"/>
                </a:lnTo>
                <a:lnTo>
                  <a:pt x="638077" y="299403"/>
                </a:lnTo>
                <a:lnTo>
                  <a:pt x="618088" y="297815"/>
                </a:lnTo>
                <a:lnTo>
                  <a:pt x="597464" y="295910"/>
                </a:lnTo>
                <a:lnTo>
                  <a:pt x="577792" y="294005"/>
                </a:lnTo>
                <a:close/>
                <a:moveTo>
                  <a:pt x="418510" y="269240"/>
                </a:moveTo>
                <a:lnTo>
                  <a:pt x="411530" y="279718"/>
                </a:lnTo>
                <a:lnTo>
                  <a:pt x="404549" y="290513"/>
                </a:lnTo>
                <a:lnTo>
                  <a:pt x="397886" y="300990"/>
                </a:lnTo>
                <a:lnTo>
                  <a:pt x="391223" y="312103"/>
                </a:lnTo>
                <a:lnTo>
                  <a:pt x="384560" y="323533"/>
                </a:lnTo>
                <a:lnTo>
                  <a:pt x="378531" y="334645"/>
                </a:lnTo>
                <a:lnTo>
                  <a:pt x="371868" y="346393"/>
                </a:lnTo>
                <a:lnTo>
                  <a:pt x="366157" y="358458"/>
                </a:lnTo>
                <a:lnTo>
                  <a:pt x="360446" y="370205"/>
                </a:lnTo>
                <a:lnTo>
                  <a:pt x="354417" y="382270"/>
                </a:lnTo>
                <a:lnTo>
                  <a:pt x="349023" y="394653"/>
                </a:lnTo>
                <a:lnTo>
                  <a:pt x="343946" y="407035"/>
                </a:lnTo>
                <a:lnTo>
                  <a:pt x="338870" y="419735"/>
                </a:lnTo>
                <a:lnTo>
                  <a:pt x="333476" y="432753"/>
                </a:lnTo>
                <a:lnTo>
                  <a:pt x="328716" y="445770"/>
                </a:lnTo>
                <a:lnTo>
                  <a:pt x="324274" y="458788"/>
                </a:lnTo>
                <a:lnTo>
                  <a:pt x="341091" y="463868"/>
                </a:lnTo>
                <a:lnTo>
                  <a:pt x="358224" y="468948"/>
                </a:lnTo>
                <a:lnTo>
                  <a:pt x="375993" y="473393"/>
                </a:lnTo>
                <a:lnTo>
                  <a:pt x="393761" y="477838"/>
                </a:lnTo>
                <a:lnTo>
                  <a:pt x="412164" y="482283"/>
                </a:lnTo>
                <a:lnTo>
                  <a:pt x="430885" y="486410"/>
                </a:lnTo>
                <a:lnTo>
                  <a:pt x="449922" y="490220"/>
                </a:lnTo>
                <a:lnTo>
                  <a:pt x="469277" y="493713"/>
                </a:lnTo>
                <a:lnTo>
                  <a:pt x="472133" y="474663"/>
                </a:lnTo>
                <a:lnTo>
                  <a:pt x="475623" y="455930"/>
                </a:lnTo>
                <a:lnTo>
                  <a:pt x="479113" y="437515"/>
                </a:lnTo>
                <a:lnTo>
                  <a:pt x="482921" y="419418"/>
                </a:lnTo>
                <a:lnTo>
                  <a:pt x="486728" y="401320"/>
                </a:lnTo>
                <a:lnTo>
                  <a:pt x="490536" y="383540"/>
                </a:lnTo>
                <a:lnTo>
                  <a:pt x="495295" y="366395"/>
                </a:lnTo>
                <a:lnTo>
                  <a:pt x="499420" y="349250"/>
                </a:lnTo>
                <a:lnTo>
                  <a:pt x="503862" y="333058"/>
                </a:lnTo>
                <a:lnTo>
                  <a:pt x="508304" y="317183"/>
                </a:lnTo>
                <a:lnTo>
                  <a:pt x="513381" y="301943"/>
                </a:lnTo>
                <a:lnTo>
                  <a:pt x="518140" y="286703"/>
                </a:lnTo>
                <a:lnTo>
                  <a:pt x="492440" y="282893"/>
                </a:lnTo>
                <a:lnTo>
                  <a:pt x="467691" y="278765"/>
                </a:lnTo>
                <a:lnTo>
                  <a:pt x="442942" y="274320"/>
                </a:lnTo>
                <a:lnTo>
                  <a:pt x="418510" y="269240"/>
                </a:lnTo>
                <a:close/>
                <a:moveTo>
                  <a:pt x="299208" y="238125"/>
                </a:moveTo>
                <a:lnTo>
                  <a:pt x="283026" y="252730"/>
                </a:lnTo>
                <a:lnTo>
                  <a:pt x="275411" y="260033"/>
                </a:lnTo>
                <a:lnTo>
                  <a:pt x="267479" y="267653"/>
                </a:lnTo>
                <a:lnTo>
                  <a:pt x="253835" y="281940"/>
                </a:lnTo>
                <a:lnTo>
                  <a:pt x="240191" y="296863"/>
                </a:lnTo>
                <a:lnTo>
                  <a:pt x="227182" y="311785"/>
                </a:lnTo>
                <a:lnTo>
                  <a:pt x="214490" y="327343"/>
                </a:lnTo>
                <a:lnTo>
                  <a:pt x="202433" y="343218"/>
                </a:lnTo>
                <a:lnTo>
                  <a:pt x="190376" y="359093"/>
                </a:lnTo>
                <a:lnTo>
                  <a:pt x="178954" y="375603"/>
                </a:lnTo>
                <a:lnTo>
                  <a:pt x="168483" y="392430"/>
                </a:lnTo>
                <a:lnTo>
                  <a:pt x="178002" y="398145"/>
                </a:lnTo>
                <a:lnTo>
                  <a:pt x="188472" y="403860"/>
                </a:lnTo>
                <a:lnTo>
                  <a:pt x="198943" y="409575"/>
                </a:lnTo>
                <a:lnTo>
                  <a:pt x="210048" y="414973"/>
                </a:lnTo>
                <a:lnTo>
                  <a:pt x="221471" y="420053"/>
                </a:lnTo>
                <a:lnTo>
                  <a:pt x="232894" y="425450"/>
                </a:lnTo>
                <a:lnTo>
                  <a:pt x="245268" y="430848"/>
                </a:lnTo>
                <a:lnTo>
                  <a:pt x="257642" y="435610"/>
                </a:lnTo>
                <a:lnTo>
                  <a:pt x="268430" y="439738"/>
                </a:lnTo>
                <a:lnTo>
                  <a:pt x="277315" y="414655"/>
                </a:lnTo>
                <a:lnTo>
                  <a:pt x="287151" y="390208"/>
                </a:lnTo>
                <a:lnTo>
                  <a:pt x="297304" y="366078"/>
                </a:lnTo>
                <a:lnTo>
                  <a:pt x="302381" y="354330"/>
                </a:lnTo>
                <a:lnTo>
                  <a:pt x="308409" y="342900"/>
                </a:lnTo>
                <a:lnTo>
                  <a:pt x="313803" y="331153"/>
                </a:lnTo>
                <a:lnTo>
                  <a:pt x="319515" y="319723"/>
                </a:lnTo>
                <a:lnTo>
                  <a:pt x="325543" y="308610"/>
                </a:lnTo>
                <a:lnTo>
                  <a:pt x="331572" y="297498"/>
                </a:lnTo>
                <a:lnTo>
                  <a:pt x="337600" y="286703"/>
                </a:lnTo>
                <a:lnTo>
                  <a:pt x="344264" y="275908"/>
                </a:lnTo>
                <a:lnTo>
                  <a:pt x="350609" y="265430"/>
                </a:lnTo>
                <a:lnTo>
                  <a:pt x="357590" y="254953"/>
                </a:lnTo>
                <a:lnTo>
                  <a:pt x="349023" y="253048"/>
                </a:lnTo>
                <a:lnTo>
                  <a:pt x="323957" y="245745"/>
                </a:lnTo>
                <a:lnTo>
                  <a:pt x="299208" y="238125"/>
                </a:lnTo>
                <a:close/>
                <a:moveTo>
                  <a:pt x="1081336" y="129223"/>
                </a:moveTo>
                <a:lnTo>
                  <a:pt x="1090538" y="137795"/>
                </a:lnTo>
                <a:lnTo>
                  <a:pt x="1099422" y="146368"/>
                </a:lnTo>
                <a:lnTo>
                  <a:pt x="1107989" y="155575"/>
                </a:lnTo>
                <a:lnTo>
                  <a:pt x="1116873" y="164465"/>
                </a:lnTo>
                <a:lnTo>
                  <a:pt x="1125123" y="173990"/>
                </a:lnTo>
                <a:lnTo>
                  <a:pt x="1133690" y="183833"/>
                </a:lnTo>
                <a:lnTo>
                  <a:pt x="1141622" y="193358"/>
                </a:lnTo>
                <a:lnTo>
                  <a:pt x="1149555" y="203518"/>
                </a:lnTo>
                <a:lnTo>
                  <a:pt x="1164467" y="199708"/>
                </a:lnTo>
                <a:lnTo>
                  <a:pt x="1179380" y="195898"/>
                </a:lnTo>
                <a:lnTo>
                  <a:pt x="1188899" y="193358"/>
                </a:lnTo>
                <a:lnTo>
                  <a:pt x="1175890" y="184468"/>
                </a:lnTo>
                <a:lnTo>
                  <a:pt x="1162881" y="175578"/>
                </a:lnTo>
                <a:lnTo>
                  <a:pt x="1149872" y="167323"/>
                </a:lnTo>
                <a:lnTo>
                  <a:pt x="1136863" y="159068"/>
                </a:lnTo>
                <a:lnTo>
                  <a:pt x="1123219" y="151130"/>
                </a:lnTo>
                <a:lnTo>
                  <a:pt x="1109258" y="143510"/>
                </a:lnTo>
                <a:lnTo>
                  <a:pt x="1095297" y="136208"/>
                </a:lnTo>
                <a:lnTo>
                  <a:pt x="1081336" y="129223"/>
                </a:lnTo>
                <a:close/>
                <a:moveTo>
                  <a:pt x="462297" y="129223"/>
                </a:moveTo>
                <a:lnTo>
                  <a:pt x="448336" y="136208"/>
                </a:lnTo>
                <a:lnTo>
                  <a:pt x="434375" y="143510"/>
                </a:lnTo>
                <a:lnTo>
                  <a:pt x="420731" y="151130"/>
                </a:lnTo>
                <a:lnTo>
                  <a:pt x="407088" y="159068"/>
                </a:lnTo>
                <a:lnTo>
                  <a:pt x="394079" y="167323"/>
                </a:lnTo>
                <a:lnTo>
                  <a:pt x="380752" y="175578"/>
                </a:lnTo>
                <a:lnTo>
                  <a:pt x="367743" y="184468"/>
                </a:lnTo>
                <a:lnTo>
                  <a:pt x="355052" y="193358"/>
                </a:lnTo>
                <a:lnTo>
                  <a:pt x="374406" y="198438"/>
                </a:lnTo>
                <a:lnTo>
                  <a:pt x="394079" y="203518"/>
                </a:lnTo>
                <a:lnTo>
                  <a:pt x="402011" y="193358"/>
                </a:lnTo>
                <a:lnTo>
                  <a:pt x="410261" y="183833"/>
                </a:lnTo>
                <a:lnTo>
                  <a:pt x="418510" y="173990"/>
                </a:lnTo>
                <a:lnTo>
                  <a:pt x="427077" y="164465"/>
                </a:lnTo>
                <a:lnTo>
                  <a:pt x="435644" y="155575"/>
                </a:lnTo>
                <a:lnTo>
                  <a:pt x="444528" y="146368"/>
                </a:lnTo>
                <a:lnTo>
                  <a:pt x="453095" y="137795"/>
                </a:lnTo>
                <a:lnTo>
                  <a:pt x="462297" y="129223"/>
                </a:lnTo>
                <a:close/>
                <a:moveTo>
                  <a:pt x="931891" y="96838"/>
                </a:moveTo>
                <a:lnTo>
                  <a:pt x="942045" y="110490"/>
                </a:lnTo>
                <a:lnTo>
                  <a:pt x="951881" y="125413"/>
                </a:lnTo>
                <a:lnTo>
                  <a:pt x="961717" y="140970"/>
                </a:lnTo>
                <a:lnTo>
                  <a:pt x="970918" y="157480"/>
                </a:lnTo>
                <a:lnTo>
                  <a:pt x="979803" y="174625"/>
                </a:lnTo>
                <a:lnTo>
                  <a:pt x="988369" y="192405"/>
                </a:lnTo>
                <a:lnTo>
                  <a:pt x="996936" y="210820"/>
                </a:lnTo>
                <a:lnTo>
                  <a:pt x="1004869" y="230188"/>
                </a:lnTo>
                <a:lnTo>
                  <a:pt x="1025176" y="227330"/>
                </a:lnTo>
                <a:lnTo>
                  <a:pt x="1045165" y="224155"/>
                </a:lnTo>
                <a:lnTo>
                  <a:pt x="1065472" y="220980"/>
                </a:lnTo>
                <a:lnTo>
                  <a:pt x="1084827" y="217170"/>
                </a:lnTo>
                <a:lnTo>
                  <a:pt x="1076260" y="207645"/>
                </a:lnTo>
                <a:lnTo>
                  <a:pt x="1067376" y="198120"/>
                </a:lnTo>
                <a:lnTo>
                  <a:pt x="1058491" y="188913"/>
                </a:lnTo>
                <a:lnTo>
                  <a:pt x="1049607" y="180023"/>
                </a:lnTo>
                <a:lnTo>
                  <a:pt x="1040406" y="171450"/>
                </a:lnTo>
                <a:lnTo>
                  <a:pt x="1031204" y="163195"/>
                </a:lnTo>
                <a:lnTo>
                  <a:pt x="1021685" y="155258"/>
                </a:lnTo>
                <a:lnTo>
                  <a:pt x="1011849" y="147320"/>
                </a:lnTo>
                <a:lnTo>
                  <a:pt x="1002648" y="140018"/>
                </a:lnTo>
                <a:lnTo>
                  <a:pt x="992494" y="133033"/>
                </a:lnTo>
                <a:lnTo>
                  <a:pt x="982975" y="126048"/>
                </a:lnTo>
                <a:lnTo>
                  <a:pt x="972822" y="119380"/>
                </a:lnTo>
                <a:lnTo>
                  <a:pt x="962986" y="113348"/>
                </a:lnTo>
                <a:lnTo>
                  <a:pt x="952515" y="107315"/>
                </a:lnTo>
                <a:lnTo>
                  <a:pt x="942045" y="101918"/>
                </a:lnTo>
                <a:lnTo>
                  <a:pt x="931891" y="96838"/>
                </a:lnTo>
                <a:close/>
                <a:moveTo>
                  <a:pt x="611742" y="96838"/>
                </a:moveTo>
                <a:lnTo>
                  <a:pt x="601589" y="101918"/>
                </a:lnTo>
                <a:lnTo>
                  <a:pt x="591118" y="107315"/>
                </a:lnTo>
                <a:lnTo>
                  <a:pt x="580965" y="113348"/>
                </a:lnTo>
                <a:lnTo>
                  <a:pt x="570811" y="119698"/>
                </a:lnTo>
                <a:lnTo>
                  <a:pt x="560658" y="126048"/>
                </a:lnTo>
                <a:lnTo>
                  <a:pt x="551139" y="133033"/>
                </a:lnTo>
                <a:lnTo>
                  <a:pt x="540986" y="140018"/>
                </a:lnTo>
                <a:lnTo>
                  <a:pt x="531784" y="147320"/>
                </a:lnTo>
                <a:lnTo>
                  <a:pt x="521948" y="155258"/>
                </a:lnTo>
                <a:lnTo>
                  <a:pt x="512746" y="163195"/>
                </a:lnTo>
                <a:lnTo>
                  <a:pt x="503228" y="171450"/>
                </a:lnTo>
                <a:lnTo>
                  <a:pt x="494343" y="180023"/>
                </a:lnTo>
                <a:lnTo>
                  <a:pt x="485142" y="189230"/>
                </a:lnTo>
                <a:lnTo>
                  <a:pt x="476258" y="198120"/>
                </a:lnTo>
                <a:lnTo>
                  <a:pt x="467691" y="207645"/>
                </a:lnTo>
                <a:lnTo>
                  <a:pt x="458807" y="217170"/>
                </a:lnTo>
                <a:lnTo>
                  <a:pt x="478479" y="220980"/>
                </a:lnTo>
                <a:lnTo>
                  <a:pt x="498468" y="224155"/>
                </a:lnTo>
                <a:lnTo>
                  <a:pt x="518458" y="227330"/>
                </a:lnTo>
                <a:lnTo>
                  <a:pt x="538764" y="230188"/>
                </a:lnTo>
                <a:lnTo>
                  <a:pt x="547014" y="210820"/>
                </a:lnTo>
                <a:lnTo>
                  <a:pt x="555264" y="192405"/>
                </a:lnTo>
                <a:lnTo>
                  <a:pt x="564148" y="174625"/>
                </a:lnTo>
                <a:lnTo>
                  <a:pt x="573032" y="157480"/>
                </a:lnTo>
                <a:lnTo>
                  <a:pt x="582234" y="140970"/>
                </a:lnTo>
                <a:lnTo>
                  <a:pt x="591753" y="125413"/>
                </a:lnTo>
                <a:lnTo>
                  <a:pt x="601589" y="110490"/>
                </a:lnTo>
                <a:lnTo>
                  <a:pt x="611742" y="96838"/>
                </a:lnTo>
                <a:close/>
                <a:moveTo>
                  <a:pt x="801166" y="63818"/>
                </a:moveTo>
                <a:lnTo>
                  <a:pt x="801166" y="245110"/>
                </a:lnTo>
                <a:lnTo>
                  <a:pt x="837655" y="244158"/>
                </a:lnTo>
                <a:lnTo>
                  <a:pt x="873509" y="242570"/>
                </a:lnTo>
                <a:lnTo>
                  <a:pt x="909363" y="240348"/>
                </a:lnTo>
                <a:lnTo>
                  <a:pt x="944266" y="237173"/>
                </a:lnTo>
                <a:lnTo>
                  <a:pt x="935064" y="216853"/>
                </a:lnTo>
                <a:lnTo>
                  <a:pt x="925545" y="197803"/>
                </a:lnTo>
                <a:lnTo>
                  <a:pt x="916027" y="179705"/>
                </a:lnTo>
                <a:lnTo>
                  <a:pt x="906190" y="162878"/>
                </a:lnTo>
                <a:lnTo>
                  <a:pt x="901114" y="155258"/>
                </a:lnTo>
                <a:lnTo>
                  <a:pt x="896037" y="147320"/>
                </a:lnTo>
                <a:lnTo>
                  <a:pt x="890960" y="140018"/>
                </a:lnTo>
                <a:lnTo>
                  <a:pt x="885884" y="133033"/>
                </a:lnTo>
                <a:lnTo>
                  <a:pt x="880807" y="126048"/>
                </a:lnTo>
                <a:lnTo>
                  <a:pt x="875730" y="119698"/>
                </a:lnTo>
                <a:lnTo>
                  <a:pt x="870019" y="113665"/>
                </a:lnTo>
                <a:lnTo>
                  <a:pt x="864942" y="107633"/>
                </a:lnTo>
                <a:lnTo>
                  <a:pt x="856693" y="99695"/>
                </a:lnTo>
                <a:lnTo>
                  <a:pt x="848760" y="92075"/>
                </a:lnTo>
                <a:lnTo>
                  <a:pt x="840828" y="85725"/>
                </a:lnTo>
                <a:lnTo>
                  <a:pt x="832896" y="79693"/>
                </a:lnTo>
                <a:lnTo>
                  <a:pt x="824963" y="74613"/>
                </a:lnTo>
                <a:lnTo>
                  <a:pt x="817031" y="70168"/>
                </a:lnTo>
                <a:lnTo>
                  <a:pt x="809099" y="66675"/>
                </a:lnTo>
                <a:lnTo>
                  <a:pt x="801166" y="63818"/>
                </a:lnTo>
                <a:close/>
                <a:moveTo>
                  <a:pt x="742467" y="63818"/>
                </a:moveTo>
                <a:lnTo>
                  <a:pt x="734535" y="66675"/>
                </a:lnTo>
                <a:lnTo>
                  <a:pt x="726920" y="70168"/>
                </a:lnTo>
                <a:lnTo>
                  <a:pt x="718987" y="74613"/>
                </a:lnTo>
                <a:lnTo>
                  <a:pt x="711055" y="79693"/>
                </a:lnTo>
                <a:lnTo>
                  <a:pt x="703123" y="85725"/>
                </a:lnTo>
                <a:lnTo>
                  <a:pt x="694873" y="92075"/>
                </a:lnTo>
                <a:lnTo>
                  <a:pt x="686941" y="99695"/>
                </a:lnTo>
                <a:lnTo>
                  <a:pt x="678691" y="107633"/>
                </a:lnTo>
                <a:lnTo>
                  <a:pt x="673614" y="113665"/>
                </a:lnTo>
                <a:lnTo>
                  <a:pt x="668538" y="119698"/>
                </a:lnTo>
                <a:lnTo>
                  <a:pt x="662826" y="126048"/>
                </a:lnTo>
                <a:lnTo>
                  <a:pt x="657750" y="133033"/>
                </a:lnTo>
                <a:lnTo>
                  <a:pt x="652990" y="140018"/>
                </a:lnTo>
                <a:lnTo>
                  <a:pt x="647596" y="147320"/>
                </a:lnTo>
                <a:lnTo>
                  <a:pt x="642519" y="154940"/>
                </a:lnTo>
                <a:lnTo>
                  <a:pt x="637760" y="162878"/>
                </a:lnTo>
                <a:lnTo>
                  <a:pt x="632683" y="171450"/>
                </a:lnTo>
                <a:lnTo>
                  <a:pt x="627607" y="179705"/>
                </a:lnTo>
                <a:lnTo>
                  <a:pt x="618088" y="197803"/>
                </a:lnTo>
                <a:lnTo>
                  <a:pt x="608569" y="216853"/>
                </a:lnTo>
                <a:lnTo>
                  <a:pt x="599685" y="237173"/>
                </a:lnTo>
                <a:lnTo>
                  <a:pt x="634587" y="240030"/>
                </a:lnTo>
                <a:lnTo>
                  <a:pt x="670124" y="242570"/>
                </a:lnTo>
                <a:lnTo>
                  <a:pt x="705978" y="244158"/>
                </a:lnTo>
                <a:lnTo>
                  <a:pt x="742467" y="245110"/>
                </a:lnTo>
                <a:lnTo>
                  <a:pt x="742467" y="63818"/>
                </a:lnTo>
                <a:close/>
                <a:moveTo>
                  <a:pt x="754841" y="0"/>
                </a:moveTo>
                <a:lnTo>
                  <a:pt x="771975" y="0"/>
                </a:lnTo>
                <a:lnTo>
                  <a:pt x="789109" y="0"/>
                </a:lnTo>
                <a:lnTo>
                  <a:pt x="806243" y="635"/>
                </a:lnTo>
                <a:lnTo>
                  <a:pt x="823377" y="1588"/>
                </a:lnTo>
                <a:lnTo>
                  <a:pt x="840193" y="2858"/>
                </a:lnTo>
                <a:lnTo>
                  <a:pt x="856693" y="4445"/>
                </a:lnTo>
                <a:lnTo>
                  <a:pt x="873509" y="6350"/>
                </a:lnTo>
                <a:lnTo>
                  <a:pt x="890008" y="9208"/>
                </a:lnTo>
                <a:lnTo>
                  <a:pt x="906508" y="11748"/>
                </a:lnTo>
                <a:lnTo>
                  <a:pt x="923007" y="14923"/>
                </a:lnTo>
                <a:lnTo>
                  <a:pt x="939189" y="18098"/>
                </a:lnTo>
                <a:lnTo>
                  <a:pt x="955371" y="21908"/>
                </a:lnTo>
                <a:lnTo>
                  <a:pt x="971236" y="25718"/>
                </a:lnTo>
                <a:lnTo>
                  <a:pt x="987100" y="30480"/>
                </a:lnTo>
                <a:lnTo>
                  <a:pt x="1002965" y="35243"/>
                </a:lnTo>
                <a:lnTo>
                  <a:pt x="1018512" y="40005"/>
                </a:lnTo>
                <a:lnTo>
                  <a:pt x="1034060" y="45720"/>
                </a:lnTo>
                <a:lnTo>
                  <a:pt x="1049290" y="51435"/>
                </a:lnTo>
                <a:lnTo>
                  <a:pt x="1064520" y="57150"/>
                </a:lnTo>
                <a:lnTo>
                  <a:pt x="1079115" y="63818"/>
                </a:lnTo>
                <a:lnTo>
                  <a:pt x="1094028" y="70168"/>
                </a:lnTo>
                <a:lnTo>
                  <a:pt x="1108624" y="76835"/>
                </a:lnTo>
                <a:lnTo>
                  <a:pt x="1123219" y="84455"/>
                </a:lnTo>
                <a:lnTo>
                  <a:pt x="1137497" y="91758"/>
                </a:lnTo>
                <a:lnTo>
                  <a:pt x="1151458" y="99695"/>
                </a:lnTo>
                <a:lnTo>
                  <a:pt x="1165419" y="107633"/>
                </a:lnTo>
                <a:lnTo>
                  <a:pt x="1179063" y="116205"/>
                </a:lnTo>
                <a:lnTo>
                  <a:pt x="1192707" y="124778"/>
                </a:lnTo>
                <a:lnTo>
                  <a:pt x="1206033" y="133668"/>
                </a:lnTo>
                <a:lnTo>
                  <a:pt x="1219042" y="142558"/>
                </a:lnTo>
                <a:lnTo>
                  <a:pt x="1232051" y="152400"/>
                </a:lnTo>
                <a:lnTo>
                  <a:pt x="1244743" y="161925"/>
                </a:lnTo>
                <a:lnTo>
                  <a:pt x="1257434" y="171768"/>
                </a:lnTo>
                <a:lnTo>
                  <a:pt x="1270126" y="182245"/>
                </a:lnTo>
                <a:lnTo>
                  <a:pt x="1282818" y="193358"/>
                </a:lnTo>
                <a:lnTo>
                  <a:pt x="1295192" y="204470"/>
                </a:lnTo>
                <a:lnTo>
                  <a:pt x="1307567" y="215900"/>
                </a:lnTo>
                <a:lnTo>
                  <a:pt x="1323749" y="232093"/>
                </a:lnTo>
                <a:lnTo>
                  <a:pt x="1339296" y="248920"/>
                </a:lnTo>
                <a:lnTo>
                  <a:pt x="1354844" y="266065"/>
                </a:lnTo>
                <a:lnTo>
                  <a:pt x="1369756" y="283528"/>
                </a:lnTo>
                <a:lnTo>
                  <a:pt x="1384035" y="301625"/>
                </a:lnTo>
                <a:lnTo>
                  <a:pt x="1397995" y="320358"/>
                </a:lnTo>
                <a:lnTo>
                  <a:pt x="1411322" y="339090"/>
                </a:lnTo>
                <a:lnTo>
                  <a:pt x="1423696" y="358775"/>
                </a:lnTo>
                <a:lnTo>
                  <a:pt x="1431629" y="371158"/>
                </a:lnTo>
                <a:lnTo>
                  <a:pt x="1439244" y="383858"/>
                </a:lnTo>
                <a:lnTo>
                  <a:pt x="1446859" y="396875"/>
                </a:lnTo>
                <a:lnTo>
                  <a:pt x="1453839" y="410210"/>
                </a:lnTo>
                <a:lnTo>
                  <a:pt x="1463675" y="429260"/>
                </a:lnTo>
                <a:lnTo>
                  <a:pt x="1301855" y="429260"/>
                </a:lnTo>
                <a:lnTo>
                  <a:pt x="1321528" y="420370"/>
                </a:lnTo>
                <a:lnTo>
                  <a:pt x="1340565" y="411480"/>
                </a:lnTo>
                <a:lnTo>
                  <a:pt x="1358651" y="401955"/>
                </a:lnTo>
                <a:lnTo>
                  <a:pt x="1375785" y="392430"/>
                </a:lnTo>
                <a:lnTo>
                  <a:pt x="1364680" y="375603"/>
                </a:lnTo>
                <a:lnTo>
                  <a:pt x="1353257" y="359093"/>
                </a:lnTo>
                <a:lnTo>
                  <a:pt x="1341517" y="343218"/>
                </a:lnTo>
                <a:lnTo>
                  <a:pt x="1329143" y="327343"/>
                </a:lnTo>
                <a:lnTo>
                  <a:pt x="1316451" y="311785"/>
                </a:lnTo>
                <a:lnTo>
                  <a:pt x="1303442" y="296863"/>
                </a:lnTo>
                <a:lnTo>
                  <a:pt x="1290116" y="281940"/>
                </a:lnTo>
                <a:lnTo>
                  <a:pt x="1276155" y="267653"/>
                </a:lnTo>
                <a:lnTo>
                  <a:pt x="1268222" y="260033"/>
                </a:lnTo>
                <a:lnTo>
                  <a:pt x="1260607" y="252730"/>
                </a:lnTo>
                <a:lnTo>
                  <a:pt x="1244425" y="238125"/>
                </a:lnTo>
                <a:lnTo>
                  <a:pt x="1215869" y="246698"/>
                </a:lnTo>
                <a:lnTo>
                  <a:pt x="1200956" y="250825"/>
                </a:lnTo>
                <a:lnTo>
                  <a:pt x="1186361" y="254953"/>
                </a:lnTo>
                <a:lnTo>
                  <a:pt x="1198735" y="274955"/>
                </a:lnTo>
                <a:lnTo>
                  <a:pt x="1210792" y="295275"/>
                </a:lnTo>
                <a:lnTo>
                  <a:pt x="1222215" y="316230"/>
                </a:lnTo>
                <a:lnTo>
                  <a:pt x="1233003" y="337820"/>
                </a:lnTo>
                <a:lnTo>
                  <a:pt x="1243473" y="360045"/>
                </a:lnTo>
                <a:lnTo>
                  <a:pt x="1253310" y="382588"/>
                </a:lnTo>
                <a:lnTo>
                  <a:pt x="1262828" y="405448"/>
                </a:lnTo>
                <a:lnTo>
                  <a:pt x="1271395" y="429260"/>
                </a:lnTo>
                <a:lnTo>
                  <a:pt x="1208888" y="429260"/>
                </a:lnTo>
                <a:lnTo>
                  <a:pt x="1200004" y="407353"/>
                </a:lnTo>
                <a:lnTo>
                  <a:pt x="1190803" y="385763"/>
                </a:lnTo>
                <a:lnTo>
                  <a:pt x="1180967" y="365125"/>
                </a:lnTo>
                <a:lnTo>
                  <a:pt x="1170813" y="344805"/>
                </a:lnTo>
                <a:lnTo>
                  <a:pt x="1160025" y="325120"/>
                </a:lnTo>
                <a:lnTo>
                  <a:pt x="1148603" y="306070"/>
                </a:lnTo>
                <a:lnTo>
                  <a:pt x="1137180" y="287020"/>
                </a:lnTo>
                <a:lnTo>
                  <a:pt x="1125123" y="269240"/>
                </a:lnTo>
                <a:lnTo>
                  <a:pt x="1101009" y="274320"/>
                </a:lnTo>
                <a:lnTo>
                  <a:pt x="1076260" y="278765"/>
                </a:lnTo>
                <a:lnTo>
                  <a:pt x="1051194" y="282893"/>
                </a:lnTo>
                <a:lnTo>
                  <a:pt x="1025493" y="286703"/>
                </a:lnTo>
                <a:lnTo>
                  <a:pt x="1031204" y="303213"/>
                </a:lnTo>
                <a:lnTo>
                  <a:pt x="1036281" y="320040"/>
                </a:lnTo>
                <a:lnTo>
                  <a:pt x="1041040" y="337503"/>
                </a:lnTo>
                <a:lnTo>
                  <a:pt x="1045800" y="355283"/>
                </a:lnTo>
                <a:lnTo>
                  <a:pt x="1050559" y="373063"/>
                </a:lnTo>
                <a:lnTo>
                  <a:pt x="1054684" y="391478"/>
                </a:lnTo>
                <a:lnTo>
                  <a:pt x="1058809" y="410528"/>
                </a:lnTo>
                <a:lnTo>
                  <a:pt x="1062616" y="429260"/>
                </a:lnTo>
                <a:lnTo>
                  <a:pt x="1002965" y="429260"/>
                </a:lnTo>
                <a:lnTo>
                  <a:pt x="999475" y="412750"/>
                </a:lnTo>
                <a:lnTo>
                  <a:pt x="995667" y="396240"/>
                </a:lnTo>
                <a:lnTo>
                  <a:pt x="991542" y="380365"/>
                </a:lnTo>
                <a:lnTo>
                  <a:pt x="987418" y="364490"/>
                </a:lnTo>
                <a:lnTo>
                  <a:pt x="982658" y="346075"/>
                </a:lnTo>
                <a:lnTo>
                  <a:pt x="976947" y="328295"/>
                </a:lnTo>
                <a:lnTo>
                  <a:pt x="971553" y="311150"/>
                </a:lnTo>
                <a:lnTo>
                  <a:pt x="966159" y="294005"/>
                </a:lnTo>
                <a:lnTo>
                  <a:pt x="946169" y="295910"/>
                </a:lnTo>
                <a:lnTo>
                  <a:pt x="926180" y="297815"/>
                </a:lnTo>
                <a:lnTo>
                  <a:pt x="905556" y="299403"/>
                </a:lnTo>
                <a:lnTo>
                  <a:pt x="884932" y="300673"/>
                </a:lnTo>
                <a:lnTo>
                  <a:pt x="864308" y="301625"/>
                </a:lnTo>
                <a:lnTo>
                  <a:pt x="843684" y="302578"/>
                </a:lnTo>
                <a:lnTo>
                  <a:pt x="822742" y="303213"/>
                </a:lnTo>
                <a:lnTo>
                  <a:pt x="801166" y="303848"/>
                </a:lnTo>
                <a:lnTo>
                  <a:pt x="801166" y="519748"/>
                </a:lnTo>
                <a:lnTo>
                  <a:pt x="822108" y="519113"/>
                </a:lnTo>
                <a:lnTo>
                  <a:pt x="843366" y="518478"/>
                </a:lnTo>
                <a:lnTo>
                  <a:pt x="864308" y="517525"/>
                </a:lnTo>
                <a:lnTo>
                  <a:pt x="884614" y="516573"/>
                </a:lnTo>
                <a:lnTo>
                  <a:pt x="884614" y="575310"/>
                </a:lnTo>
                <a:lnTo>
                  <a:pt x="864308" y="576263"/>
                </a:lnTo>
                <a:lnTo>
                  <a:pt x="843366" y="577215"/>
                </a:lnTo>
                <a:lnTo>
                  <a:pt x="822108" y="577850"/>
                </a:lnTo>
                <a:lnTo>
                  <a:pt x="801166" y="578168"/>
                </a:lnTo>
                <a:lnTo>
                  <a:pt x="801166" y="742950"/>
                </a:lnTo>
                <a:lnTo>
                  <a:pt x="884614" y="742950"/>
                </a:lnTo>
                <a:lnTo>
                  <a:pt x="884614" y="801688"/>
                </a:lnTo>
                <a:lnTo>
                  <a:pt x="801166" y="801688"/>
                </a:lnTo>
                <a:lnTo>
                  <a:pt x="801166" y="965835"/>
                </a:lnTo>
                <a:lnTo>
                  <a:pt x="822108" y="966470"/>
                </a:lnTo>
                <a:lnTo>
                  <a:pt x="843366" y="967105"/>
                </a:lnTo>
                <a:lnTo>
                  <a:pt x="864308" y="968058"/>
                </a:lnTo>
                <a:lnTo>
                  <a:pt x="884614" y="969010"/>
                </a:lnTo>
                <a:lnTo>
                  <a:pt x="884614" y="1028065"/>
                </a:lnTo>
                <a:lnTo>
                  <a:pt x="864308" y="1026795"/>
                </a:lnTo>
                <a:lnTo>
                  <a:pt x="843366" y="1025843"/>
                </a:lnTo>
                <a:lnTo>
                  <a:pt x="822108" y="1025208"/>
                </a:lnTo>
                <a:lnTo>
                  <a:pt x="801166" y="1024890"/>
                </a:lnTo>
                <a:lnTo>
                  <a:pt x="801166" y="1240473"/>
                </a:lnTo>
                <a:lnTo>
                  <a:pt x="824963" y="1240790"/>
                </a:lnTo>
                <a:lnTo>
                  <a:pt x="848126" y="1241743"/>
                </a:lnTo>
                <a:lnTo>
                  <a:pt x="832896" y="1300163"/>
                </a:lnTo>
                <a:lnTo>
                  <a:pt x="801166" y="1299528"/>
                </a:lnTo>
                <a:lnTo>
                  <a:pt x="801166" y="1423353"/>
                </a:lnTo>
                <a:lnTo>
                  <a:pt x="771658" y="1538606"/>
                </a:lnTo>
                <a:lnTo>
                  <a:pt x="771023" y="1541781"/>
                </a:lnTo>
                <a:lnTo>
                  <a:pt x="771023" y="1544638"/>
                </a:lnTo>
                <a:lnTo>
                  <a:pt x="753890" y="1544321"/>
                </a:lnTo>
                <a:lnTo>
                  <a:pt x="736756" y="1543686"/>
                </a:lnTo>
                <a:lnTo>
                  <a:pt x="719622" y="1542733"/>
                </a:lnTo>
                <a:lnTo>
                  <a:pt x="702805" y="1541463"/>
                </a:lnTo>
                <a:lnTo>
                  <a:pt x="685989" y="1539558"/>
                </a:lnTo>
                <a:lnTo>
                  <a:pt x="669489" y="1537653"/>
                </a:lnTo>
                <a:lnTo>
                  <a:pt x="652673" y="1535431"/>
                </a:lnTo>
                <a:lnTo>
                  <a:pt x="636491" y="1532573"/>
                </a:lnTo>
                <a:lnTo>
                  <a:pt x="619992" y="1529716"/>
                </a:lnTo>
                <a:lnTo>
                  <a:pt x="603810" y="1526223"/>
                </a:lnTo>
                <a:lnTo>
                  <a:pt x="587628" y="1522096"/>
                </a:lnTo>
                <a:lnTo>
                  <a:pt x="571763" y="1518286"/>
                </a:lnTo>
                <a:lnTo>
                  <a:pt x="555898" y="1513841"/>
                </a:lnTo>
                <a:lnTo>
                  <a:pt x="540351" y="1509078"/>
                </a:lnTo>
                <a:lnTo>
                  <a:pt x="524486" y="1503998"/>
                </a:lnTo>
                <a:lnTo>
                  <a:pt x="509256" y="1498601"/>
                </a:lnTo>
                <a:lnTo>
                  <a:pt x="494343" y="1492886"/>
                </a:lnTo>
                <a:lnTo>
                  <a:pt x="479113" y="1486853"/>
                </a:lnTo>
                <a:lnTo>
                  <a:pt x="464200" y="1480503"/>
                </a:lnTo>
                <a:lnTo>
                  <a:pt x="449288" y="1474153"/>
                </a:lnTo>
                <a:lnTo>
                  <a:pt x="434692" y="1467168"/>
                </a:lnTo>
                <a:lnTo>
                  <a:pt x="420414" y="1459866"/>
                </a:lnTo>
                <a:lnTo>
                  <a:pt x="406136" y="1452246"/>
                </a:lnTo>
                <a:lnTo>
                  <a:pt x="392175" y="1444626"/>
                </a:lnTo>
                <a:lnTo>
                  <a:pt x="378214" y="1436688"/>
                </a:lnTo>
                <a:lnTo>
                  <a:pt x="364570" y="1428116"/>
                </a:lnTo>
                <a:lnTo>
                  <a:pt x="350927" y="1419861"/>
                </a:lnTo>
                <a:lnTo>
                  <a:pt x="337600" y="1410653"/>
                </a:lnTo>
                <a:lnTo>
                  <a:pt x="324591" y="1401763"/>
                </a:lnTo>
                <a:lnTo>
                  <a:pt x="311582" y="1392238"/>
                </a:lnTo>
                <a:lnTo>
                  <a:pt x="298891" y="1382396"/>
                </a:lnTo>
                <a:lnTo>
                  <a:pt x="286199" y="1372553"/>
                </a:lnTo>
                <a:lnTo>
                  <a:pt x="273507" y="1361758"/>
                </a:lnTo>
                <a:lnTo>
                  <a:pt x="260815" y="1351280"/>
                </a:lnTo>
                <a:lnTo>
                  <a:pt x="248441" y="1339850"/>
                </a:lnTo>
                <a:lnTo>
                  <a:pt x="236701" y="1328420"/>
                </a:lnTo>
                <a:lnTo>
                  <a:pt x="220202" y="1311910"/>
                </a:lnTo>
                <a:lnTo>
                  <a:pt x="204337" y="1295400"/>
                </a:lnTo>
                <a:lnTo>
                  <a:pt x="188790" y="1278255"/>
                </a:lnTo>
                <a:lnTo>
                  <a:pt x="173877" y="1260475"/>
                </a:lnTo>
                <a:lnTo>
                  <a:pt x="159599" y="1242378"/>
                </a:lnTo>
                <a:lnTo>
                  <a:pt x="145638" y="1223963"/>
                </a:lnTo>
                <a:lnTo>
                  <a:pt x="132629" y="1204913"/>
                </a:lnTo>
                <a:lnTo>
                  <a:pt x="119937" y="1185863"/>
                </a:lnTo>
                <a:lnTo>
                  <a:pt x="112005" y="1173163"/>
                </a:lnTo>
                <a:lnTo>
                  <a:pt x="104390" y="1160463"/>
                </a:lnTo>
                <a:lnTo>
                  <a:pt x="97409" y="1147445"/>
                </a:lnTo>
                <a:lnTo>
                  <a:pt x="90111" y="1134428"/>
                </a:lnTo>
                <a:lnTo>
                  <a:pt x="79641" y="1114108"/>
                </a:lnTo>
                <a:lnTo>
                  <a:pt x="69805" y="1093153"/>
                </a:lnTo>
                <a:lnTo>
                  <a:pt x="60286" y="1072198"/>
                </a:lnTo>
                <a:lnTo>
                  <a:pt x="51719" y="1050608"/>
                </a:lnTo>
                <a:lnTo>
                  <a:pt x="43469" y="1029018"/>
                </a:lnTo>
                <a:lnTo>
                  <a:pt x="36172" y="1006793"/>
                </a:lnTo>
                <a:lnTo>
                  <a:pt x="29826" y="984568"/>
                </a:lnTo>
                <a:lnTo>
                  <a:pt x="23480" y="961708"/>
                </a:lnTo>
                <a:lnTo>
                  <a:pt x="18086" y="939165"/>
                </a:lnTo>
                <a:lnTo>
                  <a:pt x="13326" y="915988"/>
                </a:lnTo>
                <a:lnTo>
                  <a:pt x="9202" y="892493"/>
                </a:lnTo>
                <a:lnTo>
                  <a:pt x="6029" y="868998"/>
                </a:lnTo>
                <a:lnTo>
                  <a:pt x="3490" y="845185"/>
                </a:lnTo>
                <a:lnTo>
                  <a:pt x="1587" y="820738"/>
                </a:lnTo>
                <a:lnTo>
                  <a:pt x="317" y="796608"/>
                </a:lnTo>
                <a:lnTo>
                  <a:pt x="0" y="772160"/>
                </a:lnTo>
                <a:lnTo>
                  <a:pt x="317" y="747713"/>
                </a:lnTo>
                <a:lnTo>
                  <a:pt x="1587" y="723583"/>
                </a:lnTo>
                <a:lnTo>
                  <a:pt x="3490" y="699453"/>
                </a:lnTo>
                <a:lnTo>
                  <a:pt x="6029" y="675640"/>
                </a:lnTo>
                <a:lnTo>
                  <a:pt x="9202" y="651828"/>
                </a:lnTo>
                <a:lnTo>
                  <a:pt x="13326" y="628650"/>
                </a:lnTo>
                <a:lnTo>
                  <a:pt x="18086" y="605473"/>
                </a:lnTo>
                <a:lnTo>
                  <a:pt x="23480" y="582295"/>
                </a:lnTo>
                <a:lnTo>
                  <a:pt x="29826" y="559753"/>
                </a:lnTo>
                <a:lnTo>
                  <a:pt x="36172" y="537528"/>
                </a:lnTo>
                <a:lnTo>
                  <a:pt x="43469" y="515620"/>
                </a:lnTo>
                <a:lnTo>
                  <a:pt x="51719" y="493713"/>
                </a:lnTo>
                <a:lnTo>
                  <a:pt x="60286" y="472440"/>
                </a:lnTo>
                <a:lnTo>
                  <a:pt x="69805" y="451168"/>
                </a:lnTo>
                <a:lnTo>
                  <a:pt x="79641" y="430530"/>
                </a:lnTo>
                <a:lnTo>
                  <a:pt x="90111" y="410210"/>
                </a:lnTo>
                <a:lnTo>
                  <a:pt x="97409" y="396875"/>
                </a:lnTo>
                <a:lnTo>
                  <a:pt x="104390" y="383858"/>
                </a:lnTo>
                <a:lnTo>
                  <a:pt x="112005" y="371158"/>
                </a:lnTo>
                <a:lnTo>
                  <a:pt x="119937" y="358775"/>
                </a:lnTo>
                <a:lnTo>
                  <a:pt x="132629" y="339090"/>
                </a:lnTo>
                <a:lnTo>
                  <a:pt x="145638" y="320040"/>
                </a:lnTo>
                <a:lnTo>
                  <a:pt x="159599" y="301625"/>
                </a:lnTo>
                <a:lnTo>
                  <a:pt x="173877" y="283528"/>
                </a:lnTo>
                <a:lnTo>
                  <a:pt x="188790" y="266065"/>
                </a:lnTo>
                <a:lnTo>
                  <a:pt x="204337" y="248920"/>
                </a:lnTo>
                <a:lnTo>
                  <a:pt x="220202" y="232093"/>
                </a:lnTo>
                <a:lnTo>
                  <a:pt x="236701" y="215900"/>
                </a:lnTo>
                <a:lnTo>
                  <a:pt x="248441" y="204470"/>
                </a:lnTo>
                <a:lnTo>
                  <a:pt x="260815" y="193358"/>
                </a:lnTo>
                <a:lnTo>
                  <a:pt x="273507" y="182245"/>
                </a:lnTo>
                <a:lnTo>
                  <a:pt x="286199" y="171768"/>
                </a:lnTo>
                <a:lnTo>
                  <a:pt x="298891" y="161925"/>
                </a:lnTo>
                <a:lnTo>
                  <a:pt x="311582" y="152400"/>
                </a:lnTo>
                <a:lnTo>
                  <a:pt x="324591" y="142558"/>
                </a:lnTo>
                <a:lnTo>
                  <a:pt x="337600" y="133668"/>
                </a:lnTo>
                <a:lnTo>
                  <a:pt x="350927" y="124460"/>
                </a:lnTo>
                <a:lnTo>
                  <a:pt x="364570" y="116205"/>
                </a:lnTo>
                <a:lnTo>
                  <a:pt x="378531" y="107633"/>
                </a:lnTo>
                <a:lnTo>
                  <a:pt x="392492" y="99695"/>
                </a:lnTo>
                <a:lnTo>
                  <a:pt x="406136" y="91758"/>
                </a:lnTo>
                <a:lnTo>
                  <a:pt x="420731" y="84455"/>
                </a:lnTo>
                <a:lnTo>
                  <a:pt x="435009" y="76835"/>
                </a:lnTo>
                <a:lnTo>
                  <a:pt x="449922" y="70168"/>
                </a:lnTo>
                <a:lnTo>
                  <a:pt x="464518" y="63818"/>
                </a:lnTo>
                <a:lnTo>
                  <a:pt x="479748" y="57150"/>
                </a:lnTo>
                <a:lnTo>
                  <a:pt x="494661" y="51118"/>
                </a:lnTo>
                <a:lnTo>
                  <a:pt x="509573" y="45720"/>
                </a:lnTo>
                <a:lnTo>
                  <a:pt x="525121" y="40005"/>
                </a:lnTo>
                <a:lnTo>
                  <a:pt x="540668" y="35243"/>
                </a:lnTo>
                <a:lnTo>
                  <a:pt x="556533" y="30480"/>
                </a:lnTo>
                <a:lnTo>
                  <a:pt x="572398" y="25718"/>
                </a:lnTo>
                <a:lnTo>
                  <a:pt x="588262" y="21908"/>
                </a:lnTo>
                <a:lnTo>
                  <a:pt x="604444" y="18098"/>
                </a:lnTo>
                <a:lnTo>
                  <a:pt x="620626" y="14605"/>
                </a:lnTo>
                <a:lnTo>
                  <a:pt x="637125" y="11748"/>
                </a:lnTo>
                <a:lnTo>
                  <a:pt x="653625" y="9208"/>
                </a:lnTo>
                <a:lnTo>
                  <a:pt x="670124" y="6350"/>
                </a:lnTo>
                <a:lnTo>
                  <a:pt x="686941" y="4445"/>
                </a:lnTo>
                <a:lnTo>
                  <a:pt x="703757" y="2858"/>
                </a:lnTo>
                <a:lnTo>
                  <a:pt x="720574" y="1588"/>
                </a:lnTo>
                <a:lnTo>
                  <a:pt x="737708" y="635"/>
                </a:lnTo>
                <a:lnTo>
                  <a:pt x="754841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话筒"/>
          <p:cNvSpPr/>
          <p:nvPr/>
        </p:nvSpPr>
        <p:spPr bwMode="auto">
          <a:xfrm>
            <a:off x="1493520" y="4719955"/>
            <a:ext cx="820420" cy="735965"/>
          </a:xfrm>
          <a:custGeom>
            <a:avLst/>
            <a:gdLst>
              <a:gd name="T0" fmla="*/ 62870906 w 5806"/>
              <a:gd name="T1" fmla="*/ 551852761 h 5129"/>
              <a:gd name="T2" fmla="*/ 300681578 w 5806"/>
              <a:gd name="T3" fmla="*/ 144822472 h 5129"/>
              <a:gd name="T4" fmla="*/ 590705195 w 5806"/>
              <a:gd name="T5" fmla="*/ 54012371 h 5129"/>
              <a:gd name="T6" fmla="*/ 583169519 w 5806"/>
              <a:gd name="T7" fmla="*/ 45727558 h 5129"/>
              <a:gd name="T8" fmla="*/ 575310656 w 5806"/>
              <a:gd name="T9" fmla="*/ 38088418 h 5129"/>
              <a:gd name="T10" fmla="*/ 567020986 w 5806"/>
              <a:gd name="T11" fmla="*/ 31202562 h 5129"/>
              <a:gd name="T12" fmla="*/ 558301165 w 5806"/>
              <a:gd name="T13" fmla="*/ 24962049 h 5129"/>
              <a:gd name="T14" fmla="*/ 549257829 w 5806"/>
              <a:gd name="T15" fmla="*/ 19474493 h 5129"/>
              <a:gd name="T16" fmla="*/ 539891962 w 5806"/>
              <a:gd name="T17" fmla="*/ 14525325 h 5129"/>
              <a:gd name="T18" fmla="*/ 530202907 w 5806"/>
              <a:gd name="T19" fmla="*/ 10436725 h 5129"/>
              <a:gd name="T20" fmla="*/ 520406233 w 5806"/>
              <a:gd name="T21" fmla="*/ 6993796 h 5129"/>
              <a:gd name="T22" fmla="*/ 510286700 w 5806"/>
              <a:gd name="T23" fmla="*/ 4196212 h 5129"/>
              <a:gd name="T24" fmla="*/ 500059547 w 5806"/>
              <a:gd name="T25" fmla="*/ 2151912 h 5129"/>
              <a:gd name="T26" fmla="*/ 489724446 w 5806"/>
              <a:gd name="T27" fmla="*/ 753284 h 5129"/>
              <a:gd name="T28" fmla="*/ 479389674 w 5806"/>
              <a:gd name="T29" fmla="*/ 107612 h 5129"/>
              <a:gd name="T30" fmla="*/ 468946953 w 5806"/>
              <a:gd name="T31" fmla="*/ 322836 h 5129"/>
              <a:gd name="T32" fmla="*/ 458612181 w 5806"/>
              <a:gd name="T33" fmla="*/ 1075792 h 5129"/>
              <a:gd name="T34" fmla="*/ 448277080 w 5806"/>
              <a:gd name="T35" fmla="*/ 2582360 h 5129"/>
              <a:gd name="T36" fmla="*/ 438049927 w 5806"/>
              <a:gd name="T37" fmla="*/ 4841884 h 5129"/>
              <a:gd name="T38" fmla="*/ 427822774 w 5806"/>
              <a:gd name="T39" fmla="*/ 7854364 h 5129"/>
              <a:gd name="T40" fmla="*/ 417918480 w 5806"/>
              <a:gd name="T41" fmla="*/ 11727741 h 5129"/>
              <a:gd name="T42" fmla="*/ 408229426 w 5806"/>
              <a:gd name="T43" fmla="*/ 16246789 h 5129"/>
              <a:gd name="T44" fmla="*/ 398647991 w 5806"/>
              <a:gd name="T45" fmla="*/ 21411181 h 5129"/>
              <a:gd name="T46" fmla="*/ 389604983 w 5806"/>
              <a:gd name="T47" fmla="*/ 27329185 h 5129"/>
              <a:gd name="T48" fmla="*/ 577248467 w 5806"/>
              <a:gd name="T49" fmla="*/ 259087725 h 5129"/>
              <a:gd name="T50" fmla="*/ 584999711 w 5806"/>
              <a:gd name="T51" fmla="*/ 251340973 h 5129"/>
              <a:gd name="T52" fmla="*/ 592212528 w 5806"/>
              <a:gd name="T53" fmla="*/ 243163773 h 5129"/>
              <a:gd name="T54" fmla="*/ 598671678 w 5806"/>
              <a:gd name="T55" fmla="*/ 234556124 h 5129"/>
              <a:gd name="T56" fmla="*/ 604269872 w 5806"/>
              <a:gd name="T57" fmla="*/ 225518356 h 5129"/>
              <a:gd name="T58" fmla="*/ 609437258 w 5806"/>
              <a:gd name="T59" fmla="*/ 216372647 h 5129"/>
              <a:gd name="T60" fmla="*/ 613743687 w 5806"/>
              <a:gd name="T61" fmla="*/ 206796819 h 5129"/>
              <a:gd name="T62" fmla="*/ 617511361 w 5806"/>
              <a:gd name="T63" fmla="*/ 196898154 h 5129"/>
              <a:gd name="T64" fmla="*/ 620310457 w 5806"/>
              <a:gd name="T65" fmla="*/ 186891878 h 5129"/>
              <a:gd name="T66" fmla="*/ 622679075 w 5806"/>
              <a:gd name="T67" fmla="*/ 176777989 h 5129"/>
              <a:gd name="T68" fmla="*/ 624186079 w 5806"/>
              <a:gd name="T69" fmla="*/ 166341265 h 5129"/>
              <a:gd name="T70" fmla="*/ 624939745 w 5806"/>
              <a:gd name="T71" fmla="*/ 156119764 h 5129"/>
              <a:gd name="T72" fmla="*/ 625047365 w 5806"/>
              <a:gd name="T73" fmla="*/ 145575428 h 5129"/>
              <a:gd name="T74" fmla="*/ 624508938 w 5806"/>
              <a:gd name="T75" fmla="*/ 135246315 h 5129"/>
              <a:gd name="T76" fmla="*/ 623109554 w 5806"/>
              <a:gd name="T77" fmla="*/ 124809590 h 5129"/>
              <a:gd name="T78" fmla="*/ 621064123 w 5806"/>
              <a:gd name="T79" fmla="*/ 114588418 h 5129"/>
              <a:gd name="T80" fmla="*/ 618265027 w 5806"/>
              <a:gd name="T81" fmla="*/ 104474529 h 5129"/>
              <a:gd name="T82" fmla="*/ 614712592 w 5806"/>
              <a:gd name="T83" fmla="*/ 94467925 h 5129"/>
              <a:gd name="T84" fmla="*/ 610406163 w 5806"/>
              <a:gd name="T85" fmla="*/ 84676872 h 5129"/>
              <a:gd name="T86" fmla="*/ 605346397 w 5806"/>
              <a:gd name="T87" fmla="*/ 75101044 h 5129"/>
              <a:gd name="T88" fmla="*/ 599640584 w 5806"/>
              <a:gd name="T89" fmla="*/ 65955335 h 5129"/>
              <a:gd name="T90" fmla="*/ 592966194 w 5806"/>
              <a:gd name="T91" fmla="*/ 56917567 h 5129"/>
              <a:gd name="T92" fmla="*/ 549903875 w 5806"/>
              <a:gd name="T93" fmla="*/ 279315503 h 5129"/>
              <a:gd name="T94" fmla="*/ 359138435 w 5806"/>
              <a:gd name="T95" fmla="*/ 55841447 h 5129"/>
              <a:gd name="T96" fmla="*/ 352033238 w 5806"/>
              <a:gd name="T97" fmla="*/ 65417603 h 5129"/>
              <a:gd name="T98" fmla="*/ 345789327 w 5806"/>
              <a:gd name="T99" fmla="*/ 75531492 h 5129"/>
              <a:gd name="T100" fmla="*/ 340406373 w 5806"/>
              <a:gd name="T101" fmla="*/ 85860605 h 5129"/>
              <a:gd name="T102" fmla="*/ 335885033 w 5806"/>
              <a:gd name="T103" fmla="*/ 96619837 h 5129"/>
              <a:gd name="T104" fmla="*/ 332224650 w 5806"/>
              <a:gd name="T105" fmla="*/ 107594622 h 5129"/>
              <a:gd name="T106" fmla="*/ 494353734 w 5806"/>
              <a:gd name="T107" fmla="*/ 297714203 h 5129"/>
              <a:gd name="T108" fmla="*/ 505765032 w 5806"/>
              <a:gd name="T109" fmla="*/ 295885127 h 5129"/>
              <a:gd name="T110" fmla="*/ 517176658 w 5806"/>
              <a:gd name="T111" fmla="*/ 293195155 h 5129"/>
              <a:gd name="T112" fmla="*/ 528265096 w 5806"/>
              <a:gd name="T113" fmla="*/ 289429391 h 5129"/>
              <a:gd name="T114" fmla="*/ 539245915 w 5806"/>
              <a:gd name="T115" fmla="*/ 284803059 h 5129"/>
              <a:gd name="T116" fmla="*/ 549903875 w 5806"/>
              <a:gd name="T117" fmla="*/ 279315503 h 512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5806" h="5129">
                <a:moveTo>
                  <a:pt x="2793" y="1346"/>
                </a:moveTo>
                <a:lnTo>
                  <a:pt x="4144" y="2972"/>
                </a:lnTo>
                <a:lnTo>
                  <a:pt x="584" y="5129"/>
                </a:lnTo>
                <a:lnTo>
                  <a:pt x="204" y="4858"/>
                </a:lnTo>
                <a:lnTo>
                  <a:pt x="0" y="4425"/>
                </a:lnTo>
                <a:lnTo>
                  <a:pt x="2793" y="1346"/>
                </a:lnTo>
                <a:close/>
                <a:moveTo>
                  <a:pt x="5487" y="502"/>
                </a:moveTo>
                <a:lnTo>
                  <a:pt x="5487" y="502"/>
                </a:lnTo>
                <a:lnTo>
                  <a:pt x="5464" y="476"/>
                </a:lnTo>
                <a:lnTo>
                  <a:pt x="5441" y="451"/>
                </a:lnTo>
                <a:lnTo>
                  <a:pt x="5417" y="425"/>
                </a:lnTo>
                <a:lnTo>
                  <a:pt x="5394" y="401"/>
                </a:lnTo>
                <a:lnTo>
                  <a:pt x="5369" y="378"/>
                </a:lnTo>
                <a:lnTo>
                  <a:pt x="5344" y="354"/>
                </a:lnTo>
                <a:lnTo>
                  <a:pt x="5319" y="333"/>
                </a:lnTo>
                <a:lnTo>
                  <a:pt x="5293" y="311"/>
                </a:lnTo>
                <a:lnTo>
                  <a:pt x="5267" y="290"/>
                </a:lnTo>
                <a:lnTo>
                  <a:pt x="5240" y="271"/>
                </a:lnTo>
                <a:lnTo>
                  <a:pt x="5214" y="250"/>
                </a:lnTo>
                <a:lnTo>
                  <a:pt x="5186" y="232"/>
                </a:lnTo>
                <a:lnTo>
                  <a:pt x="5159" y="214"/>
                </a:lnTo>
                <a:lnTo>
                  <a:pt x="5130" y="197"/>
                </a:lnTo>
                <a:lnTo>
                  <a:pt x="5102" y="181"/>
                </a:lnTo>
                <a:lnTo>
                  <a:pt x="5073" y="164"/>
                </a:lnTo>
                <a:lnTo>
                  <a:pt x="5044" y="149"/>
                </a:lnTo>
                <a:lnTo>
                  <a:pt x="5015" y="135"/>
                </a:lnTo>
                <a:lnTo>
                  <a:pt x="4985" y="122"/>
                </a:lnTo>
                <a:lnTo>
                  <a:pt x="4955" y="109"/>
                </a:lnTo>
                <a:lnTo>
                  <a:pt x="4925" y="97"/>
                </a:lnTo>
                <a:lnTo>
                  <a:pt x="4895" y="85"/>
                </a:lnTo>
                <a:lnTo>
                  <a:pt x="4864" y="74"/>
                </a:lnTo>
                <a:lnTo>
                  <a:pt x="4834" y="65"/>
                </a:lnTo>
                <a:lnTo>
                  <a:pt x="4803" y="55"/>
                </a:lnTo>
                <a:lnTo>
                  <a:pt x="4772" y="47"/>
                </a:lnTo>
                <a:lnTo>
                  <a:pt x="4740" y="39"/>
                </a:lnTo>
                <a:lnTo>
                  <a:pt x="4709" y="32"/>
                </a:lnTo>
                <a:lnTo>
                  <a:pt x="4677" y="25"/>
                </a:lnTo>
                <a:lnTo>
                  <a:pt x="4645" y="20"/>
                </a:lnTo>
                <a:lnTo>
                  <a:pt x="4613" y="14"/>
                </a:lnTo>
                <a:lnTo>
                  <a:pt x="4581" y="10"/>
                </a:lnTo>
                <a:lnTo>
                  <a:pt x="4549" y="7"/>
                </a:lnTo>
                <a:lnTo>
                  <a:pt x="4518" y="5"/>
                </a:lnTo>
                <a:lnTo>
                  <a:pt x="4486" y="3"/>
                </a:lnTo>
                <a:lnTo>
                  <a:pt x="4453" y="1"/>
                </a:lnTo>
                <a:lnTo>
                  <a:pt x="4420" y="0"/>
                </a:lnTo>
                <a:lnTo>
                  <a:pt x="4388" y="1"/>
                </a:lnTo>
                <a:lnTo>
                  <a:pt x="4356" y="3"/>
                </a:lnTo>
                <a:lnTo>
                  <a:pt x="4324" y="4"/>
                </a:lnTo>
                <a:lnTo>
                  <a:pt x="4292" y="7"/>
                </a:lnTo>
                <a:lnTo>
                  <a:pt x="4260" y="10"/>
                </a:lnTo>
                <a:lnTo>
                  <a:pt x="4227" y="14"/>
                </a:lnTo>
                <a:lnTo>
                  <a:pt x="4195" y="19"/>
                </a:lnTo>
                <a:lnTo>
                  <a:pt x="4164" y="24"/>
                </a:lnTo>
                <a:lnTo>
                  <a:pt x="4132" y="30"/>
                </a:lnTo>
                <a:lnTo>
                  <a:pt x="4100" y="38"/>
                </a:lnTo>
                <a:lnTo>
                  <a:pt x="4069" y="45"/>
                </a:lnTo>
                <a:lnTo>
                  <a:pt x="4037" y="54"/>
                </a:lnTo>
                <a:lnTo>
                  <a:pt x="4006" y="64"/>
                </a:lnTo>
                <a:lnTo>
                  <a:pt x="3974" y="73"/>
                </a:lnTo>
                <a:lnTo>
                  <a:pt x="3943" y="84"/>
                </a:lnTo>
                <a:lnTo>
                  <a:pt x="3912" y="96"/>
                </a:lnTo>
                <a:lnTo>
                  <a:pt x="3882" y="109"/>
                </a:lnTo>
                <a:lnTo>
                  <a:pt x="3852" y="122"/>
                </a:lnTo>
                <a:lnTo>
                  <a:pt x="3821" y="135"/>
                </a:lnTo>
                <a:lnTo>
                  <a:pt x="3792" y="151"/>
                </a:lnTo>
                <a:lnTo>
                  <a:pt x="3762" y="166"/>
                </a:lnTo>
                <a:lnTo>
                  <a:pt x="3733" y="182"/>
                </a:lnTo>
                <a:lnTo>
                  <a:pt x="3703" y="199"/>
                </a:lnTo>
                <a:lnTo>
                  <a:pt x="3675" y="217"/>
                </a:lnTo>
                <a:lnTo>
                  <a:pt x="3646" y="235"/>
                </a:lnTo>
                <a:lnTo>
                  <a:pt x="3619" y="254"/>
                </a:lnTo>
                <a:lnTo>
                  <a:pt x="3591" y="275"/>
                </a:lnTo>
                <a:lnTo>
                  <a:pt x="5362" y="2408"/>
                </a:lnTo>
                <a:lnTo>
                  <a:pt x="5387" y="2385"/>
                </a:lnTo>
                <a:lnTo>
                  <a:pt x="5411" y="2361"/>
                </a:lnTo>
                <a:lnTo>
                  <a:pt x="5434" y="2336"/>
                </a:lnTo>
                <a:lnTo>
                  <a:pt x="5457" y="2311"/>
                </a:lnTo>
                <a:lnTo>
                  <a:pt x="5479" y="2286"/>
                </a:lnTo>
                <a:lnTo>
                  <a:pt x="5501" y="2260"/>
                </a:lnTo>
                <a:lnTo>
                  <a:pt x="5521" y="2234"/>
                </a:lnTo>
                <a:lnTo>
                  <a:pt x="5542" y="2207"/>
                </a:lnTo>
                <a:lnTo>
                  <a:pt x="5561" y="2180"/>
                </a:lnTo>
                <a:lnTo>
                  <a:pt x="5579" y="2152"/>
                </a:lnTo>
                <a:lnTo>
                  <a:pt x="5596" y="2124"/>
                </a:lnTo>
                <a:lnTo>
                  <a:pt x="5613" y="2096"/>
                </a:lnTo>
                <a:lnTo>
                  <a:pt x="5631" y="2068"/>
                </a:lnTo>
                <a:lnTo>
                  <a:pt x="5646" y="2039"/>
                </a:lnTo>
                <a:lnTo>
                  <a:pt x="5661" y="2011"/>
                </a:lnTo>
                <a:lnTo>
                  <a:pt x="5675" y="1981"/>
                </a:lnTo>
                <a:lnTo>
                  <a:pt x="5689" y="1952"/>
                </a:lnTo>
                <a:lnTo>
                  <a:pt x="5701" y="1922"/>
                </a:lnTo>
                <a:lnTo>
                  <a:pt x="5713" y="1892"/>
                </a:lnTo>
                <a:lnTo>
                  <a:pt x="5725" y="1860"/>
                </a:lnTo>
                <a:lnTo>
                  <a:pt x="5736" y="1830"/>
                </a:lnTo>
                <a:lnTo>
                  <a:pt x="5745" y="1799"/>
                </a:lnTo>
                <a:lnTo>
                  <a:pt x="5754" y="1768"/>
                </a:lnTo>
                <a:lnTo>
                  <a:pt x="5762" y="1737"/>
                </a:lnTo>
                <a:lnTo>
                  <a:pt x="5770" y="1706"/>
                </a:lnTo>
                <a:lnTo>
                  <a:pt x="5778" y="1674"/>
                </a:lnTo>
                <a:lnTo>
                  <a:pt x="5784" y="1643"/>
                </a:lnTo>
                <a:lnTo>
                  <a:pt x="5789" y="1611"/>
                </a:lnTo>
                <a:lnTo>
                  <a:pt x="5794" y="1579"/>
                </a:lnTo>
                <a:lnTo>
                  <a:pt x="5798" y="1546"/>
                </a:lnTo>
                <a:lnTo>
                  <a:pt x="5801" y="1515"/>
                </a:lnTo>
                <a:lnTo>
                  <a:pt x="5803" y="1483"/>
                </a:lnTo>
                <a:lnTo>
                  <a:pt x="5805" y="1451"/>
                </a:lnTo>
                <a:lnTo>
                  <a:pt x="5806" y="1419"/>
                </a:lnTo>
                <a:lnTo>
                  <a:pt x="5806" y="1387"/>
                </a:lnTo>
                <a:lnTo>
                  <a:pt x="5806" y="1353"/>
                </a:lnTo>
                <a:lnTo>
                  <a:pt x="5805" y="1321"/>
                </a:lnTo>
                <a:lnTo>
                  <a:pt x="5803" y="1289"/>
                </a:lnTo>
                <a:lnTo>
                  <a:pt x="5801" y="1257"/>
                </a:lnTo>
                <a:lnTo>
                  <a:pt x="5797" y="1225"/>
                </a:lnTo>
                <a:lnTo>
                  <a:pt x="5794" y="1193"/>
                </a:lnTo>
                <a:lnTo>
                  <a:pt x="5788" y="1160"/>
                </a:lnTo>
                <a:lnTo>
                  <a:pt x="5783" y="1129"/>
                </a:lnTo>
                <a:lnTo>
                  <a:pt x="5776" y="1097"/>
                </a:lnTo>
                <a:lnTo>
                  <a:pt x="5769" y="1065"/>
                </a:lnTo>
                <a:lnTo>
                  <a:pt x="5760" y="1034"/>
                </a:lnTo>
                <a:lnTo>
                  <a:pt x="5752" y="1002"/>
                </a:lnTo>
                <a:lnTo>
                  <a:pt x="5743" y="971"/>
                </a:lnTo>
                <a:lnTo>
                  <a:pt x="5732" y="940"/>
                </a:lnTo>
                <a:lnTo>
                  <a:pt x="5722" y="908"/>
                </a:lnTo>
                <a:lnTo>
                  <a:pt x="5710" y="878"/>
                </a:lnTo>
                <a:lnTo>
                  <a:pt x="5697" y="847"/>
                </a:lnTo>
                <a:lnTo>
                  <a:pt x="5684" y="817"/>
                </a:lnTo>
                <a:lnTo>
                  <a:pt x="5670" y="787"/>
                </a:lnTo>
                <a:lnTo>
                  <a:pt x="5655" y="757"/>
                </a:lnTo>
                <a:lnTo>
                  <a:pt x="5639" y="727"/>
                </a:lnTo>
                <a:lnTo>
                  <a:pt x="5623" y="698"/>
                </a:lnTo>
                <a:lnTo>
                  <a:pt x="5606" y="669"/>
                </a:lnTo>
                <a:lnTo>
                  <a:pt x="5588" y="640"/>
                </a:lnTo>
                <a:lnTo>
                  <a:pt x="5570" y="613"/>
                </a:lnTo>
                <a:lnTo>
                  <a:pt x="5550" y="585"/>
                </a:lnTo>
                <a:lnTo>
                  <a:pt x="5530" y="557"/>
                </a:lnTo>
                <a:lnTo>
                  <a:pt x="5508" y="529"/>
                </a:lnTo>
                <a:lnTo>
                  <a:pt x="5487" y="502"/>
                </a:lnTo>
                <a:close/>
                <a:moveTo>
                  <a:pt x="5108" y="2596"/>
                </a:moveTo>
                <a:lnTo>
                  <a:pt x="3360" y="490"/>
                </a:lnTo>
                <a:lnTo>
                  <a:pt x="3336" y="519"/>
                </a:lnTo>
                <a:lnTo>
                  <a:pt x="3313" y="548"/>
                </a:lnTo>
                <a:lnTo>
                  <a:pt x="3292" y="578"/>
                </a:lnTo>
                <a:lnTo>
                  <a:pt x="3270" y="608"/>
                </a:lnTo>
                <a:lnTo>
                  <a:pt x="3250" y="639"/>
                </a:lnTo>
                <a:lnTo>
                  <a:pt x="3230" y="670"/>
                </a:lnTo>
                <a:lnTo>
                  <a:pt x="3212" y="702"/>
                </a:lnTo>
                <a:lnTo>
                  <a:pt x="3194" y="734"/>
                </a:lnTo>
                <a:lnTo>
                  <a:pt x="3178" y="766"/>
                </a:lnTo>
                <a:lnTo>
                  <a:pt x="3162" y="798"/>
                </a:lnTo>
                <a:lnTo>
                  <a:pt x="3147" y="831"/>
                </a:lnTo>
                <a:lnTo>
                  <a:pt x="3133" y="865"/>
                </a:lnTo>
                <a:lnTo>
                  <a:pt x="3120" y="898"/>
                </a:lnTo>
                <a:lnTo>
                  <a:pt x="3107" y="932"/>
                </a:lnTo>
                <a:lnTo>
                  <a:pt x="3096" y="965"/>
                </a:lnTo>
                <a:lnTo>
                  <a:pt x="3086" y="1000"/>
                </a:lnTo>
                <a:lnTo>
                  <a:pt x="4557" y="2772"/>
                </a:lnTo>
                <a:lnTo>
                  <a:pt x="4592" y="2767"/>
                </a:lnTo>
                <a:lnTo>
                  <a:pt x="4627" y="2763"/>
                </a:lnTo>
                <a:lnTo>
                  <a:pt x="4663" y="2757"/>
                </a:lnTo>
                <a:lnTo>
                  <a:pt x="4698" y="2750"/>
                </a:lnTo>
                <a:lnTo>
                  <a:pt x="4733" y="2743"/>
                </a:lnTo>
                <a:lnTo>
                  <a:pt x="4769" y="2734"/>
                </a:lnTo>
                <a:lnTo>
                  <a:pt x="4804" y="2725"/>
                </a:lnTo>
                <a:lnTo>
                  <a:pt x="4838" y="2714"/>
                </a:lnTo>
                <a:lnTo>
                  <a:pt x="4873" y="2702"/>
                </a:lnTo>
                <a:lnTo>
                  <a:pt x="4907" y="2690"/>
                </a:lnTo>
                <a:lnTo>
                  <a:pt x="4941" y="2676"/>
                </a:lnTo>
                <a:lnTo>
                  <a:pt x="4976" y="2662"/>
                </a:lnTo>
                <a:lnTo>
                  <a:pt x="5009" y="2647"/>
                </a:lnTo>
                <a:lnTo>
                  <a:pt x="5042" y="2630"/>
                </a:lnTo>
                <a:lnTo>
                  <a:pt x="5074" y="2614"/>
                </a:lnTo>
                <a:lnTo>
                  <a:pt x="5108" y="2596"/>
                </a:lnTo>
                <a:close/>
              </a:path>
            </a:pathLst>
          </a:custGeom>
          <a:solidFill>
            <a:srgbClr val="FFC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" name="摄像头"/>
          <p:cNvSpPr/>
          <p:nvPr/>
        </p:nvSpPr>
        <p:spPr bwMode="auto">
          <a:xfrm>
            <a:off x="4209415" y="4478020"/>
            <a:ext cx="664845" cy="1018540"/>
          </a:xfrm>
          <a:custGeom>
            <a:avLst/>
            <a:gdLst>
              <a:gd name="T0" fmla="*/ 738635 w 1187450"/>
              <a:gd name="T1" fmla="*/ 1316213 h 1766888"/>
              <a:gd name="T2" fmla="*/ 336645 w 1187450"/>
              <a:gd name="T3" fmla="*/ 1256307 h 1766888"/>
              <a:gd name="T4" fmla="*/ 525496 w 1187450"/>
              <a:gd name="T5" fmla="*/ 1313475 h 1766888"/>
              <a:gd name="T6" fmla="*/ 812723 w 1187450"/>
              <a:gd name="T7" fmla="*/ 491823 h 1766888"/>
              <a:gd name="T8" fmla="*/ 730913 w 1187450"/>
              <a:gd name="T9" fmla="*/ 540065 h 1766888"/>
              <a:gd name="T10" fmla="*/ 689495 w 1187450"/>
              <a:gd name="T11" fmla="*/ 625256 h 1766888"/>
              <a:gd name="T12" fmla="*/ 703872 w 1187450"/>
              <a:gd name="T13" fmla="*/ 721053 h 1766888"/>
              <a:gd name="T14" fmla="*/ 767881 w 1187450"/>
              <a:gd name="T15" fmla="*/ 789822 h 1766888"/>
              <a:gd name="T16" fmla="*/ 863383 w 1187450"/>
              <a:gd name="T17" fmla="*/ 813429 h 1766888"/>
              <a:gd name="T18" fmla="*/ 954777 w 1187450"/>
              <a:gd name="T19" fmla="*/ 781269 h 1766888"/>
              <a:gd name="T20" fmla="*/ 1011598 w 1187450"/>
              <a:gd name="T21" fmla="*/ 706342 h 1766888"/>
              <a:gd name="T22" fmla="*/ 1016732 w 1187450"/>
              <a:gd name="T23" fmla="*/ 609517 h 1766888"/>
              <a:gd name="T24" fmla="*/ 967441 w 1187450"/>
              <a:gd name="T25" fmla="*/ 529116 h 1766888"/>
              <a:gd name="T26" fmla="*/ 880155 w 1187450"/>
              <a:gd name="T27" fmla="*/ 488402 h 1766888"/>
              <a:gd name="T28" fmla="*/ 890424 w 1187450"/>
              <a:gd name="T29" fmla="*/ 347785 h 1766888"/>
              <a:gd name="T30" fmla="*/ 1038640 w 1187450"/>
              <a:gd name="T31" fmla="*/ 456241 h 1766888"/>
              <a:gd name="T32" fmla="*/ 1102993 w 1187450"/>
              <a:gd name="T33" fmla="*/ 629703 h 1766888"/>
              <a:gd name="T34" fmla="*/ 1056097 w 1187450"/>
              <a:gd name="T35" fmla="*/ 810692 h 1766888"/>
              <a:gd name="T36" fmla="*/ 919177 w 1187450"/>
              <a:gd name="T37" fmla="*/ 932150 h 1766888"/>
              <a:gd name="T38" fmla="*/ 728859 w 1187450"/>
              <a:gd name="T39" fmla="*/ 959863 h 1766888"/>
              <a:gd name="T40" fmla="*/ 559764 w 1187450"/>
              <a:gd name="T41" fmla="*/ 881172 h 1766888"/>
              <a:gd name="T42" fmla="*/ 463577 w 1187450"/>
              <a:gd name="T43" fmla="*/ 725501 h 1766888"/>
              <a:gd name="T44" fmla="*/ 473505 w 1187450"/>
              <a:gd name="T45" fmla="*/ 536985 h 1766888"/>
              <a:gd name="T46" fmla="*/ 583724 w 1187450"/>
              <a:gd name="T47" fmla="*/ 391920 h 1766888"/>
              <a:gd name="T48" fmla="*/ 761378 w 1187450"/>
              <a:gd name="T49" fmla="*/ 328967 h 1766888"/>
              <a:gd name="T50" fmla="*/ 628467 w 1187450"/>
              <a:gd name="T51" fmla="*/ 271652 h 1766888"/>
              <a:gd name="T52" fmla="*/ 436435 w 1187450"/>
              <a:gd name="T53" fmla="*/ 397897 h 1766888"/>
              <a:gd name="T54" fmla="*/ 354625 w 1187450"/>
              <a:gd name="T55" fmla="*/ 560068 h 1766888"/>
              <a:gd name="T56" fmla="*/ 345383 w 1187450"/>
              <a:gd name="T57" fmla="*/ 679813 h 1766888"/>
              <a:gd name="T58" fmla="*/ 375847 w 1187450"/>
              <a:gd name="T59" fmla="*/ 803323 h 1766888"/>
              <a:gd name="T60" fmla="*/ 522695 w 1187450"/>
              <a:gd name="T61" fmla="*/ 977125 h 1766888"/>
              <a:gd name="T62" fmla="*/ 697270 w 1187450"/>
              <a:gd name="T63" fmla="*/ 1041104 h 1766888"/>
              <a:gd name="T64" fmla="*/ 820498 w 1187450"/>
              <a:gd name="T65" fmla="*/ 1038366 h 1766888"/>
              <a:gd name="T66" fmla="*/ 1006369 w 1187450"/>
              <a:gd name="T67" fmla="*/ 954544 h 1766888"/>
              <a:gd name="T68" fmla="*/ 1132335 w 1187450"/>
              <a:gd name="T69" fmla="*/ 775952 h 1766888"/>
              <a:gd name="T70" fmla="*/ 1153558 w 1187450"/>
              <a:gd name="T71" fmla="*/ 659628 h 1766888"/>
              <a:gd name="T72" fmla="*/ 1138497 w 1187450"/>
              <a:gd name="T73" fmla="*/ 540909 h 1766888"/>
              <a:gd name="T74" fmla="*/ 1034779 w 1187450"/>
              <a:gd name="T75" fmla="*/ 369844 h 1766888"/>
              <a:gd name="T76" fmla="*/ 840009 w 1187450"/>
              <a:gd name="T77" fmla="*/ 264125 h 1766888"/>
              <a:gd name="T78" fmla="*/ 656193 w 1187450"/>
              <a:gd name="T79" fmla="*/ 342 h 1766888"/>
              <a:gd name="T80" fmla="*/ 844801 w 1187450"/>
              <a:gd name="T81" fmla="*/ 32844 h 1766888"/>
              <a:gd name="T82" fmla="*/ 1010134 w 1187450"/>
              <a:gd name="T83" fmla="*/ 115298 h 1766888"/>
              <a:gd name="T84" fmla="*/ 1143289 w 1187450"/>
              <a:gd name="T85" fmla="*/ 239149 h 1766888"/>
              <a:gd name="T86" fmla="*/ 1235026 w 1187450"/>
              <a:gd name="T87" fmla="*/ 395503 h 1766888"/>
              <a:gd name="T88" fmla="*/ 1277814 w 1187450"/>
              <a:gd name="T89" fmla="*/ 576832 h 1766888"/>
              <a:gd name="T90" fmla="*/ 1263095 w 1187450"/>
              <a:gd name="T91" fmla="*/ 765688 h 1766888"/>
              <a:gd name="T92" fmla="*/ 1194634 w 1187450"/>
              <a:gd name="T93" fmla="*/ 935727 h 1766888"/>
              <a:gd name="T94" fmla="*/ 1081332 w 1187450"/>
              <a:gd name="T95" fmla="*/ 1077027 h 1766888"/>
              <a:gd name="T96" fmla="*/ 931061 w 1187450"/>
              <a:gd name="T97" fmla="*/ 1181376 h 1766888"/>
              <a:gd name="T98" fmla="*/ 753407 w 1187450"/>
              <a:gd name="T99" fmla="*/ 1239539 h 1766888"/>
              <a:gd name="T100" fmla="*/ 558295 w 1187450"/>
              <a:gd name="T101" fmla="*/ 1244671 h 1766888"/>
              <a:gd name="T102" fmla="*/ 376532 w 1187450"/>
              <a:gd name="T103" fmla="*/ 1194378 h 1766888"/>
              <a:gd name="T104" fmla="*/ 221469 w 1187450"/>
              <a:gd name="T105" fmla="*/ 1097213 h 1766888"/>
              <a:gd name="T106" fmla="*/ 101321 w 1187450"/>
              <a:gd name="T107" fmla="*/ 961387 h 1766888"/>
              <a:gd name="T108" fmla="*/ 24645 w 1187450"/>
              <a:gd name="T109" fmla="*/ 795796 h 1766888"/>
              <a:gd name="T110" fmla="*/ 342 w 1187450"/>
              <a:gd name="T111" fmla="*/ 608650 h 1766888"/>
              <a:gd name="T112" fmla="*/ 33888 w 1187450"/>
              <a:gd name="T113" fmla="*/ 424242 h 1766888"/>
              <a:gd name="T114" fmla="*/ 118437 w 1187450"/>
              <a:gd name="T115" fmla="*/ 263099 h 1766888"/>
              <a:gd name="T116" fmla="*/ 245088 w 1187450"/>
              <a:gd name="T117" fmla="*/ 133089 h 1766888"/>
              <a:gd name="T118" fmla="*/ 405285 w 1187450"/>
              <a:gd name="T119" fmla="*/ 43450 h 1766888"/>
              <a:gd name="T120" fmla="*/ 590472 w 1187450"/>
              <a:gd name="T121" fmla="*/ 1711 h 176688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187450" h="1766888">
                <a:moveTo>
                  <a:pt x="872173" y="1166813"/>
                </a:moveTo>
                <a:lnTo>
                  <a:pt x="1084263" y="1646873"/>
                </a:lnTo>
                <a:lnTo>
                  <a:pt x="530543" y="1755141"/>
                </a:lnTo>
                <a:lnTo>
                  <a:pt x="551181" y="1224915"/>
                </a:lnTo>
                <a:lnTo>
                  <a:pt x="572453" y="1226503"/>
                </a:lnTo>
                <a:lnTo>
                  <a:pt x="582931" y="1226820"/>
                </a:lnTo>
                <a:lnTo>
                  <a:pt x="594043" y="1227138"/>
                </a:lnTo>
                <a:lnTo>
                  <a:pt x="612458" y="1226820"/>
                </a:lnTo>
                <a:lnTo>
                  <a:pt x="630873" y="1226185"/>
                </a:lnTo>
                <a:lnTo>
                  <a:pt x="648971" y="1224915"/>
                </a:lnTo>
                <a:lnTo>
                  <a:pt x="667068" y="1223010"/>
                </a:lnTo>
                <a:lnTo>
                  <a:pt x="685483" y="1220788"/>
                </a:lnTo>
                <a:lnTo>
                  <a:pt x="703263" y="1218248"/>
                </a:lnTo>
                <a:lnTo>
                  <a:pt x="721043" y="1215073"/>
                </a:lnTo>
                <a:lnTo>
                  <a:pt x="738823" y="1211263"/>
                </a:lnTo>
                <a:lnTo>
                  <a:pt x="755968" y="1207135"/>
                </a:lnTo>
                <a:lnTo>
                  <a:pt x="773113" y="1202690"/>
                </a:lnTo>
                <a:lnTo>
                  <a:pt x="789941" y="1197928"/>
                </a:lnTo>
                <a:lnTo>
                  <a:pt x="806768" y="1192530"/>
                </a:lnTo>
                <a:lnTo>
                  <a:pt x="823278" y="1186815"/>
                </a:lnTo>
                <a:lnTo>
                  <a:pt x="840106" y="1180465"/>
                </a:lnTo>
                <a:lnTo>
                  <a:pt x="856298" y="1174115"/>
                </a:lnTo>
                <a:lnTo>
                  <a:pt x="872173" y="1166813"/>
                </a:lnTo>
                <a:close/>
                <a:moveTo>
                  <a:pt x="312420" y="1165225"/>
                </a:moveTo>
                <a:lnTo>
                  <a:pt x="326390" y="1171575"/>
                </a:lnTo>
                <a:lnTo>
                  <a:pt x="340360" y="1177290"/>
                </a:lnTo>
                <a:lnTo>
                  <a:pt x="354330" y="1183005"/>
                </a:lnTo>
                <a:lnTo>
                  <a:pt x="368618" y="1188085"/>
                </a:lnTo>
                <a:lnTo>
                  <a:pt x="382905" y="1192848"/>
                </a:lnTo>
                <a:lnTo>
                  <a:pt x="397193" y="1197928"/>
                </a:lnTo>
                <a:lnTo>
                  <a:pt x="412115" y="1202055"/>
                </a:lnTo>
                <a:lnTo>
                  <a:pt x="427038" y="1205865"/>
                </a:lnTo>
                <a:lnTo>
                  <a:pt x="441961" y="1209675"/>
                </a:lnTo>
                <a:lnTo>
                  <a:pt x="457201" y="1212850"/>
                </a:lnTo>
                <a:lnTo>
                  <a:pt x="472441" y="1215708"/>
                </a:lnTo>
                <a:lnTo>
                  <a:pt x="487681" y="1218248"/>
                </a:lnTo>
                <a:lnTo>
                  <a:pt x="503238" y="1220470"/>
                </a:lnTo>
                <a:lnTo>
                  <a:pt x="519113" y="1222375"/>
                </a:lnTo>
                <a:lnTo>
                  <a:pt x="534671" y="1223963"/>
                </a:lnTo>
                <a:lnTo>
                  <a:pt x="550546" y="1224915"/>
                </a:lnTo>
                <a:lnTo>
                  <a:pt x="468313" y="1766888"/>
                </a:lnTo>
                <a:lnTo>
                  <a:pt x="119063" y="1646873"/>
                </a:lnTo>
                <a:lnTo>
                  <a:pt x="312420" y="1165225"/>
                </a:lnTo>
                <a:close/>
                <a:moveTo>
                  <a:pt x="785370" y="451406"/>
                </a:moveTo>
                <a:lnTo>
                  <a:pt x="777428" y="452358"/>
                </a:lnTo>
                <a:lnTo>
                  <a:pt x="769487" y="452993"/>
                </a:lnTo>
                <a:lnTo>
                  <a:pt x="761863" y="454580"/>
                </a:lnTo>
                <a:lnTo>
                  <a:pt x="754239" y="456166"/>
                </a:lnTo>
                <a:lnTo>
                  <a:pt x="747250" y="458387"/>
                </a:lnTo>
                <a:lnTo>
                  <a:pt x="739944" y="460609"/>
                </a:lnTo>
                <a:lnTo>
                  <a:pt x="732637" y="463147"/>
                </a:lnTo>
                <a:lnTo>
                  <a:pt x="725966" y="466321"/>
                </a:lnTo>
                <a:lnTo>
                  <a:pt x="719295" y="469494"/>
                </a:lnTo>
                <a:lnTo>
                  <a:pt x="712624" y="473302"/>
                </a:lnTo>
                <a:lnTo>
                  <a:pt x="706271" y="477110"/>
                </a:lnTo>
                <a:lnTo>
                  <a:pt x="700235" y="481870"/>
                </a:lnTo>
                <a:lnTo>
                  <a:pt x="694517" y="485995"/>
                </a:lnTo>
                <a:lnTo>
                  <a:pt x="688799" y="490755"/>
                </a:lnTo>
                <a:lnTo>
                  <a:pt x="683399" y="495832"/>
                </a:lnTo>
                <a:lnTo>
                  <a:pt x="678316" y="500910"/>
                </a:lnTo>
                <a:lnTo>
                  <a:pt x="673551" y="506622"/>
                </a:lnTo>
                <a:lnTo>
                  <a:pt x="668786" y="512333"/>
                </a:lnTo>
                <a:lnTo>
                  <a:pt x="664339" y="518363"/>
                </a:lnTo>
                <a:lnTo>
                  <a:pt x="660527" y="524392"/>
                </a:lnTo>
                <a:lnTo>
                  <a:pt x="656715" y="530739"/>
                </a:lnTo>
                <a:lnTo>
                  <a:pt x="653221" y="537402"/>
                </a:lnTo>
                <a:lnTo>
                  <a:pt x="650044" y="544066"/>
                </a:lnTo>
                <a:lnTo>
                  <a:pt x="647185" y="550730"/>
                </a:lnTo>
                <a:lnTo>
                  <a:pt x="644961" y="558029"/>
                </a:lnTo>
                <a:lnTo>
                  <a:pt x="642738" y="565327"/>
                </a:lnTo>
                <a:lnTo>
                  <a:pt x="640832" y="572309"/>
                </a:lnTo>
                <a:lnTo>
                  <a:pt x="639879" y="579925"/>
                </a:lnTo>
                <a:lnTo>
                  <a:pt x="638608" y="587540"/>
                </a:lnTo>
                <a:lnTo>
                  <a:pt x="638290" y="595156"/>
                </a:lnTo>
                <a:lnTo>
                  <a:pt x="637973" y="603090"/>
                </a:lnTo>
                <a:lnTo>
                  <a:pt x="638290" y="611023"/>
                </a:lnTo>
                <a:lnTo>
                  <a:pt x="638608" y="618639"/>
                </a:lnTo>
                <a:lnTo>
                  <a:pt x="639879" y="625937"/>
                </a:lnTo>
                <a:lnTo>
                  <a:pt x="640832" y="633553"/>
                </a:lnTo>
                <a:lnTo>
                  <a:pt x="642738" y="640852"/>
                </a:lnTo>
                <a:lnTo>
                  <a:pt x="644961" y="647833"/>
                </a:lnTo>
                <a:lnTo>
                  <a:pt x="647185" y="655132"/>
                </a:lnTo>
                <a:lnTo>
                  <a:pt x="650044" y="662113"/>
                </a:lnTo>
                <a:lnTo>
                  <a:pt x="653221" y="668777"/>
                </a:lnTo>
                <a:lnTo>
                  <a:pt x="656715" y="675123"/>
                </a:lnTo>
                <a:lnTo>
                  <a:pt x="660527" y="681470"/>
                </a:lnTo>
                <a:lnTo>
                  <a:pt x="664339" y="687816"/>
                </a:lnTo>
                <a:lnTo>
                  <a:pt x="668786" y="693846"/>
                </a:lnTo>
                <a:lnTo>
                  <a:pt x="673551" y="699240"/>
                </a:lnTo>
                <a:lnTo>
                  <a:pt x="678316" y="704952"/>
                </a:lnTo>
                <a:lnTo>
                  <a:pt x="683399" y="710347"/>
                </a:lnTo>
                <a:lnTo>
                  <a:pt x="688799" y="715107"/>
                </a:lnTo>
                <a:lnTo>
                  <a:pt x="694517" y="720184"/>
                </a:lnTo>
                <a:lnTo>
                  <a:pt x="700235" y="724627"/>
                </a:lnTo>
                <a:lnTo>
                  <a:pt x="706271" y="728752"/>
                </a:lnTo>
                <a:lnTo>
                  <a:pt x="712624" y="732560"/>
                </a:lnTo>
                <a:lnTo>
                  <a:pt x="719295" y="736368"/>
                </a:lnTo>
                <a:lnTo>
                  <a:pt x="725966" y="739858"/>
                </a:lnTo>
                <a:lnTo>
                  <a:pt x="732637" y="742714"/>
                </a:lnTo>
                <a:lnTo>
                  <a:pt x="739944" y="745570"/>
                </a:lnTo>
                <a:lnTo>
                  <a:pt x="747250" y="747792"/>
                </a:lnTo>
                <a:lnTo>
                  <a:pt x="754239" y="750013"/>
                </a:lnTo>
                <a:lnTo>
                  <a:pt x="761863" y="751600"/>
                </a:lnTo>
                <a:lnTo>
                  <a:pt x="769487" y="753186"/>
                </a:lnTo>
                <a:lnTo>
                  <a:pt x="777428" y="753821"/>
                </a:lnTo>
                <a:lnTo>
                  <a:pt x="785370" y="754456"/>
                </a:lnTo>
                <a:lnTo>
                  <a:pt x="793312" y="754456"/>
                </a:lnTo>
                <a:lnTo>
                  <a:pt x="801254" y="754456"/>
                </a:lnTo>
                <a:lnTo>
                  <a:pt x="809195" y="753821"/>
                </a:lnTo>
                <a:lnTo>
                  <a:pt x="816819" y="753186"/>
                </a:lnTo>
                <a:lnTo>
                  <a:pt x="824761" y="751600"/>
                </a:lnTo>
                <a:lnTo>
                  <a:pt x="831750" y="750013"/>
                </a:lnTo>
                <a:lnTo>
                  <a:pt x="839374" y="747792"/>
                </a:lnTo>
                <a:lnTo>
                  <a:pt x="846680" y="745570"/>
                </a:lnTo>
                <a:lnTo>
                  <a:pt x="853669" y="742714"/>
                </a:lnTo>
                <a:lnTo>
                  <a:pt x="860657" y="739858"/>
                </a:lnTo>
                <a:lnTo>
                  <a:pt x="867328" y="736368"/>
                </a:lnTo>
                <a:lnTo>
                  <a:pt x="873999" y="732560"/>
                </a:lnTo>
                <a:lnTo>
                  <a:pt x="880035" y="728752"/>
                </a:lnTo>
                <a:lnTo>
                  <a:pt x="886071" y="724627"/>
                </a:lnTo>
                <a:lnTo>
                  <a:pt x="892106" y="720184"/>
                </a:lnTo>
                <a:lnTo>
                  <a:pt x="897824" y="715107"/>
                </a:lnTo>
                <a:lnTo>
                  <a:pt x="902907" y="710347"/>
                </a:lnTo>
                <a:lnTo>
                  <a:pt x="908307" y="704952"/>
                </a:lnTo>
                <a:lnTo>
                  <a:pt x="913072" y="699240"/>
                </a:lnTo>
                <a:lnTo>
                  <a:pt x="917837" y="693846"/>
                </a:lnTo>
                <a:lnTo>
                  <a:pt x="921967" y="687816"/>
                </a:lnTo>
                <a:lnTo>
                  <a:pt x="926097" y="681470"/>
                </a:lnTo>
                <a:lnTo>
                  <a:pt x="929909" y="675123"/>
                </a:lnTo>
                <a:lnTo>
                  <a:pt x="933085" y="668777"/>
                </a:lnTo>
                <a:lnTo>
                  <a:pt x="936262" y="662113"/>
                </a:lnTo>
                <a:lnTo>
                  <a:pt x="938803" y="655132"/>
                </a:lnTo>
                <a:lnTo>
                  <a:pt x="941662" y="647833"/>
                </a:lnTo>
                <a:lnTo>
                  <a:pt x="943568" y="640852"/>
                </a:lnTo>
                <a:lnTo>
                  <a:pt x="945474" y="633553"/>
                </a:lnTo>
                <a:lnTo>
                  <a:pt x="946427" y="625937"/>
                </a:lnTo>
                <a:lnTo>
                  <a:pt x="947698" y="618639"/>
                </a:lnTo>
                <a:lnTo>
                  <a:pt x="948333" y="611023"/>
                </a:lnTo>
                <a:lnTo>
                  <a:pt x="948333" y="603090"/>
                </a:lnTo>
                <a:lnTo>
                  <a:pt x="948333" y="595156"/>
                </a:lnTo>
                <a:lnTo>
                  <a:pt x="947698" y="587540"/>
                </a:lnTo>
                <a:lnTo>
                  <a:pt x="946427" y="579925"/>
                </a:lnTo>
                <a:lnTo>
                  <a:pt x="945474" y="572309"/>
                </a:lnTo>
                <a:lnTo>
                  <a:pt x="943568" y="565327"/>
                </a:lnTo>
                <a:lnTo>
                  <a:pt x="941662" y="558029"/>
                </a:lnTo>
                <a:lnTo>
                  <a:pt x="938803" y="550730"/>
                </a:lnTo>
                <a:lnTo>
                  <a:pt x="936262" y="544066"/>
                </a:lnTo>
                <a:lnTo>
                  <a:pt x="933085" y="537402"/>
                </a:lnTo>
                <a:lnTo>
                  <a:pt x="929909" y="530739"/>
                </a:lnTo>
                <a:lnTo>
                  <a:pt x="926097" y="524392"/>
                </a:lnTo>
                <a:lnTo>
                  <a:pt x="921967" y="518363"/>
                </a:lnTo>
                <a:lnTo>
                  <a:pt x="917837" y="512333"/>
                </a:lnTo>
                <a:lnTo>
                  <a:pt x="913072" y="506622"/>
                </a:lnTo>
                <a:lnTo>
                  <a:pt x="908307" y="500910"/>
                </a:lnTo>
                <a:lnTo>
                  <a:pt x="902907" y="495832"/>
                </a:lnTo>
                <a:lnTo>
                  <a:pt x="897824" y="490755"/>
                </a:lnTo>
                <a:lnTo>
                  <a:pt x="892106" y="485995"/>
                </a:lnTo>
                <a:lnTo>
                  <a:pt x="886071" y="481870"/>
                </a:lnTo>
                <a:lnTo>
                  <a:pt x="880035" y="477110"/>
                </a:lnTo>
                <a:lnTo>
                  <a:pt x="873999" y="473302"/>
                </a:lnTo>
                <a:lnTo>
                  <a:pt x="867328" y="469494"/>
                </a:lnTo>
                <a:lnTo>
                  <a:pt x="860657" y="466321"/>
                </a:lnTo>
                <a:lnTo>
                  <a:pt x="853669" y="463147"/>
                </a:lnTo>
                <a:lnTo>
                  <a:pt x="846680" y="460609"/>
                </a:lnTo>
                <a:lnTo>
                  <a:pt x="839374" y="458387"/>
                </a:lnTo>
                <a:lnTo>
                  <a:pt x="831750" y="456166"/>
                </a:lnTo>
                <a:lnTo>
                  <a:pt x="824761" y="454580"/>
                </a:lnTo>
                <a:lnTo>
                  <a:pt x="816819" y="452993"/>
                </a:lnTo>
                <a:lnTo>
                  <a:pt x="809195" y="452358"/>
                </a:lnTo>
                <a:lnTo>
                  <a:pt x="801254" y="451406"/>
                </a:lnTo>
                <a:lnTo>
                  <a:pt x="793312" y="451406"/>
                </a:lnTo>
                <a:lnTo>
                  <a:pt x="785370" y="451406"/>
                </a:lnTo>
                <a:close/>
                <a:moveTo>
                  <a:pt x="722154" y="304800"/>
                </a:moveTo>
                <a:lnTo>
                  <a:pt x="737720" y="305117"/>
                </a:lnTo>
                <a:lnTo>
                  <a:pt x="753286" y="306387"/>
                </a:lnTo>
                <a:lnTo>
                  <a:pt x="768216" y="308291"/>
                </a:lnTo>
                <a:lnTo>
                  <a:pt x="783147" y="310829"/>
                </a:lnTo>
                <a:lnTo>
                  <a:pt x="797759" y="314003"/>
                </a:lnTo>
                <a:lnTo>
                  <a:pt x="812054" y="318128"/>
                </a:lnTo>
                <a:lnTo>
                  <a:pt x="826349" y="322571"/>
                </a:lnTo>
                <a:lnTo>
                  <a:pt x="839691" y="327965"/>
                </a:lnTo>
                <a:lnTo>
                  <a:pt x="853033" y="333994"/>
                </a:lnTo>
                <a:lnTo>
                  <a:pt x="866058" y="340341"/>
                </a:lnTo>
                <a:lnTo>
                  <a:pt x="878764" y="347640"/>
                </a:lnTo>
                <a:lnTo>
                  <a:pt x="890836" y="355255"/>
                </a:lnTo>
                <a:lnTo>
                  <a:pt x="902589" y="363506"/>
                </a:lnTo>
                <a:lnTo>
                  <a:pt x="914343" y="372074"/>
                </a:lnTo>
                <a:lnTo>
                  <a:pt x="925144" y="381276"/>
                </a:lnTo>
                <a:lnTo>
                  <a:pt x="935627" y="391114"/>
                </a:lnTo>
                <a:lnTo>
                  <a:pt x="945792" y="401268"/>
                </a:lnTo>
                <a:lnTo>
                  <a:pt x="955322" y="411740"/>
                </a:lnTo>
                <a:lnTo>
                  <a:pt x="963899" y="423164"/>
                </a:lnTo>
                <a:lnTo>
                  <a:pt x="972476" y="434588"/>
                </a:lnTo>
                <a:lnTo>
                  <a:pt x="980100" y="446646"/>
                </a:lnTo>
                <a:lnTo>
                  <a:pt x="987406" y="459022"/>
                </a:lnTo>
                <a:lnTo>
                  <a:pt x="994078" y="471398"/>
                </a:lnTo>
                <a:lnTo>
                  <a:pt x="1000113" y="484726"/>
                </a:lnTo>
                <a:lnTo>
                  <a:pt x="1005514" y="498054"/>
                </a:lnTo>
                <a:lnTo>
                  <a:pt x="1010279" y="511699"/>
                </a:lnTo>
                <a:lnTo>
                  <a:pt x="1014408" y="525661"/>
                </a:lnTo>
                <a:lnTo>
                  <a:pt x="1017585" y="539941"/>
                </a:lnTo>
                <a:lnTo>
                  <a:pt x="1020126" y="554221"/>
                </a:lnTo>
                <a:lnTo>
                  <a:pt x="1022350" y="569135"/>
                </a:lnTo>
                <a:lnTo>
                  <a:pt x="1023621" y="584050"/>
                </a:lnTo>
                <a:lnTo>
                  <a:pt x="1023938" y="599282"/>
                </a:lnTo>
                <a:lnTo>
                  <a:pt x="1023621" y="614513"/>
                </a:lnTo>
                <a:lnTo>
                  <a:pt x="1022350" y="629428"/>
                </a:lnTo>
                <a:lnTo>
                  <a:pt x="1020126" y="644342"/>
                </a:lnTo>
                <a:lnTo>
                  <a:pt x="1017585" y="658622"/>
                </a:lnTo>
                <a:lnTo>
                  <a:pt x="1014408" y="672902"/>
                </a:lnTo>
                <a:lnTo>
                  <a:pt x="1010279" y="686865"/>
                </a:lnTo>
                <a:lnTo>
                  <a:pt x="1005514" y="700510"/>
                </a:lnTo>
                <a:lnTo>
                  <a:pt x="1000113" y="713837"/>
                </a:lnTo>
                <a:lnTo>
                  <a:pt x="994078" y="726848"/>
                </a:lnTo>
                <a:lnTo>
                  <a:pt x="987406" y="739541"/>
                </a:lnTo>
                <a:lnTo>
                  <a:pt x="980100" y="751917"/>
                </a:lnTo>
                <a:lnTo>
                  <a:pt x="972476" y="763975"/>
                </a:lnTo>
                <a:lnTo>
                  <a:pt x="963899" y="775399"/>
                </a:lnTo>
                <a:lnTo>
                  <a:pt x="955322" y="786823"/>
                </a:lnTo>
                <a:lnTo>
                  <a:pt x="945792" y="797295"/>
                </a:lnTo>
                <a:lnTo>
                  <a:pt x="935627" y="807450"/>
                </a:lnTo>
                <a:lnTo>
                  <a:pt x="925144" y="817287"/>
                </a:lnTo>
                <a:lnTo>
                  <a:pt x="914343" y="826489"/>
                </a:lnTo>
                <a:lnTo>
                  <a:pt x="902589" y="835057"/>
                </a:lnTo>
                <a:lnTo>
                  <a:pt x="890836" y="843308"/>
                </a:lnTo>
                <a:lnTo>
                  <a:pt x="878764" y="850924"/>
                </a:lnTo>
                <a:lnTo>
                  <a:pt x="866058" y="858222"/>
                </a:lnTo>
                <a:lnTo>
                  <a:pt x="853033" y="864569"/>
                </a:lnTo>
                <a:lnTo>
                  <a:pt x="839691" y="870598"/>
                </a:lnTo>
                <a:lnTo>
                  <a:pt x="826349" y="875993"/>
                </a:lnTo>
                <a:lnTo>
                  <a:pt x="812054" y="880435"/>
                </a:lnTo>
                <a:lnTo>
                  <a:pt x="797759" y="884561"/>
                </a:lnTo>
                <a:lnTo>
                  <a:pt x="783147" y="887734"/>
                </a:lnTo>
                <a:lnTo>
                  <a:pt x="768216" y="890273"/>
                </a:lnTo>
                <a:lnTo>
                  <a:pt x="753286" y="892177"/>
                </a:lnTo>
                <a:lnTo>
                  <a:pt x="737720" y="893128"/>
                </a:lnTo>
                <a:lnTo>
                  <a:pt x="722154" y="893763"/>
                </a:lnTo>
                <a:lnTo>
                  <a:pt x="706589" y="893128"/>
                </a:lnTo>
                <a:lnTo>
                  <a:pt x="691658" y="892177"/>
                </a:lnTo>
                <a:lnTo>
                  <a:pt x="676410" y="890273"/>
                </a:lnTo>
                <a:lnTo>
                  <a:pt x="661798" y="887734"/>
                </a:lnTo>
                <a:lnTo>
                  <a:pt x="646867" y="884561"/>
                </a:lnTo>
                <a:lnTo>
                  <a:pt x="632572" y="880435"/>
                </a:lnTo>
                <a:lnTo>
                  <a:pt x="618595" y="875993"/>
                </a:lnTo>
                <a:lnTo>
                  <a:pt x="604935" y="870598"/>
                </a:lnTo>
                <a:lnTo>
                  <a:pt x="591593" y="864569"/>
                </a:lnTo>
                <a:lnTo>
                  <a:pt x="578569" y="858222"/>
                </a:lnTo>
                <a:lnTo>
                  <a:pt x="565862" y="850924"/>
                </a:lnTo>
                <a:lnTo>
                  <a:pt x="553791" y="843308"/>
                </a:lnTo>
                <a:lnTo>
                  <a:pt x="541719" y="835057"/>
                </a:lnTo>
                <a:lnTo>
                  <a:pt x="530601" y="826489"/>
                </a:lnTo>
                <a:lnTo>
                  <a:pt x="519483" y="817287"/>
                </a:lnTo>
                <a:lnTo>
                  <a:pt x="509317" y="807450"/>
                </a:lnTo>
                <a:lnTo>
                  <a:pt x="499152" y="797295"/>
                </a:lnTo>
                <a:lnTo>
                  <a:pt x="489622" y="786823"/>
                </a:lnTo>
                <a:lnTo>
                  <a:pt x="481045" y="775399"/>
                </a:lnTo>
                <a:lnTo>
                  <a:pt x="472150" y="763975"/>
                </a:lnTo>
                <a:lnTo>
                  <a:pt x="464526" y="751917"/>
                </a:lnTo>
                <a:lnTo>
                  <a:pt x="457538" y="739541"/>
                </a:lnTo>
                <a:lnTo>
                  <a:pt x="450549" y="726848"/>
                </a:lnTo>
                <a:lnTo>
                  <a:pt x="444513" y="713837"/>
                </a:lnTo>
                <a:lnTo>
                  <a:pt x="439431" y="700510"/>
                </a:lnTo>
                <a:lnTo>
                  <a:pt x="434348" y="686865"/>
                </a:lnTo>
                <a:lnTo>
                  <a:pt x="430218" y="672902"/>
                </a:lnTo>
                <a:lnTo>
                  <a:pt x="427042" y="658622"/>
                </a:lnTo>
                <a:lnTo>
                  <a:pt x="424500" y="644342"/>
                </a:lnTo>
                <a:lnTo>
                  <a:pt x="422594" y="629428"/>
                </a:lnTo>
                <a:lnTo>
                  <a:pt x="421006" y="614513"/>
                </a:lnTo>
                <a:lnTo>
                  <a:pt x="420688" y="599282"/>
                </a:lnTo>
                <a:lnTo>
                  <a:pt x="421006" y="584050"/>
                </a:lnTo>
                <a:lnTo>
                  <a:pt x="422594" y="569135"/>
                </a:lnTo>
                <a:lnTo>
                  <a:pt x="424500" y="554221"/>
                </a:lnTo>
                <a:lnTo>
                  <a:pt x="427042" y="539941"/>
                </a:lnTo>
                <a:lnTo>
                  <a:pt x="430218" y="525661"/>
                </a:lnTo>
                <a:lnTo>
                  <a:pt x="434348" y="511699"/>
                </a:lnTo>
                <a:lnTo>
                  <a:pt x="439431" y="498054"/>
                </a:lnTo>
                <a:lnTo>
                  <a:pt x="444513" y="484726"/>
                </a:lnTo>
                <a:lnTo>
                  <a:pt x="450549" y="471398"/>
                </a:lnTo>
                <a:lnTo>
                  <a:pt x="457538" y="459022"/>
                </a:lnTo>
                <a:lnTo>
                  <a:pt x="464526" y="446646"/>
                </a:lnTo>
                <a:lnTo>
                  <a:pt x="472150" y="434588"/>
                </a:lnTo>
                <a:lnTo>
                  <a:pt x="481045" y="423164"/>
                </a:lnTo>
                <a:lnTo>
                  <a:pt x="489622" y="411740"/>
                </a:lnTo>
                <a:lnTo>
                  <a:pt x="499152" y="401268"/>
                </a:lnTo>
                <a:lnTo>
                  <a:pt x="509317" y="391114"/>
                </a:lnTo>
                <a:lnTo>
                  <a:pt x="519483" y="381276"/>
                </a:lnTo>
                <a:lnTo>
                  <a:pt x="530601" y="372074"/>
                </a:lnTo>
                <a:lnTo>
                  <a:pt x="541719" y="363506"/>
                </a:lnTo>
                <a:lnTo>
                  <a:pt x="553791" y="355255"/>
                </a:lnTo>
                <a:lnTo>
                  <a:pt x="565862" y="347640"/>
                </a:lnTo>
                <a:lnTo>
                  <a:pt x="578569" y="340341"/>
                </a:lnTo>
                <a:lnTo>
                  <a:pt x="591593" y="333994"/>
                </a:lnTo>
                <a:lnTo>
                  <a:pt x="604935" y="327965"/>
                </a:lnTo>
                <a:lnTo>
                  <a:pt x="618595" y="322571"/>
                </a:lnTo>
                <a:lnTo>
                  <a:pt x="632572" y="318128"/>
                </a:lnTo>
                <a:lnTo>
                  <a:pt x="646867" y="314003"/>
                </a:lnTo>
                <a:lnTo>
                  <a:pt x="661798" y="310829"/>
                </a:lnTo>
                <a:lnTo>
                  <a:pt x="676410" y="308291"/>
                </a:lnTo>
                <a:lnTo>
                  <a:pt x="691658" y="306387"/>
                </a:lnTo>
                <a:lnTo>
                  <a:pt x="706589" y="305117"/>
                </a:lnTo>
                <a:lnTo>
                  <a:pt x="722154" y="304800"/>
                </a:lnTo>
                <a:close/>
                <a:moveTo>
                  <a:pt x="685532" y="235773"/>
                </a:moveTo>
                <a:lnTo>
                  <a:pt x="675684" y="236091"/>
                </a:lnTo>
                <a:lnTo>
                  <a:pt x="666154" y="236725"/>
                </a:lnTo>
                <a:lnTo>
                  <a:pt x="656624" y="237677"/>
                </a:lnTo>
                <a:lnTo>
                  <a:pt x="647094" y="238629"/>
                </a:lnTo>
                <a:lnTo>
                  <a:pt x="637881" y="239898"/>
                </a:lnTo>
                <a:lnTo>
                  <a:pt x="628669" y="241168"/>
                </a:lnTo>
                <a:lnTo>
                  <a:pt x="619139" y="243072"/>
                </a:lnTo>
                <a:lnTo>
                  <a:pt x="610244" y="244976"/>
                </a:lnTo>
                <a:lnTo>
                  <a:pt x="601032" y="246880"/>
                </a:lnTo>
                <a:lnTo>
                  <a:pt x="583242" y="251957"/>
                </a:lnTo>
                <a:lnTo>
                  <a:pt x="565770" y="257986"/>
                </a:lnTo>
                <a:lnTo>
                  <a:pt x="548934" y="264333"/>
                </a:lnTo>
                <a:lnTo>
                  <a:pt x="532097" y="271631"/>
                </a:lnTo>
                <a:lnTo>
                  <a:pt x="515896" y="279881"/>
                </a:lnTo>
                <a:lnTo>
                  <a:pt x="500013" y="288449"/>
                </a:lnTo>
                <a:lnTo>
                  <a:pt x="485082" y="297969"/>
                </a:lnTo>
                <a:lnTo>
                  <a:pt x="470152" y="308441"/>
                </a:lnTo>
                <a:lnTo>
                  <a:pt x="456174" y="319230"/>
                </a:lnTo>
                <a:lnTo>
                  <a:pt x="442514" y="330971"/>
                </a:lnTo>
                <a:lnTo>
                  <a:pt x="429490" y="343030"/>
                </a:lnTo>
                <a:lnTo>
                  <a:pt x="416783" y="355723"/>
                </a:lnTo>
                <a:lnTo>
                  <a:pt x="405029" y="369050"/>
                </a:lnTo>
                <a:lnTo>
                  <a:pt x="394228" y="383013"/>
                </a:lnTo>
                <a:lnTo>
                  <a:pt x="383745" y="397292"/>
                </a:lnTo>
                <a:lnTo>
                  <a:pt x="373897" y="412207"/>
                </a:lnTo>
                <a:lnTo>
                  <a:pt x="364685" y="427756"/>
                </a:lnTo>
                <a:lnTo>
                  <a:pt x="356425" y="442987"/>
                </a:lnTo>
                <a:lnTo>
                  <a:pt x="348801" y="459488"/>
                </a:lnTo>
                <a:lnTo>
                  <a:pt x="342448" y="475989"/>
                </a:lnTo>
                <a:lnTo>
                  <a:pt x="339271" y="484557"/>
                </a:lnTo>
                <a:lnTo>
                  <a:pt x="336412" y="493125"/>
                </a:lnTo>
                <a:lnTo>
                  <a:pt x="333553" y="501693"/>
                </a:lnTo>
                <a:lnTo>
                  <a:pt x="331329" y="510895"/>
                </a:lnTo>
                <a:lnTo>
                  <a:pt x="329106" y="519463"/>
                </a:lnTo>
                <a:lnTo>
                  <a:pt x="326882" y="528031"/>
                </a:lnTo>
                <a:lnTo>
                  <a:pt x="325294" y="537233"/>
                </a:lnTo>
                <a:lnTo>
                  <a:pt x="323705" y="546436"/>
                </a:lnTo>
                <a:lnTo>
                  <a:pt x="322435" y="555321"/>
                </a:lnTo>
                <a:lnTo>
                  <a:pt x="321164" y="564841"/>
                </a:lnTo>
                <a:lnTo>
                  <a:pt x="320529" y="573726"/>
                </a:lnTo>
                <a:lnTo>
                  <a:pt x="320211" y="583246"/>
                </a:lnTo>
                <a:lnTo>
                  <a:pt x="319576" y="592765"/>
                </a:lnTo>
                <a:lnTo>
                  <a:pt x="319258" y="602285"/>
                </a:lnTo>
                <a:lnTo>
                  <a:pt x="319576" y="611805"/>
                </a:lnTo>
                <a:lnTo>
                  <a:pt x="320211" y="621007"/>
                </a:lnTo>
                <a:lnTo>
                  <a:pt x="320529" y="630527"/>
                </a:lnTo>
                <a:lnTo>
                  <a:pt x="321164" y="639730"/>
                </a:lnTo>
                <a:lnTo>
                  <a:pt x="322435" y="648932"/>
                </a:lnTo>
                <a:lnTo>
                  <a:pt x="323705" y="658135"/>
                </a:lnTo>
                <a:lnTo>
                  <a:pt x="325294" y="667337"/>
                </a:lnTo>
                <a:lnTo>
                  <a:pt x="326882" y="676222"/>
                </a:lnTo>
                <a:lnTo>
                  <a:pt x="329106" y="685107"/>
                </a:lnTo>
                <a:lnTo>
                  <a:pt x="331329" y="693675"/>
                </a:lnTo>
                <a:lnTo>
                  <a:pt x="333553" y="702878"/>
                </a:lnTo>
                <a:lnTo>
                  <a:pt x="336412" y="711445"/>
                </a:lnTo>
                <a:lnTo>
                  <a:pt x="339271" y="719696"/>
                </a:lnTo>
                <a:lnTo>
                  <a:pt x="342448" y="728581"/>
                </a:lnTo>
                <a:lnTo>
                  <a:pt x="348801" y="745082"/>
                </a:lnTo>
                <a:lnTo>
                  <a:pt x="356425" y="761266"/>
                </a:lnTo>
                <a:lnTo>
                  <a:pt x="364685" y="776815"/>
                </a:lnTo>
                <a:lnTo>
                  <a:pt x="373897" y="792363"/>
                </a:lnTo>
                <a:lnTo>
                  <a:pt x="383745" y="806960"/>
                </a:lnTo>
                <a:lnTo>
                  <a:pt x="394228" y="821875"/>
                </a:lnTo>
                <a:lnTo>
                  <a:pt x="405029" y="835520"/>
                </a:lnTo>
                <a:lnTo>
                  <a:pt x="416783" y="848530"/>
                </a:lnTo>
                <a:lnTo>
                  <a:pt x="429490" y="861541"/>
                </a:lnTo>
                <a:lnTo>
                  <a:pt x="442514" y="873599"/>
                </a:lnTo>
                <a:lnTo>
                  <a:pt x="456174" y="885340"/>
                </a:lnTo>
                <a:lnTo>
                  <a:pt x="470152" y="896129"/>
                </a:lnTo>
                <a:lnTo>
                  <a:pt x="485082" y="906284"/>
                </a:lnTo>
                <a:lnTo>
                  <a:pt x="500013" y="915803"/>
                </a:lnTo>
                <a:lnTo>
                  <a:pt x="515896" y="924688"/>
                </a:lnTo>
                <a:lnTo>
                  <a:pt x="532097" y="932939"/>
                </a:lnTo>
                <a:lnTo>
                  <a:pt x="548934" y="939920"/>
                </a:lnTo>
                <a:lnTo>
                  <a:pt x="565770" y="946584"/>
                </a:lnTo>
                <a:lnTo>
                  <a:pt x="583242" y="952613"/>
                </a:lnTo>
                <a:lnTo>
                  <a:pt x="601032" y="957373"/>
                </a:lnTo>
                <a:lnTo>
                  <a:pt x="610244" y="959277"/>
                </a:lnTo>
                <a:lnTo>
                  <a:pt x="619139" y="961498"/>
                </a:lnTo>
                <a:lnTo>
                  <a:pt x="628669" y="963085"/>
                </a:lnTo>
                <a:lnTo>
                  <a:pt x="637881" y="964672"/>
                </a:lnTo>
                <a:lnTo>
                  <a:pt x="647094" y="965624"/>
                </a:lnTo>
                <a:lnTo>
                  <a:pt x="656624" y="966893"/>
                </a:lnTo>
                <a:lnTo>
                  <a:pt x="666154" y="967528"/>
                </a:lnTo>
                <a:lnTo>
                  <a:pt x="675684" y="968479"/>
                </a:lnTo>
                <a:lnTo>
                  <a:pt x="685532" y="968797"/>
                </a:lnTo>
                <a:lnTo>
                  <a:pt x="694744" y="968797"/>
                </a:lnTo>
                <a:lnTo>
                  <a:pt x="704592" y="968797"/>
                </a:lnTo>
                <a:lnTo>
                  <a:pt x="714122" y="968479"/>
                </a:lnTo>
                <a:lnTo>
                  <a:pt x="723970" y="967528"/>
                </a:lnTo>
                <a:lnTo>
                  <a:pt x="733500" y="966893"/>
                </a:lnTo>
                <a:lnTo>
                  <a:pt x="743030" y="965624"/>
                </a:lnTo>
                <a:lnTo>
                  <a:pt x="751925" y="964672"/>
                </a:lnTo>
                <a:lnTo>
                  <a:pt x="761455" y="963085"/>
                </a:lnTo>
                <a:lnTo>
                  <a:pt x="770667" y="961498"/>
                </a:lnTo>
                <a:lnTo>
                  <a:pt x="779562" y="959277"/>
                </a:lnTo>
                <a:lnTo>
                  <a:pt x="788775" y="957373"/>
                </a:lnTo>
                <a:lnTo>
                  <a:pt x="806882" y="952613"/>
                </a:lnTo>
                <a:lnTo>
                  <a:pt x="824354" y="946584"/>
                </a:lnTo>
                <a:lnTo>
                  <a:pt x="841190" y="939920"/>
                </a:lnTo>
                <a:lnTo>
                  <a:pt x="858027" y="932939"/>
                </a:lnTo>
                <a:lnTo>
                  <a:pt x="874228" y="924688"/>
                </a:lnTo>
                <a:lnTo>
                  <a:pt x="889794" y="915803"/>
                </a:lnTo>
                <a:lnTo>
                  <a:pt x="904724" y="906284"/>
                </a:lnTo>
                <a:lnTo>
                  <a:pt x="919655" y="896129"/>
                </a:lnTo>
                <a:lnTo>
                  <a:pt x="933950" y="885340"/>
                </a:lnTo>
                <a:lnTo>
                  <a:pt x="947609" y="873599"/>
                </a:lnTo>
                <a:lnTo>
                  <a:pt x="960316" y="861541"/>
                </a:lnTo>
                <a:lnTo>
                  <a:pt x="972705" y="848530"/>
                </a:lnTo>
                <a:lnTo>
                  <a:pt x="985095" y="835520"/>
                </a:lnTo>
                <a:lnTo>
                  <a:pt x="995895" y="821875"/>
                </a:lnTo>
                <a:lnTo>
                  <a:pt x="1006378" y="806960"/>
                </a:lnTo>
                <a:lnTo>
                  <a:pt x="1016226" y="792363"/>
                </a:lnTo>
                <a:lnTo>
                  <a:pt x="1025439" y="776815"/>
                </a:lnTo>
                <a:lnTo>
                  <a:pt x="1033380" y="761266"/>
                </a:lnTo>
                <a:lnTo>
                  <a:pt x="1041004" y="745082"/>
                </a:lnTo>
                <a:lnTo>
                  <a:pt x="1047675" y="728581"/>
                </a:lnTo>
                <a:lnTo>
                  <a:pt x="1050852" y="719696"/>
                </a:lnTo>
                <a:lnTo>
                  <a:pt x="1053711" y="711445"/>
                </a:lnTo>
                <a:lnTo>
                  <a:pt x="1056570" y="702878"/>
                </a:lnTo>
                <a:lnTo>
                  <a:pt x="1058794" y="693675"/>
                </a:lnTo>
                <a:lnTo>
                  <a:pt x="1061018" y="685107"/>
                </a:lnTo>
                <a:lnTo>
                  <a:pt x="1062924" y="676222"/>
                </a:lnTo>
                <a:lnTo>
                  <a:pt x="1064830" y="667337"/>
                </a:lnTo>
                <a:lnTo>
                  <a:pt x="1066418" y="658135"/>
                </a:lnTo>
                <a:lnTo>
                  <a:pt x="1067371" y="648932"/>
                </a:lnTo>
                <a:lnTo>
                  <a:pt x="1068642" y="639730"/>
                </a:lnTo>
                <a:lnTo>
                  <a:pt x="1069595" y="630527"/>
                </a:lnTo>
                <a:lnTo>
                  <a:pt x="1069912" y="621007"/>
                </a:lnTo>
                <a:lnTo>
                  <a:pt x="1070548" y="611805"/>
                </a:lnTo>
                <a:lnTo>
                  <a:pt x="1070548" y="602285"/>
                </a:lnTo>
                <a:lnTo>
                  <a:pt x="1070548" y="592765"/>
                </a:lnTo>
                <a:lnTo>
                  <a:pt x="1069912" y="583246"/>
                </a:lnTo>
                <a:lnTo>
                  <a:pt x="1069595" y="573726"/>
                </a:lnTo>
                <a:lnTo>
                  <a:pt x="1068642" y="564841"/>
                </a:lnTo>
                <a:lnTo>
                  <a:pt x="1067371" y="555321"/>
                </a:lnTo>
                <a:lnTo>
                  <a:pt x="1066418" y="546436"/>
                </a:lnTo>
                <a:lnTo>
                  <a:pt x="1064830" y="537233"/>
                </a:lnTo>
                <a:lnTo>
                  <a:pt x="1062924" y="528031"/>
                </a:lnTo>
                <a:lnTo>
                  <a:pt x="1061018" y="519463"/>
                </a:lnTo>
                <a:lnTo>
                  <a:pt x="1058794" y="510895"/>
                </a:lnTo>
                <a:lnTo>
                  <a:pt x="1056570" y="501693"/>
                </a:lnTo>
                <a:lnTo>
                  <a:pt x="1053711" y="493125"/>
                </a:lnTo>
                <a:lnTo>
                  <a:pt x="1050852" y="484557"/>
                </a:lnTo>
                <a:lnTo>
                  <a:pt x="1047675" y="475989"/>
                </a:lnTo>
                <a:lnTo>
                  <a:pt x="1041004" y="459488"/>
                </a:lnTo>
                <a:lnTo>
                  <a:pt x="1033380" y="442987"/>
                </a:lnTo>
                <a:lnTo>
                  <a:pt x="1025439" y="427756"/>
                </a:lnTo>
                <a:lnTo>
                  <a:pt x="1016226" y="412207"/>
                </a:lnTo>
                <a:lnTo>
                  <a:pt x="1006378" y="397292"/>
                </a:lnTo>
                <a:lnTo>
                  <a:pt x="995895" y="383013"/>
                </a:lnTo>
                <a:lnTo>
                  <a:pt x="985095" y="369050"/>
                </a:lnTo>
                <a:lnTo>
                  <a:pt x="972705" y="355723"/>
                </a:lnTo>
                <a:lnTo>
                  <a:pt x="960316" y="343030"/>
                </a:lnTo>
                <a:lnTo>
                  <a:pt x="947609" y="330971"/>
                </a:lnTo>
                <a:lnTo>
                  <a:pt x="933950" y="319230"/>
                </a:lnTo>
                <a:lnTo>
                  <a:pt x="919655" y="308441"/>
                </a:lnTo>
                <a:lnTo>
                  <a:pt x="904724" y="297969"/>
                </a:lnTo>
                <a:lnTo>
                  <a:pt x="889794" y="288449"/>
                </a:lnTo>
                <a:lnTo>
                  <a:pt x="874228" y="279881"/>
                </a:lnTo>
                <a:lnTo>
                  <a:pt x="858027" y="271631"/>
                </a:lnTo>
                <a:lnTo>
                  <a:pt x="841190" y="264333"/>
                </a:lnTo>
                <a:lnTo>
                  <a:pt x="824354" y="257986"/>
                </a:lnTo>
                <a:lnTo>
                  <a:pt x="806882" y="251957"/>
                </a:lnTo>
                <a:lnTo>
                  <a:pt x="788775" y="246880"/>
                </a:lnTo>
                <a:lnTo>
                  <a:pt x="779562" y="244976"/>
                </a:lnTo>
                <a:lnTo>
                  <a:pt x="770667" y="243072"/>
                </a:lnTo>
                <a:lnTo>
                  <a:pt x="761455" y="241168"/>
                </a:lnTo>
                <a:lnTo>
                  <a:pt x="751925" y="239898"/>
                </a:lnTo>
                <a:lnTo>
                  <a:pt x="743030" y="238629"/>
                </a:lnTo>
                <a:lnTo>
                  <a:pt x="733500" y="237677"/>
                </a:lnTo>
                <a:lnTo>
                  <a:pt x="723970" y="236725"/>
                </a:lnTo>
                <a:lnTo>
                  <a:pt x="714122" y="236091"/>
                </a:lnTo>
                <a:lnTo>
                  <a:pt x="704592" y="235773"/>
                </a:lnTo>
                <a:lnTo>
                  <a:pt x="694744" y="235773"/>
                </a:lnTo>
                <a:lnTo>
                  <a:pt x="685532" y="235773"/>
                </a:lnTo>
                <a:close/>
                <a:moveTo>
                  <a:pt x="594043" y="0"/>
                </a:moveTo>
                <a:lnTo>
                  <a:pt x="608973" y="317"/>
                </a:lnTo>
                <a:lnTo>
                  <a:pt x="624539" y="635"/>
                </a:lnTo>
                <a:lnTo>
                  <a:pt x="639787" y="1587"/>
                </a:lnTo>
                <a:lnTo>
                  <a:pt x="654400" y="2856"/>
                </a:lnTo>
                <a:lnTo>
                  <a:pt x="669648" y="4760"/>
                </a:lnTo>
                <a:lnTo>
                  <a:pt x="684261" y="6664"/>
                </a:lnTo>
                <a:lnTo>
                  <a:pt x="699192" y="8885"/>
                </a:lnTo>
                <a:lnTo>
                  <a:pt x="713487" y="11424"/>
                </a:lnTo>
                <a:lnTo>
                  <a:pt x="727782" y="14597"/>
                </a:lnTo>
                <a:lnTo>
                  <a:pt x="742077" y="18087"/>
                </a:lnTo>
                <a:lnTo>
                  <a:pt x="756055" y="21895"/>
                </a:lnTo>
                <a:lnTo>
                  <a:pt x="770667" y="26021"/>
                </a:lnTo>
                <a:lnTo>
                  <a:pt x="784009" y="30463"/>
                </a:lnTo>
                <a:lnTo>
                  <a:pt x="797669" y="34906"/>
                </a:lnTo>
                <a:lnTo>
                  <a:pt x="811329" y="40300"/>
                </a:lnTo>
                <a:lnTo>
                  <a:pt x="824989" y="45695"/>
                </a:lnTo>
                <a:lnTo>
                  <a:pt x="838331" y="51089"/>
                </a:lnTo>
                <a:lnTo>
                  <a:pt x="851038" y="56801"/>
                </a:lnTo>
                <a:lnTo>
                  <a:pt x="864062" y="63465"/>
                </a:lnTo>
                <a:lnTo>
                  <a:pt x="876769" y="69812"/>
                </a:lnTo>
                <a:lnTo>
                  <a:pt x="889158" y="76475"/>
                </a:lnTo>
                <a:lnTo>
                  <a:pt x="901865" y="83774"/>
                </a:lnTo>
                <a:lnTo>
                  <a:pt x="913936" y="91390"/>
                </a:lnTo>
                <a:lnTo>
                  <a:pt x="925690" y="99006"/>
                </a:lnTo>
                <a:lnTo>
                  <a:pt x="937444" y="106939"/>
                </a:lnTo>
                <a:lnTo>
                  <a:pt x="948880" y="115189"/>
                </a:lnTo>
                <a:lnTo>
                  <a:pt x="960316" y="123440"/>
                </a:lnTo>
                <a:lnTo>
                  <a:pt x="971435" y="132008"/>
                </a:lnTo>
                <a:lnTo>
                  <a:pt x="982235" y="141210"/>
                </a:lnTo>
                <a:lnTo>
                  <a:pt x="993036" y="150730"/>
                </a:lnTo>
                <a:lnTo>
                  <a:pt x="1003519" y="159932"/>
                </a:lnTo>
                <a:lnTo>
                  <a:pt x="1013685" y="169452"/>
                </a:lnTo>
                <a:lnTo>
                  <a:pt x="1023533" y="179606"/>
                </a:lnTo>
                <a:lnTo>
                  <a:pt x="1033380" y="190078"/>
                </a:lnTo>
                <a:lnTo>
                  <a:pt x="1042910" y="200233"/>
                </a:lnTo>
                <a:lnTo>
                  <a:pt x="1051805" y="210704"/>
                </a:lnTo>
                <a:lnTo>
                  <a:pt x="1061018" y="221811"/>
                </a:lnTo>
                <a:lnTo>
                  <a:pt x="1069595" y="232600"/>
                </a:lnTo>
                <a:lnTo>
                  <a:pt x="1077854" y="244024"/>
                </a:lnTo>
                <a:lnTo>
                  <a:pt x="1085796" y="255447"/>
                </a:lnTo>
                <a:lnTo>
                  <a:pt x="1093738" y="266871"/>
                </a:lnTo>
                <a:lnTo>
                  <a:pt x="1101362" y="279247"/>
                </a:lnTo>
                <a:lnTo>
                  <a:pt x="1108668" y="290671"/>
                </a:lnTo>
                <a:lnTo>
                  <a:pt x="1115974" y="303364"/>
                </a:lnTo>
                <a:lnTo>
                  <a:pt x="1122646" y="315740"/>
                </a:lnTo>
                <a:lnTo>
                  <a:pt x="1128999" y="328115"/>
                </a:lnTo>
                <a:lnTo>
                  <a:pt x="1135035" y="341126"/>
                </a:lnTo>
                <a:lnTo>
                  <a:pt x="1140753" y="353819"/>
                </a:lnTo>
                <a:lnTo>
                  <a:pt x="1146153" y="366829"/>
                </a:lnTo>
                <a:lnTo>
                  <a:pt x="1151236" y="380157"/>
                </a:lnTo>
                <a:lnTo>
                  <a:pt x="1156319" y="393485"/>
                </a:lnTo>
                <a:lnTo>
                  <a:pt x="1160766" y="407130"/>
                </a:lnTo>
                <a:lnTo>
                  <a:pt x="1164896" y="420775"/>
                </a:lnTo>
                <a:lnTo>
                  <a:pt x="1168708" y="434737"/>
                </a:lnTo>
                <a:lnTo>
                  <a:pt x="1172202" y="448382"/>
                </a:lnTo>
                <a:lnTo>
                  <a:pt x="1175061" y="462662"/>
                </a:lnTo>
                <a:lnTo>
                  <a:pt x="1178238" y="476624"/>
                </a:lnTo>
                <a:lnTo>
                  <a:pt x="1180461" y="491221"/>
                </a:lnTo>
                <a:lnTo>
                  <a:pt x="1182685" y="505501"/>
                </a:lnTo>
                <a:lnTo>
                  <a:pt x="1184273" y="520098"/>
                </a:lnTo>
                <a:lnTo>
                  <a:pt x="1185862" y="535012"/>
                </a:lnTo>
                <a:lnTo>
                  <a:pt x="1186497" y="549609"/>
                </a:lnTo>
                <a:lnTo>
                  <a:pt x="1187450" y="564523"/>
                </a:lnTo>
                <a:lnTo>
                  <a:pt x="1187450" y="579438"/>
                </a:lnTo>
                <a:lnTo>
                  <a:pt x="1187450" y="594352"/>
                </a:lnTo>
                <a:lnTo>
                  <a:pt x="1186497" y="609266"/>
                </a:lnTo>
                <a:lnTo>
                  <a:pt x="1185862" y="624181"/>
                </a:lnTo>
                <a:lnTo>
                  <a:pt x="1184273" y="638778"/>
                </a:lnTo>
                <a:lnTo>
                  <a:pt x="1182685" y="653375"/>
                </a:lnTo>
                <a:lnTo>
                  <a:pt x="1180461" y="667654"/>
                </a:lnTo>
                <a:lnTo>
                  <a:pt x="1178238" y="681934"/>
                </a:lnTo>
                <a:lnTo>
                  <a:pt x="1175061" y="696214"/>
                </a:lnTo>
                <a:lnTo>
                  <a:pt x="1172202" y="710176"/>
                </a:lnTo>
                <a:lnTo>
                  <a:pt x="1168708" y="724138"/>
                </a:lnTo>
                <a:lnTo>
                  <a:pt x="1164896" y="738101"/>
                </a:lnTo>
                <a:lnTo>
                  <a:pt x="1160766" y="751746"/>
                </a:lnTo>
                <a:lnTo>
                  <a:pt x="1156319" y="765391"/>
                </a:lnTo>
                <a:lnTo>
                  <a:pt x="1151236" y="778718"/>
                </a:lnTo>
                <a:lnTo>
                  <a:pt x="1146153" y="792046"/>
                </a:lnTo>
                <a:lnTo>
                  <a:pt x="1140753" y="805057"/>
                </a:lnTo>
                <a:lnTo>
                  <a:pt x="1135035" y="818067"/>
                </a:lnTo>
                <a:lnTo>
                  <a:pt x="1128999" y="830760"/>
                </a:lnTo>
                <a:lnTo>
                  <a:pt x="1122646" y="843453"/>
                </a:lnTo>
                <a:lnTo>
                  <a:pt x="1115974" y="855829"/>
                </a:lnTo>
                <a:lnTo>
                  <a:pt x="1108668" y="867887"/>
                </a:lnTo>
                <a:lnTo>
                  <a:pt x="1101362" y="879945"/>
                </a:lnTo>
                <a:lnTo>
                  <a:pt x="1093738" y="891687"/>
                </a:lnTo>
                <a:lnTo>
                  <a:pt x="1085796" y="903428"/>
                </a:lnTo>
                <a:lnTo>
                  <a:pt x="1077854" y="915169"/>
                </a:lnTo>
                <a:lnTo>
                  <a:pt x="1069595" y="925958"/>
                </a:lnTo>
                <a:lnTo>
                  <a:pt x="1061018" y="937382"/>
                </a:lnTo>
                <a:lnTo>
                  <a:pt x="1051805" y="947853"/>
                </a:lnTo>
                <a:lnTo>
                  <a:pt x="1042910" y="958642"/>
                </a:lnTo>
                <a:lnTo>
                  <a:pt x="1033380" y="969114"/>
                </a:lnTo>
                <a:lnTo>
                  <a:pt x="1023533" y="979269"/>
                </a:lnTo>
                <a:lnTo>
                  <a:pt x="1013685" y="989106"/>
                </a:lnTo>
                <a:lnTo>
                  <a:pt x="1003519" y="998943"/>
                </a:lnTo>
                <a:lnTo>
                  <a:pt x="993036" y="1008463"/>
                </a:lnTo>
                <a:lnTo>
                  <a:pt x="982235" y="1017665"/>
                </a:lnTo>
                <a:lnTo>
                  <a:pt x="971435" y="1026550"/>
                </a:lnTo>
                <a:lnTo>
                  <a:pt x="960316" y="1035435"/>
                </a:lnTo>
                <a:lnTo>
                  <a:pt x="948880" y="1044003"/>
                </a:lnTo>
                <a:lnTo>
                  <a:pt x="937444" y="1051936"/>
                </a:lnTo>
                <a:lnTo>
                  <a:pt x="925690" y="1059869"/>
                </a:lnTo>
                <a:lnTo>
                  <a:pt x="913936" y="1067803"/>
                </a:lnTo>
                <a:lnTo>
                  <a:pt x="901865" y="1075101"/>
                </a:lnTo>
                <a:lnTo>
                  <a:pt x="889158" y="1082082"/>
                </a:lnTo>
                <a:lnTo>
                  <a:pt x="876769" y="1089063"/>
                </a:lnTo>
                <a:lnTo>
                  <a:pt x="864062" y="1095727"/>
                </a:lnTo>
                <a:lnTo>
                  <a:pt x="851038" y="1101756"/>
                </a:lnTo>
                <a:lnTo>
                  <a:pt x="838331" y="1107786"/>
                </a:lnTo>
                <a:lnTo>
                  <a:pt x="824989" y="1113498"/>
                </a:lnTo>
                <a:lnTo>
                  <a:pt x="811329" y="1118892"/>
                </a:lnTo>
                <a:lnTo>
                  <a:pt x="797669" y="1123652"/>
                </a:lnTo>
                <a:lnTo>
                  <a:pt x="784009" y="1128729"/>
                </a:lnTo>
                <a:lnTo>
                  <a:pt x="770667" y="1132854"/>
                </a:lnTo>
                <a:lnTo>
                  <a:pt x="756055" y="1136980"/>
                </a:lnTo>
                <a:lnTo>
                  <a:pt x="742077" y="1140788"/>
                </a:lnTo>
                <a:lnTo>
                  <a:pt x="727782" y="1143961"/>
                </a:lnTo>
                <a:lnTo>
                  <a:pt x="713487" y="1147134"/>
                </a:lnTo>
                <a:lnTo>
                  <a:pt x="699192" y="1149673"/>
                </a:lnTo>
                <a:lnTo>
                  <a:pt x="684261" y="1152529"/>
                </a:lnTo>
                <a:lnTo>
                  <a:pt x="669648" y="1154433"/>
                </a:lnTo>
                <a:lnTo>
                  <a:pt x="654400" y="1155702"/>
                </a:lnTo>
                <a:lnTo>
                  <a:pt x="639787" y="1157289"/>
                </a:lnTo>
                <a:lnTo>
                  <a:pt x="624539" y="1158241"/>
                </a:lnTo>
                <a:lnTo>
                  <a:pt x="608973" y="1158875"/>
                </a:lnTo>
                <a:lnTo>
                  <a:pt x="594043" y="1158875"/>
                </a:lnTo>
                <a:lnTo>
                  <a:pt x="578477" y="1158875"/>
                </a:lnTo>
                <a:lnTo>
                  <a:pt x="563229" y="1158241"/>
                </a:lnTo>
                <a:lnTo>
                  <a:pt x="547981" y="1157289"/>
                </a:lnTo>
                <a:lnTo>
                  <a:pt x="533050" y="1155702"/>
                </a:lnTo>
                <a:lnTo>
                  <a:pt x="518120" y="1154433"/>
                </a:lnTo>
                <a:lnTo>
                  <a:pt x="503507" y="1152529"/>
                </a:lnTo>
                <a:lnTo>
                  <a:pt x="488894" y="1149673"/>
                </a:lnTo>
                <a:lnTo>
                  <a:pt x="473964" y="1147134"/>
                </a:lnTo>
                <a:lnTo>
                  <a:pt x="459669" y="1143961"/>
                </a:lnTo>
                <a:lnTo>
                  <a:pt x="445691" y="1140788"/>
                </a:lnTo>
                <a:lnTo>
                  <a:pt x="431396" y="1136980"/>
                </a:lnTo>
                <a:lnTo>
                  <a:pt x="417418" y="1132854"/>
                </a:lnTo>
                <a:lnTo>
                  <a:pt x="403123" y="1128729"/>
                </a:lnTo>
                <a:lnTo>
                  <a:pt x="389781" y="1123652"/>
                </a:lnTo>
                <a:lnTo>
                  <a:pt x="376121" y="1118892"/>
                </a:lnTo>
                <a:lnTo>
                  <a:pt x="362779" y="1113498"/>
                </a:lnTo>
                <a:lnTo>
                  <a:pt x="349437" y="1107786"/>
                </a:lnTo>
                <a:lnTo>
                  <a:pt x="336412" y="1101756"/>
                </a:lnTo>
                <a:lnTo>
                  <a:pt x="323388" y="1095727"/>
                </a:lnTo>
                <a:lnTo>
                  <a:pt x="310999" y="1089063"/>
                </a:lnTo>
                <a:lnTo>
                  <a:pt x="298609" y="1082082"/>
                </a:lnTo>
                <a:lnTo>
                  <a:pt x="285903" y="1075101"/>
                </a:lnTo>
                <a:lnTo>
                  <a:pt x="273831" y="1067803"/>
                </a:lnTo>
                <a:lnTo>
                  <a:pt x="261760" y="1059869"/>
                </a:lnTo>
                <a:lnTo>
                  <a:pt x="250006" y="1051936"/>
                </a:lnTo>
                <a:lnTo>
                  <a:pt x="238888" y="1044003"/>
                </a:lnTo>
                <a:lnTo>
                  <a:pt x="227451" y="1035435"/>
                </a:lnTo>
                <a:lnTo>
                  <a:pt x="216015" y="1026550"/>
                </a:lnTo>
                <a:lnTo>
                  <a:pt x="205532" y="1017665"/>
                </a:lnTo>
                <a:lnTo>
                  <a:pt x="194731" y="1008463"/>
                </a:lnTo>
                <a:lnTo>
                  <a:pt x="184248" y="998943"/>
                </a:lnTo>
                <a:lnTo>
                  <a:pt x="174083" y="989106"/>
                </a:lnTo>
                <a:lnTo>
                  <a:pt x="164235" y="979269"/>
                </a:lnTo>
                <a:lnTo>
                  <a:pt x="154387" y="969114"/>
                </a:lnTo>
                <a:lnTo>
                  <a:pt x="144857" y="958642"/>
                </a:lnTo>
                <a:lnTo>
                  <a:pt x="135962" y="947853"/>
                </a:lnTo>
                <a:lnTo>
                  <a:pt x="126750" y="937382"/>
                </a:lnTo>
                <a:lnTo>
                  <a:pt x="118173" y="925958"/>
                </a:lnTo>
                <a:lnTo>
                  <a:pt x="109914" y="915169"/>
                </a:lnTo>
                <a:lnTo>
                  <a:pt x="101336" y="903428"/>
                </a:lnTo>
                <a:lnTo>
                  <a:pt x="94030" y="891687"/>
                </a:lnTo>
                <a:lnTo>
                  <a:pt x="86406" y="879945"/>
                </a:lnTo>
                <a:lnTo>
                  <a:pt x="78782" y="867887"/>
                </a:lnTo>
                <a:lnTo>
                  <a:pt x="72111" y="855829"/>
                </a:lnTo>
                <a:lnTo>
                  <a:pt x="65122" y="843453"/>
                </a:lnTo>
                <a:lnTo>
                  <a:pt x="58769" y="830760"/>
                </a:lnTo>
                <a:lnTo>
                  <a:pt x="52733" y="818067"/>
                </a:lnTo>
                <a:lnTo>
                  <a:pt x="47015" y="805057"/>
                </a:lnTo>
                <a:lnTo>
                  <a:pt x="41297" y="792046"/>
                </a:lnTo>
                <a:lnTo>
                  <a:pt x="36532" y="778718"/>
                </a:lnTo>
                <a:lnTo>
                  <a:pt x="31449" y="765391"/>
                </a:lnTo>
                <a:lnTo>
                  <a:pt x="27002" y="751746"/>
                </a:lnTo>
                <a:lnTo>
                  <a:pt x="22872" y="738101"/>
                </a:lnTo>
                <a:lnTo>
                  <a:pt x="19060" y="724138"/>
                </a:lnTo>
                <a:lnTo>
                  <a:pt x="15566" y="710176"/>
                </a:lnTo>
                <a:lnTo>
                  <a:pt x="12071" y="696214"/>
                </a:lnTo>
                <a:lnTo>
                  <a:pt x="9530" y="681934"/>
                </a:lnTo>
                <a:lnTo>
                  <a:pt x="6988" y="667654"/>
                </a:lnTo>
                <a:lnTo>
                  <a:pt x="5082" y="653375"/>
                </a:lnTo>
                <a:lnTo>
                  <a:pt x="3176" y="638778"/>
                </a:lnTo>
                <a:lnTo>
                  <a:pt x="1906" y="624181"/>
                </a:lnTo>
                <a:lnTo>
                  <a:pt x="953" y="609266"/>
                </a:lnTo>
                <a:lnTo>
                  <a:pt x="317" y="594352"/>
                </a:lnTo>
                <a:lnTo>
                  <a:pt x="0" y="579438"/>
                </a:lnTo>
                <a:lnTo>
                  <a:pt x="317" y="564523"/>
                </a:lnTo>
                <a:lnTo>
                  <a:pt x="953" y="549609"/>
                </a:lnTo>
                <a:lnTo>
                  <a:pt x="1906" y="535012"/>
                </a:lnTo>
                <a:lnTo>
                  <a:pt x="3176" y="520098"/>
                </a:lnTo>
                <a:lnTo>
                  <a:pt x="5082" y="505501"/>
                </a:lnTo>
                <a:lnTo>
                  <a:pt x="6988" y="491221"/>
                </a:lnTo>
                <a:lnTo>
                  <a:pt x="9530" y="476624"/>
                </a:lnTo>
                <a:lnTo>
                  <a:pt x="12071" y="462662"/>
                </a:lnTo>
                <a:lnTo>
                  <a:pt x="15566" y="448382"/>
                </a:lnTo>
                <a:lnTo>
                  <a:pt x="19060" y="434737"/>
                </a:lnTo>
                <a:lnTo>
                  <a:pt x="22872" y="420775"/>
                </a:lnTo>
                <a:lnTo>
                  <a:pt x="27002" y="407130"/>
                </a:lnTo>
                <a:lnTo>
                  <a:pt x="31449" y="393485"/>
                </a:lnTo>
                <a:lnTo>
                  <a:pt x="36532" y="380157"/>
                </a:lnTo>
                <a:lnTo>
                  <a:pt x="41297" y="366829"/>
                </a:lnTo>
                <a:lnTo>
                  <a:pt x="47015" y="353819"/>
                </a:lnTo>
                <a:lnTo>
                  <a:pt x="52733" y="341126"/>
                </a:lnTo>
                <a:lnTo>
                  <a:pt x="58769" y="328115"/>
                </a:lnTo>
                <a:lnTo>
                  <a:pt x="65122" y="315740"/>
                </a:lnTo>
                <a:lnTo>
                  <a:pt x="72111" y="303364"/>
                </a:lnTo>
                <a:lnTo>
                  <a:pt x="78782" y="290671"/>
                </a:lnTo>
                <a:lnTo>
                  <a:pt x="86406" y="279247"/>
                </a:lnTo>
                <a:lnTo>
                  <a:pt x="94030" y="266871"/>
                </a:lnTo>
                <a:lnTo>
                  <a:pt x="101336" y="255447"/>
                </a:lnTo>
                <a:lnTo>
                  <a:pt x="109914" y="244024"/>
                </a:lnTo>
                <a:lnTo>
                  <a:pt x="118173" y="232600"/>
                </a:lnTo>
                <a:lnTo>
                  <a:pt x="126750" y="221811"/>
                </a:lnTo>
                <a:lnTo>
                  <a:pt x="135962" y="210704"/>
                </a:lnTo>
                <a:lnTo>
                  <a:pt x="144857" y="200233"/>
                </a:lnTo>
                <a:lnTo>
                  <a:pt x="154387" y="190078"/>
                </a:lnTo>
                <a:lnTo>
                  <a:pt x="164235" y="179606"/>
                </a:lnTo>
                <a:lnTo>
                  <a:pt x="174083" y="169452"/>
                </a:lnTo>
                <a:lnTo>
                  <a:pt x="184248" y="159932"/>
                </a:lnTo>
                <a:lnTo>
                  <a:pt x="194731" y="150730"/>
                </a:lnTo>
                <a:lnTo>
                  <a:pt x="205532" y="141210"/>
                </a:lnTo>
                <a:lnTo>
                  <a:pt x="216015" y="132008"/>
                </a:lnTo>
                <a:lnTo>
                  <a:pt x="227451" y="123440"/>
                </a:lnTo>
                <a:lnTo>
                  <a:pt x="238888" y="115189"/>
                </a:lnTo>
                <a:lnTo>
                  <a:pt x="250006" y="106939"/>
                </a:lnTo>
                <a:lnTo>
                  <a:pt x="261760" y="99006"/>
                </a:lnTo>
                <a:lnTo>
                  <a:pt x="273831" y="91390"/>
                </a:lnTo>
                <a:lnTo>
                  <a:pt x="285903" y="83774"/>
                </a:lnTo>
                <a:lnTo>
                  <a:pt x="298609" y="76475"/>
                </a:lnTo>
                <a:lnTo>
                  <a:pt x="310999" y="69812"/>
                </a:lnTo>
                <a:lnTo>
                  <a:pt x="323388" y="63465"/>
                </a:lnTo>
                <a:lnTo>
                  <a:pt x="336412" y="56801"/>
                </a:lnTo>
                <a:lnTo>
                  <a:pt x="349437" y="51089"/>
                </a:lnTo>
                <a:lnTo>
                  <a:pt x="362779" y="45695"/>
                </a:lnTo>
                <a:lnTo>
                  <a:pt x="376121" y="40300"/>
                </a:lnTo>
                <a:lnTo>
                  <a:pt x="389781" y="34906"/>
                </a:lnTo>
                <a:lnTo>
                  <a:pt x="403123" y="30463"/>
                </a:lnTo>
                <a:lnTo>
                  <a:pt x="417418" y="26021"/>
                </a:lnTo>
                <a:lnTo>
                  <a:pt x="431396" y="21895"/>
                </a:lnTo>
                <a:lnTo>
                  <a:pt x="445691" y="18087"/>
                </a:lnTo>
                <a:lnTo>
                  <a:pt x="459669" y="14597"/>
                </a:lnTo>
                <a:lnTo>
                  <a:pt x="473964" y="11424"/>
                </a:lnTo>
                <a:lnTo>
                  <a:pt x="488894" y="8885"/>
                </a:lnTo>
                <a:lnTo>
                  <a:pt x="503507" y="6664"/>
                </a:lnTo>
                <a:lnTo>
                  <a:pt x="518120" y="4760"/>
                </a:lnTo>
                <a:lnTo>
                  <a:pt x="533050" y="2856"/>
                </a:lnTo>
                <a:lnTo>
                  <a:pt x="547981" y="1587"/>
                </a:lnTo>
                <a:lnTo>
                  <a:pt x="563229" y="635"/>
                </a:lnTo>
                <a:lnTo>
                  <a:pt x="578477" y="317"/>
                </a:lnTo>
                <a:lnTo>
                  <a:pt x="594043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>
            <a:solidFill>
              <a:schemeClr val="accent2">
                <a:lumMod val="75000"/>
              </a:schemeClr>
            </a:solidFill>
            <a:round/>
          </a:ln>
          <a:ex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24610" y="5644515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话筒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173855" y="5496560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摄像头（推荐）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65480" y="2773680"/>
            <a:ext cx="2697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多媒体设备（如班班通）</a:t>
            </a:r>
          </a:p>
        </p:txBody>
      </p:sp>
      <p:sp>
        <p:nvSpPr>
          <p:cNvPr id="23" name="信号"/>
          <p:cNvSpPr/>
          <p:nvPr/>
        </p:nvSpPr>
        <p:spPr bwMode="auto">
          <a:xfrm>
            <a:off x="3868420" y="1686560"/>
            <a:ext cx="933450" cy="961390"/>
          </a:xfrm>
          <a:custGeom>
            <a:avLst/>
            <a:gdLst>
              <a:gd name="T0" fmla="*/ 1636767 w 3851"/>
              <a:gd name="T1" fmla="*/ 661046 h 3485"/>
              <a:gd name="T2" fmla="*/ 163630 w 3851"/>
              <a:gd name="T3" fmla="*/ 661046 h 3485"/>
              <a:gd name="T4" fmla="*/ 0 w 3851"/>
              <a:gd name="T5" fmla="*/ 497421 h 3485"/>
              <a:gd name="T6" fmla="*/ 1800397 w 3851"/>
              <a:gd name="T7" fmla="*/ 497421 h 3485"/>
              <a:gd name="T8" fmla="*/ 1636767 w 3851"/>
              <a:gd name="T9" fmla="*/ 661046 h 3485"/>
              <a:gd name="T10" fmla="*/ 1554952 w 3851"/>
              <a:gd name="T11" fmla="*/ 742859 h 3485"/>
              <a:gd name="T12" fmla="*/ 1391322 w 3851"/>
              <a:gd name="T13" fmla="*/ 906484 h 3485"/>
              <a:gd name="T14" fmla="*/ 409075 w 3851"/>
              <a:gd name="T15" fmla="*/ 906484 h 3485"/>
              <a:gd name="T16" fmla="*/ 245445 w 3851"/>
              <a:gd name="T17" fmla="*/ 742859 h 3485"/>
              <a:gd name="T18" fmla="*/ 1554952 w 3851"/>
              <a:gd name="T19" fmla="*/ 742859 h 3485"/>
              <a:gd name="T20" fmla="*/ 1309507 w 3851"/>
              <a:gd name="T21" fmla="*/ 988297 h 3485"/>
              <a:gd name="T22" fmla="*/ 1145877 w 3851"/>
              <a:gd name="T23" fmla="*/ 1152390 h 3485"/>
              <a:gd name="T24" fmla="*/ 654520 w 3851"/>
              <a:gd name="T25" fmla="*/ 1152390 h 3485"/>
              <a:gd name="T26" fmla="*/ 490890 w 3851"/>
              <a:gd name="T27" fmla="*/ 988297 h 3485"/>
              <a:gd name="T28" fmla="*/ 1309507 w 3851"/>
              <a:gd name="T29" fmla="*/ 988297 h 3485"/>
              <a:gd name="T30" fmla="*/ 899965 w 3851"/>
              <a:gd name="T31" fmla="*/ 1165948 h 3485"/>
              <a:gd name="T32" fmla="*/ 1131852 w 3851"/>
              <a:gd name="T33" fmla="*/ 1397828 h 3485"/>
              <a:gd name="T34" fmla="*/ 899965 w 3851"/>
              <a:gd name="T35" fmla="*/ 1629241 h 3485"/>
              <a:gd name="T36" fmla="*/ 668545 w 3851"/>
              <a:gd name="T37" fmla="*/ 1397828 h 3485"/>
              <a:gd name="T38" fmla="*/ 899965 w 3851"/>
              <a:gd name="T39" fmla="*/ 1165948 h 348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851" h="3485">
                <a:moveTo>
                  <a:pt x="3501" y="1414"/>
                </a:moveTo>
                <a:cubicBezTo>
                  <a:pt x="2631" y="544"/>
                  <a:pt x="1220" y="544"/>
                  <a:pt x="350" y="1414"/>
                </a:cubicBezTo>
                <a:cubicBezTo>
                  <a:pt x="0" y="1064"/>
                  <a:pt x="0" y="1064"/>
                  <a:pt x="0" y="1064"/>
                </a:cubicBezTo>
                <a:cubicBezTo>
                  <a:pt x="1063" y="0"/>
                  <a:pt x="2788" y="0"/>
                  <a:pt x="3851" y="1064"/>
                </a:cubicBezTo>
                <a:lnTo>
                  <a:pt x="3501" y="1414"/>
                </a:lnTo>
                <a:close/>
                <a:moveTo>
                  <a:pt x="3326" y="1589"/>
                </a:moveTo>
                <a:cubicBezTo>
                  <a:pt x="2976" y="1939"/>
                  <a:pt x="2976" y="1939"/>
                  <a:pt x="2976" y="1939"/>
                </a:cubicBezTo>
                <a:cubicBezTo>
                  <a:pt x="2396" y="1359"/>
                  <a:pt x="1455" y="1359"/>
                  <a:pt x="875" y="1939"/>
                </a:cubicBezTo>
                <a:cubicBezTo>
                  <a:pt x="525" y="1589"/>
                  <a:pt x="525" y="1589"/>
                  <a:pt x="525" y="1589"/>
                </a:cubicBezTo>
                <a:cubicBezTo>
                  <a:pt x="1298" y="815"/>
                  <a:pt x="2553" y="815"/>
                  <a:pt x="3326" y="1589"/>
                </a:cubicBezTo>
                <a:close/>
                <a:moveTo>
                  <a:pt x="2801" y="2114"/>
                </a:moveTo>
                <a:cubicBezTo>
                  <a:pt x="2451" y="2465"/>
                  <a:pt x="2451" y="2465"/>
                  <a:pt x="2451" y="2465"/>
                </a:cubicBezTo>
                <a:cubicBezTo>
                  <a:pt x="2161" y="2174"/>
                  <a:pt x="1690" y="2174"/>
                  <a:pt x="1400" y="2465"/>
                </a:cubicBezTo>
                <a:cubicBezTo>
                  <a:pt x="1050" y="2114"/>
                  <a:pt x="1050" y="2114"/>
                  <a:pt x="1050" y="2114"/>
                </a:cubicBezTo>
                <a:cubicBezTo>
                  <a:pt x="1534" y="1631"/>
                  <a:pt x="2317" y="1631"/>
                  <a:pt x="2801" y="2114"/>
                </a:cubicBezTo>
                <a:close/>
                <a:moveTo>
                  <a:pt x="1925" y="2494"/>
                </a:moveTo>
                <a:cubicBezTo>
                  <a:pt x="2199" y="2494"/>
                  <a:pt x="2421" y="2716"/>
                  <a:pt x="2421" y="2990"/>
                </a:cubicBezTo>
                <a:cubicBezTo>
                  <a:pt x="2421" y="3263"/>
                  <a:pt x="2199" y="3485"/>
                  <a:pt x="1925" y="3485"/>
                </a:cubicBezTo>
                <a:cubicBezTo>
                  <a:pt x="1652" y="3485"/>
                  <a:pt x="1430" y="3263"/>
                  <a:pt x="1430" y="2990"/>
                </a:cubicBezTo>
                <a:cubicBezTo>
                  <a:pt x="1430" y="2716"/>
                  <a:pt x="1652" y="2494"/>
                  <a:pt x="1925" y="2494"/>
                </a:cubicBezTo>
                <a:close/>
              </a:path>
            </a:pathLst>
          </a:custGeom>
          <a:solidFill>
            <a:srgbClr val="10893A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3868420" y="264795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网络良好</a:t>
            </a:r>
          </a:p>
        </p:txBody>
      </p:sp>
      <p:sp>
        <p:nvSpPr>
          <p:cNvPr id="135" name=" 135"/>
          <p:cNvSpPr/>
          <p:nvPr/>
        </p:nvSpPr>
        <p:spPr>
          <a:xfrm rot="1560000">
            <a:off x="3679825" y="3898900"/>
            <a:ext cx="815340" cy="622300"/>
          </a:xfrm>
          <a:custGeom>
            <a:avLst/>
            <a:gdLst>
              <a:gd name="connsiteX0" fmla="*/ 4381875 w 6516714"/>
              <a:gd name="connsiteY0" fmla="*/ 0 h 2476413"/>
              <a:gd name="connsiteX1" fmla="*/ 6516714 w 6516714"/>
              <a:gd name="connsiteY1" fmla="*/ 1238208 h 2476413"/>
              <a:gd name="connsiteX2" fmla="*/ 4381875 w 6516714"/>
              <a:gd name="connsiteY2" fmla="*/ 2476413 h 2476413"/>
              <a:gd name="connsiteX3" fmla="*/ 4381875 w 6516714"/>
              <a:gd name="connsiteY3" fmla="*/ 2456682 h 2476413"/>
              <a:gd name="connsiteX4" fmla="*/ 4855462 w 6516714"/>
              <a:gd name="connsiteY4" fmla="*/ 1644997 h 2476413"/>
              <a:gd name="connsiteX5" fmla="*/ 0 w 6516714"/>
              <a:gd name="connsiteY5" fmla="*/ 1238206 h 2476413"/>
              <a:gd name="connsiteX6" fmla="*/ 4855461 w 6516714"/>
              <a:gd name="connsiteY6" fmla="*/ 831415 h 2476413"/>
              <a:gd name="connsiteX7" fmla="*/ 4381875 w 6516714"/>
              <a:gd name="connsiteY7" fmla="*/ 19731 h 24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 135"/>
          <p:cNvSpPr/>
          <p:nvPr/>
        </p:nvSpPr>
        <p:spPr>
          <a:xfrm rot="18360000">
            <a:off x="3526155" y="2988310"/>
            <a:ext cx="815340" cy="622300"/>
          </a:xfrm>
          <a:custGeom>
            <a:avLst/>
            <a:gdLst>
              <a:gd name="connsiteX0" fmla="*/ 4381875 w 6516714"/>
              <a:gd name="connsiteY0" fmla="*/ 0 h 2476413"/>
              <a:gd name="connsiteX1" fmla="*/ 6516714 w 6516714"/>
              <a:gd name="connsiteY1" fmla="*/ 1238208 h 2476413"/>
              <a:gd name="connsiteX2" fmla="*/ 4381875 w 6516714"/>
              <a:gd name="connsiteY2" fmla="*/ 2476413 h 2476413"/>
              <a:gd name="connsiteX3" fmla="*/ 4381875 w 6516714"/>
              <a:gd name="connsiteY3" fmla="*/ 2456682 h 2476413"/>
              <a:gd name="connsiteX4" fmla="*/ 4855462 w 6516714"/>
              <a:gd name="connsiteY4" fmla="*/ 1644997 h 2476413"/>
              <a:gd name="connsiteX5" fmla="*/ 0 w 6516714"/>
              <a:gd name="connsiteY5" fmla="*/ 1238206 h 2476413"/>
              <a:gd name="connsiteX6" fmla="*/ 4855461 w 6516714"/>
              <a:gd name="connsiteY6" fmla="*/ 831415 h 2476413"/>
              <a:gd name="connsiteX7" fmla="*/ 4381875 w 6516714"/>
              <a:gd name="connsiteY7" fmla="*/ 19731 h 24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 135"/>
          <p:cNvSpPr/>
          <p:nvPr/>
        </p:nvSpPr>
        <p:spPr>
          <a:xfrm rot="12660000">
            <a:off x="1807210" y="3093085"/>
            <a:ext cx="815340" cy="622300"/>
          </a:xfrm>
          <a:custGeom>
            <a:avLst/>
            <a:gdLst>
              <a:gd name="connsiteX0" fmla="*/ 4381875 w 6516714"/>
              <a:gd name="connsiteY0" fmla="*/ 0 h 2476413"/>
              <a:gd name="connsiteX1" fmla="*/ 6516714 w 6516714"/>
              <a:gd name="connsiteY1" fmla="*/ 1238208 h 2476413"/>
              <a:gd name="connsiteX2" fmla="*/ 4381875 w 6516714"/>
              <a:gd name="connsiteY2" fmla="*/ 2476413 h 2476413"/>
              <a:gd name="connsiteX3" fmla="*/ 4381875 w 6516714"/>
              <a:gd name="connsiteY3" fmla="*/ 2456682 h 2476413"/>
              <a:gd name="connsiteX4" fmla="*/ 4855462 w 6516714"/>
              <a:gd name="connsiteY4" fmla="*/ 1644997 h 2476413"/>
              <a:gd name="connsiteX5" fmla="*/ 0 w 6516714"/>
              <a:gd name="connsiteY5" fmla="*/ 1238206 h 2476413"/>
              <a:gd name="connsiteX6" fmla="*/ 4855461 w 6516714"/>
              <a:gd name="connsiteY6" fmla="*/ 831415 h 2476413"/>
              <a:gd name="connsiteX7" fmla="*/ 4381875 w 6516714"/>
              <a:gd name="connsiteY7" fmla="*/ 19731 h 24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708390" y="2787015"/>
            <a:ext cx="3510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>
                <a:sym typeface="+mn-ea"/>
              </a:rPr>
              <a:t>通过双师课程cctalk群上课和互动</a:t>
            </a:r>
          </a:p>
        </p:txBody>
      </p:sp>
      <p:sp>
        <p:nvSpPr>
          <p:cNvPr id="17" name=" 135"/>
          <p:cNvSpPr/>
          <p:nvPr/>
        </p:nvSpPr>
        <p:spPr>
          <a:xfrm rot="12660000">
            <a:off x="1807845" y="3094990"/>
            <a:ext cx="815340" cy="622300"/>
          </a:xfrm>
          <a:custGeom>
            <a:avLst/>
            <a:gdLst>
              <a:gd name="connsiteX0" fmla="*/ 4381875 w 6516714"/>
              <a:gd name="connsiteY0" fmla="*/ 0 h 2476413"/>
              <a:gd name="connsiteX1" fmla="*/ 6516714 w 6516714"/>
              <a:gd name="connsiteY1" fmla="*/ 1238208 h 2476413"/>
              <a:gd name="connsiteX2" fmla="*/ 4381875 w 6516714"/>
              <a:gd name="connsiteY2" fmla="*/ 2476413 h 2476413"/>
              <a:gd name="connsiteX3" fmla="*/ 4381875 w 6516714"/>
              <a:gd name="connsiteY3" fmla="*/ 2456682 h 2476413"/>
              <a:gd name="connsiteX4" fmla="*/ 4855462 w 6516714"/>
              <a:gd name="connsiteY4" fmla="*/ 1644997 h 2476413"/>
              <a:gd name="connsiteX5" fmla="*/ 0 w 6516714"/>
              <a:gd name="connsiteY5" fmla="*/ 1238206 h 2476413"/>
              <a:gd name="connsiteX6" fmla="*/ 4855461 w 6516714"/>
              <a:gd name="connsiteY6" fmla="*/ 831415 h 2476413"/>
              <a:gd name="connsiteX7" fmla="*/ 4381875 w 6516714"/>
              <a:gd name="connsiteY7" fmla="*/ 19731 h 24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 135"/>
          <p:cNvSpPr/>
          <p:nvPr/>
        </p:nvSpPr>
        <p:spPr>
          <a:xfrm rot="8460000">
            <a:off x="1930400" y="4067810"/>
            <a:ext cx="815340" cy="622300"/>
          </a:xfrm>
          <a:custGeom>
            <a:avLst/>
            <a:gdLst>
              <a:gd name="connsiteX0" fmla="*/ 4381875 w 6516714"/>
              <a:gd name="connsiteY0" fmla="*/ 0 h 2476413"/>
              <a:gd name="connsiteX1" fmla="*/ 6516714 w 6516714"/>
              <a:gd name="connsiteY1" fmla="*/ 1238208 h 2476413"/>
              <a:gd name="connsiteX2" fmla="*/ 4381875 w 6516714"/>
              <a:gd name="connsiteY2" fmla="*/ 2476413 h 2476413"/>
              <a:gd name="connsiteX3" fmla="*/ 4381875 w 6516714"/>
              <a:gd name="connsiteY3" fmla="*/ 2456682 h 2476413"/>
              <a:gd name="connsiteX4" fmla="*/ 4855462 w 6516714"/>
              <a:gd name="connsiteY4" fmla="*/ 1644997 h 2476413"/>
              <a:gd name="connsiteX5" fmla="*/ 0 w 6516714"/>
              <a:gd name="connsiteY5" fmla="*/ 1238206 h 2476413"/>
              <a:gd name="connsiteX6" fmla="*/ 4855461 w 6516714"/>
              <a:gd name="connsiteY6" fmla="*/ 831415 h 2476413"/>
              <a:gd name="connsiteX7" fmla="*/ 4381875 w 6516714"/>
              <a:gd name="connsiteY7" fmla="*/ 19731 h 24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365125"/>
            <a:ext cx="3621405" cy="477520"/>
          </a:xfrm>
          <a:prstGeom prst="homePlate">
            <a:avLst/>
          </a:prstGeom>
          <a:solidFill>
            <a:srgbClr val="10893A"/>
          </a:solidFill>
        </p:spPr>
        <p:txBody>
          <a:bodyPr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sym typeface="+mn-ea"/>
              </a:rPr>
              <a:t>双师课堂部署</a:t>
            </a:r>
          </a:p>
        </p:txBody>
      </p:sp>
      <p:pic>
        <p:nvPicPr>
          <p:cNvPr id="26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2C836B28-C69C-481D-A901-2623790D9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33394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587450"/>
      </p:ext>
    </p:extLst>
  </p:cSld>
  <p:clrMapOvr>
    <a:masterClrMapping/>
  </p:clrMapOvr>
  <p:transition>
    <p:strips dir="r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7"/>
          <p:cNvSpPr txBox="1"/>
          <p:nvPr>
            <p:custDataLst>
              <p:tags r:id="rId2"/>
            </p:custDataLst>
          </p:nvPr>
        </p:nvSpPr>
        <p:spPr>
          <a:xfrm>
            <a:off x="129370" y="2811259"/>
            <a:ext cx="4910765" cy="1830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/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+mn-ea"/>
                <a:sym typeface="+mn-ea"/>
              </a:rPr>
              <a:t>协助学校开发校本教材，促进教师成长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+mn-ea"/>
                <a:sym typeface="+mn-ea"/>
              </a:rPr>
              <a:t>远川提供各年级阅读课程及配套正版书籍，通过双师课堂完成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+mn-ea"/>
                <a:sym typeface="+mn-ea"/>
              </a:rPr>
              <a:t>按照小学低段、中段和高段三个阶梯，提供一至六年级每日一诗晨</a:t>
            </a:r>
            <a:r>
              <a:rPr lang="zh-CN" altLang="en-US" sz="2000" dirty="0">
                <a:latin typeface="+mn-ea"/>
                <a:sym typeface="+mn-ea"/>
              </a:rPr>
              <a:t>诵</a:t>
            </a:r>
            <a:r>
              <a:rPr lang="en-US" altLang="zh-CN" sz="2000" dirty="0">
                <a:latin typeface="+mn-ea"/>
                <a:sym typeface="+mn-ea"/>
              </a:rPr>
              <a:t>内容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+mn-ea"/>
                <a:sym typeface="+mn-ea"/>
              </a:rPr>
              <a:t>培养在校教师，总结经验做法，通过媒体及时宣传推广，惠及更多学生</a:t>
            </a:r>
          </a:p>
        </p:txBody>
      </p:sp>
      <p:sp>
        <p:nvSpPr>
          <p:cNvPr id="13" name="文本框 27"/>
          <p:cNvSpPr txBox="1"/>
          <p:nvPr>
            <p:custDataLst>
              <p:tags r:id="rId3"/>
            </p:custDataLst>
          </p:nvPr>
        </p:nvSpPr>
        <p:spPr>
          <a:xfrm>
            <a:off x="5584570" y="2932430"/>
            <a:ext cx="5595620" cy="1830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  <a:sym typeface="+mn-ea"/>
              </a:rPr>
              <a:t>参与双师课堂老师热爱阅读、珍爱阅读，积极参与研课，掌握整书概要和精髓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ym typeface="Arial" panose="020B0604020202020204" pitchFamily="34" charset="0"/>
              </a:rPr>
              <a:t>学校重视阅读课堂建设，认可阅读对学生成长的重要性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  <a:sym typeface="+mn-ea"/>
              </a:rPr>
              <a:t>参与双师课堂老师协助主讲老师完成启发、引导，督促学生积极参与互动、事先完成阅读内容，营造良好阅读氛围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  <a:sym typeface="+mn-ea"/>
              </a:rPr>
              <a:t>对双师课堂提出改进的意见建议，及时总结提高，真正让阅读课堂蓬勃发展，阅读习惯蔚然成风，阅读成效陪伴成长。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zh-CN" altLang="en-US" sz="1600" dirty="0">
              <a:latin typeface="+mn-ea"/>
              <a:sym typeface="+mn-e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zh-CN" altLang="en-US" sz="1600" dirty="0">
              <a:latin typeface="+mn-ea"/>
              <a:sym typeface="+mn-ea"/>
            </a:endParaRPr>
          </a:p>
          <a:p>
            <a:pPr marL="285750" lvl="0" indent="-285750"/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任意多边形 13"/>
          <p:cNvSpPr/>
          <p:nvPr>
            <p:custDataLst>
              <p:tags r:id="rId4"/>
            </p:custDataLst>
          </p:nvPr>
        </p:nvSpPr>
        <p:spPr>
          <a:xfrm>
            <a:off x="471224" y="1984280"/>
            <a:ext cx="4881820" cy="826979"/>
          </a:xfrm>
          <a:custGeom>
            <a:avLst/>
            <a:gdLst>
              <a:gd name="connsiteX0" fmla="*/ 0 w 4826782"/>
              <a:gd name="connsiteY0" fmla="*/ 0 h 817656"/>
              <a:gd name="connsiteX1" fmla="*/ 4826782 w 4826782"/>
              <a:gd name="connsiteY1" fmla="*/ 0 h 817656"/>
              <a:gd name="connsiteX2" fmla="*/ 4060626 w 4826782"/>
              <a:gd name="connsiteY2" fmla="*/ 817656 h 817656"/>
              <a:gd name="connsiteX3" fmla="*/ 0 w 4826782"/>
              <a:gd name="connsiteY3" fmla="*/ 817656 h 81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782" h="817656">
                <a:moveTo>
                  <a:pt x="0" y="0"/>
                </a:moveTo>
                <a:lnTo>
                  <a:pt x="4826782" y="0"/>
                </a:lnTo>
                <a:lnTo>
                  <a:pt x="4060626" y="817656"/>
                </a:lnTo>
                <a:lnTo>
                  <a:pt x="0" y="817656"/>
                </a:lnTo>
                <a:close/>
              </a:path>
            </a:pathLst>
          </a:custGeom>
          <a:solidFill>
            <a:srgbClr val="F39712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FFFF"/>
                </a:solidFill>
                <a:latin typeface="Arial" panose="020B0604020202020204" pitchFamily="34" charset="0"/>
                <a:ea typeface="黑体" panose="02010600030101010101" charset="-122"/>
              </a:rPr>
              <a:t>远川教育</a:t>
            </a:r>
          </a:p>
        </p:txBody>
      </p:sp>
      <p:sp>
        <p:nvSpPr>
          <p:cNvPr id="42" name="任意多边形 41"/>
          <p:cNvSpPr/>
          <p:nvPr>
            <p:custDataLst>
              <p:tags r:id="rId5"/>
            </p:custDataLst>
          </p:nvPr>
        </p:nvSpPr>
        <p:spPr>
          <a:xfrm>
            <a:off x="5694898" y="1984414"/>
            <a:ext cx="5168618" cy="826979"/>
          </a:xfrm>
          <a:custGeom>
            <a:avLst/>
            <a:gdLst>
              <a:gd name="connsiteX0" fmla="*/ 1174384 w 9112656"/>
              <a:gd name="connsiteY0" fmla="*/ 0 h 1625600"/>
              <a:gd name="connsiteX1" fmla="*/ 9112656 w 9112656"/>
              <a:gd name="connsiteY1" fmla="*/ 0 h 1625600"/>
              <a:gd name="connsiteX2" fmla="*/ 9112656 w 9112656"/>
              <a:gd name="connsiteY2" fmla="*/ 1625600 h 1625600"/>
              <a:gd name="connsiteX3" fmla="*/ 0 w 9112656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2656" h="1625600">
                <a:moveTo>
                  <a:pt x="1174384" y="0"/>
                </a:moveTo>
                <a:lnTo>
                  <a:pt x="9112656" y="0"/>
                </a:lnTo>
                <a:lnTo>
                  <a:pt x="9112656" y="1625600"/>
                </a:lnTo>
                <a:lnTo>
                  <a:pt x="0" y="1625600"/>
                </a:lnTo>
                <a:close/>
              </a:path>
            </a:pathLst>
          </a:custGeom>
          <a:solidFill>
            <a:srgbClr val="10893A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r>
              <a:rPr lang="zh-CN" altLang="en-US" sz="2400" b="1">
                <a:solidFill>
                  <a:srgbClr val="FFFFFF"/>
                </a:solidFill>
                <a:latin typeface="Arial" panose="020B0604020202020204" pitchFamily="34" charset="0"/>
                <a:ea typeface="黑体" panose="02010600030101010101" charset="-122"/>
              </a:rPr>
              <a:t>学校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190" y="50058"/>
            <a:ext cx="1011810" cy="992142"/>
          </a:xfrm>
          <a:prstGeom prst="rect">
            <a:avLst/>
          </a:prstGeom>
        </p:spPr>
      </p:pic>
      <p:pic>
        <p:nvPicPr>
          <p:cNvPr id="7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CB9BFDE5-DAF0-47DB-8BC6-3D49B6850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219" y="147662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8564590"/>
      </p:ext>
    </p:extLst>
  </p:cSld>
  <p:clrMapOvr>
    <a:masterClrMapping/>
  </p:clrMapOvr>
  <p:transition>
    <p:strips dir="r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6673850" y="3394710"/>
            <a:ext cx="55860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ym typeface="+mn-ea"/>
              </a:rPr>
              <a:t>      </a:t>
            </a:r>
            <a:r>
              <a:rPr sz="1600" dirty="0">
                <a:sym typeface="+mn-ea"/>
              </a:rPr>
              <a:t>   在成都，经典品读课程已走进草堂小学、泡桐树小学、石室小学、七中初中附属小学、嘉祥外国语学校北城分校等48所学校，受到老师、同学和家长的认可和欢迎。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162800" y="2353310"/>
            <a:ext cx="4448810" cy="922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2017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年度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远川教育经典品读通过网络形式已点亮</a:t>
            </a:r>
          </a:p>
          <a:p>
            <a:pPr algn="ctr">
              <a:buFont typeface="Arial" panose="020B0604020202020204" pitchFamily="34" charset="0"/>
              <a:buNone/>
            </a:pPr>
            <a:r>
              <a:rPr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全国25个省</a:t>
            </a:r>
            <a:r>
              <a:rPr 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市</a:t>
            </a:r>
            <a:endParaRPr lang="zh-CN" altLang="en-US" b="1" kern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>
            <a:hlinkClick r:id="rId3" action="ppaction://hlinkfile"/>
          </p:cNvPr>
          <p:cNvSpPr txBox="1"/>
          <p:nvPr/>
        </p:nvSpPr>
        <p:spPr>
          <a:xfrm>
            <a:off x="7162165" y="5217160"/>
            <a:ext cx="44500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/>
              <a:t>2017年秋和益“经典品读”阅读成果展示</a:t>
            </a:r>
          </a:p>
        </p:txBody>
      </p:sp>
      <p:pic>
        <p:nvPicPr>
          <p:cNvPr id="2" name="图片 1" descr="timg (1)"/>
          <p:cNvPicPr>
            <a:picLocks noChangeAspect="1"/>
          </p:cNvPicPr>
          <p:nvPr/>
        </p:nvPicPr>
        <p:blipFill>
          <a:blip r:embed="rId4">
            <a:lum bright="-12000" contrast="6000"/>
          </a:blip>
          <a:srcRect/>
          <a:stretch>
            <a:fillRect/>
          </a:stretch>
        </p:blipFill>
        <p:spPr>
          <a:xfrm>
            <a:off x="130175" y="1965325"/>
            <a:ext cx="6405245" cy="3919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</p:pic>
      <p:sp>
        <p:nvSpPr>
          <p:cNvPr id="3" name="椭圆 2"/>
          <p:cNvSpPr/>
          <p:nvPr/>
        </p:nvSpPr>
        <p:spPr>
          <a:xfrm flipH="1">
            <a:off x="2832100" y="4510405"/>
            <a:ext cx="375285" cy="3473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 flipH="1">
            <a:off x="2305050" y="3081655"/>
            <a:ext cx="245745" cy="24193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 flipH="1">
            <a:off x="1334770" y="4018915"/>
            <a:ext cx="215900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 flipH="1">
            <a:off x="1452245" y="2906395"/>
            <a:ext cx="238760" cy="2508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9"/>
          <p:cNvSpPr/>
          <p:nvPr/>
        </p:nvSpPr>
        <p:spPr>
          <a:xfrm flipH="1">
            <a:off x="2832100" y="5217160"/>
            <a:ext cx="183515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 flipH="1">
            <a:off x="2221230" y="4018915"/>
            <a:ext cx="183515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 flipH="1">
            <a:off x="3587115" y="3530600"/>
            <a:ext cx="213995" cy="1746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 flipH="1">
            <a:off x="3935095" y="3832860"/>
            <a:ext cx="183515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 flipH="1">
            <a:off x="3586480" y="4203065"/>
            <a:ext cx="183515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flipH="1">
            <a:off x="4246245" y="4203065"/>
            <a:ext cx="183515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 flipH="1">
            <a:off x="4274185" y="3743325"/>
            <a:ext cx="183515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 flipH="1">
            <a:off x="4429760" y="3110230"/>
            <a:ext cx="183515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 flipH="1">
            <a:off x="4613275" y="3587115"/>
            <a:ext cx="183515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 flipH="1">
            <a:off x="4429760" y="4803140"/>
            <a:ext cx="183515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 flipH="1">
            <a:off x="4751705" y="5029200"/>
            <a:ext cx="183515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 flipH="1">
            <a:off x="3617595" y="5217160"/>
            <a:ext cx="183515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 flipH="1">
            <a:off x="4062730" y="5213350"/>
            <a:ext cx="183515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 flipH="1">
            <a:off x="5096510" y="4326255"/>
            <a:ext cx="183515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 flipH="1">
            <a:off x="3935095" y="5672455"/>
            <a:ext cx="127000" cy="11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 flipH="1">
            <a:off x="4062730" y="4803140"/>
            <a:ext cx="183515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 flipH="1">
            <a:off x="4639310" y="4119245"/>
            <a:ext cx="183515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 flipH="1">
            <a:off x="3371850" y="3832860"/>
            <a:ext cx="183515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 flipH="1">
            <a:off x="3371850" y="4595495"/>
            <a:ext cx="246380" cy="2628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 flipH="1">
            <a:off x="3371850" y="4987290"/>
            <a:ext cx="183515" cy="1841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0577BBE3-CFB1-489A-9C90-2CB1F4940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89281"/>
            <a:ext cx="10972800" cy="5536354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36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C6D9C152-D43C-4B12-9398-B7974213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170" y="372452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2437297"/>
      </p:ext>
    </p:extLst>
  </p:cSld>
  <p:clrMapOvr>
    <a:masterClrMapping/>
  </p:clrMapOvr>
  <p:transition>
    <p:strips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>
            <a:extLst>
              <a:ext uri="{FF2B5EF4-FFF2-40B4-BE49-F238E27FC236}">
                <a16:creationId xmlns:a16="http://schemas.microsoft.com/office/drawing/2014/main" id="{B12E2E22-E590-474B-B4B6-2A470BAC25A7}"/>
              </a:ext>
            </a:extLst>
          </p:cNvPr>
          <p:cNvGrpSpPr/>
          <p:nvPr/>
        </p:nvGrpSpPr>
        <p:grpSpPr>
          <a:xfrm>
            <a:off x="282850" y="5059117"/>
            <a:ext cx="580708" cy="5807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同心圆 14">
              <a:extLst>
                <a:ext uri="{FF2B5EF4-FFF2-40B4-BE49-F238E27FC236}">
                  <a16:creationId xmlns:a16="http://schemas.microsoft.com/office/drawing/2014/main" id="{A0D9681A-2BBA-4A6B-99F4-5D421B3E111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671F3F98-67C0-46CB-992E-C50F5DFAA0B1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3" name="组合 10">
            <a:extLst>
              <a:ext uri="{FF2B5EF4-FFF2-40B4-BE49-F238E27FC236}">
                <a16:creationId xmlns:a16="http://schemas.microsoft.com/office/drawing/2014/main" id="{1D07B3C8-5CDD-4CD2-89B0-939BCB8F346B}"/>
              </a:ext>
            </a:extLst>
          </p:cNvPr>
          <p:cNvGrpSpPr/>
          <p:nvPr/>
        </p:nvGrpSpPr>
        <p:grpSpPr>
          <a:xfrm>
            <a:off x="1253847" y="5582502"/>
            <a:ext cx="516293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12">
              <a:extLst>
                <a:ext uri="{FF2B5EF4-FFF2-40B4-BE49-F238E27FC236}">
                  <a16:creationId xmlns:a16="http://schemas.microsoft.com/office/drawing/2014/main" id="{9E7B21FB-506D-43BC-BD0F-74FF5F44440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DBF6487-5662-4659-B6A0-D227020BA06F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788F5E6D-FBA5-4A5F-B9EB-24CD7FA381F5}"/>
              </a:ext>
            </a:extLst>
          </p:cNvPr>
          <p:cNvSpPr/>
          <p:nvPr/>
        </p:nvSpPr>
        <p:spPr>
          <a:xfrm>
            <a:off x="770467" y="5759451"/>
            <a:ext cx="366184" cy="36618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8F85325-BAC0-41BF-8DF4-BAABD102441E}"/>
              </a:ext>
            </a:extLst>
          </p:cNvPr>
          <p:cNvSpPr/>
          <p:nvPr/>
        </p:nvSpPr>
        <p:spPr>
          <a:xfrm>
            <a:off x="412751" y="6007101"/>
            <a:ext cx="184149" cy="18415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BB27A36-72EF-40BD-A5DA-FB69A842F761}"/>
              </a:ext>
            </a:extLst>
          </p:cNvPr>
          <p:cNvSpPr/>
          <p:nvPr/>
        </p:nvSpPr>
        <p:spPr>
          <a:xfrm>
            <a:off x="863601" y="6460067"/>
            <a:ext cx="184151" cy="18415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4" name="组合 16">
            <a:extLst>
              <a:ext uri="{FF2B5EF4-FFF2-40B4-BE49-F238E27FC236}">
                <a16:creationId xmlns:a16="http://schemas.microsoft.com/office/drawing/2014/main" id="{28ABFC3F-F8F3-4915-AF3C-404726935C9E}"/>
              </a:ext>
            </a:extLst>
          </p:cNvPr>
          <p:cNvGrpSpPr/>
          <p:nvPr/>
        </p:nvGrpSpPr>
        <p:grpSpPr>
          <a:xfrm>
            <a:off x="1597375" y="6273251"/>
            <a:ext cx="293036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1" name="同心圆 10">
              <a:extLst>
                <a:ext uri="{FF2B5EF4-FFF2-40B4-BE49-F238E27FC236}">
                  <a16:creationId xmlns:a16="http://schemas.microsoft.com/office/drawing/2014/main" id="{9DD09FE4-0F84-4BBD-8514-69CD3C0FC73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D424FA05-35A5-4065-95C5-CB2F5ECFB8B7}"/>
                </a:ext>
              </a:extLst>
            </p:cNvPr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7" name="AutoShape 23">
            <a:extLst>
              <a:ext uri="{FF2B5EF4-FFF2-40B4-BE49-F238E27FC236}">
                <a16:creationId xmlns:a16="http://schemas.microsoft.com/office/drawing/2014/main" id="{14FF16B3-07F6-45AF-A0C1-A8FA03565AC4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0034" y="577851"/>
            <a:ext cx="8373533" cy="57996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345" name="TextBox 17">
            <a:extLst>
              <a:ext uri="{FF2B5EF4-FFF2-40B4-BE49-F238E27FC236}">
                <a16:creationId xmlns:a16="http://schemas.microsoft.com/office/drawing/2014/main" id="{7F5A3B23-49C3-434D-A63F-FD371359D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034" y="569385"/>
            <a:ext cx="6904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>
                <a:solidFill>
                  <a:prstClr val="black"/>
                </a:solidFill>
              </a:rPr>
              <a:t>更加灵活的单元结构体例</a:t>
            </a:r>
          </a:p>
        </p:txBody>
      </p:sp>
      <p:grpSp>
        <p:nvGrpSpPr>
          <p:cNvPr id="5" name="组合 25">
            <a:extLst>
              <a:ext uri="{FF2B5EF4-FFF2-40B4-BE49-F238E27FC236}">
                <a16:creationId xmlns:a16="http://schemas.microsoft.com/office/drawing/2014/main" id="{9F0019CF-CBEA-4016-B822-DFF581F34795}"/>
              </a:ext>
            </a:extLst>
          </p:cNvPr>
          <p:cNvGrpSpPr/>
          <p:nvPr/>
        </p:nvGrpSpPr>
        <p:grpSpPr>
          <a:xfrm>
            <a:off x="1212490" y="532837"/>
            <a:ext cx="580708" cy="5807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26">
              <a:extLst>
                <a:ext uri="{FF2B5EF4-FFF2-40B4-BE49-F238E27FC236}">
                  <a16:creationId xmlns:a16="http://schemas.microsoft.com/office/drawing/2014/main" id="{ED178095-E2B1-42F3-A79C-A200B0676AA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6A771E16-AFA1-49FB-ABFC-78BFEED11E3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2</a:t>
              </a:r>
              <a:endParaRPr lang="zh-CN" altLang="en-US" sz="24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A79E41E-B9FF-483F-B1CC-BC8C05220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618" y="1672167"/>
            <a:ext cx="8976783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分单元组织教学，若干版块的内容穿插安排在各个单元中。版块设置比以前清晰，但彼此融合，综合性也有所加强。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E7E505-7EAD-4DEC-BFA6-59B4E169F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0" y="3050118"/>
            <a:ext cx="9118600" cy="132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小学低年级分三个版块</a:t>
            </a:r>
            <a:r>
              <a:rPr lang="zh-CN" altLang="en-US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：一是</a:t>
            </a:r>
            <a:r>
              <a:rPr lang="zh-CN" altLang="en-US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课文</a:t>
            </a:r>
            <a:r>
              <a:rPr lang="zh-CN" altLang="en-US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；二是</a:t>
            </a:r>
            <a:r>
              <a:rPr lang="zh-CN" altLang="en-US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识字写字</a:t>
            </a:r>
            <a:r>
              <a:rPr lang="zh-CN" altLang="en-US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；三是</a:t>
            </a:r>
            <a:r>
              <a:rPr lang="zh-CN" altLang="en-US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汉语拼音</a:t>
            </a:r>
            <a:r>
              <a:rPr lang="zh-CN" altLang="en-US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。教学实践中可以大致依据几个版块的顺序进行，也可以灵活一点，穿插进行。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095B76-952B-49EA-AC18-B6E52F66B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2985" y="4684184"/>
            <a:ext cx="9021233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综合性学习</a:t>
            </a:r>
            <a:r>
              <a:rPr lang="zh-CN" altLang="en-US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次数有所减少，中心更加突出。</a:t>
            </a:r>
            <a:endParaRPr lang="en-US" altLang="zh-CN" sz="2667" b="1" dirty="0">
              <a:solidFill>
                <a:prstClr val="black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口语教学</a:t>
            </a:r>
            <a:r>
              <a:rPr lang="zh-CN" altLang="en-US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表面上比以往教材少，实际上是分散了。</a:t>
            </a:r>
          </a:p>
        </p:txBody>
      </p:sp>
      <p:pic>
        <p:nvPicPr>
          <p:cNvPr id="22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592BBCA0-8909-4756-865A-ADEA6500C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80" y="356761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26866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9" grpId="0"/>
      <p:bldP spid="3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3045" y="1599565"/>
            <a:ext cx="3997960" cy="4283075"/>
          </a:xfrm>
          <a:prstGeom prst="roundRect">
            <a:avLst/>
          </a:prstGeom>
          <a:effectLst>
            <a:softEdge rad="114300"/>
          </a:effectLst>
        </p:spPr>
      </p:pic>
      <p:pic>
        <p:nvPicPr>
          <p:cNvPr id="10" name="图片 9" descr="微信图片_201710161435423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12615" y="1249045"/>
            <a:ext cx="4302125" cy="2719705"/>
          </a:xfrm>
          <a:prstGeom prst="roundRect">
            <a:avLst/>
          </a:prstGeom>
          <a:effectLst>
            <a:softEdge rad="762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231005" y="4095750"/>
            <a:ext cx="4566920" cy="2781935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3" name="双波形 2"/>
          <p:cNvSpPr/>
          <p:nvPr/>
        </p:nvSpPr>
        <p:spPr>
          <a:xfrm>
            <a:off x="8890635" y="3037205"/>
            <a:ext cx="3020695" cy="931545"/>
          </a:xfrm>
          <a:prstGeom prst="doubleWav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200" dirty="0">
                <a:solidFill>
                  <a:srgbClr val="10893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双师课堂</a:t>
            </a:r>
          </a:p>
          <a:p>
            <a:pPr algn="l"/>
            <a:r>
              <a:rPr lang="zh-CN" altLang="en-US" sz="3200" dirty="0">
                <a:solidFill>
                  <a:srgbClr val="10893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带领孩子</a:t>
            </a:r>
          </a:p>
          <a:p>
            <a:pPr algn="l"/>
            <a:r>
              <a:rPr lang="zh-CN" altLang="en-US" sz="3200" dirty="0">
                <a:solidFill>
                  <a:srgbClr val="10893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共读学习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365125"/>
            <a:ext cx="3621405" cy="477520"/>
          </a:xfrm>
          <a:prstGeom prst="homePlate">
            <a:avLst/>
          </a:prstGeom>
          <a:solidFill>
            <a:srgbClr val="10893A"/>
          </a:solidFill>
        </p:spPr>
        <p:txBody>
          <a:bodyPr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sym typeface="+mn-ea"/>
              </a:rPr>
              <a:t>双师课堂展示</a:t>
            </a:r>
          </a:p>
        </p:txBody>
      </p:sp>
      <p:pic>
        <p:nvPicPr>
          <p:cNvPr id="8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C7CD0118-8288-4233-914C-F0F89C156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33394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209022"/>
      </p:ext>
    </p:extLst>
  </p:cSld>
  <p:clrMapOvr>
    <a:masterClrMapping/>
  </p:clrMapOvr>
  <p:transition>
    <p:strips dir="r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779780" y="1111250"/>
            <a:ext cx="4351655" cy="4351655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t="-2243"/>
          <a:stretch>
            <a:fillRect/>
          </a:stretch>
        </p:blipFill>
        <p:spPr>
          <a:xfrm>
            <a:off x="5995035" y="1249045"/>
            <a:ext cx="5477510" cy="3935095"/>
          </a:xfrm>
          <a:prstGeom prst="roundRect">
            <a:avLst/>
          </a:prstGeom>
          <a:effectLst>
            <a:softEdge rad="76200"/>
          </a:effectLst>
        </p:spPr>
      </p:pic>
      <p:sp>
        <p:nvSpPr>
          <p:cNvPr id="15" name="任意多边形 14"/>
          <p:cNvSpPr/>
          <p:nvPr>
            <p:custDataLst>
              <p:tags r:id="rId2"/>
            </p:custDataLst>
          </p:nvPr>
        </p:nvSpPr>
        <p:spPr>
          <a:xfrm>
            <a:off x="6502400" y="5521643"/>
            <a:ext cx="4416136" cy="368300"/>
          </a:xfrm>
          <a:custGeom>
            <a:avLst/>
            <a:gdLst>
              <a:gd name="connsiteX0" fmla="*/ 728961 w 4067982"/>
              <a:gd name="connsiteY0" fmla="*/ 0 h 466379"/>
              <a:gd name="connsiteX1" fmla="*/ 769276 w 4067982"/>
              <a:gd name="connsiteY1" fmla="*/ 0 h 466379"/>
              <a:gd name="connsiteX2" fmla="*/ 1158631 w 4067982"/>
              <a:gd name="connsiteY2" fmla="*/ 0 h 466379"/>
              <a:gd name="connsiteX3" fmla="*/ 1847276 w 4067982"/>
              <a:gd name="connsiteY3" fmla="*/ 0 h 466379"/>
              <a:gd name="connsiteX4" fmla="*/ 1887592 w 4067982"/>
              <a:gd name="connsiteY4" fmla="*/ 0 h 466379"/>
              <a:gd name="connsiteX5" fmla="*/ 2180390 w 4067982"/>
              <a:gd name="connsiteY5" fmla="*/ 0 h 466379"/>
              <a:gd name="connsiteX6" fmla="*/ 2220705 w 4067982"/>
              <a:gd name="connsiteY6" fmla="*/ 0 h 466379"/>
              <a:gd name="connsiteX7" fmla="*/ 2610060 w 4067982"/>
              <a:gd name="connsiteY7" fmla="*/ 0 h 466379"/>
              <a:gd name="connsiteX8" fmla="*/ 2616553 w 4067982"/>
              <a:gd name="connsiteY8" fmla="*/ 0 h 466379"/>
              <a:gd name="connsiteX9" fmla="*/ 3298705 w 4067982"/>
              <a:gd name="connsiteY9" fmla="*/ 0 h 466379"/>
              <a:gd name="connsiteX10" fmla="*/ 3339021 w 4067982"/>
              <a:gd name="connsiteY10" fmla="*/ 0 h 466379"/>
              <a:gd name="connsiteX11" fmla="*/ 4067982 w 4067982"/>
              <a:gd name="connsiteY11" fmla="*/ 0 h 466379"/>
              <a:gd name="connsiteX12" fmla="*/ 4027198 w 4067982"/>
              <a:gd name="connsiteY12" fmla="*/ 104290 h 466379"/>
              <a:gd name="connsiteX13" fmla="*/ 3339021 w 4067982"/>
              <a:gd name="connsiteY13" fmla="*/ 466379 h 466379"/>
              <a:gd name="connsiteX14" fmla="*/ 3298705 w 4067982"/>
              <a:gd name="connsiteY14" fmla="*/ 466379 h 466379"/>
              <a:gd name="connsiteX15" fmla="*/ 2909351 w 4067982"/>
              <a:gd name="connsiteY15" fmla="*/ 466379 h 466379"/>
              <a:gd name="connsiteX16" fmla="*/ 2220705 w 4067982"/>
              <a:gd name="connsiteY16" fmla="*/ 466379 h 466379"/>
              <a:gd name="connsiteX17" fmla="*/ 2180390 w 4067982"/>
              <a:gd name="connsiteY17" fmla="*/ 466379 h 466379"/>
              <a:gd name="connsiteX18" fmla="*/ 1887592 w 4067982"/>
              <a:gd name="connsiteY18" fmla="*/ 466379 h 466379"/>
              <a:gd name="connsiteX19" fmla="*/ 1847276 w 4067982"/>
              <a:gd name="connsiteY19" fmla="*/ 466379 h 466379"/>
              <a:gd name="connsiteX20" fmla="*/ 1457922 w 4067982"/>
              <a:gd name="connsiteY20" fmla="*/ 466379 h 466379"/>
              <a:gd name="connsiteX21" fmla="*/ 1451429 w 4067982"/>
              <a:gd name="connsiteY21" fmla="*/ 466379 h 466379"/>
              <a:gd name="connsiteX22" fmla="*/ 769276 w 4067982"/>
              <a:gd name="connsiteY22" fmla="*/ 466379 h 466379"/>
              <a:gd name="connsiteX23" fmla="*/ 728961 w 4067982"/>
              <a:gd name="connsiteY23" fmla="*/ 466379 h 466379"/>
              <a:gd name="connsiteX24" fmla="*/ 0 w 4067982"/>
              <a:gd name="connsiteY24" fmla="*/ 466379 h 466379"/>
              <a:gd name="connsiteX25" fmla="*/ 40783 w 4067982"/>
              <a:gd name="connsiteY25" fmla="*/ 362089 h 466379"/>
              <a:gd name="connsiteX26" fmla="*/ 728961 w 4067982"/>
              <a:gd name="connsiteY26" fmla="*/ 0 h 46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67982" h="466379">
                <a:moveTo>
                  <a:pt x="728961" y="0"/>
                </a:moveTo>
                <a:lnTo>
                  <a:pt x="769276" y="0"/>
                </a:lnTo>
                <a:lnTo>
                  <a:pt x="1158631" y="0"/>
                </a:lnTo>
                <a:lnTo>
                  <a:pt x="1847276" y="0"/>
                </a:lnTo>
                <a:lnTo>
                  <a:pt x="1887592" y="0"/>
                </a:lnTo>
                <a:lnTo>
                  <a:pt x="2180390" y="0"/>
                </a:lnTo>
                <a:lnTo>
                  <a:pt x="2220705" y="0"/>
                </a:lnTo>
                <a:lnTo>
                  <a:pt x="2610060" y="0"/>
                </a:lnTo>
                <a:lnTo>
                  <a:pt x="2616553" y="0"/>
                </a:lnTo>
                <a:lnTo>
                  <a:pt x="3298705" y="0"/>
                </a:lnTo>
                <a:lnTo>
                  <a:pt x="3339021" y="0"/>
                </a:lnTo>
                <a:lnTo>
                  <a:pt x="4067982" y="0"/>
                </a:lnTo>
                <a:lnTo>
                  <a:pt x="4027198" y="104290"/>
                </a:lnTo>
                <a:cubicBezTo>
                  <a:pt x="3913817" y="317075"/>
                  <a:pt x="3648384" y="466379"/>
                  <a:pt x="3339021" y="466379"/>
                </a:cubicBezTo>
                <a:lnTo>
                  <a:pt x="3298705" y="466379"/>
                </a:lnTo>
                <a:lnTo>
                  <a:pt x="2909351" y="466379"/>
                </a:lnTo>
                <a:lnTo>
                  <a:pt x="2220705" y="466379"/>
                </a:lnTo>
                <a:lnTo>
                  <a:pt x="2180390" y="466379"/>
                </a:lnTo>
                <a:lnTo>
                  <a:pt x="1887592" y="466379"/>
                </a:lnTo>
                <a:lnTo>
                  <a:pt x="1847276" y="466379"/>
                </a:lnTo>
                <a:lnTo>
                  <a:pt x="1457922" y="466379"/>
                </a:lnTo>
                <a:lnTo>
                  <a:pt x="1451429" y="466379"/>
                </a:lnTo>
                <a:lnTo>
                  <a:pt x="769276" y="466379"/>
                </a:lnTo>
                <a:lnTo>
                  <a:pt x="728961" y="466379"/>
                </a:lnTo>
                <a:lnTo>
                  <a:pt x="0" y="466379"/>
                </a:lnTo>
                <a:lnTo>
                  <a:pt x="40783" y="362089"/>
                </a:lnTo>
                <a:cubicBezTo>
                  <a:pt x="154164" y="149304"/>
                  <a:pt x="419597" y="0"/>
                  <a:pt x="728961" y="0"/>
                </a:cubicBezTo>
                <a:close/>
              </a:path>
            </a:pathLst>
          </a:custGeom>
          <a:solidFill>
            <a:srgbClr val="10893A"/>
          </a:solidFill>
        </p:spPr>
        <p:txBody>
          <a:bodyPr rot="0" spcFirstLastPara="0" vertOverflow="overflow" horzOverflow="overflow" vert="horz" wrap="square" lIns="216000" tIns="45720" rIns="180000" bIns="45720" numCol="1" spcCol="0" rtlCol="0" fromWordArt="0" anchor="ctr" anchorCtr="0" forceAA="0" compatLnSpc="1">
            <a:spAutoFit/>
          </a:bodyPr>
          <a:lstStyle/>
          <a:p>
            <a:pPr marL="0" lvl="0" algn="ctr"/>
            <a:r>
              <a:rPr lang="zh-CN" altLang="en-US" dirty="0">
                <a:solidFill>
                  <a:schemeClr val="bg1"/>
                </a:solidFill>
                <a:sym typeface="+mn-ea"/>
              </a:rPr>
              <a:t>每天打卡，记录成长轨迹</a:t>
            </a:r>
          </a:p>
        </p:txBody>
      </p:sp>
      <p:sp>
        <p:nvSpPr>
          <p:cNvPr id="4" name="任意多边形 3"/>
          <p:cNvSpPr/>
          <p:nvPr>
            <p:custDataLst>
              <p:tags r:id="rId3"/>
            </p:custDataLst>
          </p:nvPr>
        </p:nvSpPr>
        <p:spPr>
          <a:xfrm>
            <a:off x="1013441" y="5522013"/>
            <a:ext cx="4416136" cy="368300"/>
          </a:xfrm>
          <a:custGeom>
            <a:avLst/>
            <a:gdLst>
              <a:gd name="connsiteX0" fmla="*/ 728961 w 4067982"/>
              <a:gd name="connsiteY0" fmla="*/ 0 h 466379"/>
              <a:gd name="connsiteX1" fmla="*/ 769276 w 4067982"/>
              <a:gd name="connsiteY1" fmla="*/ 0 h 466379"/>
              <a:gd name="connsiteX2" fmla="*/ 1158631 w 4067982"/>
              <a:gd name="connsiteY2" fmla="*/ 0 h 466379"/>
              <a:gd name="connsiteX3" fmla="*/ 1847276 w 4067982"/>
              <a:gd name="connsiteY3" fmla="*/ 0 h 466379"/>
              <a:gd name="connsiteX4" fmla="*/ 1887592 w 4067982"/>
              <a:gd name="connsiteY4" fmla="*/ 0 h 466379"/>
              <a:gd name="connsiteX5" fmla="*/ 2180390 w 4067982"/>
              <a:gd name="connsiteY5" fmla="*/ 0 h 466379"/>
              <a:gd name="connsiteX6" fmla="*/ 2220705 w 4067982"/>
              <a:gd name="connsiteY6" fmla="*/ 0 h 466379"/>
              <a:gd name="connsiteX7" fmla="*/ 2610060 w 4067982"/>
              <a:gd name="connsiteY7" fmla="*/ 0 h 466379"/>
              <a:gd name="connsiteX8" fmla="*/ 2616553 w 4067982"/>
              <a:gd name="connsiteY8" fmla="*/ 0 h 466379"/>
              <a:gd name="connsiteX9" fmla="*/ 3298705 w 4067982"/>
              <a:gd name="connsiteY9" fmla="*/ 0 h 466379"/>
              <a:gd name="connsiteX10" fmla="*/ 3339021 w 4067982"/>
              <a:gd name="connsiteY10" fmla="*/ 0 h 466379"/>
              <a:gd name="connsiteX11" fmla="*/ 4067982 w 4067982"/>
              <a:gd name="connsiteY11" fmla="*/ 0 h 466379"/>
              <a:gd name="connsiteX12" fmla="*/ 4027198 w 4067982"/>
              <a:gd name="connsiteY12" fmla="*/ 104290 h 466379"/>
              <a:gd name="connsiteX13" fmla="*/ 3339021 w 4067982"/>
              <a:gd name="connsiteY13" fmla="*/ 466379 h 466379"/>
              <a:gd name="connsiteX14" fmla="*/ 3298705 w 4067982"/>
              <a:gd name="connsiteY14" fmla="*/ 466379 h 466379"/>
              <a:gd name="connsiteX15" fmla="*/ 2909351 w 4067982"/>
              <a:gd name="connsiteY15" fmla="*/ 466379 h 466379"/>
              <a:gd name="connsiteX16" fmla="*/ 2220705 w 4067982"/>
              <a:gd name="connsiteY16" fmla="*/ 466379 h 466379"/>
              <a:gd name="connsiteX17" fmla="*/ 2180390 w 4067982"/>
              <a:gd name="connsiteY17" fmla="*/ 466379 h 466379"/>
              <a:gd name="connsiteX18" fmla="*/ 1887592 w 4067982"/>
              <a:gd name="connsiteY18" fmla="*/ 466379 h 466379"/>
              <a:gd name="connsiteX19" fmla="*/ 1847276 w 4067982"/>
              <a:gd name="connsiteY19" fmla="*/ 466379 h 466379"/>
              <a:gd name="connsiteX20" fmla="*/ 1457922 w 4067982"/>
              <a:gd name="connsiteY20" fmla="*/ 466379 h 466379"/>
              <a:gd name="connsiteX21" fmla="*/ 1451429 w 4067982"/>
              <a:gd name="connsiteY21" fmla="*/ 466379 h 466379"/>
              <a:gd name="connsiteX22" fmla="*/ 769276 w 4067982"/>
              <a:gd name="connsiteY22" fmla="*/ 466379 h 466379"/>
              <a:gd name="connsiteX23" fmla="*/ 728961 w 4067982"/>
              <a:gd name="connsiteY23" fmla="*/ 466379 h 466379"/>
              <a:gd name="connsiteX24" fmla="*/ 0 w 4067982"/>
              <a:gd name="connsiteY24" fmla="*/ 466379 h 466379"/>
              <a:gd name="connsiteX25" fmla="*/ 40783 w 4067982"/>
              <a:gd name="connsiteY25" fmla="*/ 362089 h 466379"/>
              <a:gd name="connsiteX26" fmla="*/ 728961 w 4067982"/>
              <a:gd name="connsiteY26" fmla="*/ 0 h 46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67982" h="466379">
                <a:moveTo>
                  <a:pt x="728961" y="0"/>
                </a:moveTo>
                <a:lnTo>
                  <a:pt x="769276" y="0"/>
                </a:lnTo>
                <a:lnTo>
                  <a:pt x="1158631" y="0"/>
                </a:lnTo>
                <a:lnTo>
                  <a:pt x="1847276" y="0"/>
                </a:lnTo>
                <a:lnTo>
                  <a:pt x="1887592" y="0"/>
                </a:lnTo>
                <a:lnTo>
                  <a:pt x="2180390" y="0"/>
                </a:lnTo>
                <a:lnTo>
                  <a:pt x="2220705" y="0"/>
                </a:lnTo>
                <a:lnTo>
                  <a:pt x="2610060" y="0"/>
                </a:lnTo>
                <a:lnTo>
                  <a:pt x="2616553" y="0"/>
                </a:lnTo>
                <a:lnTo>
                  <a:pt x="3298705" y="0"/>
                </a:lnTo>
                <a:lnTo>
                  <a:pt x="3339021" y="0"/>
                </a:lnTo>
                <a:lnTo>
                  <a:pt x="4067982" y="0"/>
                </a:lnTo>
                <a:lnTo>
                  <a:pt x="4027198" y="104290"/>
                </a:lnTo>
                <a:cubicBezTo>
                  <a:pt x="3913817" y="317075"/>
                  <a:pt x="3648384" y="466379"/>
                  <a:pt x="3339021" y="466379"/>
                </a:cubicBezTo>
                <a:lnTo>
                  <a:pt x="3298705" y="466379"/>
                </a:lnTo>
                <a:lnTo>
                  <a:pt x="2909351" y="466379"/>
                </a:lnTo>
                <a:lnTo>
                  <a:pt x="2220705" y="466379"/>
                </a:lnTo>
                <a:lnTo>
                  <a:pt x="2180390" y="466379"/>
                </a:lnTo>
                <a:lnTo>
                  <a:pt x="1887592" y="466379"/>
                </a:lnTo>
                <a:lnTo>
                  <a:pt x="1847276" y="466379"/>
                </a:lnTo>
                <a:lnTo>
                  <a:pt x="1457922" y="466379"/>
                </a:lnTo>
                <a:lnTo>
                  <a:pt x="1451429" y="466379"/>
                </a:lnTo>
                <a:lnTo>
                  <a:pt x="769276" y="466379"/>
                </a:lnTo>
                <a:lnTo>
                  <a:pt x="728961" y="466379"/>
                </a:lnTo>
                <a:lnTo>
                  <a:pt x="0" y="466379"/>
                </a:lnTo>
                <a:lnTo>
                  <a:pt x="40783" y="362089"/>
                </a:lnTo>
                <a:cubicBezTo>
                  <a:pt x="154164" y="149304"/>
                  <a:pt x="419597" y="0"/>
                  <a:pt x="728961" y="0"/>
                </a:cubicBezTo>
                <a:close/>
              </a:path>
            </a:pathLst>
          </a:custGeom>
          <a:solidFill>
            <a:srgbClr val="10893A"/>
          </a:solidFill>
        </p:spPr>
        <p:txBody>
          <a:bodyPr rot="0" spcFirstLastPara="0" vertOverflow="overflow" horzOverflow="overflow" vert="horz" wrap="square" lIns="216000" tIns="45720" rIns="180000" bIns="45720" numCol="1" spcCol="0" rtlCol="0" fromWordArt="0" anchor="ctr" anchorCtr="0" forceAA="0" compatLnSpc="1">
            <a:spAutoFit/>
          </a:bodyPr>
          <a:lstStyle/>
          <a:p>
            <a:pPr marL="0" lvl="0" algn="ctr"/>
            <a:r>
              <a:rPr lang="zh-CN" altLang="en-US" b="1" dirty="0">
                <a:solidFill>
                  <a:schemeClr val="bg1"/>
                </a:solidFill>
                <a:latin typeface="+mn-ea"/>
                <a:sym typeface="+mn-ea"/>
              </a:rPr>
              <a:t>津津有味参与阅读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365125"/>
            <a:ext cx="3621405" cy="477520"/>
          </a:xfrm>
          <a:prstGeom prst="homePlate">
            <a:avLst/>
          </a:prstGeom>
          <a:solidFill>
            <a:srgbClr val="10893A"/>
          </a:solidFill>
        </p:spPr>
        <p:txBody>
          <a:bodyPr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sym typeface="+mn-ea"/>
              </a:rPr>
              <a:t>双师课堂展示</a:t>
            </a:r>
            <a:endParaRPr lang="en-US" altLang="zh-CN" sz="320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6224482"/>
      </p:ext>
    </p:extLst>
  </p:cSld>
  <p:clrMapOvr>
    <a:masterClrMapping/>
  </p:clrMapOvr>
  <p:transition>
    <p:strips dir="r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08400" y="4004310"/>
            <a:ext cx="3603625" cy="266827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005" y="1231900"/>
            <a:ext cx="3667125" cy="254381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90" y="1450975"/>
            <a:ext cx="3460115" cy="461391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7672705" y="1111250"/>
            <a:ext cx="3607435" cy="306959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605395" y="4276725"/>
            <a:ext cx="3741420" cy="2395855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365125"/>
            <a:ext cx="3621405" cy="477520"/>
          </a:xfrm>
          <a:prstGeom prst="homePlate">
            <a:avLst/>
          </a:prstGeom>
          <a:solidFill>
            <a:srgbClr val="10893A"/>
          </a:solidFill>
        </p:spPr>
        <p:txBody>
          <a:bodyPr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sym typeface="+mn-ea"/>
              </a:rPr>
              <a:t>优秀作业展示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726746"/>
      </p:ext>
    </p:extLst>
  </p:cSld>
  <p:clrMapOvr>
    <a:masterClrMapping/>
  </p:clrMapOvr>
  <p:transition>
    <p:strips dir="r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微信图片_20171019185120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5290" y="1376680"/>
            <a:ext cx="4043680" cy="232664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224280" y="3703320"/>
            <a:ext cx="3915410" cy="293878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465150" y="1847991"/>
            <a:ext cx="5661025" cy="4298315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5" name="任意多边形 4"/>
          <p:cNvSpPr/>
          <p:nvPr>
            <p:custDataLst>
              <p:tags r:id="rId2"/>
            </p:custDataLst>
          </p:nvPr>
        </p:nvSpPr>
        <p:spPr>
          <a:xfrm>
            <a:off x="5316220" y="1331278"/>
            <a:ext cx="5721886" cy="368300"/>
          </a:xfrm>
          <a:custGeom>
            <a:avLst/>
            <a:gdLst>
              <a:gd name="connsiteX0" fmla="*/ 728961 w 4067982"/>
              <a:gd name="connsiteY0" fmla="*/ 0 h 466379"/>
              <a:gd name="connsiteX1" fmla="*/ 769276 w 4067982"/>
              <a:gd name="connsiteY1" fmla="*/ 0 h 466379"/>
              <a:gd name="connsiteX2" fmla="*/ 1158631 w 4067982"/>
              <a:gd name="connsiteY2" fmla="*/ 0 h 466379"/>
              <a:gd name="connsiteX3" fmla="*/ 1847276 w 4067982"/>
              <a:gd name="connsiteY3" fmla="*/ 0 h 466379"/>
              <a:gd name="connsiteX4" fmla="*/ 1887592 w 4067982"/>
              <a:gd name="connsiteY4" fmla="*/ 0 h 466379"/>
              <a:gd name="connsiteX5" fmla="*/ 2180390 w 4067982"/>
              <a:gd name="connsiteY5" fmla="*/ 0 h 466379"/>
              <a:gd name="connsiteX6" fmla="*/ 2220705 w 4067982"/>
              <a:gd name="connsiteY6" fmla="*/ 0 h 466379"/>
              <a:gd name="connsiteX7" fmla="*/ 2610060 w 4067982"/>
              <a:gd name="connsiteY7" fmla="*/ 0 h 466379"/>
              <a:gd name="connsiteX8" fmla="*/ 2616553 w 4067982"/>
              <a:gd name="connsiteY8" fmla="*/ 0 h 466379"/>
              <a:gd name="connsiteX9" fmla="*/ 3298705 w 4067982"/>
              <a:gd name="connsiteY9" fmla="*/ 0 h 466379"/>
              <a:gd name="connsiteX10" fmla="*/ 3339021 w 4067982"/>
              <a:gd name="connsiteY10" fmla="*/ 0 h 466379"/>
              <a:gd name="connsiteX11" fmla="*/ 4067982 w 4067982"/>
              <a:gd name="connsiteY11" fmla="*/ 0 h 466379"/>
              <a:gd name="connsiteX12" fmla="*/ 4027198 w 4067982"/>
              <a:gd name="connsiteY12" fmla="*/ 104290 h 466379"/>
              <a:gd name="connsiteX13" fmla="*/ 3339021 w 4067982"/>
              <a:gd name="connsiteY13" fmla="*/ 466379 h 466379"/>
              <a:gd name="connsiteX14" fmla="*/ 3298705 w 4067982"/>
              <a:gd name="connsiteY14" fmla="*/ 466379 h 466379"/>
              <a:gd name="connsiteX15" fmla="*/ 2909351 w 4067982"/>
              <a:gd name="connsiteY15" fmla="*/ 466379 h 466379"/>
              <a:gd name="connsiteX16" fmla="*/ 2220705 w 4067982"/>
              <a:gd name="connsiteY16" fmla="*/ 466379 h 466379"/>
              <a:gd name="connsiteX17" fmla="*/ 2180390 w 4067982"/>
              <a:gd name="connsiteY17" fmla="*/ 466379 h 466379"/>
              <a:gd name="connsiteX18" fmla="*/ 1887592 w 4067982"/>
              <a:gd name="connsiteY18" fmla="*/ 466379 h 466379"/>
              <a:gd name="connsiteX19" fmla="*/ 1847276 w 4067982"/>
              <a:gd name="connsiteY19" fmla="*/ 466379 h 466379"/>
              <a:gd name="connsiteX20" fmla="*/ 1457922 w 4067982"/>
              <a:gd name="connsiteY20" fmla="*/ 466379 h 466379"/>
              <a:gd name="connsiteX21" fmla="*/ 1451429 w 4067982"/>
              <a:gd name="connsiteY21" fmla="*/ 466379 h 466379"/>
              <a:gd name="connsiteX22" fmla="*/ 769276 w 4067982"/>
              <a:gd name="connsiteY22" fmla="*/ 466379 h 466379"/>
              <a:gd name="connsiteX23" fmla="*/ 728961 w 4067982"/>
              <a:gd name="connsiteY23" fmla="*/ 466379 h 466379"/>
              <a:gd name="connsiteX24" fmla="*/ 0 w 4067982"/>
              <a:gd name="connsiteY24" fmla="*/ 466379 h 466379"/>
              <a:gd name="connsiteX25" fmla="*/ 40783 w 4067982"/>
              <a:gd name="connsiteY25" fmla="*/ 362089 h 466379"/>
              <a:gd name="connsiteX26" fmla="*/ 728961 w 4067982"/>
              <a:gd name="connsiteY26" fmla="*/ 0 h 46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67982" h="466379">
                <a:moveTo>
                  <a:pt x="728961" y="0"/>
                </a:moveTo>
                <a:lnTo>
                  <a:pt x="769276" y="0"/>
                </a:lnTo>
                <a:lnTo>
                  <a:pt x="1158631" y="0"/>
                </a:lnTo>
                <a:lnTo>
                  <a:pt x="1847276" y="0"/>
                </a:lnTo>
                <a:lnTo>
                  <a:pt x="1887592" y="0"/>
                </a:lnTo>
                <a:lnTo>
                  <a:pt x="2180390" y="0"/>
                </a:lnTo>
                <a:lnTo>
                  <a:pt x="2220705" y="0"/>
                </a:lnTo>
                <a:lnTo>
                  <a:pt x="2610060" y="0"/>
                </a:lnTo>
                <a:lnTo>
                  <a:pt x="2616553" y="0"/>
                </a:lnTo>
                <a:lnTo>
                  <a:pt x="3298705" y="0"/>
                </a:lnTo>
                <a:lnTo>
                  <a:pt x="3339021" y="0"/>
                </a:lnTo>
                <a:lnTo>
                  <a:pt x="4067982" y="0"/>
                </a:lnTo>
                <a:lnTo>
                  <a:pt x="4027198" y="104290"/>
                </a:lnTo>
                <a:cubicBezTo>
                  <a:pt x="3913817" y="317075"/>
                  <a:pt x="3648384" y="466379"/>
                  <a:pt x="3339021" y="466379"/>
                </a:cubicBezTo>
                <a:lnTo>
                  <a:pt x="3298705" y="466379"/>
                </a:lnTo>
                <a:lnTo>
                  <a:pt x="2909351" y="466379"/>
                </a:lnTo>
                <a:lnTo>
                  <a:pt x="2220705" y="466379"/>
                </a:lnTo>
                <a:lnTo>
                  <a:pt x="2180390" y="466379"/>
                </a:lnTo>
                <a:lnTo>
                  <a:pt x="1887592" y="466379"/>
                </a:lnTo>
                <a:lnTo>
                  <a:pt x="1847276" y="466379"/>
                </a:lnTo>
                <a:lnTo>
                  <a:pt x="1457922" y="466379"/>
                </a:lnTo>
                <a:lnTo>
                  <a:pt x="1451429" y="466379"/>
                </a:lnTo>
                <a:lnTo>
                  <a:pt x="769276" y="466379"/>
                </a:lnTo>
                <a:lnTo>
                  <a:pt x="728961" y="466379"/>
                </a:lnTo>
                <a:lnTo>
                  <a:pt x="0" y="466379"/>
                </a:lnTo>
                <a:lnTo>
                  <a:pt x="40783" y="362089"/>
                </a:lnTo>
                <a:cubicBezTo>
                  <a:pt x="154164" y="149304"/>
                  <a:pt x="419597" y="0"/>
                  <a:pt x="728961" y="0"/>
                </a:cubicBezTo>
                <a:close/>
              </a:path>
            </a:pathLst>
          </a:custGeom>
          <a:solidFill>
            <a:srgbClr val="10893A"/>
          </a:solidFill>
        </p:spPr>
        <p:txBody>
          <a:bodyPr rot="0" spcFirstLastPara="0" vertOverflow="overflow" horzOverflow="overflow" vert="horz" wrap="square" lIns="216000" tIns="45720" rIns="180000" bIns="45720" numCol="1" spcCol="0" rtlCol="0" fromWordArt="0" anchor="ctr" anchorCtr="0" forceAA="0" compatLnSpc="1">
            <a:spAutoFit/>
          </a:bodyPr>
          <a:lstStyle/>
          <a:p>
            <a:pPr marL="0" lvl="0" algn="ctr"/>
            <a:r>
              <a:rPr lang="zh-CN" altLang="en-US" dirty="0">
                <a:solidFill>
                  <a:schemeClr val="bg1"/>
                </a:solidFill>
                <a:sym typeface="+mn-ea"/>
              </a:rPr>
              <a:t>班级集体吟诵，用诗歌开启一天的学习</a:t>
            </a: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0" y="365125"/>
            <a:ext cx="3621405" cy="477520"/>
          </a:xfrm>
          <a:prstGeom prst="homePlate">
            <a:avLst/>
          </a:prstGeom>
          <a:solidFill>
            <a:srgbClr val="10893A"/>
          </a:solidFill>
        </p:spPr>
        <p:txBody>
          <a:bodyPr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sym typeface="+mn-ea"/>
              </a:rPr>
              <a:t>双师课堂每日一诗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6498249"/>
      </p:ext>
    </p:extLst>
  </p:cSld>
  <p:clrMapOvr>
    <a:masterClrMapping/>
  </p:clrMapOvr>
  <p:transition>
    <p:strips dir="r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405890" y="2063115"/>
            <a:ext cx="627888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Left"/>
              <a:lightRig rig="threePt" dir="t"/>
            </a:scene3d>
          </a:bodyPr>
          <a:lstStyle/>
          <a:p>
            <a:pPr algn="l"/>
            <a:r>
              <a:rPr lang="zh-CN" altLang="en-US" sz="3200" dirty="0">
                <a:effectLst>
                  <a:reflection blurRad="6350" stA="55000" endA="300" endPos="45500" dir="5400000" sy="-100000" algn="bl" rotWithShape="0"/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童年的阅读，决定孩子之间的差距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345180" y="4312285"/>
            <a:ext cx="6685280" cy="58356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bliqueBottomLeft"/>
              <a:lightRig rig="threePt" dir="t"/>
            </a:scene3d>
          </a:bodyPr>
          <a:lstStyle/>
          <a:p>
            <a:r>
              <a:rPr lang="zh-CN" altLang="en-US" sz="3200" dirty="0">
                <a:effectLst>
                  <a:reflection blurRad="6350" stA="55000" endA="300" endPos="45500" dir="5400000" sy="-100000" algn="bl" rotWithShape="0"/>
                </a:effectLst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远川与您携手打造高品质的阅读课程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09825" y="3194685"/>
            <a:ext cx="627888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Left"/>
              <a:lightRig rig="threePt" dir="t"/>
            </a:scene3d>
          </a:bodyPr>
          <a:lstStyle/>
          <a:p>
            <a:pPr algn="l"/>
            <a:r>
              <a:rPr lang="zh-CN" altLang="en-US" sz="3200" dirty="0">
                <a:effectLst>
                  <a:reflection blurRad="6350" stA="55000" endA="300" endPos="45500" dir="5400000" sy="-100000" algn="bl" rotWithShape="0"/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童年的阅读，决定成人以后的差距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2959214"/>
      </p:ext>
    </p:extLst>
  </p:cSld>
  <p:clrMapOvr>
    <a:masterClrMapping/>
  </p:clrMapOvr>
  <p:transition>
    <p:strips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>
            <a:extLst>
              <a:ext uri="{FF2B5EF4-FFF2-40B4-BE49-F238E27FC236}">
                <a16:creationId xmlns:a16="http://schemas.microsoft.com/office/drawing/2014/main" id="{EA84CAB7-A54C-4C87-BB77-6A87923FFF5D}"/>
              </a:ext>
            </a:extLst>
          </p:cNvPr>
          <p:cNvGrpSpPr/>
          <p:nvPr/>
        </p:nvGrpSpPr>
        <p:grpSpPr>
          <a:xfrm>
            <a:off x="282850" y="5059117"/>
            <a:ext cx="580708" cy="5807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同心圆 14">
              <a:extLst>
                <a:ext uri="{FF2B5EF4-FFF2-40B4-BE49-F238E27FC236}">
                  <a16:creationId xmlns:a16="http://schemas.microsoft.com/office/drawing/2014/main" id="{87BA52F7-450A-4E27-B9E2-E37E699B52E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03018AD3-7410-419D-8287-E7057AE611AB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3" name="组合 10">
            <a:extLst>
              <a:ext uri="{FF2B5EF4-FFF2-40B4-BE49-F238E27FC236}">
                <a16:creationId xmlns:a16="http://schemas.microsoft.com/office/drawing/2014/main" id="{C586C9CE-4B21-4312-BA88-555AD9BA090A}"/>
              </a:ext>
            </a:extLst>
          </p:cNvPr>
          <p:cNvGrpSpPr/>
          <p:nvPr/>
        </p:nvGrpSpPr>
        <p:grpSpPr>
          <a:xfrm>
            <a:off x="1253847" y="5582502"/>
            <a:ext cx="516293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12">
              <a:extLst>
                <a:ext uri="{FF2B5EF4-FFF2-40B4-BE49-F238E27FC236}">
                  <a16:creationId xmlns:a16="http://schemas.microsoft.com/office/drawing/2014/main" id="{72639700-9589-40A5-BF5F-6632EB14D26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791335F9-CB98-4C52-97FA-1DB8244FBFA2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88B62E11-2F81-49D8-895E-0F6AB8741126}"/>
              </a:ext>
            </a:extLst>
          </p:cNvPr>
          <p:cNvSpPr/>
          <p:nvPr/>
        </p:nvSpPr>
        <p:spPr>
          <a:xfrm>
            <a:off x="770467" y="5759451"/>
            <a:ext cx="366184" cy="36618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1E1AF8B-CA27-4949-BFC2-D74B306EB92D}"/>
              </a:ext>
            </a:extLst>
          </p:cNvPr>
          <p:cNvSpPr/>
          <p:nvPr/>
        </p:nvSpPr>
        <p:spPr>
          <a:xfrm>
            <a:off x="412751" y="6007101"/>
            <a:ext cx="184149" cy="18415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A89D2F00-A672-454A-98F5-EE7ADADB823B}"/>
              </a:ext>
            </a:extLst>
          </p:cNvPr>
          <p:cNvSpPr/>
          <p:nvPr/>
        </p:nvSpPr>
        <p:spPr>
          <a:xfrm>
            <a:off x="863601" y="6460067"/>
            <a:ext cx="184151" cy="18415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4" name="组合 16">
            <a:extLst>
              <a:ext uri="{FF2B5EF4-FFF2-40B4-BE49-F238E27FC236}">
                <a16:creationId xmlns:a16="http://schemas.microsoft.com/office/drawing/2014/main" id="{4F72D0A3-27A8-4AED-8D0F-1F7C5A3ECB21}"/>
              </a:ext>
            </a:extLst>
          </p:cNvPr>
          <p:cNvGrpSpPr/>
          <p:nvPr/>
        </p:nvGrpSpPr>
        <p:grpSpPr>
          <a:xfrm>
            <a:off x="1597375" y="6273251"/>
            <a:ext cx="293036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1" name="同心圆 10">
              <a:extLst>
                <a:ext uri="{FF2B5EF4-FFF2-40B4-BE49-F238E27FC236}">
                  <a16:creationId xmlns:a16="http://schemas.microsoft.com/office/drawing/2014/main" id="{1D86CD72-F69E-4C88-B4B7-B1387E5B2DC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A1977B30-27DD-4DF1-96B9-2D1068539778}"/>
                </a:ext>
              </a:extLst>
            </p:cNvPr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7" name="AutoShape 23">
            <a:extLst>
              <a:ext uri="{FF2B5EF4-FFF2-40B4-BE49-F238E27FC236}">
                <a16:creationId xmlns:a16="http://schemas.microsoft.com/office/drawing/2014/main" id="{B345046D-8BB1-4AA4-8EFF-9868F3FEDC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0034" y="577851"/>
            <a:ext cx="8373533" cy="57996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369" name="TextBox 17">
            <a:extLst>
              <a:ext uri="{FF2B5EF4-FFF2-40B4-BE49-F238E27FC236}">
                <a16:creationId xmlns:a16="http://schemas.microsoft.com/office/drawing/2014/main" id="{3D89F536-7AB8-44EB-8E33-095B0F390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034" y="569385"/>
            <a:ext cx="6904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>
                <a:solidFill>
                  <a:prstClr val="black"/>
                </a:solidFill>
              </a:rPr>
              <a:t>更加灵活的单元结构体例</a:t>
            </a:r>
          </a:p>
        </p:txBody>
      </p:sp>
      <p:grpSp>
        <p:nvGrpSpPr>
          <p:cNvPr id="5" name="组合 25">
            <a:extLst>
              <a:ext uri="{FF2B5EF4-FFF2-40B4-BE49-F238E27FC236}">
                <a16:creationId xmlns:a16="http://schemas.microsoft.com/office/drawing/2014/main" id="{A3625AA3-C150-418E-A71F-19B778708257}"/>
              </a:ext>
            </a:extLst>
          </p:cNvPr>
          <p:cNvGrpSpPr/>
          <p:nvPr/>
        </p:nvGrpSpPr>
        <p:grpSpPr>
          <a:xfrm>
            <a:off x="1212490" y="532837"/>
            <a:ext cx="580708" cy="5807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26">
              <a:extLst>
                <a:ext uri="{FF2B5EF4-FFF2-40B4-BE49-F238E27FC236}">
                  <a16:creationId xmlns:a16="http://schemas.microsoft.com/office/drawing/2014/main" id="{7F7E22F5-B61B-44B1-9E43-0DAA20888F9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2180F1A9-726F-4691-8CE7-D0E43111D60A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2</a:t>
              </a:r>
              <a:endParaRPr lang="zh-CN" altLang="en-US" sz="24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C84A8C4-B4EC-40C1-85B4-4537AC55B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2985" y="2076693"/>
            <a:ext cx="9757833" cy="173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双线组织单元结构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：一条线是按照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“</a:t>
            </a:r>
            <a:r>
              <a:rPr lang="zh-CN" altLang="zh-CN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内容主题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”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组织单元，但又不像以前教材那样予以明确的单元主题命名；另一条线是将</a:t>
            </a:r>
            <a:r>
              <a:rPr lang="zh-CN" altLang="zh-CN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语文素养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的各种基本因素（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“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双基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”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、学习策略、学习习惯）分成若干点，由浅入深分布在各单元课文导引或习题设计中。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endParaRPr lang="zh-CN" altLang="en-US" sz="2667" b="1" dirty="0">
              <a:solidFill>
                <a:prstClr val="black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D678E7-8EB5-4281-9EB3-C2330DD2E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2985" y="4436271"/>
            <a:ext cx="9021233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小学的单元设计：思考练习题；语文园地；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“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和大人一起读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”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（</a:t>
            </a:r>
            <a:r>
              <a:rPr lang="zh-CN" altLang="zh-CN" sz="2667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强调</a:t>
            </a:r>
            <a:r>
              <a:rPr lang="zh-CN" altLang="en-US" sz="2667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共读</a:t>
            </a:r>
            <a:r>
              <a:rPr lang="zh-CN" altLang="zh-CN" sz="2667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，这是一个</a:t>
            </a:r>
            <a:r>
              <a:rPr lang="zh-CN" altLang="en-US" sz="2667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亮</a:t>
            </a:r>
            <a:r>
              <a:rPr lang="zh-CN" altLang="zh-CN" sz="2667" b="1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点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）</a:t>
            </a:r>
            <a:endParaRPr lang="zh-CN" altLang="en-US" sz="2667" b="1" dirty="0">
              <a:solidFill>
                <a:prstClr val="black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21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966C1392-D3AB-429E-896B-35204560D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80" y="356761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58205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>
            <a:extLst>
              <a:ext uri="{FF2B5EF4-FFF2-40B4-BE49-F238E27FC236}">
                <a16:creationId xmlns:a16="http://schemas.microsoft.com/office/drawing/2014/main" id="{C3EF69B5-42D9-4D67-955F-EE0B7789732A}"/>
              </a:ext>
            </a:extLst>
          </p:cNvPr>
          <p:cNvGrpSpPr/>
          <p:nvPr/>
        </p:nvGrpSpPr>
        <p:grpSpPr>
          <a:xfrm>
            <a:off x="282850" y="5059117"/>
            <a:ext cx="580708" cy="5807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同心圆 14">
              <a:extLst>
                <a:ext uri="{FF2B5EF4-FFF2-40B4-BE49-F238E27FC236}">
                  <a16:creationId xmlns:a16="http://schemas.microsoft.com/office/drawing/2014/main" id="{5E39DA9D-7147-4CC2-A231-1385B425883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0002E1A-5D21-4AEF-BB11-41CD7A628CD4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3" name="组合 10">
            <a:extLst>
              <a:ext uri="{FF2B5EF4-FFF2-40B4-BE49-F238E27FC236}">
                <a16:creationId xmlns:a16="http://schemas.microsoft.com/office/drawing/2014/main" id="{787035B1-6105-4F2D-96A3-F9DDF63ADC50}"/>
              </a:ext>
            </a:extLst>
          </p:cNvPr>
          <p:cNvGrpSpPr/>
          <p:nvPr/>
        </p:nvGrpSpPr>
        <p:grpSpPr>
          <a:xfrm>
            <a:off x="1253847" y="5582502"/>
            <a:ext cx="516293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12">
              <a:extLst>
                <a:ext uri="{FF2B5EF4-FFF2-40B4-BE49-F238E27FC236}">
                  <a16:creationId xmlns:a16="http://schemas.microsoft.com/office/drawing/2014/main" id="{7E5A4880-20C1-4723-B565-B32AF9937E7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5D365189-CEEB-477F-AABE-D4310A126EC5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112185D9-EEC9-4ECF-BB3F-4F867A5EBAD3}"/>
              </a:ext>
            </a:extLst>
          </p:cNvPr>
          <p:cNvSpPr/>
          <p:nvPr/>
        </p:nvSpPr>
        <p:spPr>
          <a:xfrm>
            <a:off x="770467" y="5759451"/>
            <a:ext cx="366184" cy="36618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0CB0FF7B-5082-4383-AEB7-AC214D458484}"/>
              </a:ext>
            </a:extLst>
          </p:cNvPr>
          <p:cNvSpPr/>
          <p:nvPr/>
        </p:nvSpPr>
        <p:spPr>
          <a:xfrm>
            <a:off x="412751" y="6007101"/>
            <a:ext cx="184149" cy="18415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3658D41-17AD-4B1D-9BF5-597B98AAC976}"/>
              </a:ext>
            </a:extLst>
          </p:cNvPr>
          <p:cNvSpPr/>
          <p:nvPr/>
        </p:nvSpPr>
        <p:spPr>
          <a:xfrm>
            <a:off x="863601" y="6460067"/>
            <a:ext cx="184151" cy="18415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4" name="组合 16">
            <a:extLst>
              <a:ext uri="{FF2B5EF4-FFF2-40B4-BE49-F238E27FC236}">
                <a16:creationId xmlns:a16="http://schemas.microsoft.com/office/drawing/2014/main" id="{C4174977-34AA-4D54-B119-EAE967AD2A02}"/>
              </a:ext>
            </a:extLst>
          </p:cNvPr>
          <p:cNvGrpSpPr/>
          <p:nvPr/>
        </p:nvGrpSpPr>
        <p:grpSpPr>
          <a:xfrm>
            <a:off x="1597375" y="6273251"/>
            <a:ext cx="293036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1" name="同心圆 10">
              <a:extLst>
                <a:ext uri="{FF2B5EF4-FFF2-40B4-BE49-F238E27FC236}">
                  <a16:creationId xmlns:a16="http://schemas.microsoft.com/office/drawing/2014/main" id="{5605D541-2125-4128-BCDC-759187AD18F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4F51DD81-D914-4FFB-A564-F7C5E64BE90D}"/>
                </a:ext>
              </a:extLst>
            </p:cNvPr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7" name="AutoShape 23">
            <a:extLst>
              <a:ext uri="{FF2B5EF4-FFF2-40B4-BE49-F238E27FC236}">
                <a16:creationId xmlns:a16="http://schemas.microsoft.com/office/drawing/2014/main" id="{C451C032-7573-4546-A1BC-D6052C47937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0034" y="577851"/>
            <a:ext cx="8373533" cy="57996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393" name="TextBox 17">
            <a:extLst>
              <a:ext uri="{FF2B5EF4-FFF2-40B4-BE49-F238E27FC236}">
                <a16:creationId xmlns:a16="http://schemas.microsoft.com/office/drawing/2014/main" id="{D41B87CF-9605-4AD4-9772-B38E64A7B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034" y="569384"/>
            <a:ext cx="74379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>
                <a:solidFill>
                  <a:prstClr val="black"/>
                </a:solidFill>
              </a:rPr>
              <a:t>重视语文核心素养，重建语文知识体系。</a:t>
            </a:r>
          </a:p>
        </p:txBody>
      </p:sp>
      <p:grpSp>
        <p:nvGrpSpPr>
          <p:cNvPr id="5" name="组合 25">
            <a:extLst>
              <a:ext uri="{FF2B5EF4-FFF2-40B4-BE49-F238E27FC236}">
                <a16:creationId xmlns:a16="http://schemas.microsoft.com/office/drawing/2014/main" id="{AC5FD2BC-5608-4BC1-9045-71B08F494D0C}"/>
              </a:ext>
            </a:extLst>
          </p:cNvPr>
          <p:cNvGrpSpPr/>
          <p:nvPr/>
        </p:nvGrpSpPr>
        <p:grpSpPr>
          <a:xfrm>
            <a:off x="1212490" y="532837"/>
            <a:ext cx="580708" cy="5807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26">
              <a:extLst>
                <a:ext uri="{FF2B5EF4-FFF2-40B4-BE49-F238E27FC236}">
                  <a16:creationId xmlns:a16="http://schemas.microsoft.com/office/drawing/2014/main" id="{B5110C22-1221-4410-B7CA-67065799DAC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42D5A519-284E-4F1F-8C77-C87F951A84CB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3</a:t>
              </a:r>
              <a:endParaRPr lang="zh-CN" altLang="en-US" sz="24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C601AE3-CCD1-4862-AD19-6437C6E38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884" y="1411333"/>
            <a:ext cx="1094925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   北师大版采用以人文性为中心的主题单元建构。语文的知识体系被弱化，甚至被拆解了，教材在知识体系的建 构上，不敢理直气壮地讲语文知识，不敢放手设置基本能力的训练，知识点和能力训练点不突出，也不成系列。结果教学梯度被打乱，必要的语文知识学习和能力训练得不到落实。</a:t>
            </a:r>
          </a:p>
        </p:txBody>
      </p:sp>
      <p:sp>
        <p:nvSpPr>
          <p:cNvPr id="21" name="TextBox 28">
            <a:extLst>
              <a:ext uri="{FF2B5EF4-FFF2-40B4-BE49-F238E27FC236}">
                <a16:creationId xmlns:a16="http://schemas.microsoft.com/office/drawing/2014/main" id="{B7E2336D-2050-4EC2-97E6-7D8281A7D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33" y="3131654"/>
            <a:ext cx="11009238" cy="342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 力求让课程内容目标体现的线索清晰，各个学段、年级、单元的教学要点清晰。</a:t>
            </a:r>
          </a:p>
          <a:p>
            <a:pPr>
              <a:lnSpc>
                <a:spcPct val="90000"/>
              </a:lnSpc>
              <a:buNone/>
            </a:pPr>
            <a:r>
              <a:rPr lang="en-US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按照“课标”的学段目标要求来细化那些知识的掌握与能力的训练，落实到各个单元。有些必要的语法修辞知识，则配合课文教学，以补白形式出现。努力做到“一课一得”。</a:t>
            </a:r>
          </a:p>
          <a:p>
            <a:pPr>
              <a:lnSpc>
                <a:spcPct val="90000"/>
              </a:lnSpc>
              <a:buNone/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努力建构适合中小学的语文核心素养体系，做到一课一得。  </a:t>
            </a: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重视学生</a:t>
            </a:r>
            <a:r>
              <a:rPr lang="zh-CN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阅读技能的习得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。当</a:t>
            </a:r>
            <a:r>
              <a:rPr lang="zh-CN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前教学中不大重视</a:t>
            </a:r>
            <a:r>
              <a:rPr lang="zh-CN" altLang="zh-CN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阅读技能的习得</a:t>
            </a:r>
            <a:r>
              <a:rPr lang="zh-CN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，比如</a:t>
            </a:r>
            <a:r>
              <a:rPr lang="zh-CN" altLang="zh-CN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精读、快读、浏览、朗读、默读</a:t>
            </a:r>
            <a:r>
              <a:rPr lang="zh-CN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都有技巧，但体现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得</a:t>
            </a:r>
            <a:r>
              <a:rPr lang="zh-CN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不够。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教师</a:t>
            </a:r>
            <a:r>
              <a:rPr lang="zh-CN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备课要细化落实。要研究教材，梳理</a:t>
            </a:r>
            <a:r>
              <a:rPr lang="en-US" altLang="zh-CN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“</a:t>
            </a:r>
            <a:r>
              <a:rPr lang="zh-CN" altLang="zh-CN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隐在</a:t>
            </a:r>
            <a:r>
              <a:rPr lang="en-US" altLang="zh-CN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”</a:t>
            </a:r>
            <a:r>
              <a:rPr lang="zh-CN" altLang="zh-CN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的知识体系</a:t>
            </a:r>
            <a:r>
              <a:rPr lang="zh-CN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，自然扎实地落实在教学中。</a:t>
            </a: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667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2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E2CB9996-196C-4462-A2EC-12A6FF3D3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000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AE7740D7-DE0E-4820-9C03-8C17C411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49" y="217487"/>
            <a:ext cx="4914899" cy="10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>
            <a:extLst>
              <a:ext uri="{FF2B5EF4-FFF2-40B4-BE49-F238E27FC236}">
                <a16:creationId xmlns:a16="http://schemas.microsoft.com/office/drawing/2014/main" id="{2DD2F328-50BA-4CF8-91C2-F1E3536D1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2" y="4035743"/>
            <a:ext cx="4852986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>
            <a:extLst>
              <a:ext uri="{FF2B5EF4-FFF2-40B4-BE49-F238E27FC236}">
                <a16:creationId xmlns:a16="http://schemas.microsoft.com/office/drawing/2014/main" id="{54BBA364-DB06-4E26-B92B-E6190554E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1916113"/>
            <a:ext cx="49149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>
            <a:extLst>
              <a:ext uri="{FF2B5EF4-FFF2-40B4-BE49-F238E27FC236}">
                <a16:creationId xmlns:a16="http://schemas.microsoft.com/office/drawing/2014/main" id="{23AD7EDE-DDEF-4060-B168-60911F03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6" y="5157789"/>
            <a:ext cx="485298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线形标注 2(带边框和强调线) 8">
            <a:extLst>
              <a:ext uri="{FF2B5EF4-FFF2-40B4-BE49-F238E27FC236}">
                <a16:creationId xmlns:a16="http://schemas.microsoft.com/office/drawing/2014/main" id="{4D698C35-945C-4156-B704-FAF846DFE135}"/>
              </a:ext>
            </a:extLst>
          </p:cNvPr>
          <p:cNvSpPr/>
          <p:nvPr/>
        </p:nvSpPr>
        <p:spPr bwMode="auto">
          <a:xfrm>
            <a:off x="7608888" y="47625"/>
            <a:ext cx="2590800" cy="93503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4662"/>
              <a:gd name="adj6" fmla="val -4135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rgbClr val="006666"/>
                </a:solidFill>
              </a:rPr>
              <a:t>朗读：</a:t>
            </a:r>
            <a:endParaRPr lang="en-US" altLang="zh-CN" dirty="0">
              <a:solidFill>
                <a:srgbClr val="006666"/>
              </a:solidFill>
            </a:endParaRPr>
          </a:p>
          <a:p>
            <a:pPr eaLnBrk="1" hangingPunct="1">
              <a:defRPr/>
            </a:pPr>
            <a:r>
              <a:rPr lang="zh-CN" altLang="en-US" dirty="0">
                <a:solidFill>
                  <a:srgbClr val="006666"/>
                </a:solidFill>
              </a:rPr>
              <a:t>读准字音。</a:t>
            </a:r>
          </a:p>
        </p:txBody>
      </p:sp>
      <p:sp>
        <p:nvSpPr>
          <p:cNvPr id="10" name="线形标注 2(带边框和强调线) 9">
            <a:extLst>
              <a:ext uri="{FF2B5EF4-FFF2-40B4-BE49-F238E27FC236}">
                <a16:creationId xmlns:a16="http://schemas.microsoft.com/office/drawing/2014/main" id="{8BEDB42F-549F-4BC6-8D32-16DE71D232F7}"/>
              </a:ext>
            </a:extLst>
          </p:cNvPr>
          <p:cNvSpPr/>
          <p:nvPr/>
        </p:nvSpPr>
        <p:spPr bwMode="auto">
          <a:xfrm>
            <a:off x="7608888" y="2220914"/>
            <a:ext cx="2590800" cy="935037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4662"/>
              <a:gd name="adj6" fmla="val -4135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rgbClr val="006666"/>
                </a:solidFill>
              </a:rPr>
              <a:t>朗读：</a:t>
            </a:r>
            <a:endParaRPr lang="en-US" altLang="zh-CN" dirty="0">
              <a:solidFill>
                <a:srgbClr val="006666"/>
              </a:solidFill>
            </a:endParaRPr>
          </a:p>
          <a:p>
            <a:pPr eaLnBrk="1" hangingPunct="1">
              <a:defRPr/>
            </a:pPr>
            <a:r>
              <a:rPr lang="zh-CN" altLang="en-US" dirty="0">
                <a:solidFill>
                  <a:srgbClr val="006666"/>
                </a:solidFill>
              </a:rPr>
              <a:t>读好句子之间的停顿。</a:t>
            </a:r>
          </a:p>
        </p:txBody>
      </p:sp>
      <p:sp>
        <p:nvSpPr>
          <p:cNvPr id="11" name="线形标注 2(带边框和强调线) 10">
            <a:extLst>
              <a:ext uri="{FF2B5EF4-FFF2-40B4-BE49-F238E27FC236}">
                <a16:creationId xmlns:a16="http://schemas.microsoft.com/office/drawing/2014/main" id="{B31A4D55-23B2-4E59-8926-F309F93813E0}"/>
              </a:ext>
            </a:extLst>
          </p:cNvPr>
          <p:cNvSpPr/>
          <p:nvPr/>
        </p:nvSpPr>
        <p:spPr bwMode="auto">
          <a:xfrm>
            <a:off x="7608888" y="3860800"/>
            <a:ext cx="2590800" cy="93503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4662"/>
              <a:gd name="adj6" fmla="val -4135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rgbClr val="006666"/>
                </a:solidFill>
              </a:rPr>
              <a:t>认识常用标点：</a:t>
            </a:r>
            <a:endParaRPr lang="en-US" altLang="zh-CN" dirty="0">
              <a:solidFill>
                <a:srgbClr val="006666"/>
              </a:solidFill>
            </a:endParaRPr>
          </a:p>
          <a:p>
            <a:pPr eaLnBrk="1" hangingPunct="1">
              <a:defRPr/>
            </a:pPr>
            <a:r>
              <a:rPr lang="zh-CN" altLang="en-US" dirty="0">
                <a:solidFill>
                  <a:srgbClr val="006666"/>
                </a:solidFill>
              </a:rPr>
              <a:t>逗号和句号。</a:t>
            </a:r>
          </a:p>
        </p:txBody>
      </p:sp>
      <p:sp>
        <p:nvSpPr>
          <p:cNvPr id="12" name="线形标注 2(带边框和强调线) 11">
            <a:extLst>
              <a:ext uri="{FF2B5EF4-FFF2-40B4-BE49-F238E27FC236}">
                <a16:creationId xmlns:a16="http://schemas.microsoft.com/office/drawing/2014/main" id="{085E2DDD-F8A5-4BB6-8511-DC84294DDF56}"/>
              </a:ext>
            </a:extLst>
          </p:cNvPr>
          <p:cNvSpPr/>
          <p:nvPr/>
        </p:nvSpPr>
        <p:spPr bwMode="auto">
          <a:xfrm>
            <a:off x="7616825" y="5513389"/>
            <a:ext cx="2592388" cy="935037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4662"/>
              <a:gd name="adj6" fmla="val -4135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rgbClr val="006666"/>
                </a:solidFill>
              </a:rPr>
              <a:t>认识自然段。</a:t>
            </a:r>
          </a:p>
        </p:txBody>
      </p:sp>
      <p:pic>
        <p:nvPicPr>
          <p:cNvPr id="13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05A60CF1-94E1-4E41-8D04-09E30FA4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231043"/>
      </p:ext>
    </p:extLst>
  </p:cSld>
  <p:clrMapOvr>
    <a:masterClrMapping/>
  </p:clrMapOvr>
  <p:transition spd="med"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>
            <a:extLst>
              <a:ext uri="{FF2B5EF4-FFF2-40B4-BE49-F238E27FC236}">
                <a16:creationId xmlns:a16="http://schemas.microsoft.com/office/drawing/2014/main" id="{4EAD4F2A-4A62-4EF7-A9BD-1B572EDC42F3}"/>
              </a:ext>
            </a:extLst>
          </p:cNvPr>
          <p:cNvGrpSpPr/>
          <p:nvPr/>
        </p:nvGrpSpPr>
        <p:grpSpPr>
          <a:xfrm>
            <a:off x="282850" y="5059117"/>
            <a:ext cx="580708" cy="5807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同心圆 14">
              <a:extLst>
                <a:ext uri="{FF2B5EF4-FFF2-40B4-BE49-F238E27FC236}">
                  <a16:creationId xmlns:a16="http://schemas.microsoft.com/office/drawing/2014/main" id="{C4795838-F5C0-456C-BC46-BF74084EB42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FD90A225-5120-4D0A-93F7-67D735CD97F2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3" name="组合 10">
            <a:extLst>
              <a:ext uri="{FF2B5EF4-FFF2-40B4-BE49-F238E27FC236}">
                <a16:creationId xmlns:a16="http://schemas.microsoft.com/office/drawing/2014/main" id="{5A5C4CC4-3548-4B2C-9662-A4D9DE53C58E}"/>
              </a:ext>
            </a:extLst>
          </p:cNvPr>
          <p:cNvGrpSpPr/>
          <p:nvPr/>
        </p:nvGrpSpPr>
        <p:grpSpPr>
          <a:xfrm>
            <a:off x="1253847" y="5582502"/>
            <a:ext cx="516293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12">
              <a:extLst>
                <a:ext uri="{FF2B5EF4-FFF2-40B4-BE49-F238E27FC236}">
                  <a16:creationId xmlns:a16="http://schemas.microsoft.com/office/drawing/2014/main" id="{68FB3B50-A478-4A56-BE02-A6FA3AB29A9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E607386-FBB1-46EB-8A44-2AD8D531DA6B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383193A5-9149-40F7-9FCA-A208B2D08E5F}"/>
              </a:ext>
            </a:extLst>
          </p:cNvPr>
          <p:cNvSpPr/>
          <p:nvPr/>
        </p:nvSpPr>
        <p:spPr>
          <a:xfrm>
            <a:off x="770467" y="5759451"/>
            <a:ext cx="366184" cy="366183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1578F7E9-EA56-4323-BA5B-D161F88FC4B3}"/>
              </a:ext>
            </a:extLst>
          </p:cNvPr>
          <p:cNvSpPr/>
          <p:nvPr/>
        </p:nvSpPr>
        <p:spPr>
          <a:xfrm>
            <a:off x="412751" y="6007101"/>
            <a:ext cx="184149" cy="18415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B6088237-14CC-40B4-AC49-74C8519B546A}"/>
              </a:ext>
            </a:extLst>
          </p:cNvPr>
          <p:cNvSpPr/>
          <p:nvPr/>
        </p:nvSpPr>
        <p:spPr>
          <a:xfrm>
            <a:off x="863601" y="6460067"/>
            <a:ext cx="184151" cy="18415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163A5A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4" name="组合 16">
            <a:extLst>
              <a:ext uri="{FF2B5EF4-FFF2-40B4-BE49-F238E27FC236}">
                <a16:creationId xmlns:a16="http://schemas.microsoft.com/office/drawing/2014/main" id="{7C12EC73-8DF7-49BE-834C-4078E3131803}"/>
              </a:ext>
            </a:extLst>
          </p:cNvPr>
          <p:cNvGrpSpPr/>
          <p:nvPr/>
        </p:nvGrpSpPr>
        <p:grpSpPr>
          <a:xfrm>
            <a:off x="1597375" y="6273251"/>
            <a:ext cx="293036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1" name="同心圆 10">
              <a:extLst>
                <a:ext uri="{FF2B5EF4-FFF2-40B4-BE49-F238E27FC236}">
                  <a16:creationId xmlns:a16="http://schemas.microsoft.com/office/drawing/2014/main" id="{E406A280-F42C-4E43-BFB5-C87ED223C05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C012869-D4EC-43E7-B286-CD72C75FD71F}"/>
                </a:ext>
              </a:extLst>
            </p:cNvPr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7" name="AutoShape 23">
            <a:extLst>
              <a:ext uri="{FF2B5EF4-FFF2-40B4-BE49-F238E27FC236}">
                <a16:creationId xmlns:a16="http://schemas.microsoft.com/office/drawing/2014/main" id="{EDC77F0B-D8D1-4797-A34F-389CFD47B13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0034" y="577851"/>
            <a:ext cx="8373533" cy="57996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defTabSz="1219170">
              <a:defRPr/>
            </a:pPr>
            <a:endParaRPr lang="zh-CN" altLang="en-US" sz="24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441" name="TextBox 17">
            <a:extLst>
              <a:ext uri="{FF2B5EF4-FFF2-40B4-BE49-F238E27FC236}">
                <a16:creationId xmlns:a16="http://schemas.microsoft.com/office/drawing/2014/main" id="{AD413C97-03D5-42AB-A83C-B04F9DEDA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033" y="569384"/>
            <a:ext cx="777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b="1">
                <a:solidFill>
                  <a:prstClr val="black"/>
                </a:solidFill>
              </a:rPr>
              <a:t>阅读教学实施</a:t>
            </a:r>
            <a:r>
              <a:rPr lang="en-US" altLang="zh-CN" b="1">
                <a:solidFill>
                  <a:prstClr val="black"/>
                </a:solidFill>
              </a:rPr>
              <a:t>“</a:t>
            </a:r>
            <a:r>
              <a:rPr lang="zh-CN" altLang="zh-CN" b="1">
                <a:solidFill>
                  <a:prstClr val="black"/>
                </a:solidFill>
              </a:rPr>
              <a:t>三位一体</a:t>
            </a:r>
            <a:r>
              <a:rPr lang="en-US" altLang="zh-CN" b="1">
                <a:solidFill>
                  <a:prstClr val="black"/>
                </a:solidFill>
              </a:rPr>
              <a:t>”</a:t>
            </a:r>
            <a:r>
              <a:rPr lang="zh-CN" altLang="zh-CN" b="1">
                <a:solidFill>
                  <a:prstClr val="black"/>
                </a:solidFill>
              </a:rPr>
              <a:t>，区分不同课型。</a:t>
            </a:r>
            <a:endParaRPr lang="zh-CN" altLang="en-US" b="1">
              <a:solidFill>
                <a:prstClr val="black"/>
              </a:solidFill>
            </a:endParaRPr>
          </a:p>
        </p:txBody>
      </p:sp>
      <p:grpSp>
        <p:nvGrpSpPr>
          <p:cNvPr id="5" name="组合 25">
            <a:extLst>
              <a:ext uri="{FF2B5EF4-FFF2-40B4-BE49-F238E27FC236}">
                <a16:creationId xmlns:a16="http://schemas.microsoft.com/office/drawing/2014/main" id="{177889DF-E0FD-4081-B8D3-2E76977C5C5C}"/>
              </a:ext>
            </a:extLst>
          </p:cNvPr>
          <p:cNvGrpSpPr/>
          <p:nvPr/>
        </p:nvGrpSpPr>
        <p:grpSpPr>
          <a:xfrm>
            <a:off x="1212490" y="532837"/>
            <a:ext cx="580708" cy="5807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26">
              <a:extLst>
                <a:ext uri="{FF2B5EF4-FFF2-40B4-BE49-F238E27FC236}">
                  <a16:creationId xmlns:a16="http://schemas.microsoft.com/office/drawing/2014/main" id="{8D8BCA25-96C5-49CA-B246-022F406DCBA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911C5EB5-7A72-42FE-B014-F1D27EDABD4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4</a:t>
              </a:r>
              <a:endParaRPr lang="zh-CN" altLang="en-US" sz="24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A6B94EE-FA64-4CA9-AAF9-4CF6DE418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618" y="1551518"/>
            <a:ext cx="9556749" cy="132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加大了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“ </a:t>
            </a:r>
            <a:r>
              <a:rPr lang="zh-CN" altLang="zh-CN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精读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”“</a:t>
            </a:r>
            <a:r>
              <a:rPr lang="zh-CN" altLang="zh-CN" sz="2667" b="1" dirty="0">
                <a:solidFill>
                  <a:srgbClr val="C0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略读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”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的区分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——“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精读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”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改为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“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教读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”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zh-CN" altLang="en-US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讲细、讲精，给例子，给方法，举一反三，激发读书的兴趣；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“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略读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”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改为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“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自读</a:t>
            </a:r>
            <a:r>
              <a:rPr lang="en-US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”</a:t>
            </a:r>
            <a:r>
              <a:rPr lang="zh-CN" altLang="en-US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，自主性泛读</a:t>
            </a: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。</a:t>
            </a:r>
            <a:endParaRPr lang="zh-CN" altLang="en-US" sz="2667" b="1" dirty="0">
              <a:solidFill>
                <a:prstClr val="black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EAC58-4F5C-4035-9532-178C88AE8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385" y="3308351"/>
            <a:ext cx="97578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三位一体：教读、自读、课外阅读。</a:t>
            </a:r>
            <a:endParaRPr lang="zh-CN" altLang="en-US" sz="2667" b="1" dirty="0">
              <a:solidFill>
                <a:prstClr val="black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28576F-DCB1-496F-96DF-6B0ED78BF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2985" y="4411134"/>
            <a:ext cx="90212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2667" b="1" dirty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教学实践中老师要注意：阅读方法、阅读速度。</a:t>
            </a:r>
            <a:endParaRPr lang="zh-CN" altLang="en-US" sz="2667" b="1" dirty="0">
              <a:solidFill>
                <a:prstClr val="black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22" name="Picture 2" descr="C:\Users\Administrator\Desktop\微信图片_20170512141229.png">
            <a:extLst>
              <a:ext uri="{FF2B5EF4-FFF2-40B4-BE49-F238E27FC236}">
                <a16:creationId xmlns:a16="http://schemas.microsoft.com/office/drawing/2014/main" id="{E0F4CAF1-B024-4167-9F25-E371CC0C2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68" y="405069"/>
            <a:ext cx="5434864" cy="55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8401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9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basetag"/>
  <p:tag name="KSO_WM_TEMPLATE_INDEX" val="2016360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90_3*i*1"/>
  <p:tag name="KSO_WM_TEMPLATE_CATEGORY" val="diagram"/>
  <p:tag name="KSO_WM_TEMPLATE_INDEX" val="790"/>
  <p:tag name="KSO_WM_UNIT_INDEX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90_3*i*6"/>
  <p:tag name="KSO_WM_TEMPLATE_CATEGORY" val="diagram"/>
  <p:tag name="KSO_WM_TEMPLATE_INDEX" val="790"/>
  <p:tag name="KSO_WM_UNIT_INDEX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90_3*i*11"/>
  <p:tag name="KSO_WM_TEMPLATE_CATEGORY" val="diagram"/>
  <p:tag name="KSO_WM_TEMPLATE_INDEX" val="790"/>
  <p:tag name="KSO_WM_UNIT_INDEX" val="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90_3*i*16"/>
  <p:tag name="KSO_WM_TEMPLATE_CATEGORY" val="diagram"/>
  <p:tag name="KSO_WM_TEMPLATE_INDEX" val="790"/>
  <p:tag name="KSO_WM_UNIT_INDEX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90"/>
  <p:tag name="KSO_WM_UNIT_TYPE" val="l_i"/>
  <p:tag name="KSO_WM_UNIT_INDEX" val="1_4"/>
  <p:tag name="KSO_WM_UNIT_ID" val="diagram790_3*l_i*1_4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TEXT_FILL_FORE_SCHEMECOLOR_INDEX" val="8"/>
  <p:tag name="KSO_WM_UNIT_TEXT_FILL_TYP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90"/>
  <p:tag name="KSO_WM_UNIT_TYPE" val="l_h_f"/>
  <p:tag name="KSO_WM_UNIT_INDEX" val="1_4_1"/>
  <p:tag name="KSO_WM_UNIT_ID" val="diagram790_3*l_h_f*1_4_1"/>
  <p:tag name="KSO_WM_UNIT_CLEAR" val="1"/>
  <p:tag name="KSO_WM_UNIT_LAYERLEVEL" val="1_1_1"/>
  <p:tag name="KSO_WM_UNIT_VALUE" val="33"/>
  <p:tag name="KSO_WM_UNIT_HIGHLIGHT" val="0"/>
  <p:tag name="KSO_WM_UNIT_COMPATIBLE" val="0"/>
  <p:tag name="KSO_WM_UNIT_PRESET_TEXT_INDEX" val="4"/>
  <p:tag name="KSO_WM_UNIT_PRESET_TEXT_LEN" val="34"/>
  <p:tag name="KSO_WM_DIAGRAM_GROUP_CODE" val="l1-1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90"/>
  <p:tag name="KSO_WM_UNIT_TYPE" val="l_i"/>
  <p:tag name="KSO_WM_UNIT_INDEX" val="1_3"/>
  <p:tag name="KSO_WM_UNIT_ID" val="diagram790_3*l_i*1_3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TEXT_FILL_FORE_SCHEMECOLOR_INDEX" val="7"/>
  <p:tag name="KSO_WM_UNIT_TEXT_FILL_TYP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90"/>
  <p:tag name="KSO_WM_UNIT_TYPE" val="l_h_f"/>
  <p:tag name="KSO_WM_UNIT_INDEX" val="1_3_1"/>
  <p:tag name="KSO_WM_UNIT_ID" val="diagram790_3*l_h_f*1_3_1"/>
  <p:tag name="KSO_WM_UNIT_CLEAR" val="1"/>
  <p:tag name="KSO_WM_UNIT_LAYERLEVEL" val="1_1_1"/>
  <p:tag name="KSO_WM_UNIT_VALUE" val="33"/>
  <p:tag name="KSO_WM_UNIT_HIGHLIGHT" val="0"/>
  <p:tag name="KSO_WM_UNIT_COMPATIBLE" val="0"/>
  <p:tag name="KSO_WM_UNIT_PRESET_TEXT_INDEX" val="4"/>
  <p:tag name="KSO_WM_UNIT_PRESET_TEXT_LEN" val="34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90"/>
  <p:tag name="KSO_WM_UNIT_TYPE" val="l_i"/>
  <p:tag name="KSO_WM_UNIT_INDEX" val="1_2"/>
  <p:tag name="KSO_WM_UNIT_ID" val="diagram790_3*l_i*1_2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TEXT_FILL_FORE_SCHEMECOLOR_INDEX" val="6"/>
  <p:tag name="KSO_WM_UNIT_TEXT_FILL_TYP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90"/>
  <p:tag name="KSO_WM_UNIT_TYPE" val="l_h_f"/>
  <p:tag name="KSO_WM_UNIT_INDEX" val="1_2_1"/>
  <p:tag name="KSO_WM_UNIT_ID" val="diagram790_3*l_h_f*1_2_1"/>
  <p:tag name="KSO_WM_UNIT_CLEAR" val="1"/>
  <p:tag name="KSO_WM_UNIT_LAYERLEVEL" val="1_1_1"/>
  <p:tag name="KSO_WM_UNIT_VALUE" val="33"/>
  <p:tag name="KSO_WM_UNIT_HIGHLIGHT" val="0"/>
  <p:tag name="KSO_WM_UNIT_COMPATIBLE" val="0"/>
  <p:tag name="KSO_WM_UNIT_PRESET_TEXT_INDEX" val="4"/>
  <p:tag name="KSO_WM_UNIT_PRESET_TEXT_LEN" val="34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90"/>
  <p:tag name="KSO_WM_UNIT_TYPE" val="l_i"/>
  <p:tag name="KSO_WM_UNIT_INDEX" val="1_1"/>
  <p:tag name="KSO_WM_UNIT_ID" val="diagram790_3*l_i*1_1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90"/>
  <p:tag name="KSO_WM_UNIT_TYPE" val="l_h_f"/>
  <p:tag name="KSO_WM_UNIT_INDEX" val="1_1_1"/>
  <p:tag name="KSO_WM_UNIT_ID" val="diagram790_3*l_h_f*1_1_1"/>
  <p:tag name="KSO_WM_UNIT_CLEAR" val="1"/>
  <p:tag name="KSO_WM_UNIT_LAYERLEVEL" val="1_1_1"/>
  <p:tag name="KSO_WM_UNIT_VALUE" val="33"/>
  <p:tag name="KSO_WM_UNIT_HIGHLIGHT" val="0"/>
  <p:tag name="KSO_WM_UNIT_COMPATIBLE" val="0"/>
  <p:tag name="KSO_WM_UNIT_PRESET_TEXT_INDEX" val="4"/>
  <p:tag name="KSO_WM_UNIT_PRESET_TEXT_LEN" val="34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basetag"/>
  <p:tag name="KSO_WM_TEMPLATE_INDEX" val="2016360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"/>
  <p:tag name="KSO_WM_UNIT_ID" val="256*l_i*1_1"/>
  <p:tag name="KSO_WM_UNIT_CLEAR" val="1"/>
  <p:tag name="KSO_WM_UNIT_LAYERLEVEL" val="1_1"/>
  <p:tag name="KSO_WM_BEAUTIFY_FLAG" val="#wm#"/>
  <p:tag name="KSO_WM_DIAGRAM_GROUP_CODE" val="l1-1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83_3*i*6"/>
  <p:tag name="KSO_WM_TEMPLATE_CATEGORY" val="diagram"/>
  <p:tag name="KSO_WM_TEMPLATE_INDEX" val="783"/>
  <p:tag name="KSO_WM_UNIT_INDEX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5"/>
  <p:tag name="KSO_WM_UNIT_ID" val="256*l_i*1_5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basetag"/>
  <p:tag name="KSO_WM_TEMPLATE_INDEX" val="2016360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7"/>
  <p:tag name="KSO_WM_UNIT_ID" val="256*l_i*1_7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9"/>
  <p:tag name="KSO_WM_UNIT_ID" val="256*l_i*1_9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0"/>
  <p:tag name="KSO_WM_UNIT_ID" val="256*l_i*1_10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1"/>
  <p:tag name="KSO_WM_UNIT_ID" val="256*l_i*1_11"/>
  <p:tag name="KSO_WM_UNIT_CLEAR" val="1"/>
  <p:tag name="KSO_WM_UNIT_LAYERLEVEL" val="1_1"/>
  <p:tag name="KSO_WM_BEAUTIFY_FLAG" val="#wm#"/>
  <p:tag name="KSO_WM_DIAGRAM_GROUP_CODE" val="l1-1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2"/>
  <p:tag name="KSO_WM_UNIT_ID" val="256*l_i*1_12"/>
  <p:tag name="KSO_WM_UNIT_CLEAR" val="1"/>
  <p:tag name="KSO_WM_UNIT_LAYERLEVEL" val="1_1"/>
  <p:tag name="KSO_WM_BEAUTIFY_FLAG" val="#wm#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3"/>
  <p:tag name="KSO_WM_UNIT_ID" val="256*l_i*1_13"/>
  <p:tag name="KSO_WM_UNIT_CLEAR" val="1"/>
  <p:tag name="KSO_WM_UNIT_LAYERLEVEL" val="1_1"/>
  <p:tag name="KSO_WM_BEAUTIFY_FLAG" val="#wm#"/>
  <p:tag name="KSO_WM_DIAGRAM_GROUP_CODE" val="l1-1"/>
  <p:tag name="KSO_WM_UNIT_TEXT_FILL_FORE_SCHEMECOLOR_INDEX" val="2"/>
  <p:tag name="KSO_WM_UNIT_TEXT_FILL_TYP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83_3*i*30"/>
  <p:tag name="KSO_WM_TEMPLATE_CATEGORY" val="diagram"/>
  <p:tag name="KSO_WM_TEMPLATE_INDEX" val="783"/>
  <p:tag name="KSO_WM_UNIT_INDEX" val="3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83_3*i*37"/>
  <p:tag name="KSO_WM_TEMPLATE_CATEGORY" val="diagram"/>
  <p:tag name="KSO_WM_TEMPLATE_INDEX" val="783"/>
  <p:tag name="KSO_WM_UNIT_INDEX" val="3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83_3*i*42"/>
  <p:tag name="KSO_WM_TEMPLATE_CATEGORY" val="diagram"/>
  <p:tag name="KSO_WM_TEMPLATE_INDEX" val="783"/>
  <p:tag name="KSO_WM_UNIT_INDEX" val="4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83_3*i*47"/>
  <p:tag name="KSO_WM_TEMPLATE_CATEGORY" val="diagram"/>
  <p:tag name="KSO_WM_TEMPLATE_INDEX" val="783"/>
  <p:tag name="KSO_WM_UNIT_INDEX" val="4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1_1"/>
  <p:tag name="KSO_WM_UNIT_ID" val="256*l_h_f*1_1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TEXT_FILL_FORE_SCHEMECOLOR_INDEX" val="13"/>
  <p:tag name="KSO_WM_UNIT_TEXT_FILL_TYP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1_1"/>
  <p:tag name="KSO_WM_UNIT_ID" val="256*l_h_a*1_1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5"/>
  <p:tag name="KSO_WM_UNIT_TEXT_FILL_TYP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4_1"/>
  <p:tag name="KSO_WM_UNIT_ID" val="256*l_h_f*1_4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TEXT_FILL_FORE_SCHEMECOLOR_INDEX" val="13"/>
  <p:tag name="KSO_WM_UNIT_TEXT_FILL_TYP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4_1"/>
  <p:tag name="KSO_WM_UNIT_ID" val="256*l_h_a*1_4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6"/>
  <p:tag name="KSO_WM_UNIT_TEXT_FILL_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3_1"/>
  <p:tag name="KSO_WM_UNIT_ID" val="256*l_h_f*1_3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TEXT_FILL_FORE_SCHEMECOLOR_INDEX" val="13"/>
  <p:tag name="KSO_WM_UNIT_TEXT_FILL_TYP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3_1"/>
  <p:tag name="KSO_WM_UNIT_ID" val="256*l_h_a*1_3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9"/>
  <p:tag name="KSO_WM_UNIT_TEXT_FILL_TYP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2_1"/>
  <p:tag name="KSO_WM_UNIT_ID" val="256*l_h_f*1_2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TEXT_FILL_FORE_SCHEMECOLOR_INDEX" val="13"/>
  <p:tag name="KSO_WM_UNIT_TEXT_FILL_TYP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2_1"/>
  <p:tag name="KSO_WM_UNIT_ID" val="256*l_h_a*1_2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8"/>
  <p:tag name="KSO_WM_UNIT_TEXT_FILL_TYP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2"/>
  <p:tag name="KSO_WM_UNIT_ID" val="256*l_i*1_22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3"/>
  <p:tag name="KSO_WM_UNIT_ID" val="256*l_i*1_23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34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4"/>
  <p:tag name="KSO_WM_UNIT_ID" val="256*l_i*1_24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0"/>
  <p:tag name="KSO_WM_UNIT_ID" val="256*l_i*1_20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1"/>
  <p:tag name="KSO_WM_UNIT_ID" val="256*l_i*1_21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8"/>
  <p:tag name="KSO_WM_UNIT_ID" val="256*l_i*1_18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9"/>
  <p:tag name="KSO_WM_UNIT_ID" val="256*l_i*1_19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5"/>
  <p:tag name="KSO_WM_UNIT_ID" val="256*l_i*1_15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6"/>
  <p:tag name="KSO_WM_UNIT_ID" val="256*l_i*1_16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7"/>
  <p:tag name="KSO_WM_UNIT_ID" val="256*l_i*1_17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"/>
  <p:tag name="KSO_WM_UNIT_ID" val="256*l_i*1_3"/>
  <p:tag name="KSO_WM_UNIT_CLEAR" val="1"/>
  <p:tag name="KSO_WM_UNIT_LAYERLEVEL" val="1_1"/>
  <p:tag name="KSO_WM_BEAUTIFY_FLAG" val="#wm#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4"/>
  <p:tag name="KSO_WM_UNIT_ID" val="256*l_i*1_4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basetag"/>
  <p:tag name="KSO_WM_TEMPLATE_INDEX" val="2016360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basetag"/>
  <p:tag name="KSO_WM_TEMPLATE_INDEX" val="2016360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basetag"/>
  <p:tag name="KSO_WM_TEMPLATE_INDEX" val="2016360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basetag"/>
  <p:tag name="KSO_WM_TEMPLATE_INDEX" val="2016360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809"/>
  <p:tag name="KSO_WM_BEAUTIFY_FLAG" val="#wm#"/>
  <p:tag name="KSO_WM_TAG_VERSION" val="1.0"/>
  <p:tag name="KSO_WM_UNIT_TYPE" val="r_v"/>
  <p:tag name="KSO_WM_UNIT_INDEX" val="1_1"/>
  <p:tag name="KSO_WM_UNIT_ID" val="256*r_v*1_1"/>
  <p:tag name="KSO_WM_UNIT_CLEAR" val="1"/>
  <p:tag name="KSO_WM_UNIT_LAYERLEVEL" val="1_1"/>
  <p:tag name="KSO_WM_UNIT_DIAGRAM_CONTRAST_TITLE_CNT" val="2"/>
  <p:tag name="KSO_WM_UNIT_DIAGRAM_DIMENSION_TITLE_CNT" val="1"/>
  <p:tag name="KSO_WM_UNIT_VALUE" val="40"/>
  <p:tag name="KSO_WM_UNIT_HIGHLIGHT" val="0"/>
  <p:tag name="KSO_WM_UNIT_COMPATIBLE" val="0"/>
  <p:tag name="KSO_WM_UNIT_PRESET_TEXT_INDEX" val="2"/>
  <p:tag name="KSO_WM_UNIT_PRESET_TEXT_LEN" val="30"/>
  <p:tag name="KSO_WM_DIAGRAM_GROUP_CODE" val="r1-1"/>
  <p:tag name="KSO_WM_UNIT_TEXT_FILL_FORE_SCHEMECOLOR_INDEX" val="13"/>
  <p:tag name="KSO_WM_UNIT_TEXT_FILL_TYPE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809"/>
  <p:tag name="KSO_WM_BEAUTIFY_FLAG" val="#wm#"/>
  <p:tag name="KSO_WM_TAG_VERSION" val="1.0"/>
  <p:tag name="KSO_WM_UNIT_TYPE" val="r_v"/>
  <p:tag name="KSO_WM_UNIT_INDEX" val="1_2"/>
  <p:tag name="KSO_WM_UNIT_ID" val="256*r_v*1_2"/>
  <p:tag name="KSO_WM_UNIT_CLEAR" val="1"/>
  <p:tag name="KSO_WM_UNIT_LAYERLEVEL" val="1_1"/>
  <p:tag name="KSO_WM_UNIT_DIAGRAM_CONTRAST_TITLE_CNT" val="2"/>
  <p:tag name="KSO_WM_UNIT_DIAGRAM_DIMENSION_TITLE_CNT" val="1"/>
  <p:tag name="KSO_WM_UNIT_VALUE" val="40"/>
  <p:tag name="KSO_WM_UNIT_HIGHLIGHT" val="0"/>
  <p:tag name="KSO_WM_UNIT_COMPATIBLE" val="0"/>
  <p:tag name="KSO_WM_UNIT_PRESET_TEXT_INDEX" val="2"/>
  <p:tag name="KSO_WM_UNIT_PRESET_TEXT_LEN" val="30"/>
  <p:tag name="KSO_WM_DIAGRAM_GROUP_CODE" val="r1-1"/>
  <p:tag name="KSO_WM_UNIT_TEXT_FILL_FORE_SCHEMECOLOR_INDEX" val="13"/>
  <p:tag name="KSO_WM_UNIT_TEXT_FILL_TYPE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809"/>
  <p:tag name="KSO_WM_BEAUTIFY_FLAG" val="#wm#"/>
  <p:tag name="KSO_WM_TAG_VERSION" val="1.0"/>
  <p:tag name="KSO_WM_UNIT_TYPE" val="r_t"/>
  <p:tag name="KSO_WM_UNIT_INDEX" val="1_1"/>
  <p:tag name="KSO_WM_UNIT_ID" val="256*r_t*1_1"/>
  <p:tag name="KSO_WM_UNIT_CLEAR" val="1"/>
  <p:tag name="KSO_WM_UNIT_LAYERLEVEL" val="1_1"/>
  <p:tag name="KSO_WM_UNIT_DIAGRAM_CONTRAST_TITLE_CNT" val="2"/>
  <p:tag name="KSO_WM_UNIT_DIAGRAM_DIMENSION_TITLE_CNT" val="1"/>
  <p:tag name="KSO_WM_UNIT_VALUE" val="9"/>
  <p:tag name="KSO_WM_UNIT_HIGHLIGHT" val="0"/>
  <p:tag name="KSO_WM_UNIT_COMPATIBLE" val="0"/>
  <p:tag name="KSO_WM_UNIT_PRESET_TEXT" val="编辑标题"/>
  <p:tag name="KSO_WM_DIAGRAM_GROUP_CODE" val="r1-1"/>
  <p:tag name="KSO_WM_UNIT_FILL_FORE_SCHEMECOLOR_INDEX" val="7"/>
  <p:tag name="KSO_WM_UNIT_FILL_TYPE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809"/>
  <p:tag name="KSO_WM_BEAUTIFY_FLAG" val="#wm#"/>
  <p:tag name="KSO_WM_TAG_VERSION" val="1.0"/>
  <p:tag name="KSO_WM_UNIT_TYPE" val="r_t"/>
  <p:tag name="KSO_WM_UNIT_INDEX" val="1_2"/>
  <p:tag name="KSO_WM_UNIT_ID" val="256*r_t*1_2"/>
  <p:tag name="KSO_WM_UNIT_CLEAR" val="1"/>
  <p:tag name="KSO_WM_UNIT_LAYERLEVEL" val="1_1"/>
  <p:tag name="KSO_WM_UNIT_DIAGRAM_CONTRAST_TITLE_CNT" val="2"/>
  <p:tag name="KSO_WM_UNIT_DIAGRAM_DIMENSION_TITLE_CNT" val="1"/>
  <p:tag name="KSO_WM_UNIT_VALUE" val="10"/>
  <p:tag name="KSO_WM_UNIT_HIGHLIGHT" val="0"/>
  <p:tag name="KSO_WM_UNIT_COMPATIBLE" val="0"/>
  <p:tag name="KSO_WM_UNIT_PRESET_TEXT" val="编辑标题"/>
  <p:tag name="KSO_WM_DIAGRAM_GROUP_CODE" val="r1-1"/>
  <p:tag name="KSO_WM_UNIT_FILL_FORE_SCHEMECOLOR_INDEX" val="5"/>
  <p:tag name="KSO_WM_UNIT_FILL_TYPE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basetag"/>
  <p:tag name="KSO_WM_TEMPLATE_INDEX" val="2016360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basetag"/>
  <p:tag name="KSO_WM_TEMPLATE_INDEX" val="2016360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basetag"/>
  <p:tag name="KSO_WM_TEMPLATE_INDEX" val="2016360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38"/>
  <p:tag name="KSO_WM_UNIT_TYPE" val="l_h_f"/>
  <p:tag name="KSO_WM_UNIT_INDEX" val="1_1_1"/>
  <p:tag name="KSO_WM_UNIT_ID" val="261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" val="LOREM IPSUM DOLOR SIT AMET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38"/>
  <p:tag name="KSO_WM_UNIT_TYPE" val="l_h_f"/>
  <p:tag name="KSO_WM_UNIT_INDEX" val="1_1_1"/>
  <p:tag name="KSO_WM_UNIT_ID" val="261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" val="LOREM IPSUM DOLOR SIT AMET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basetag"/>
  <p:tag name="KSO_WM_TEMPLATE_INDEX" val="2016360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basetag"/>
  <p:tag name="KSO_WM_TEMPLATE_INDEX" val="2016360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38"/>
  <p:tag name="KSO_WM_UNIT_TYPE" val="l_h_f"/>
  <p:tag name="KSO_WM_UNIT_INDEX" val="1_1_1"/>
  <p:tag name="KSO_WM_UNIT_ID" val="261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" val="LOREM IPSUM DOLOR SIT AMET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basetag"/>
  <p:tag name="KSO_WM_TEMPLATE_INDEX" val="2016360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basetag"/>
  <p:tag name="KSO_WM_TEMPLATE_INDEX" val="20163605"/>
</p:tagLst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木头类型</Template>
  <TotalTime>518</TotalTime>
  <Words>2978</Words>
  <Application>Microsoft Office PowerPoint</Application>
  <PresentationFormat>宽屏</PresentationFormat>
  <Paragraphs>294</Paragraphs>
  <Slides>54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80" baseType="lpstr">
      <vt:lpstr>Avant GardeBook</vt:lpstr>
      <vt:lpstr>Watford DB</vt:lpstr>
      <vt:lpstr>等线</vt:lpstr>
      <vt:lpstr>方正大黑简体</vt:lpstr>
      <vt:lpstr>方正兰亭黑_GBK</vt:lpstr>
      <vt:lpstr>方正兰亭细黑_GBK</vt:lpstr>
      <vt:lpstr>方正兰亭细黑_GBK_M</vt:lpstr>
      <vt:lpstr>方正隶变_GBK</vt:lpstr>
      <vt:lpstr>仿宋</vt:lpstr>
      <vt:lpstr>黑体</vt:lpstr>
      <vt:lpstr>华文仿宋</vt:lpstr>
      <vt:lpstr>华文行楷</vt:lpstr>
      <vt:lpstr>华文楷体</vt:lpstr>
      <vt:lpstr>华文隶书</vt:lpstr>
      <vt:lpstr>华文中宋</vt:lpstr>
      <vt:lpstr>楷体</vt:lpstr>
      <vt:lpstr>宋体</vt:lpstr>
      <vt:lpstr>腾祥睿黑简-W2</vt:lpstr>
      <vt:lpstr>微软雅黑</vt:lpstr>
      <vt:lpstr>幼圆</vt:lpstr>
      <vt:lpstr>造字工房劲黑（非商用）常规体</vt:lpstr>
      <vt:lpstr>Arial</vt:lpstr>
      <vt:lpstr>Arial Black</vt:lpstr>
      <vt:lpstr>Calibri</vt:lpstr>
      <vt:lpstr>Verdana</vt:lpstr>
      <vt:lpstr>第一PPT模板网-WWW.1PPT.COM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一年级主题：爱 </vt:lpstr>
      <vt:lpstr>二年级主题：智慧 </vt:lpstr>
      <vt:lpstr>三年级主题：成长 </vt:lpstr>
      <vt:lpstr>四年级主题：生命 </vt:lpstr>
      <vt:lpstr>五年级主题：社会 </vt:lpstr>
      <vt:lpstr>六年级主题：哲理 </vt:lpstr>
      <vt:lpstr>PowerPoint 演示文稿</vt:lpstr>
      <vt:lpstr>PowerPoint 演示文稿</vt:lpstr>
      <vt:lpstr>PowerPoint 演示文稿</vt:lpstr>
      <vt:lpstr>基于构式的读写一体化阅读 课程</vt:lpstr>
      <vt:lpstr>课堂特色</vt:lpstr>
      <vt:lpstr>阶梯式共读</vt:lpstr>
      <vt:lpstr>双师课堂模式</vt:lpstr>
      <vt:lpstr>双师课堂部署</vt:lpstr>
      <vt:lpstr>PowerPoint 演示文稿</vt:lpstr>
      <vt:lpstr>PowerPoint 演示文稿</vt:lpstr>
      <vt:lpstr>双师课堂展示</vt:lpstr>
      <vt:lpstr>双师课堂展示</vt:lpstr>
      <vt:lpstr>优秀作业展示</vt:lpstr>
      <vt:lpstr>双师课堂每日一诗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构析理论在统编教材（一年级）中的实践</dc:title>
  <dc:creator>张建</dc:creator>
  <cp:lastModifiedBy>张建</cp:lastModifiedBy>
  <cp:revision>52</cp:revision>
  <dcterms:created xsi:type="dcterms:W3CDTF">2018-01-11T08:42:51Z</dcterms:created>
  <dcterms:modified xsi:type="dcterms:W3CDTF">2018-03-14T03:53:05Z</dcterms:modified>
</cp:coreProperties>
</file>