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notesMasterIdLst>
    <p:notesMasterId r:id="rId21"/>
  </p:notesMasterIdLst>
  <p:sldIdLst>
    <p:sldId id="256" r:id="rId3"/>
    <p:sldId id="290" r:id="rId4"/>
    <p:sldId id="286" r:id="rId5"/>
    <p:sldId id="287" r:id="rId6"/>
    <p:sldId id="288" r:id="rId7"/>
    <p:sldId id="289" r:id="rId8"/>
    <p:sldId id="279" r:id="rId9"/>
    <p:sldId id="264" r:id="rId10"/>
    <p:sldId id="283" r:id="rId11"/>
    <p:sldId id="263" r:id="rId12"/>
    <p:sldId id="281" r:id="rId13"/>
    <p:sldId id="272" r:id="rId14"/>
    <p:sldId id="282" r:id="rId15"/>
    <p:sldId id="285" r:id="rId16"/>
    <p:sldId id="270" r:id="rId17"/>
    <p:sldId id="271" r:id="rId18"/>
    <p:sldId id="280" r:id="rId19"/>
    <p:sldId id="29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xkb1.co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CC0099"/>
    <a:srgbClr val="FF0066"/>
    <a:srgbClr val="0000FF"/>
    <a:srgbClr val="99FF33"/>
    <a:srgbClr val="9900FF"/>
    <a:srgbClr val="000000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EC3F4-2F2F-4874-82CF-A3D9D4788891}" type="datetimeFigureOut">
              <a:rPr lang="zh-CN" altLang="en-US" smtClean="0"/>
              <a:t>2017-1-8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E49FE-BABA-4C50-941F-14933D0EDD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57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E49FE-BABA-4C50-941F-14933D0EDD2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50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D6D17-AA80-4DA8-B62C-F128049DFB7C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EA3BB-E82C-4B4D-A5FB-75F3F1D0A60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240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CE52F-2520-4851-B04A-2C8F4BBF53B5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7534B-492A-4C4A-8472-EE7A561FE1E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8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373CA-D344-435F-8BF3-6D0FCF01F399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FEA65-B408-465B-B3CB-95398B5B081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41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89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0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5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0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45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07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2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65D055-8023-47CD-BC7E-FAEBB4A690EB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5C91-FFD0-411E-A03A-14E0163E009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695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42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63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9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EE40C-E8C0-4596-9A94-9C08E2651FA4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DF09-9EE5-4863-A9D5-3F835AAF5E6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997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C0D632-2A8E-4DE4-903F-3F47A76968D8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76706-5DE7-4946-A66C-9E3E6C5D565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119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A1085-79A1-4BCF-BB57-4BEE74576960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660BB-F578-4DAF-8E36-E9E27F70BD6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51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DD79B-B362-4499-8056-734BB2A8FFA1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267F-A057-4697-B343-8E9A43929D7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241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49963-C9F1-4BA8-A323-B7210906B9C6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8925E-EBE9-485C-AB64-4C3DE40464D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867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8F5A2-6171-4359-AB15-BB05AC956F4F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97292-2DB6-4648-8F28-BFCE4F3D99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22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6F0F1-DFC2-4AF1-BB3B-C3E7B6CE29D0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4B1-EC4C-47D1-97FE-43B23E718C7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76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7B733A4-749F-49E1-A2A5-9DF171AB16FF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C29CC3-2059-4F8B-BD7F-7BC460871E1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1944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10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11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16277.com/pic/200704/228816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4907" y="1848881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6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Module 5  </a:t>
            </a:r>
            <a:r>
              <a:rPr lang="en-US" altLang="zh-CN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altLang="zh-CN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altLang="zh-CN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Lingling </a:t>
            </a:r>
            <a:r>
              <a:rPr lang="en-US" altLang="zh-CN" sz="6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is skipping.</a:t>
            </a:r>
          </a:p>
        </p:txBody>
      </p:sp>
      <p:sp>
        <p:nvSpPr>
          <p:cNvPr id="3" name="矩形 2"/>
          <p:cNvSpPr/>
          <p:nvPr/>
        </p:nvSpPr>
        <p:spPr>
          <a:xfrm>
            <a:off x="2231698" y="5590420"/>
            <a:ext cx="5186035" cy="470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400" b="1" kern="0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 kern="0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400" b="1" kern="0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sz="24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9038" y="373063"/>
            <a:ext cx="7046912" cy="679450"/>
          </a:xfrm>
        </p:spPr>
        <p:txBody>
          <a:bodyPr/>
          <a:lstStyle/>
          <a:p>
            <a:r>
              <a:rPr lang="en-US" altLang="zh-CN" sz="4000" dirty="0"/>
              <a:t>Answer the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093913"/>
            <a:ext cx="7516812" cy="544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	Lingling is </a:t>
            </a:r>
            <a:r>
              <a:rPr lang="en-US" altLang="zh-CN" sz="2800" b="1" dirty="0">
                <a:solidFill>
                  <a:srgbClr val="FF0000"/>
                </a:solidFill>
              </a:rPr>
              <a:t>skipping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27088" y="1341438"/>
            <a:ext cx="7499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3200" dirty="0">
                <a:latin typeface="Times New Roman" pitchFamily="18" charset="0"/>
              </a:rPr>
              <a:t>	</a:t>
            </a:r>
            <a:r>
              <a:rPr lang="en-US" altLang="zh-CN" sz="2800" dirty="0">
                <a:latin typeface="Times New Roman" pitchFamily="18" charset="0"/>
              </a:rPr>
              <a:t>1.What is </a:t>
            </a:r>
            <a:r>
              <a:rPr lang="en-US" altLang="zh-CN" sz="2800" dirty="0" err="1">
                <a:latin typeface="Times New Roman" pitchFamily="18" charset="0"/>
              </a:rPr>
              <a:t>lingling</a:t>
            </a:r>
            <a:r>
              <a:rPr lang="en-US" altLang="zh-CN" sz="2800" dirty="0">
                <a:latin typeface="Times New Roman" pitchFamily="18" charset="0"/>
              </a:rPr>
              <a:t> doing?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71550" y="2636838"/>
            <a:ext cx="7446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2800">
                <a:latin typeface="Times New Roman" pitchFamily="18" charset="0"/>
              </a:rPr>
              <a:t>	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00113" y="3284538"/>
            <a:ext cx="74469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2800" b="1">
                <a:latin typeface="Times New Roman" pitchFamily="18" charset="0"/>
              </a:rPr>
              <a:t>	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331913" y="2781300"/>
            <a:ext cx="74469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2800" dirty="0">
                <a:latin typeface="Times New Roman" pitchFamily="18" charset="0"/>
              </a:rPr>
              <a:t>2. What are  </a:t>
            </a:r>
            <a:r>
              <a:rPr lang="en-US" altLang="zh-CN" sz="2800" dirty="0" err="1">
                <a:latin typeface="Times New Roman" pitchFamily="18" charset="0"/>
              </a:rPr>
              <a:t>Daming</a:t>
            </a:r>
            <a:r>
              <a:rPr lang="en-US" altLang="zh-CN" sz="2800" dirty="0">
                <a:latin typeface="Times New Roman" pitchFamily="18" charset="0"/>
              </a:rPr>
              <a:t> and Sam  doing ?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00113" y="3429000"/>
            <a:ext cx="82438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2800" b="1" dirty="0">
                <a:latin typeface="Times New Roman" pitchFamily="18" charset="0"/>
              </a:rPr>
              <a:t>	</a:t>
            </a:r>
            <a:r>
              <a:rPr lang="en-US" altLang="zh-CN" sz="2800" b="1" dirty="0" err="1">
                <a:latin typeface="Times New Roman" pitchFamily="18" charset="0"/>
              </a:rPr>
              <a:t>Daming</a:t>
            </a:r>
            <a:r>
              <a:rPr lang="en-US" altLang="zh-CN" sz="2800" b="1" dirty="0">
                <a:latin typeface="Times New Roman" pitchFamily="18" charset="0"/>
              </a:rPr>
              <a:t> and Sam  are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playing</a:t>
            </a:r>
            <a:r>
              <a:rPr lang="en-US" altLang="zh-CN" sz="2800" b="1" dirty="0">
                <a:latin typeface="Times New Roman" pitchFamily="18" charset="0"/>
              </a:rPr>
              <a:t> hide and seek.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258888" y="4076700"/>
            <a:ext cx="80660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3200" dirty="0">
                <a:latin typeface="Times New Roman" pitchFamily="18" charset="0"/>
              </a:rPr>
              <a:t>3.What  are those girls  doing?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87450" y="4652963"/>
            <a:ext cx="7775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sz="2800" b="1" dirty="0">
                <a:latin typeface="Times New Roman" pitchFamily="18" charset="0"/>
              </a:rPr>
              <a:t>Those </a:t>
            </a:r>
            <a:r>
              <a:rPr lang="en-US" altLang="zh-CN" sz="2800" b="1" dirty="0" err="1">
                <a:latin typeface="Times New Roman" pitchFamily="18" charset="0"/>
              </a:rPr>
              <a:t>grils</a:t>
            </a:r>
            <a:r>
              <a:rPr lang="en-US" altLang="zh-CN" sz="2800" b="1" dirty="0">
                <a:latin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are playing clapping </a:t>
            </a:r>
            <a:r>
              <a:rPr lang="en-US" altLang="zh-CN" sz="2800" b="1" dirty="0">
                <a:latin typeface="Times New Roman" pitchFamily="18" charset="0"/>
              </a:rPr>
              <a:t>game.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39" grpId="1" build="p"/>
      <p:bldP spid="14342" grpId="0"/>
      <p:bldP spid="14342" grpId="1"/>
      <p:bldP spid="14344" grpId="0"/>
      <p:bldP spid="14344" grpId="1"/>
      <p:bldP spid="14346" grpId="0"/>
      <p:bldP spid="1434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33375"/>
            <a:ext cx="8153400" cy="55340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800"/>
              <a:t>          </a:t>
            </a:r>
          </a:p>
          <a:p>
            <a:pPr>
              <a:buFontTx/>
              <a:buNone/>
            </a:pPr>
            <a:r>
              <a:rPr lang="en-US" altLang="zh-CN" sz="4800"/>
              <a:t>          clap    -   </a:t>
            </a:r>
            <a:endParaRPr lang="en-US" altLang="zh-CN" sz="4800">
              <a:solidFill>
                <a:srgbClr val="FF0066"/>
              </a:solidFill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427538" y="1125538"/>
            <a:ext cx="2546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66"/>
                </a:solidFill>
              </a:rPr>
              <a:t>cla</a:t>
            </a:r>
            <a:r>
              <a:rPr lang="en-US" altLang="zh-CN" sz="5400">
                <a:solidFill>
                  <a:srgbClr val="99FF33"/>
                </a:solidFill>
              </a:rPr>
              <a:t>pp</a:t>
            </a:r>
            <a:r>
              <a:rPr lang="en-US" altLang="zh-CN" sz="5400">
                <a:solidFill>
                  <a:srgbClr val="FF0066"/>
                </a:solidFill>
              </a:rPr>
              <a:t>ing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76375" y="1712913"/>
            <a:ext cx="2951163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/>
              <a:t>       </a:t>
            </a:r>
          </a:p>
          <a:p>
            <a:pPr eaLnBrk="1" hangingPunct="1"/>
            <a:r>
              <a:rPr lang="en-US" altLang="zh-CN"/>
              <a:t>         </a:t>
            </a:r>
            <a:r>
              <a:rPr lang="en-US" altLang="zh-CN" sz="5400"/>
              <a:t>swim -  </a:t>
            </a:r>
          </a:p>
          <a:p>
            <a:pPr eaLnBrk="1" hangingPunct="1"/>
            <a:endParaRPr lang="en-US" altLang="zh-CN" sz="5400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40200" y="2060575"/>
            <a:ext cx="28797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FF0066"/>
                </a:solidFill>
              </a:rPr>
              <a:t>swi</a:t>
            </a:r>
            <a:r>
              <a:rPr lang="en-US" altLang="zh-CN" sz="4800">
                <a:solidFill>
                  <a:srgbClr val="99FF33"/>
                </a:solidFill>
              </a:rPr>
              <a:t>mm</a:t>
            </a:r>
            <a:r>
              <a:rPr lang="en-US" altLang="zh-CN" sz="4800">
                <a:solidFill>
                  <a:srgbClr val="FF0066"/>
                </a:solidFill>
              </a:rPr>
              <a:t>ing</a:t>
            </a:r>
            <a:r>
              <a:rPr lang="en-US" altLang="zh-CN" sz="4800"/>
              <a:t> 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124075" y="2924175"/>
            <a:ext cx="20875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/>
              <a:t>skip  - 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40200" y="2924175"/>
            <a:ext cx="2808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>
                <a:solidFill>
                  <a:srgbClr val="FF0066"/>
                </a:solidFill>
              </a:rPr>
              <a:t>ski</a:t>
            </a:r>
            <a:r>
              <a:rPr lang="en-US" altLang="zh-CN" sz="5400">
                <a:solidFill>
                  <a:srgbClr val="99FF33"/>
                </a:solidFill>
              </a:rPr>
              <a:t>pp</a:t>
            </a:r>
            <a:r>
              <a:rPr lang="en-US" altLang="zh-CN" sz="5400">
                <a:solidFill>
                  <a:srgbClr val="FF0066"/>
                </a:solidFill>
              </a:rPr>
              <a:t>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49275"/>
            <a:ext cx="8153400" cy="5759450"/>
          </a:xfrm>
        </p:spPr>
        <p:txBody>
          <a:bodyPr/>
          <a:lstStyle/>
          <a:p>
            <a:r>
              <a:rPr lang="en-US" altLang="zh-CN" sz="3600" dirty="0">
                <a:solidFill>
                  <a:srgbClr val="FF3300"/>
                </a:solidFill>
              </a:rPr>
              <a:t>   </a:t>
            </a:r>
            <a:r>
              <a:rPr lang="en-US" altLang="zh-CN" sz="3600" b="1" dirty="0"/>
              <a:t>What are  </a:t>
            </a:r>
            <a:r>
              <a:rPr lang="en-US" altLang="zh-CN" sz="3600" b="1" dirty="0" err="1"/>
              <a:t>Daming</a:t>
            </a:r>
            <a:r>
              <a:rPr lang="en-US" altLang="zh-CN" sz="3600" b="1" dirty="0"/>
              <a:t> and Sam  doing ?</a:t>
            </a:r>
            <a:endParaRPr lang="en-US" altLang="zh-CN" sz="3600" b="1" dirty="0">
              <a:solidFill>
                <a:srgbClr val="FF3300"/>
              </a:solidFill>
            </a:endParaRPr>
          </a:p>
          <a:p>
            <a:r>
              <a:rPr lang="en-US" altLang="zh-CN" sz="4000" b="1" dirty="0">
                <a:solidFill>
                  <a:srgbClr val="FF3300"/>
                </a:solidFill>
              </a:rPr>
              <a:t>   </a:t>
            </a:r>
          </a:p>
          <a:p>
            <a:r>
              <a:rPr lang="en-US" altLang="zh-CN" sz="4000" b="1" dirty="0">
                <a:solidFill>
                  <a:srgbClr val="FF3300"/>
                </a:solidFill>
              </a:rPr>
              <a:t>     </a:t>
            </a:r>
            <a:r>
              <a:rPr lang="en-US" altLang="zh-CN" sz="4000" b="1" dirty="0" err="1">
                <a:solidFill>
                  <a:srgbClr val="FF3300"/>
                </a:solidFill>
              </a:rPr>
              <a:t>Daming</a:t>
            </a:r>
            <a:r>
              <a:rPr lang="en-US" altLang="zh-CN" sz="4000" b="1" dirty="0">
                <a:solidFill>
                  <a:srgbClr val="FF3300"/>
                </a:solidFill>
              </a:rPr>
              <a:t> and Sam are playing </a:t>
            </a:r>
          </a:p>
          <a:p>
            <a:r>
              <a:rPr lang="en-US" altLang="zh-CN" sz="4000" b="1" dirty="0">
                <a:solidFill>
                  <a:srgbClr val="FF3300"/>
                </a:solidFill>
              </a:rPr>
              <a:t>     hide - and - seek.</a:t>
            </a: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FF3300"/>
                </a:solidFill>
              </a:rPr>
              <a:t>      </a:t>
            </a:r>
            <a:r>
              <a:rPr lang="en-US" altLang="zh-CN" sz="4000" b="1" dirty="0" err="1">
                <a:solidFill>
                  <a:srgbClr val="FF3300"/>
                </a:solidFill>
              </a:rPr>
              <a:t>Daming</a:t>
            </a:r>
            <a:r>
              <a:rPr lang="en-US" altLang="zh-CN" sz="4000" b="1" dirty="0">
                <a:solidFill>
                  <a:srgbClr val="FF3300"/>
                </a:solidFill>
              </a:rPr>
              <a:t> is hiding  and Sam is</a:t>
            </a:r>
            <a:endParaRPr lang="en-US" altLang="zh-CN" b="1" dirty="0">
              <a:solidFill>
                <a:srgbClr val="FF3300"/>
              </a:solidFill>
            </a:endParaRPr>
          </a:p>
          <a:p>
            <a:r>
              <a:rPr lang="en-US" altLang="zh-CN" b="1" dirty="0">
                <a:solidFill>
                  <a:srgbClr val="FF3300"/>
                </a:solidFill>
              </a:rPr>
              <a:t>      </a:t>
            </a:r>
            <a:r>
              <a:rPr lang="en-US" altLang="zh-CN" sz="4000" b="1" dirty="0" err="1">
                <a:solidFill>
                  <a:srgbClr val="FF3300"/>
                </a:solidFill>
              </a:rPr>
              <a:t>seekings</a:t>
            </a:r>
            <a:r>
              <a:rPr lang="en-US" altLang="zh-CN" sz="4000" b="1" dirty="0">
                <a:solidFill>
                  <a:srgbClr val="FF3300"/>
                </a:solidFill>
              </a:rPr>
              <a:t>.</a:t>
            </a:r>
          </a:p>
          <a:p>
            <a:endParaRPr lang="en-US" altLang="zh-CN" b="1" dirty="0">
              <a:solidFill>
                <a:srgbClr val="FF3300"/>
              </a:solidFill>
            </a:endParaRPr>
          </a:p>
          <a:p>
            <a:endParaRPr lang="en-US" altLang="zh-CN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404813"/>
            <a:ext cx="8153400" cy="5462587"/>
          </a:xfrm>
        </p:spPr>
        <p:txBody>
          <a:bodyPr/>
          <a:lstStyle/>
          <a:p>
            <a:r>
              <a:rPr lang="en-US" altLang="zh-CN" sz="2800" dirty="0"/>
              <a:t>             </a:t>
            </a:r>
          </a:p>
          <a:p>
            <a:r>
              <a:rPr lang="en-US" altLang="zh-CN" sz="2800" dirty="0"/>
              <a:t>        </a:t>
            </a:r>
            <a:endParaRPr lang="en-US" altLang="zh-CN" sz="4800" dirty="0"/>
          </a:p>
          <a:p>
            <a:r>
              <a:rPr lang="en-US" altLang="zh-CN" sz="4400" b="1" dirty="0"/>
              <a:t>.</a:t>
            </a:r>
          </a:p>
          <a:p>
            <a:endParaRPr lang="en-US" altLang="zh-CN" sz="4400" b="1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116013" y="1196975"/>
            <a:ext cx="72723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/>
              <a:t> What  are those girls  doing?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403350" y="2636838"/>
            <a:ext cx="69119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CC0099"/>
                </a:solidFill>
              </a:rPr>
              <a:t>Those </a:t>
            </a:r>
            <a:r>
              <a:rPr lang="en-US" altLang="zh-CN" sz="4800" b="1" dirty="0" err="1">
                <a:solidFill>
                  <a:srgbClr val="CC0099"/>
                </a:solidFill>
              </a:rPr>
              <a:t>grils</a:t>
            </a:r>
            <a:r>
              <a:rPr lang="en-US" altLang="zh-CN" sz="4800" b="1" dirty="0">
                <a:solidFill>
                  <a:srgbClr val="CC0099"/>
                </a:solidFill>
              </a:rPr>
              <a:t> are playing c</a:t>
            </a:r>
            <a:r>
              <a:rPr lang="en-US" altLang="zh-CN" sz="5400" b="1" dirty="0">
                <a:solidFill>
                  <a:srgbClr val="CC0099"/>
                </a:solidFill>
              </a:rPr>
              <a:t>l</a:t>
            </a:r>
            <a:r>
              <a:rPr lang="en-US" altLang="zh-CN" sz="4800" b="1" dirty="0">
                <a:solidFill>
                  <a:srgbClr val="CC0099"/>
                </a:solidFill>
              </a:rPr>
              <a:t>apping game</a:t>
            </a:r>
            <a:r>
              <a:rPr lang="en-US" altLang="zh-CN" sz="4800" b="1" dirty="0" smtClean="0">
                <a:solidFill>
                  <a:srgbClr val="CC0099"/>
                </a:solidFill>
              </a:rPr>
              <a:t>. </a:t>
            </a:r>
            <a:endParaRPr lang="en-US" altLang="zh-CN" sz="48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SC0033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3300"/>
                </a:solidFill>
              </a:rPr>
              <a:t/>
            </a:r>
            <a:br>
              <a:rPr lang="en-US" altLang="zh-CN" sz="4000" dirty="0">
                <a:solidFill>
                  <a:srgbClr val="FF3300"/>
                </a:solidFill>
              </a:rPr>
            </a:br>
            <a:r>
              <a:rPr lang="zh-CN" altLang="en-US" sz="4000" dirty="0">
                <a:solidFill>
                  <a:srgbClr val="FF3300"/>
                </a:solidFill>
              </a:rPr>
              <a:t>今天的知识</a:t>
            </a:r>
            <a:r>
              <a:rPr lang="zh-CN" altLang="en-US" sz="4000" dirty="0"/>
              <a:t/>
            </a:r>
            <a:br>
              <a:rPr lang="zh-CN" altLang="en-US" sz="4000" dirty="0"/>
            </a:br>
            <a:endParaRPr lang="zh-CN" alt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      </a:t>
            </a:r>
            <a:r>
              <a:rPr lang="zh-CN" altLang="en-US" dirty="0"/>
              <a:t>单词部分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        </a:t>
            </a:r>
            <a:r>
              <a:rPr lang="en-US" altLang="zh-CN" sz="5400" dirty="0">
                <a:solidFill>
                  <a:srgbClr val="FF3300"/>
                </a:solidFill>
              </a:rPr>
              <a:t>skip</a:t>
            </a:r>
            <a:r>
              <a:rPr lang="en-US" altLang="zh-CN" sz="5400" dirty="0"/>
              <a:t>    playtime   sad </a:t>
            </a:r>
          </a:p>
          <a:p>
            <a:pPr>
              <a:lnSpc>
                <a:spcPct val="90000"/>
              </a:lnSpc>
            </a:pPr>
            <a:r>
              <a:rPr lang="en-US" altLang="zh-CN" sz="5400" dirty="0"/>
              <a:t>    hide      </a:t>
            </a:r>
            <a:r>
              <a:rPr lang="en-US" altLang="zh-CN" sz="5400" dirty="0">
                <a:solidFill>
                  <a:srgbClr val="000000"/>
                </a:solidFill>
              </a:rPr>
              <a:t>seek   </a:t>
            </a:r>
            <a:r>
              <a:rPr lang="en-US" altLang="zh-CN" sz="5400" dirty="0"/>
              <a:t>     me</a:t>
            </a:r>
          </a:p>
          <a:p>
            <a:pPr>
              <a:lnSpc>
                <a:spcPct val="90000"/>
              </a:lnSpc>
            </a:pPr>
            <a:r>
              <a:rPr lang="en-US" altLang="zh-CN" sz="5400" dirty="0"/>
              <a:t>     no  one       </a:t>
            </a:r>
            <a:r>
              <a:rPr lang="en-US" altLang="zh-CN" sz="5400" dirty="0">
                <a:solidFill>
                  <a:srgbClr val="000000"/>
                </a:solidFill>
              </a:rPr>
              <a:t>hurry </a:t>
            </a:r>
            <a:r>
              <a:rPr lang="en-US" altLang="zh-CN" sz="5400" dirty="0" smtClean="0">
                <a:solidFill>
                  <a:srgbClr val="000000"/>
                </a:solidFill>
              </a:rPr>
              <a:t>up</a:t>
            </a:r>
            <a:endParaRPr lang="en-US" altLang="zh-CN" sz="5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solidFill>
                  <a:srgbClr val="FF3300"/>
                </a:solidFill>
              </a:rPr>
              <a:t>     </a:t>
            </a:r>
            <a:r>
              <a:rPr lang="zh-CN" altLang="en-US" sz="2400" dirty="0">
                <a:solidFill>
                  <a:srgbClr val="FF3300"/>
                </a:solidFill>
              </a:rPr>
              <a:t>句子部分</a:t>
            </a:r>
          </a:p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FF3300"/>
                </a:solidFill>
              </a:rPr>
              <a:t>      </a:t>
            </a:r>
            <a:r>
              <a:rPr lang="en-US" altLang="zh-CN" sz="3600" dirty="0" err="1">
                <a:solidFill>
                  <a:srgbClr val="FF3300"/>
                </a:solidFill>
              </a:rPr>
              <a:t>Daming</a:t>
            </a:r>
            <a:r>
              <a:rPr lang="en-US" altLang="zh-CN" sz="3600" dirty="0">
                <a:solidFill>
                  <a:srgbClr val="FF3300"/>
                </a:solidFill>
              </a:rPr>
              <a:t> and Sam are playing hide and   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3300"/>
                </a:solidFill>
              </a:rPr>
              <a:t>    </a:t>
            </a:r>
            <a:r>
              <a:rPr lang="en-US" altLang="zh-CN" sz="3600" dirty="0" smtClean="0">
                <a:solidFill>
                  <a:srgbClr val="FF3300"/>
                </a:solidFill>
              </a:rPr>
              <a:t>seek</a:t>
            </a:r>
            <a:r>
              <a:rPr lang="en-US" altLang="zh-CN" sz="3600" dirty="0">
                <a:solidFill>
                  <a:srgbClr val="FF3300"/>
                </a:solidFill>
              </a:rPr>
              <a:t>.              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3300"/>
                </a:solidFill>
              </a:rPr>
              <a:t>    </a:t>
            </a:r>
            <a:r>
              <a:rPr lang="en-US" altLang="zh-CN" sz="3600" dirty="0" err="1" smtClean="0">
                <a:solidFill>
                  <a:srgbClr val="FF3300"/>
                </a:solidFill>
              </a:rPr>
              <a:t>Daming</a:t>
            </a:r>
            <a:r>
              <a:rPr lang="en-US" altLang="zh-CN" sz="3600" dirty="0" smtClean="0">
                <a:solidFill>
                  <a:srgbClr val="FF3300"/>
                </a:solidFill>
              </a:rPr>
              <a:t> </a:t>
            </a:r>
            <a:r>
              <a:rPr lang="en-US" altLang="zh-CN" sz="3600" dirty="0">
                <a:solidFill>
                  <a:srgbClr val="FF3300"/>
                </a:solidFill>
              </a:rPr>
              <a:t>is hiding  and Sam is seeking.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3300"/>
                </a:solidFill>
              </a:rPr>
              <a:t>    </a:t>
            </a:r>
            <a:r>
              <a:rPr lang="en-US" altLang="zh-CN" sz="3600" dirty="0" smtClean="0">
                <a:solidFill>
                  <a:srgbClr val="FF3300"/>
                </a:solidFill>
              </a:rPr>
              <a:t>Those </a:t>
            </a:r>
            <a:r>
              <a:rPr lang="en-US" altLang="zh-CN" sz="3600" dirty="0">
                <a:solidFill>
                  <a:srgbClr val="FF3300"/>
                </a:solidFill>
              </a:rPr>
              <a:t>girls are playing clapping     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3300"/>
                </a:solidFill>
              </a:rPr>
              <a:t>    </a:t>
            </a:r>
            <a:r>
              <a:rPr lang="en-US" altLang="zh-CN" sz="3600" dirty="0" smtClean="0">
                <a:solidFill>
                  <a:srgbClr val="FF3300"/>
                </a:solidFill>
              </a:rPr>
              <a:t>game</a:t>
            </a:r>
            <a:r>
              <a:rPr lang="en-US" altLang="zh-CN" sz="3600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zh-CN" sz="6600">
                <a:solidFill>
                  <a:srgbClr val="FF0000"/>
                </a:solidFill>
              </a:rPr>
              <a:t>Goodbye!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487488" y="3594100"/>
            <a:ext cx="6169025" cy="17621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6600">
                <a:solidFill>
                  <a:srgbClr val="99FF33"/>
                </a:solidFill>
              </a:rPr>
              <a:t>Thank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4437112"/>
            <a:ext cx="6455579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780928"/>
            <a:ext cx="9144000" cy="158417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7807" y="980728"/>
            <a:ext cx="6488385" cy="12496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68313" y="3097345"/>
            <a:ext cx="4103687" cy="161867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0" y="3097345"/>
            <a:ext cx="4103688" cy="154667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001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2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内容占位符 3" descr="maimi%20(29).gi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7938" y="2643188"/>
            <a:ext cx="2571750" cy="3286125"/>
          </a:xfrm>
        </p:spPr>
      </p:pic>
      <p:sp>
        <p:nvSpPr>
          <p:cNvPr id="9" name="剪去单角的矩形 8"/>
          <p:cNvSpPr/>
          <p:nvPr/>
        </p:nvSpPr>
        <p:spPr>
          <a:xfrm>
            <a:off x="971600" y="1860848"/>
            <a:ext cx="7560000" cy="1104067"/>
          </a:xfrm>
          <a:prstGeom prst="snip1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CN" sz="54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宋体" pitchFamily="2" charset="-122"/>
              </a:rPr>
              <a:t>It’s </a:t>
            </a:r>
            <a:r>
              <a:rPr lang="en-US" altLang="zh-CN" sz="6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宋体" pitchFamily="2" charset="-122"/>
              </a:rPr>
              <a:t>playtime</a:t>
            </a:r>
            <a:r>
              <a:rPr lang="en-US" altLang="zh-CN" sz="54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宋体" pitchFamily="2" charset="-122"/>
              </a:rPr>
              <a:t>.</a:t>
            </a:r>
            <a:endParaRPr lang="zh-CN" altLang="en-US" sz="5400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3" name="Picture 8" descr="a boy plays footbal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43250" y="857250"/>
            <a:ext cx="2873375" cy="4071938"/>
          </a:xfrm>
          <a:noFill/>
        </p:spPr>
      </p:pic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857500" y="2000250"/>
            <a:ext cx="3352800" cy="1600200"/>
          </a:xfrm>
          <a:prstGeom prst="cloudCallout">
            <a:avLst>
              <a:gd name="adj1" fmla="val -43042"/>
              <a:gd name="adj2" fmla="val 766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zh-CN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7375" y="5072063"/>
            <a:ext cx="6715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5400"/>
              <a:t>He is </a:t>
            </a:r>
            <a:r>
              <a:rPr lang="en-US" altLang="zh-CN" sz="5400">
                <a:solidFill>
                  <a:srgbClr val="FF0000"/>
                </a:solidFill>
              </a:rPr>
              <a:t>playing</a:t>
            </a:r>
            <a:r>
              <a:rPr lang="en-US" altLang="zh-CN" sz="5400"/>
              <a:t> football.</a:t>
            </a:r>
            <a:endParaRPr lang="zh-CN" alt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200741425737735">
            <a:hlinkClick r:id="rId2"/>
          </p:cNvPr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43188" y="500063"/>
            <a:ext cx="3286125" cy="3714750"/>
          </a:xfrm>
        </p:spPr>
      </p:pic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928938" y="2428875"/>
            <a:ext cx="2857500" cy="1428750"/>
          </a:xfrm>
          <a:prstGeom prst="cloudCallout">
            <a:avLst>
              <a:gd name="adj1" fmla="val -46181"/>
              <a:gd name="adj2" fmla="val 48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zh-CN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4714875"/>
            <a:ext cx="5143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5400"/>
              <a:t>She is </a:t>
            </a:r>
            <a:r>
              <a:rPr lang="en-US" altLang="zh-CN" sz="5400">
                <a:solidFill>
                  <a:srgbClr val="FF0000"/>
                </a:solidFill>
              </a:rPr>
              <a:t>swimming.</a:t>
            </a:r>
            <a:endParaRPr lang="zh-CN" altLang="en-US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95936" y="278092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www.1ppt.com/kejian/lishi/        </a:t>
            </a:r>
          </a:p>
        </p:txBody>
      </p:sp>
      <p:pic>
        <p:nvPicPr>
          <p:cNvPr id="7170" name="Picture 7" descr="gif010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71813" y="428625"/>
            <a:ext cx="2928937" cy="3857625"/>
          </a:xfrm>
          <a:noFill/>
        </p:spPr>
      </p:pic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071813" y="1643063"/>
            <a:ext cx="2879725" cy="1905000"/>
          </a:xfrm>
          <a:prstGeom prst="cloudCallout">
            <a:avLst>
              <a:gd name="adj1" fmla="val -41898"/>
              <a:gd name="adj2" fmla="val 124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zh-CN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4500563"/>
            <a:ext cx="700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5400"/>
              <a:t>He is </a:t>
            </a:r>
            <a:r>
              <a:rPr lang="en-US" altLang="zh-CN" sz="5400">
                <a:solidFill>
                  <a:srgbClr val="FF0000"/>
                </a:solidFill>
              </a:rPr>
              <a:t>drawing</a:t>
            </a:r>
            <a:r>
              <a:rPr lang="en-US" altLang="zh-CN" sz="5400"/>
              <a:t> a picture.</a:t>
            </a:r>
            <a:endParaRPr lang="zh-CN" alt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8"/>
          <p:cNvSpPr>
            <a:spLocks noChangeArrowheads="1"/>
          </p:cNvSpPr>
          <p:nvPr/>
        </p:nvSpPr>
        <p:spPr bwMode="auto">
          <a:xfrm>
            <a:off x="4787900" y="6237288"/>
            <a:ext cx="4356100" cy="620712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16393" name="WordArt 9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6227763"/>
            <a:ext cx="1114425" cy="6302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琥珀"/>
                <a:ea typeface="华文琥珀"/>
              </a:rPr>
              <a:t>加油</a:t>
            </a:r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琥珀"/>
                <a:ea typeface="华文琥珀"/>
              </a:rPr>
              <a:t>!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华文琥珀"/>
              <a:ea typeface="华文琥珀"/>
            </a:endParaRPr>
          </a:p>
        </p:txBody>
      </p:sp>
      <p:sp>
        <p:nvSpPr>
          <p:cNvPr id="8197" name="AutoShape 10"/>
          <p:cNvSpPr>
            <a:spLocks noChangeArrowheads="1"/>
          </p:cNvSpPr>
          <p:nvPr/>
        </p:nvSpPr>
        <p:spPr bwMode="auto">
          <a:xfrm>
            <a:off x="250825" y="260350"/>
            <a:ext cx="4897438" cy="12969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Times New Roman" pitchFamily="18" charset="0"/>
            </a:endParaRPr>
          </a:p>
        </p:txBody>
      </p:sp>
      <p:sp>
        <p:nvSpPr>
          <p:cNvPr id="8198" name="WordArt 11"/>
          <p:cNvSpPr>
            <a:spLocks noChangeArrowheads="1" noChangeShapeType="1" noTextEdit="1"/>
          </p:cNvSpPr>
          <p:nvPr/>
        </p:nvSpPr>
        <p:spPr bwMode="auto">
          <a:xfrm>
            <a:off x="357188" y="357188"/>
            <a:ext cx="4897437" cy="1169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琥珀"/>
                <a:ea typeface="华文琥珀"/>
              </a:rPr>
              <a:t>say the “–</a:t>
            </a:r>
            <a:r>
              <a:rPr lang="en-US" altLang="zh-CN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琥珀"/>
                <a:ea typeface="华文琥珀"/>
              </a:rPr>
              <a:t>ing</a:t>
            </a: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琥珀"/>
                <a:ea typeface="华文琥珀"/>
              </a:rPr>
              <a:t>” tense 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琥珀"/>
              <a:ea typeface="华文琥珀"/>
            </a:endParaRPr>
          </a:p>
        </p:txBody>
      </p:sp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611188" y="1484313"/>
            <a:ext cx="72009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4000" dirty="0">
              <a:solidFill>
                <a:srgbClr val="66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6600FF"/>
                </a:solidFill>
              </a:rPr>
              <a:t>play---                    talk---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6600FF"/>
                </a:solidFill>
              </a:rPr>
              <a:t>read ---                    come---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6600FF"/>
                </a:solidFill>
              </a:rPr>
              <a:t>take---                    write---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6600FF"/>
                </a:solidFill>
              </a:rPr>
              <a:t>run---                       swim---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214563" y="2357438"/>
            <a:ext cx="2087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playing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215063" y="2357438"/>
            <a:ext cx="2051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talking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195513" y="3357563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reading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357938" y="3357563"/>
            <a:ext cx="216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coming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339975" y="4214813"/>
            <a:ext cx="2087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taking</a:t>
            </a:r>
            <a:endParaRPr lang="en-US" altLang="zh-CN" sz="4000" dirty="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357938" y="4214813"/>
            <a:ext cx="2087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writing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195513" y="5157788"/>
            <a:ext cx="2019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running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357938" y="5157788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swimming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399" grpId="0"/>
      <p:bldP spid="16400" grpId="0"/>
      <p:bldP spid="16401" grpId="0"/>
      <p:bldP spid="16402" grpId="0"/>
      <p:bldP spid="16403" grpId="0"/>
      <p:bldP spid="164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357188"/>
            <a:ext cx="750093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714625" y="2571750"/>
            <a:ext cx="4022725" cy="1905000"/>
          </a:xfrm>
          <a:prstGeom prst="cloudCallout">
            <a:avLst>
              <a:gd name="adj1" fmla="val -41898"/>
              <a:gd name="adj2" fmla="val 124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zh-CN"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2938" y="5286375"/>
            <a:ext cx="8501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4800" dirty="0"/>
              <a:t>They are </a:t>
            </a:r>
            <a:r>
              <a:rPr lang="en-US" altLang="zh-CN" sz="4800" dirty="0">
                <a:solidFill>
                  <a:srgbClr val="FF0000"/>
                </a:solidFill>
              </a:rPr>
              <a:t>playing clapping game </a:t>
            </a:r>
            <a:r>
              <a:rPr lang="en-US" altLang="zh-CN" sz="4800" dirty="0"/>
              <a:t>.</a:t>
            </a:r>
            <a:endParaRPr lang="zh-CN" alt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53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12776"/>
            <a:ext cx="8153400" cy="2015629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r>
              <a:rPr lang="en-US" altLang="zh-CN" sz="4400" b="1" dirty="0" smtClean="0">
                <a:solidFill>
                  <a:srgbClr val="FF6600"/>
                </a:solidFill>
              </a:rPr>
              <a:t>No </a:t>
            </a:r>
            <a:r>
              <a:rPr lang="en-US" altLang="zh-CN" sz="4400" b="1" dirty="0">
                <a:solidFill>
                  <a:srgbClr val="FF6600"/>
                </a:solidFill>
              </a:rPr>
              <a:t>one</a:t>
            </a:r>
            <a:r>
              <a:rPr lang="en-US" altLang="zh-CN" sz="4400" b="1" dirty="0"/>
              <a:t> is playing with </a:t>
            </a:r>
            <a:r>
              <a:rPr lang="en-US" altLang="zh-CN" sz="4400" b="1" dirty="0">
                <a:solidFill>
                  <a:srgbClr val="FF6600"/>
                </a:solidFill>
              </a:rPr>
              <a:t>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www.7cxk.com1</Template>
  <TotalTime>457</TotalTime>
  <Words>578</Words>
  <Application>Microsoft Office PowerPoint</Application>
  <PresentationFormat>全屏显示(4:3)</PresentationFormat>
  <Paragraphs>103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Times New Roman</vt:lpstr>
      <vt:lpstr>宋体</vt:lpstr>
      <vt:lpstr>Arial</vt:lpstr>
      <vt:lpstr>Calibri</vt:lpstr>
      <vt:lpstr>Wingdings</vt:lpstr>
      <vt:lpstr>第一PPT模板网-WWW.1PPT.COM</vt:lpstr>
      <vt:lpstr>第一PPT模板网-WWW.1PPT.COM </vt:lpstr>
      <vt:lpstr>Module 5   Lingling is skipping.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Answer the question</vt:lpstr>
      <vt:lpstr>PowerPoint 演示文稿</vt:lpstr>
      <vt:lpstr>PowerPoint 演示文稿</vt:lpstr>
      <vt:lpstr>PowerPoint 演示文稿</vt:lpstr>
      <vt:lpstr>PowerPoint 演示文稿</vt:lpstr>
      <vt:lpstr> 今天的知识 </vt:lpstr>
      <vt:lpstr>PowerPoint 演示文稿</vt:lpstr>
      <vt:lpstr>Goodbye!</vt:lpstr>
      <vt:lpstr>PowerPoint 演示文稿</vt:lpstr>
    </vt:vector>
  </TitlesOfParts>
  <Manager>www.edudown.net</Manager>
  <Company>www.edudown.net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第一PPT模板网-WWW.1PPT.COM_x000d_
</dc:description>
  <cp:lastModifiedBy>微软用户</cp:lastModifiedBy>
  <cp:revision>50</cp:revision>
  <dcterms:created xsi:type="dcterms:W3CDTF">2007-04-11T10:33:29Z</dcterms:created>
  <dcterms:modified xsi:type="dcterms:W3CDTF">2017-01-08T01:05:50Z</dcterms:modified>
  <cp:category>第一PPT模板网-WWW.1PPT.COM</cp:category>
</cp:coreProperties>
</file>