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0" r:id="rId2"/>
  </p:sldMasterIdLst>
  <p:notesMasterIdLst>
    <p:notesMasterId r:id="rId21"/>
  </p:notesMasterIdLst>
  <p:sldIdLst>
    <p:sldId id="256" r:id="rId3"/>
    <p:sldId id="290" r:id="rId4"/>
    <p:sldId id="286" r:id="rId5"/>
    <p:sldId id="287" r:id="rId6"/>
    <p:sldId id="288" r:id="rId7"/>
    <p:sldId id="289" r:id="rId8"/>
    <p:sldId id="279" r:id="rId9"/>
    <p:sldId id="264" r:id="rId10"/>
    <p:sldId id="283" r:id="rId11"/>
    <p:sldId id="263" r:id="rId12"/>
    <p:sldId id="281" r:id="rId13"/>
    <p:sldId id="272" r:id="rId14"/>
    <p:sldId id="282" r:id="rId15"/>
    <p:sldId id="285" r:id="rId16"/>
    <p:sldId id="270" r:id="rId17"/>
    <p:sldId id="271" r:id="rId18"/>
    <p:sldId id="280" r:id="rId19"/>
    <p:sldId id="291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新课标第一网" initials="xkb1.co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CC0099"/>
    <a:srgbClr val="FF0066"/>
    <a:srgbClr val="0000FF"/>
    <a:srgbClr val="99FF33"/>
    <a:srgbClr val="9900FF"/>
    <a:srgbClr val="000000"/>
    <a:srgbClr val="FF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EC3F4-2F2F-4874-82CF-A3D9D4788891}" type="datetimeFigureOut">
              <a:rPr lang="zh-CN" altLang="en-US" smtClean="0"/>
              <a:t>2017-1-8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E49FE-BABA-4C50-941F-14933D0ED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057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powerpoint/" TargetMode="External"/><Relationship Id="rId13" Type="http://schemas.openxmlformats.org/officeDocument/2006/relationships/hyperlink" Target="http://www.1ppt.cn/" TargetMode="External"/><Relationship Id="rId18" Type="http://schemas.openxmlformats.org/officeDocument/2006/relationships/hyperlink" Target="http://www.1ppt.com/kejian/meishu/" TargetMode="External"/><Relationship Id="rId3" Type="http://schemas.openxmlformats.org/officeDocument/2006/relationships/hyperlink" Target="http://www.1ppt.com/moban/" TargetMode="External"/><Relationship Id="rId21" Type="http://schemas.openxmlformats.org/officeDocument/2006/relationships/hyperlink" Target="http://www.1ppt.com/kejian/huaxue/" TargetMode="External"/><Relationship Id="rId7" Type="http://schemas.openxmlformats.org/officeDocument/2006/relationships/hyperlink" Target="http://www.1ppt.com/xiazai/" TargetMode="External"/><Relationship Id="rId12" Type="http://schemas.openxmlformats.org/officeDocument/2006/relationships/hyperlink" Target="http://www.1ppt.com/jiaoan/" TargetMode="External"/><Relationship Id="rId17" Type="http://schemas.openxmlformats.org/officeDocument/2006/relationships/hyperlink" Target="http://www.1ppt.com/kejian/yingyu/" TargetMode="External"/><Relationship Id="rId2" Type="http://schemas.openxmlformats.org/officeDocument/2006/relationships/slide" Target="../slides/slide5.xml"/><Relationship Id="rId16" Type="http://schemas.openxmlformats.org/officeDocument/2006/relationships/hyperlink" Target="http://www.1ppt.com/kejian/shuxue/" TargetMode="External"/><Relationship Id="rId20" Type="http://schemas.openxmlformats.org/officeDocument/2006/relationships/hyperlink" Target="http://www.1ppt.com/kejian/wuli/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1ppt.com/tubiao/" TargetMode="External"/><Relationship Id="rId11" Type="http://schemas.openxmlformats.org/officeDocument/2006/relationships/hyperlink" Target="http://www.1ppt.com/shiti/" TargetMode="External"/><Relationship Id="rId24" Type="http://schemas.openxmlformats.org/officeDocument/2006/relationships/hyperlink" Target="http://www.1ppt.com/kejian/lishi/" TargetMode="External"/><Relationship Id="rId5" Type="http://schemas.openxmlformats.org/officeDocument/2006/relationships/hyperlink" Target="http://www.1ppt.com/beijing/" TargetMode="External"/><Relationship Id="rId15" Type="http://schemas.openxmlformats.org/officeDocument/2006/relationships/hyperlink" Target="http://www.1ppt.com/kejian/yuwen/" TargetMode="External"/><Relationship Id="rId23" Type="http://schemas.openxmlformats.org/officeDocument/2006/relationships/hyperlink" Target="http://www.1ppt.com/kejian/dili/" TargetMode="External"/><Relationship Id="rId10" Type="http://schemas.openxmlformats.org/officeDocument/2006/relationships/hyperlink" Target="http://www.1ppt.com/fanwen/" TargetMode="External"/><Relationship Id="rId19" Type="http://schemas.openxmlformats.org/officeDocument/2006/relationships/hyperlink" Target="http://www.1ppt.com/kejian/kexue/" TargetMode="External"/><Relationship Id="rId4" Type="http://schemas.openxmlformats.org/officeDocument/2006/relationships/hyperlink" Target="http://www.1ppt.com/sucai/" TargetMode="External"/><Relationship Id="rId9" Type="http://schemas.openxmlformats.org/officeDocument/2006/relationships/hyperlink" Target="http://www.1ppt.com/ziliao/" TargetMode="External"/><Relationship Id="rId14" Type="http://schemas.openxmlformats.org/officeDocument/2006/relationships/hyperlink" Target="http://www.1ppt.com/kejian/" TargetMode="External"/><Relationship Id="rId22" Type="http://schemas.openxmlformats.org/officeDocument/2006/relationships/hyperlink" Target="http://www.1ppt.com/kejian/shengwu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模板：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3"/>
              </a:rPr>
              <a:t>www.1ppt.com/moban/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素材：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4"/>
              </a:rPr>
              <a:t>www.1ppt.com/sucai/</a:t>
            </a:r>
            <a:endParaRPr lang="en-US" altLang="zh-CN" sz="1200" dirty="0" smtClean="0">
              <a:solidFill>
                <a:srgbClr val="EEECE1">
                  <a:lumMod val="25000"/>
                </a:srgbClr>
              </a:solidFill>
            </a:endParaRP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背景：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5"/>
              </a:rPr>
              <a:t>www.1ppt.com/beijing/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图表：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6"/>
              </a:rPr>
              <a:t>www.1ppt.com/tubiao/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7"/>
              </a:rPr>
              <a:t>www.1ppt.com/xiazai/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教程： 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8"/>
              </a:rPr>
              <a:t>www.1ppt.com/powerpoint/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资料下载：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9"/>
              </a:rPr>
              <a:t>www.1ppt.com/ziliao/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范文下载：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0"/>
              </a:rPr>
              <a:t>www.1ppt.com/fanwen/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试卷下载：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1"/>
              </a:rPr>
              <a:t>www.1ppt.com/shiti/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教案下载：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2"/>
              </a:rPr>
              <a:t>www.1ppt.com/jiaoan/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论坛：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3"/>
              </a:rPr>
              <a:t>www.1ppt.cn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4"/>
              </a:rPr>
              <a:t>www.1ppt.com/kejian/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语文课件：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5"/>
              </a:rPr>
              <a:t>www.1ppt.com/kejian/yuwen/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数学课件：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6"/>
              </a:rPr>
              <a:t>www.1ppt.com/kejian/shuxue/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英语课件：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7"/>
              </a:rPr>
              <a:t>www.1ppt.com/kejian/yingyu/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美术课件：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8"/>
              </a:rPr>
              <a:t>www.1ppt.com/kejian/meishu/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科学课件：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9"/>
              </a:rPr>
              <a:t>www.1ppt.com/kejian/kexue/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物理课件：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0"/>
              </a:rPr>
              <a:t>www.1ppt.com/kejian/wuli/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化学课件：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1"/>
              </a:rPr>
              <a:t>www.1ppt.com/kejian/huaxue/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生物课件：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2"/>
              </a:rPr>
              <a:t>www.1ppt.com/kejian/shengwu/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地理课件：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3"/>
              </a:rPr>
              <a:t>www.1ppt.com/kejian/dili/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历史课件：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4"/>
              </a:rPr>
              <a:t>www.1ppt.com/kejian/lishi/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  <a:endParaRPr lang="zh-CN" altLang="en-US" sz="1200" dirty="0" smtClean="0">
              <a:solidFill>
                <a:srgbClr val="EEECE1">
                  <a:lumMod val="25000"/>
                </a:srgbClr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E49FE-BABA-4C50-941F-14933D0EDD2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500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0D6D17-AA80-4DA8-B62C-F128049DFB7C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EA3BB-E82C-4B4D-A5FB-75F3F1D0A60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240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5CE52F-2520-4851-B04A-2C8F4BBF53B5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7534B-492A-4C4A-8472-EE7A561FE1E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58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0373CA-D344-435F-8BF3-6D0FCF01F399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FEA65-B408-465B-B3CB-95398B5B081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341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989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800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254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401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83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445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07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92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65D055-8023-47CD-BC7E-FAEBB4A690EB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B5C91-FFD0-411E-A03A-14E0163E009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695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542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963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89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EE40C-E8C0-4596-9A94-9C08E2651FA4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0DF09-9EE5-4863-A9D5-3F835AAF5E6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997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C0D632-2A8E-4DE4-903F-3F47A76968D8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76706-5DE7-4946-A66C-9E3E6C5D565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119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AA1085-79A1-4BCF-BB57-4BEE74576960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660BB-F578-4DAF-8E36-E9E27F70BD6F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51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FDD79B-B362-4499-8056-734BB2A8FFA1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267F-A057-4697-B343-8E9A43929D7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241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49963-C9F1-4BA8-A323-B7210906B9C6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8925E-EBE9-485C-AB64-4C3DE40464D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867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18F5A2-6171-4359-AB15-BB05AC956F4F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97292-2DB6-4648-8F28-BFCE4F3D990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22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6F0F1-DFC2-4AF1-BB3B-C3E7B6CE29D0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E24B1-EC4C-47D1-97FE-43B23E718C7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7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7B733A4-749F-49E1-A2A5-9DF171AB16FF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C29CC3-2059-4F8B-BD7F-7BC460871E1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31944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xiazai/" TargetMode="External"/><Relationship Id="rId13" Type="http://schemas.openxmlformats.org/officeDocument/2006/relationships/hyperlink" Target="http://www.1ppt.com/kejian/" TargetMode="External"/><Relationship Id="rId18" Type="http://schemas.openxmlformats.org/officeDocument/2006/relationships/image" Target="../media/image10.png"/><Relationship Id="rId3" Type="http://schemas.openxmlformats.org/officeDocument/2006/relationships/hyperlink" Target="http://www.1ppt.com/hangye/" TargetMode="External"/><Relationship Id="rId7" Type="http://schemas.openxmlformats.org/officeDocument/2006/relationships/hyperlink" Target="http://www.1ppt.com/tubiao/" TargetMode="External"/><Relationship Id="rId12" Type="http://schemas.openxmlformats.org/officeDocument/2006/relationships/hyperlink" Target="http://www.1ppt.com/ziliao/" TargetMode="External"/><Relationship Id="rId17" Type="http://schemas.openxmlformats.org/officeDocument/2006/relationships/hyperlink" Target="http://www.1ppt.cn/" TargetMode="External"/><Relationship Id="rId2" Type="http://schemas.openxmlformats.org/officeDocument/2006/relationships/hyperlink" Target="http://www.1ppt.com/moban/" TargetMode="External"/><Relationship Id="rId16" Type="http://schemas.openxmlformats.org/officeDocument/2006/relationships/hyperlink" Target="http://www.1ppt.com/jiaoan/" TargetMode="External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1ppt.com/beijing/" TargetMode="External"/><Relationship Id="rId11" Type="http://schemas.openxmlformats.org/officeDocument/2006/relationships/hyperlink" Target="http://www.1ppt.com/excel/" TargetMode="External"/><Relationship Id="rId5" Type="http://schemas.openxmlformats.org/officeDocument/2006/relationships/hyperlink" Target="http://www.1ppt.com/sucai/" TargetMode="External"/><Relationship Id="rId15" Type="http://schemas.openxmlformats.org/officeDocument/2006/relationships/hyperlink" Target="http://www.1ppt.com/shiti/" TargetMode="External"/><Relationship Id="rId10" Type="http://schemas.openxmlformats.org/officeDocument/2006/relationships/hyperlink" Target="http://www.1ppt.com/word/" TargetMode="External"/><Relationship Id="rId19" Type="http://schemas.openxmlformats.org/officeDocument/2006/relationships/image" Target="../media/image11.png"/><Relationship Id="rId4" Type="http://schemas.openxmlformats.org/officeDocument/2006/relationships/hyperlink" Target="http://www.1ppt.com/jieri/" TargetMode="External"/><Relationship Id="rId9" Type="http://schemas.openxmlformats.org/officeDocument/2006/relationships/hyperlink" Target="http://www.1ppt.com/powerpoint/" TargetMode="External"/><Relationship Id="rId14" Type="http://schemas.openxmlformats.org/officeDocument/2006/relationships/hyperlink" Target="http://www.1ppt.com/fanwen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16277.com/pic/200704/228816.html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4907" y="1848881"/>
            <a:ext cx="7772400" cy="1143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60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Module 5  </a:t>
            </a:r>
            <a:r>
              <a:rPr lang="en-US" altLang="zh-CN" sz="6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/>
            </a:r>
            <a:br>
              <a:rPr lang="en-US" altLang="zh-CN" sz="6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</a:br>
            <a:r>
              <a:rPr lang="en-US" altLang="zh-CN" sz="6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Lingling </a:t>
            </a:r>
            <a:r>
              <a:rPr lang="en-US" altLang="zh-CN" sz="60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is skipping.</a:t>
            </a:r>
          </a:p>
        </p:txBody>
      </p:sp>
      <p:sp>
        <p:nvSpPr>
          <p:cNvPr id="3" name="矩形 2"/>
          <p:cNvSpPr/>
          <p:nvPr/>
        </p:nvSpPr>
        <p:spPr>
          <a:xfrm>
            <a:off x="2231698" y="5590420"/>
            <a:ext cx="5186035" cy="4702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kern="0" dirty="0" smtClean="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</a:t>
            </a:r>
            <a:r>
              <a:rPr lang="en-US" altLang="zh-CN" sz="2400" b="1" kern="0" dirty="0" smtClean="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2400" b="1" kern="0" dirty="0" smtClean="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模板网</a:t>
            </a:r>
            <a:r>
              <a:rPr lang="en-US" altLang="zh-CN" sz="2400" b="1" kern="0" dirty="0" smtClean="0">
                <a:solidFill>
                  <a:srgbClr val="00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-WWW.1PPT.COM</a:t>
            </a:r>
            <a:endParaRPr lang="en-US" altLang="zh-CN" sz="2400" b="1" kern="0" dirty="0">
              <a:solidFill>
                <a:srgbClr val="0033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9038" y="373063"/>
            <a:ext cx="7046912" cy="679450"/>
          </a:xfrm>
        </p:spPr>
        <p:txBody>
          <a:bodyPr/>
          <a:lstStyle/>
          <a:p>
            <a:r>
              <a:rPr lang="en-US" altLang="zh-CN" sz="4000" dirty="0"/>
              <a:t>Answer the question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093913"/>
            <a:ext cx="7516812" cy="5445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dirty="0">
                <a:solidFill>
                  <a:srgbClr val="000000"/>
                </a:solidFill>
              </a:rPr>
              <a:t>	Lingling is </a:t>
            </a:r>
            <a:r>
              <a:rPr lang="en-US" altLang="zh-CN" sz="2800" b="1" dirty="0">
                <a:solidFill>
                  <a:srgbClr val="FF0000"/>
                </a:solidFill>
              </a:rPr>
              <a:t>skipping</a:t>
            </a:r>
            <a:r>
              <a:rPr lang="en-US" altLang="zh-CN" sz="28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827088" y="1341438"/>
            <a:ext cx="74993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3200" dirty="0">
                <a:latin typeface="Times New Roman" pitchFamily="18" charset="0"/>
              </a:rPr>
              <a:t>	</a:t>
            </a:r>
            <a:r>
              <a:rPr lang="en-US" altLang="zh-CN" sz="2800" dirty="0">
                <a:latin typeface="Times New Roman" pitchFamily="18" charset="0"/>
              </a:rPr>
              <a:t>1.What is </a:t>
            </a:r>
            <a:r>
              <a:rPr lang="en-US" altLang="zh-CN" sz="2800" dirty="0" err="1">
                <a:latin typeface="Times New Roman" pitchFamily="18" charset="0"/>
              </a:rPr>
              <a:t>lingling</a:t>
            </a:r>
            <a:r>
              <a:rPr lang="en-US" altLang="zh-CN" sz="2800" dirty="0">
                <a:latin typeface="Times New Roman" pitchFamily="18" charset="0"/>
              </a:rPr>
              <a:t> doing?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971550" y="2636838"/>
            <a:ext cx="7446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2800">
                <a:latin typeface="Times New Roman" pitchFamily="18" charset="0"/>
              </a:rPr>
              <a:t>	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900113" y="3284538"/>
            <a:ext cx="74469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2800" b="1">
                <a:latin typeface="Times New Roman" pitchFamily="18" charset="0"/>
              </a:rPr>
              <a:t>	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331913" y="2781300"/>
            <a:ext cx="74469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2800" dirty="0">
                <a:latin typeface="Times New Roman" pitchFamily="18" charset="0"/>
              </a:rPr>
              <a:t>2. What are  </a:t>
            </a:r>
            <a:r>
              <a:rPr lang="en-US" altLang="zh-CN" sz="2800" dirty="0" err="1">
                <a:latin typeface="Times New Roman" pitchFamily="18" charset="0"/>
              </a:rPr>
              <a:t>Daming</a:t>
            </a:r>
            <a:r>
              <a:rPr lang="en-US" altLang="zh-CN" sz="2800" dirty="0">
                <a:latin typeface="Times New Roman" pitchFamily="18" charset="0"/>
              </a:rPr>
              <a:t> and Sam  doing ?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900113" y="3429000"/>
            <a:ext cx="82438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2800" b="1" dirty="0">
                <a:latin typeface="Times New Roman" pitchFamily="18" charset="0"/>
              </a:rPr>
              <a:t>	</a:t>
            </a:r>
            <a:r>
              <a:rPr lang="en-US" altLang="zh-CN" sz="2800" b="1" dirty="0" err="1">
                <a:latin typeface="Times New Roman" pitchFamily="18" charset="0"/>
              </a:rPr>
              <a:t>Daming</a:t>
            </a:r>
            <a:r>
              <a:rPr lang="en-US" altLang="zh-CN" sz="2800" b="1" dirty="0">
                <a:latin typeface="Times New Roman" pitchFamily="18" charset="0"/>
              </a:rPr>
              <a:t> and Sam  are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</a:rPr>
              <a:t>playing</a:t>
            </a:r>
            <a:r>
              <a:rPr lang="en-US" altLang="zh-CN" sz="2800" b="1" dirty="0">
                <a:latin typeface="Times New Roman" pitchFamily="18" charset="0"/>
              </a:rPr>
              <a:t> hide and seek.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258888" y="4076700"/>
            <a:ext cx="80660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3200" dirty="0">
                <a:latin typeface="Times New Roman" pitchFamily="18" charset="0"/>
              </a:rPr>
              <a:t>3.What  are those girls  doing?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187450" y="4652963"/>
            <a:ext cx="77755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n-US" altLang="zh-CN" sz="2800" b="1" dirty="0">
                <a:latin typeface="Times New Roman" pitchFamily="18" charset="0"/>
              </a:rPr>
              <a:t>Those </a:t>
            </a:r>
            <a:r>
              <a:rPr lang="en-US" altLang="zh-CN" sz="2800" b="1" dirty="0" err="1">
                <a:latin typeface="Times New Roman" pitchFamily="18" charset="0"/>
              </a:rPr>
              <a:t>grils</a:t>
            </a:r>
            <a:r>
              <a:rPr lang="en-US" altLang="zh-CN" sz="2800" b="1" dirty="0">
                <a:latin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</a:rPr>
              <a:t>are playing clapping </a:t>
            </a:r>
            <a:r>
              <a:rPr lang="en-US" altLang="zh-CN" sz="2800" b="1" dirty="0">
                <a:latin typeface="Times New Roman" pitchFamily="18" charset="0"/>
              </a:rPr>
              <a:t>game.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endParaRPr lang="en-US" altLang="zh-CN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39" grpId="1" build="p"/>
      <p:bldP spid="14342" grpId="0"/>
      <p:bldP spid="14342" grpId="1"/>
      <p:bldP spid="14344" grpId="0"/>
      <p:bldP spid="14344" grpId="1"/>
      <p:bldP spid="14346" grpId="0"/>
      <p:bldP spid="1434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33375"/>
            <a:ext cx="8153400" cy="55340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4800"/>
              <a:t>          </a:t>
            </a:r>
          </a:p>
          <a:p>
            <a:pPr>
              <a:buFontTx/>
              <a:buNone/>
            </a:pPr>
            <a:r>
              <a:rPr lang="en-US" altLang="zh-CN" sz="4800"/>
              <a:t>          clap    -   </a:t>
            </a:r>
            <a:endParaRPr lang="en-US" altLang="zh-CN" sz="4800">
              <a:solidFill>
                <a:srgbClr val="FF0066"/>
              </a:solidFill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427538" y="1125538"/>
            <a:ext cx="2546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5400">
                <a:solidFill>
                  <a:srgbClr val="FF0066"/>
                </a:solidFill>
              </a:rPr>
              <a:t>cla</a:t>
            </a:r>
            <a:r>
              <a:rPr lang="en-US" altLang="zh-CN" sz="5400">
                <a:solidFill>
                  <a:srgbClr val="99FF33"/>
                </a:solidFill>
              </a:rPr>
              <a:t>pp</a:t>
            </a:r>
            <a:r>
              <a:rPr lang="en-US" altLang="zh-CN" sz="5400">
                <a:solidFill>
                  <a:srgbClr val="FF0066"/>
                </a:solidFill>
              </a:rPr>
              <a:t>ing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476375" y="1712913"/>
            <a:ext cx="2951163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/>
              <a:t>       </a:t>
            </a:r>
          </a:p>
          <a:p>
            <a:pPr eaLnBrk="1" hangingPunct="1"/>
            <a:r>
              <a:rPr lang="en-US" altLang="zh-CN"/>
              <a:t>         </a:t>
            </a:r>
            <a:r>
              <a:rPr lang="en-US" altLang="zh-CN" sz="5400"/>
              <a:t>swim -  </a:t>
            </a:r>
          </a:p>
          <a:p>
            <a:pPr eaLnBrk="1" hangingPunct="1"/>
            <a:endParaRPr lang="en-US" altLang="zh-CN" sz="5400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140200" y="2060575"/>
            <a:ext cx="287972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800">
                <a:solidFill>
                  <a:srgbClr val="FF0066"/>
                </a:solidFill>
              </a:rPr>
              <a:t>swi</a:t>
            </a:r>
            <a:r>
              <a:rPr lang="en-US" altLang="zh-CN" sz="4800">
                <a:solidFill>
                  <a:srgbClr val="99FF33"/>
                </a:solidFill>
              </a:rPr>
              <a:t>mm</a:t>
            </a:r>
            <a:r>
              <a:rPr lang="en-US" altLang="zh-CN" sz="4800">
                <a:solidFill>
                  <a:srgbClr val="FF0066"/>
                </a:solidFill>
              </a:rPr>
              <a:t>ing</a:t>
            </a:r>
            <a:r>
              <a:rPr lang="en-US" altLang="zh-CN" sz="4800"/>
              <a:t> 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2124075" y="2924175"/>
            <a:ext cx="20875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5400"/>
              <a:t>skip  - 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40200" y="2924175"/>
            <a:ext cx="28082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5400">
                <a:solidFill>
                  <a:srgbClr val="FF0066"/>
                </a:solidFill>
              </a:rPr>
              <a:t>ski</a:t>
            </a:r>
            <a:r>
              <a:rPr lang="en-US" altLang="zh-CN" sz="5400">
                <a:solidFill>
                  <a:srgbClr val="99FF33"/>
                </a:solidFill>
              </a:rPr>
              <a:t>pp</a:t>
            </a:r>
            <a:r>
              <a:rPr lang="en-US" altLang="zh-CN" sz="5400">
                <a:solidFill>
                  <a:srgbClr val="FF0066"/>
                </a:solidFill>
              </a:rPr>
              <a:t>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549275"/>
            <a:ext cx="8153400" cy="5759450"/>
          </a:xfrm>
        </p:spPr>
        <p:txBody>
          <a:bodyPr/>
          <a:lstStyle/>
          <a:p>
            <a:r>
              <a:rPr lang="en-US" altLang="zh-CN" sz="3600" dirty="0">
                <a:solidFill>
                  <a:srgbClr val="FF3300"/>
                </a:solidFill>
              </a:rPr>
              <a:t>   </a:t>
            </a:r>
            <a:r>
              <a:rPr lang="en-US" altLang="zh-CN" sz="3600" b="1" dirty="0"/>
              <a:t>What are  </a:t>
            </a:r>
            <a:r>
              <a:rPr lang="en-US" altLang="zh-CN" sz="3600" b="1" dirty="0" err="1"/>
              <a:t>Daming</a:t>
            </a:r>
            <a:r>
              <a:rPr lang="en-US" altLang="zh-CN" sz="3600" b="1" dirty="0"/>
              <a:t> and Sam  doing ?</a:t>
            </a:r>
            <a:endParaRPr lang="en-US" altLang="zh-CN" sz="3600" b="1" dirty="0">
              <a:solidFill>
                <a:srgbClr val="FF3300"/>
              </a:solidFill>
            </a:endParaRPr>
          </a:p>
          <a:p>
            <a:r>
              <a:rPr lang="en-US" altLang="zh-CN" sz="4000" b="1" dirty="0">
                <a:solidFill>
                  <a:srgbClr val="FF3300"/>
                </a:solidFill>
              </a:rPr>
              <a:t>   </a:t>
            </a:r>
          </a:p>
          <a:p>
            <a:r>
              <a:rPr lang="en-US" altLang="zh-CN" sz="4000" b="1" dirty="0">
                <a:solidFill>
                  <a:srgbClr val="FF3300"/>
                </a:solidFill>
              </a:rPr>
              <a:t>     </a:t>
            </a:r>
            <a:r>
              <a:rPr lang="en-US" altLang="zh-CN" sz="4000" b="1" dirty="0" err="1">
                <a:solidFill>
                  <a:srgbClr val="FF3300"/>
                </a:solidFill>
              </a:rPr>
              <a:t>Daming</a:t>
            </a:r>
            <a:r>
              <a:rPr lang="en-US" altLang="zh-CN" sz="4000" b="1" dirty="0">
                <a:solidFill>
                  <a:srgbClr val="FF3300"/>
                </a:solidFill>
              </a:rPr>
              <a:t> and Sam are playing </a:t>
            </a:r>
          </a:p>
          <a:p>
            <a:r>
              <a:rPr lang="en-US" altLang="zh-CN" sz="4000" b="1" dirty="0">
                <a:solidFill>
                  <a:srgbClr val="FF3300"/>
                </a:solidFill>
              </a:rPr>
              <a:t>     hide - and - seek.</a:t>
            </a:r>
          </a:p>
          <a:p>
            <a:pPr>
              <a:buFontTx/>
              <a:buNone/>
            </a:pPr>
            <a:r>
              <a:rPr lang="en-US" altLang="zh-CN" sz="4000" b="1" dirty="0">
                <a:solidFill>
                  <a:srgbClr val="FF3300"/>
                </a:solidFill>
              </a:rPr>
              <a:t>      </a:t>
            </a:r>
            <a:r>
              <a:rPr lang="en-US" altLang="zh-CN" sz="4000" b="1" dirty="0" err="1">
                <a:solidFill>
                  <a:srgbClr val="FF3300"/>
                </a:solidFill>
              </a:rPr>
              <a:t>Daming</a:t>
            </a:r>
            <a:r>
              <a:rPr lang="en-US" altLang="zh-CN" sz="4000" b="1" dirty="0">
                <a:solidFill>
                  <a:srgbClr val="FF3300"/>
                </a:solidFill>
              </a:rPr>
              <a:t> is hiding  and Sam is</a:t>
            </a:r>
            <a:endParaRPr lang="en-US" altLang="zh-CN" b="1" dirty="0">
              <a:solidFill>
                <a:srgbClr val="FF3300"/>
              </a:solidFill>
            </a:endParaRPr>
          </a:p>
          <a:p>
            <a:r>
              <a:rPr lang="en-US" altLang="zh-CN" b="1" dirty="0">
                <a:solidFill>
                  <a:srgbClr val="FF3300"/>
                </a:solidFill>
              </a:rPr>
              <a:t>      </a:t>
            </a:r>
            <a:r>
              <a:rPr lang="en-US" altLang="zh-CN" sz="4000" b="1" dirty="0" err="1">
                <a:solidFill>
                  <a:srgbClr val="FF3300"/>
                </a:solidFill>
              </a:rPr>
              <a:t>seekings</a:t>
            </a:r>
            <a:r>
              <a:rPr lang="en-US" altLang="zh-CN" sz="4000" b="1" dirty="0">
                <a:solidFill>
                  <a:srgbClr val="FF3300"/>
                </a:solidFill>
              </a:rPr>
              <a:t>.</a:t>
            </a:r>
          </a:p>
          <a:p>
            <a:endParaRPr lang="en-US" altLang="zh-CN" b="1" dirty="0">
              <a:solidFill>
                <a:srgbClr val="FF3300"/>
              </a:solidFill>
            </a:endParaRPr>
          </a:p>
          <a:p>
            <a:endParaRPr lang="en-US" altLang="zh-CN" sz="36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404813"/>
            <a:ext cx="8153400" cy="5462587"/>
          </a:xfrm>
        </p:spPr>
        <p:txBody>
          <a:bodyPr/>
          <a:lstStyle/>
          <a:p>
            <a:r>
              <a:rPr lang="en-US" altLang="zh-CN" sz="2800" dirty="0"/>
              <a:t>             </a:t>
            </a:r>
          </a:p>
          <a:p>
            <a:r>
              <a:rPr lang="en-US" altLang="zh-CN" sz="2800" dirty="0"/>
              <a:t>        </a:t>
            </a:r>
            <a:endParaRPr lang="en-US" altLang="zh-CN" sz="4800" dirty="0"/>
          </a:p>
          <a:p>
            <a:r>
              <a:rPr lang="en-US" altLang="zh-CN" sz="4400" b="1" dirty="0"/>
              <a:t>.</a:t>
            </a:r>
          </a:p>
          <a:p>
            <a:endParaRPr lang="en-US" altLang="zh-CN" sz="4400" b="1" dirty="0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116013" y="1196975"/>
            <a:ext cx="72723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800" dirty="0"/>
              <a:t> What  are those girls  doing?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403350" y="2636838"/>
            <a:ext cx="6911975" cy="164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4800" b="1" dirty="0">
                <a:solidFill>
                  <a:srgbClr val="CC0099"/>
                </a:solidFill>
              </a:rPr>
              <a:t>Those </a:t>
            </a:r>
            <a:r>
              <a:rPr lang="en-US" altLang="zh-CN" sz="4800" b="1" dirty="0" err="1">
                <a:solidFill>
                  <a:srgbClr val="CC0099"/>
                </a:solidFill>
              </a:rPr>
              <a:t>grils</a:t>
            </a:r>
            <a:r>
              <a:rPr lang="en-US" altLang="zh-CN" sz="4800" b="1" dirty="0">
                <a:solidFill>
                  <a:srgbClr val="CC0099"/>
                </a:solidFill>
              </a:rPr>
              <a:t> are playing c</a:t>
            </a:r>
            <a:r>
              <a:rPr lang="en-US" altLang="zh-CN" sz="5400" b="1" dirty="0">
                <a:solidFill>
                  <a:srgbClr val="CC0099"/>
                </a:solidFill>
              </a:rPr>
              <a:t>l</a:t>
            </a:r>
            <a:r>
              <a:rPr lang="en-US" altLang="zh-CN" sz="4800" b="1" dirty="0">
                <a:solidFill>
                  <a:srgbClr val="CC0099"/>
                </a:solidFill>
              </a:rPr>
              <a:t>apping game</a:t>
            </a:r>
            <a:r>
              <a:rPr lang="en-US" altLang="zh-CN" sz="4800" b="1" dirty="0" smtClean="0">
                <a:solidFill>
                  <a:srgbClr val="CC0099"/>
                </a:solidFill>
              </a:rPr>
              <a:t>. </a:t>
            </a:r>
            <a:endParaRPr lang="en-US" altLang="zh-CN" sz="4800" b="1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SC0033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z="4000" dirty="0">
                <a:solidFill>
                  <a:srgbClr val="FF3300"/>
                </a:solidFill>
              </a:rPr>
              <a:t/>
            </a:r>
            <a:br>
              <a:rPr lang="en-US" altLang="zh-CN" sz="4000" dirty="0">
                <a:solidFill>
                  <a:srgbClr val="FF3300"/>
                </a:solidFill>
              </a:rPr>
            </a:br>
            <a:r>
              <a:rPr lang="zh-CN" altLang="en-US" sz="4000" dirty="0">
                <a:solidFill>
                  <a:srgbClr val="FF3300"/>
                </a:solidFill>
              </a:rPr>
              <a:t>今天的知识</a:t>
            </a:r>
            <a:r>
              <a:rPr lang="zh-CN" altLang="en-US" sz="4000" dirty="0"/>
              <a:t/>
            </a:r>
            <a:br>
              <a:rPr lang="zh-CN" altLang="en-US" sz="4000" dirty="0"/>
            </a:br>
            <a:endParaRPr lang="zh-CN" altLang="en-US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/>
              <a:t>      </a:t>
            </a:r>
            <a:r>
              <a:rPr lang="zh-CN" altLang="en-US" dirty="0"/>
              <a:t>单词部分</a:t>
            </a:r>
          </a:p>
          <a:p>
            <a:pPr>
              <a:lnSpc>
                <a:spcPct val="90000"/>
              </a:lnSpc>
            </a:pPr>
            <a:r>
              <a:rPr lang="zh-CN" altLang="en-US" dirty="0"/>
              <a:t>        </a:t>
            </a:r>
            <a:r>
              <a:rPr lang="en-US" altLang="zh-CN" sz="5400" dirty="0">
                <a:solidFill>
                  <a:srgbClr val="FF3300"/>
                </a:solidFill>
              </a:rPr>
              <a:t>skip</a:t>
            </a:r>
            <a:r>
              <a:rPr lang="en-US" altLang="zh-CN" sz="5400" dirty="0"/>
              <a:t>    playtime   sad </a:t>
            </a:r>
          </a:p>
          <a:p>
            <a:pPr>
              <a:lnSpc>
                <a:spcPct val="90000"/>
              </a:lnSpc>
            </a:pPr>
            <a:r>
              <a:rPr lang="en-US" altLang="zh-CN" sz="5400" dirty="0"/>
              <a:t>    hide      </a:t>
            </a:r>
            <a:r>
              <a:rPr lang="en-US" altLang="zh-CN" sz="5400" dirty="0">
                <a:solidFill>
                  <a:srgbClr val="000000"/>
                </a:solidFill>
              </a:rPr>
              <a:t>seek   </a:t>
            </a:r>
            <a:r>
              <a:rPr lang="en-US" altLang="zh-CN" sz="5400" dirty="0"/>
              <a:t>     me</a:t>
            </a:r>
          </a:p>
          <a:p>
            <a:pPr>
              <a:lnSpc>
                <a:spcPct val="90000"/>
              </a:lnSpc>
            </a:pPr>
            <a:r>
              <a:rPr lang="en-US" altLang="zh-CN" sz="5400" dirty="0"/>
              <a:t>     no  one       </a:t>
            </a:r>
            <a:r>
              <a:rPr lang="en-US" altLang="zh-CN" sz="5400" dirty="0">
                <a:solidFill>
                  <a:srgbClr val="000000"/>
                </a:solidFill>
              </a:rPr>
              <a:t>hurry </a:t>
            </a:r>
            <a:r>
              <a:rPr lang="en-US" altLang="zh-CN" sz="5400" dirty="0" smtClean="0">
                <a:solidFill>
                  <a:srgbClr val="000000"/>
                </a:solidFill>
              </a:rPr>
              <a:t>up</a:t>
            </a:r>
            <a:endParaRPr lang="en-US" altLang="zh-CN" sz="5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dirty="0">
                <a:solidFill>
                  <a:srgbClr val="FF3300"/>
                </a:solidFill>
              </a:rPr>
              <a:t>     </a:t>
            </a:r>
            <a:r>
              <a:rPr lang="zh-CN" altLang="en-US" sz="2400" dirty="0">
                <a:solidFill>
                  <a:srgbClr val="FF3300"/>
                </a:solidFill>
              </a:rPr>
              <a:t>句子部分</a:t>
            </a:r>
          </a:p>
          <a:p>
            <a:pPr>
              <a:lnSpc>
                <a:spcPct val="90000"/>
              </a:lnSpc>
            </a:pPr>
            <a:r>
              <a:rPr lang="zh-CN" altLang="en-US" sz="2400" dirty="0">
                <a:solidFill>
                  <a:srgbClr val="FF3300"/>
                </a:solidFill>
              </a:rPr>
              <a:t>      </a:t>
            </a:r>
            <a:r>
              <a:rPr lang="en-US" altLang="zh-CN" sz="3600" dirty="0" err="1">
                <a:solidFill>
                  <a:srgbClr val="FF3300"/>
                </a:solidFill>
              </a:rPr>
              <a:t>Daming</a:t>
            </a:r>
            <a:r>
              <a:rPr lang="en-US" altLang="zh-CN" sz="3600" dirty="0">
                <a:solidFill>
                  <a:srgbClr val="FF3300"/>
                </a:solidFill>
              </a:rPr>
              <a:t> and Sam are playing hide and   </a:t>
            </a:r>
          </a:p>
          <a:p>
            <a:pPr>
              <a:lnSpc>
                <a:spcPct val="90000"/>
              </a:lnSpc>
            </a:pPr>
            <a:r>
              <a:rPr lang="en-US" altLang="zh-CN" sz="3600" dirty="0">
                <a:solidFill>
                  <a:srgbClr val="FF3300"/>
                </a:solidFill>
              </a:rPr>
              <a:t>    </a:t>
            </a:r>
            <a:r>
              <a:rPr lang="en-US" altLang="zh-CN" sz="3600" dirty="0" smtClean="0">
                <a:solidFill>
                  <a:srgbClr val="FF3300"/>
                </a:solidFill>
              </a:rPr>
              <a:t>seek</a:t>
            </a:r>
            <a:r>
              <a:rPr lang="en-US" altLang="zh-CN" sz="3600" dirty="0">
                <a:solidFill>
                  <a:srgbClr val="FF3300"/>
                </a:solidFill>
              </a:rPr>
              <a:t>.              </a:t>
            </a:r>
          </a:p>
          <a:p>
            <a:pPr>
              <a:lnSpc>
                <a:spcPct val="90000"/>
              </a:lnSpc>
            </a:pPr>
            <a:r>
              <a:rPr lang="en-US" altLang="zh-CN" sz="3600" dirty="0">
                <a:solidFill>
                  <a:srgbClr val="FF3300"/>
                </a:solidFill>
              </a:rPr>
              <a:t>    </a:t>
            </a:r>
            <a:r>
              <a:rPr lang="en-US" altLang="zh-CN" sz="3600" dirty="0" err="1" smtClean="0">
                <a:solidFill>
                  <a:srgbClr val="FF3300"/>
                </a:solidFill>
              </a:rPr>
              <a:t>Daming</a:t>
            </a:r>
            <a:r>
              <a:rPr lang="en-US" altLang="zh-CN" sz="3600" dirty="0" smtClean="0">
                <a:solidFill>
                  <a:srgbClr val="FF3300"/>
                </a:solidFill>
              </a:rPr>
              <a:t> </a:t>
            </a:r>
            <a:r>
              <a:rPr lang="en-US" altLang="zh-CN" sz="3600" dirty="0">
                <a:solidFill>
                  <a:srgbClr val="FF3300"/>
                </a:solidFill>
              </a:rPr>
              <a:t>is hiding  and Sam is seeking.</a:t>
            </a:r>
          </a:p>
          <a:p>
            <a:pPr>
              <a:lnSpc>
                <a:spcPct val="90000"/>
              </a:lnSpc>
            </a:pPr>
            <a:r>
              <a:rPr lang="en-US" altLang="zh-CN" sz="3600" dirty="0">
                <a:solidFill>
                  <a:srgbClr val="FF3300"/>
                </a:solidFill>
              </a:rPr>
              <a:t>    </a:t>
            </a:r>
            <a:r>
              <a:rPr lang="en-US" altLang="zh-CN" sz="3600" dirty="0" smtClean="0">
                <a:solidFill>
                  <a:srgbClr val="FF3300"/>
                </a:solidFill>
              </a:rPr>
              <a:t>Those </a:t>
            </a:r>
            <a:r>
              <a:rPr lang="en-US" altLang="zh-CN" sz="3600" dirty="0">
                <a:solidFill>
                  <a:srgbClr val="FF3300"/>
                </a:solidFill>
              </a:rPr>
              <a:t>girls are playing clapping     </a:t>
            </a:r>
          </a:p>
          <a:p>
            <a:pPr>
              <a:lnSpc>
                <a:spcPct val="90000"/>
              </a:lnSpc>
            </a:pPr>
            <a:r>
              <a:rPr lang="en-US" altLang="zh-CN" sz="3600" dirty="0">
                <a:solidFill>
                  <a:srgbClr val="FF3300"/>
                </a:solidFill>
              </a:rPr>
              <a:t>    </a:t>
            </a:r>
            <a:r>
              <a:rPr lang="en-US" altLang="zh-CN" sz="3600" dirty="0" smtClean="0">
                <a:solidFill>
                  <a:srgbClr val="FF3300"/>
                </a:solidFill>
              </a:rPr>
              <a:t>game</a:t>
            </a:r>
            <a:r>
              <a:rPr lang="en-US" altLang="zh-CN" sz="3600" dirty="0">
                <a:solidFill>
                  <a:srgbClr val="FF33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685800" y="1981200"/>
            <a:ext cx="7772400" cy="1143000"/>
          </a:xfrm>
        </p:spPr>
        <p:txBody>
          <a:bodyPr/>
          <a:lstStyle/>
          <a:p>
            <a:r>
              <a:rPr lang="en-US" altLang="zh-CN" sz="6600">
                <a:solidFill>
                  <a:srgbClr val="FF0000"/>
                </a:solidFill>
              </a:rPr>
              <a:t>Goodbye!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1487488" y="3594100"/>
            <a:ext cx="6169025" cy="17621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zh-CN" sz="6600">
                <a:solidFill>
                  <a:srgbClr val="99FF33"/>
                </a:solidFill>
              </a:rPr>
              <a:t>Thank you!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547664" y="4437112"/>
            <a:ext cx="6455579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www.1ppt.com/moban/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www.1ppt.com/hangye/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节日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www.1ppt.com/jieri/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5"/>
              </a:rPr>
              <a:t>www.1ppt.com/sucai/</a:t>
            </a:r>
            <a:endParaRPr lang="en-US" altLang="zh-CN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背景图片：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6"/>
              </a:rPr>
              <a:t>www.1ppt.com/beijing/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图表下载：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7"/>
              </a:rPr>
              <a:t>www.1ppt.com/tubiao/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优秀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8"/>
              </a:rPr>
              <a:t>www.1ppt.com/xiazai/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9"/>
              </a:rPr>
              <a:t>www.1ppt.com/powerpoint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9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0"/>
              </a:rPr>
              <a:t>www.1ppt.com/word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0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Excel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1"/>
              </a:rPr>
              <a:t>www.1ppt.com/excel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1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2"/>
              </a:rPr>
              <a:t>www.1ppt.com/ziliao/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课件下载：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3"/>
              </a:rPr>
              <a:t>www.1ppt.com/kejian/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范文下载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4"/>
              </a:rPr>
              <a:t>www.1ppt.com/fanwen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4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试卷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5"/>
              </a:rPr>
              <a:t>www.1ppt.com/shiti/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教案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6"/>
              </a:rPr>
              <a:t>www.1ppt.com/jiaoan/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论坛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7"/>
              </a:rPr>
              <a:t>www.1ppt.cn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endParaRPr lang="zh-CN" altLang="en-US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gray">
          <a:xfrm>
            <a:off x="0" y="2780928"/>
            <a:ext cx="9144000" cy="158417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solidFill>
                <a:srgbClr val="005397"/>
              </a:solidFill>
              <a:latin typeface="Arial"/>
              <a:ea typeface="微软雅黑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27807" y="980728"/>
            <a:ext cx="6488385" cy="12496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68313" y="3097345"/>
            <a:ext cx="4103687" cy="1618679"/>
          </a:xfrm>
          <a:prstGeom prst="rect">
            <a:avLst/>
          </a:prstGeom>
          <a:noFill/>
          <a:ln w="3175" algn="ctr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可以在下列情况使用</a:t>
            </a:r>
            <a:endParaRPr lang="zh-CN" altLang="en-US" sz="1200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不限次数的用于您个人</a:t>
            </a:r>
            <a:r>
              <a:rPr lang="en-US" altLang="zh-CN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公司、企业的商业演示。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拷贝模板中的内容用于其它幻灯片母版中使用。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572000" y="3097345"/>
            <a:ext cx="4103688" cy="1546671"/>
          </a:xfrm>
          <a:prstGeom prst="rect">
            <a:avLst/>
          </a:prstGeom>
          <a:noFill/>
          <a:ln w="3175" algn="ctr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不可以在以下情况使用</a:t>
            </a:r>
            <a:endParaRPr lang="zh-CN" altLang="en-US" sz="1050" b="1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用于任何形式的在线付费下载。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收集整理我们发布的免费资源后，刻录光碟销售。</a:t>
            </a:r>
            <a:endParaRPr lang="zh-CN" altLang="en-GB" sz="1200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7" name="Picture 10" descr="png-0644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5816" y="3097345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1" descr="png-065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4001" y="3097345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521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内容占位符 3" descr="maimi%20(29).gif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57938" y="2643188"/>
            <a:ext cx="2571750" cy="3286125"/>
          </a:xfrm>
        </p:spPr>
      </p:pic>
      <p:sp>
        <p:nvSpPr>
          <p:cNvPr id="9" name="剪去单角的矩形 8"/>
          <p:cNvSpPr/>
          <p:nvPr/>
        </p:nvSpPr>
        <p:spPr>
          <a:xfrm>
            <a:off x="971600" y="1860848"/>
            <a:ext cx="7560000" cy="1104067"/>
          </a:xfrm>
          <a:prstGeom prst="snip1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zh-CN" sz="5400" b="1" dirty="0">
                <a:ln w="11430"/>
                <a:solidFill>
                  <a:srgbClr val="CC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宋体" pitchFamily="2" charset="-122"/>
              </a:rPr>
              <a:t>It’s </a:t>
            </a:r>
            <a:r>
              <a:rPr lang="en-US" altLang="zh-CN" sz="6000" b="1" dirty="0">
                <a:ln w="11430"/>
                <a:solidFill>
                  <a:srgbClr val="CC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宋体" pitchFamily="2" charset="-122"/>
              </a:rPr>
              <a:t>playtime</a:t>
            </a:r>
            <a:r>
              <a:rPr lang="en-US" altLang="zh-CN" sz="5400" b="1" dirty="0">
                <a:ln w="11430"/>
                <a:solidFill>
                  <a:srgbClr val="CC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宋体" pitchFamily="2" charset="-122"/>
              </a:rPr>
              <a:t>.</a:t>
            </a:r>
            <a:endParaRPr lang="zh-CN" altLang="en-US" sz="5400" b="1" dirty="0">
              <a:ln w="11430"/>
              <a:solidFill>
                <a:srgbClr val="CC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3" name="Picture 8" descr="a boy plays football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43250" y="857250"/>
            <a:ext cx="2873375" cy="4071938"/>
          </a:xfrm>
          <a:noFill/>
        </p:spPr>
      </p:pic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2857500" y="2000250"/>
            <a:ext cx="3352800" cy="1600200"/>
          </a:xfrm>
          <a:prstGeom prst="cloudCallout">
            <a:avLst>
              <a:gd name="adj1" fmla="val -43042"/>
              <a:gd name="adj2" fmla="val 7668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zh-CN" altLang="zh-CN">
              <a:latin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57375" y="5072063"/>
            <a:ext cx="6715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5400"/>
              <a:t>He is </a:t>
            </a:r>
            <a:r>
              <a:rPr lang="en-US" altLang="zh-CN" sz="5400">
                <a:solidFill>
                  <a:srgbClr val="FF0000"/>
                </a:solidFill>
              </a:rPr>
              <a:t>playing</a:t>
            </a:r>
            <a:r>
              <a:rPr lang="en-US" altLang="zh-CN" sz="5400"/>
              <a:t> football.</a:t>
            </a:r>
            <a:endParaRPr lang="zh-CN" altLang="en-US" sz="5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 descr="200741425737735">
            <a:hlinkClick r:id="rId2"/>
          </p:cNvPr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43188" y="500063"/>
            <a:ext cx="3286125" cy="3714750"/>
          </a:xfrm>
        </p:spPr>
      </p:pic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2928938" y="2428875"/>
            <a:ext cx="2857500" cy="1428750"/>
          </a:xfrm>
          <a:prstGeom prst="cloudCallout">
            <a:avLst>
              <a:gd name="adj1" fmla="val -46181"/>
              <a:gd name="adj2" fmla="val 4835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zh-CN" altLang="zh-CN">
              <a:latin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4714875"/>
            <a:ext cx="5143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5400"/>
              <a:t>She is </a:t>
            </a:r>
            <a:r>
              <a:rPr lang="en-US" altLang="zh-CN" sz="5400">
                <a:solidFill>
                  <a:srgbClr val="FF0000"/>
                </a:solidFill>
              </a:rPr>
              <a:t>swimming.</a:t>
            </a:r>
            <a:endParaRPr lang="zh-CN" altLang="en-US" sz="5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995936" y="2780928"/>
            <a:ext cx="735006" cy="24128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www.1ppt.com/moban/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背景：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www.1ppt.com/beijing/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www.1ppt.com/xiazai/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www.1ppt.com/ziliao/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www.1ppt.com/fanwen/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www.1ppt.com/shiti/  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www.1ppt.com/jiaoan/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论坛：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www.1ppt.cn                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语文课件：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www.1ppt.com/kejian/yuwen/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数学课件：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www.1ppt.com/kejian/shuxue/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英语课件：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www.1ppt.com/kejian/yingyu/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美术课件：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www.1ppt.com/kejian/meishu/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科学课件：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www.1ppt.com/kejian/kexue/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物理课件：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www.1ppt.com/kejian/wuli/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化学课件：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www.1ppt.com/kejian/huaxue/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生物课件：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www.1ppt.com/kejian/shengwu/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地理课件：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www.1ppt.com/kejian/dili/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历史课件：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www.1ppt.com/kejian/lishi/        </a:t>
            </a:r>
          </a:p>
        </p:txBody>
      </p:sp>
      <p:pic>
        <p:nvPicPr>
          <p:cNvPr id="7170" name="Picture 7" descr="gif010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71813" y="428625"/>
            <a:ext cx="2928937" cy="3857625"/>
          </a:xfrm>
          <a:noFill/>
        </p:spPr>
      </p:pic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3071813" y="1643063"/>
            <a:ext cx="2879725" cy="1905000"/>
          </a:xfrm>
          <a:prstGeom prst="cloudCallout">
            <a:avLst>
              <a:gd name="adj1" fmla="val -41898"/>
              <a:gd name="adj2" fmla="val 124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zh-CN" altLang="zh-CN">
              <a:latin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71625" y="4500563"/>
            <a:ext cx="7000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5400"/>
              <a:t>He is </a:t>
            </a:r>
            <a:r>
              <a:rPr lang="en-US" altLang="zh-CN" sz="5400">
                <a:solidFill>
                  <a:srgbClr val="FF0000"/>
                </a:solidFill>
              </a:rPr>
              <a:t>drawing</a:t>
            </a:r>
            <a:r>
              <a:rPr lang="en-US" altLang="zh-CN" sz="5400"/>
              <a:t> a picture.</a:t>
            </a:r>
            <a:endParaRPr lang="zh-CN" altLang="en-US" sz="5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0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AutoShape 8"/>
          <p:cNvSpPr>
            <a:spLocks noChangeArrowheads="1"/>
          </p:cNvSpPr>
          <p:nvPr/>
        </p:nvSpPr>
        <p:spPr bwMode="auto">
          <a:xfrm>
            <a:off x="4787900" y="6237288"/>
            <a:ext cx="4356100" cy="620712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latin typeface="Times New Roman" pitchFamily="18" charset="0"/>
            </a:endParaRPr>
          </a:p>
        </p:txBody>
      </p:sp>
      <p:sp>
        <p:nvSpPr>
          <p:cNvPr id="16393" name="WordArt 9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156325" y="6227763"/>
            <a:ext cx="1114425" cy="63023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zh-CN" alt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华文琥珀"/>
                <a:ea typeface="华文琥珀"/>
              </a:rPr>
              <a:t>加油</a:t>
            </a:r>
            <a:r>
              <a:rPr lang="en-US" altLang="zh-CN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华文琥珀"/>
                <a:ea typeface="华文琥珀"/>
              </a:rPr>
              <a:t>!</a:t>
            </a:r>
            <a:endParaRPr lang="zh-CN" altLang="en-US" sz="3600" kern="1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华文琥珀"/>
              <a:ea typeface="华文琥珀"/>
            </a:endParaRPr>
          </a:p>
        </p:txBody>
      </p:sp>
      <p:sp>
        <p:nvSpPr>
          <p:cNvPr id="8197" name="AutoShape 10"/>
          <p:cNvSpPr>
            <a:spLocks noChangeArrowheads="1"/>
          </p:cNvSpPr>
          <p:nvPr/>
        </p:nvSpPr>
        <p:spPr bwMode="auto">
          <a:xfrm>
            <a:off x="250825" y="260350"/>
            <a:ext cx="4897438" cy="1296988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latin typeface="Times New Roman" pitchFamily="18" charset="0"/>
            </a:endParaRPr>
          </a:p>
        </p:txBody>
      </p:sp>
      <p:sp>
        <p:nvSpPr>
          <p:cNvPr id="8198" name="WordArt 11"/>
          <p:cNvSpPr>
            <a:spLocks noChangeArrowheads="1" noChangeShapeType="1" noTextEdit="1"/>
          </p:cNvSpPr>
          <p:nvPr/>
        </p:nvSpPr>
        <p:spPr bwMode="auto">
          <a:xfrm>
            <a:off x="357188" y="357188"/>
            <a:ext cx="4897437" cy="1169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华文琥珀"/>
                <a:ea typeface="华文琥珀"/>
              </a:rPr>
              <a:t>say the “–</a:t>
            </a:r>
            <a:r>
              <a:rPr lang="en-US" altLang="zh-CN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华文琥珀"/>
                <a:ea typeface="华文琥珀"/>
              </a:rPr>
              <a:t>ing</a:t>
            </a:r>
            <a:r>
              <a:rPr lang="en-US" altLang="zh-C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华文琥珀"/>
                <a:ea typeface="华文琥珀"/>
              </a:rPr>
              <a:t>” tense </a:t>
            </a:r>
            <a:endParaRPr lang="zh-CN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华文琥珀"/>
              <a:ea typeface="华文琥珀"/>
            </a:endParaRPr>
          </a:p>
        </p:txBody>
      </p:sp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611188" y="1484313"/>
            <a:ext cx="7200900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zh-CN" sz="4000" dirty="0">
              <a:solidFill>
                <a:srgbClr val="6600FF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4000" dirty="0">
                <a:solidFill>
                  <a:srgbClr val="6600FF"/>
                </a:solidFill>
              </a:rPr>
              <a:t>play---                    talk---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4000" dirty="0">
                <a:solidFill>
                  <a:srgbClr val="6600FF"/>
                </a:solidFill>
              </a:rPr>
              <a:t>read ---                    come---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4000" dirty="0">
                <a:solidFill>
                  <a:srgbClr val="6600FF"/>
                </a:solidFill>
              </a:rPr>
              <a:t>take---                    write---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4000" dirty="0">
                <a:solidFill>
                  <a:srgbClr val="6600FF"/>
                </a:solidFill>
              </a:rPr>
              <a:t>run---                       swim---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214563" y="2357438"/>
            <a:ext cx="20875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playing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215063" y="2357438"/>
            <a:ext cx="20510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talking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195513" y="3357563"/>
            <a:ext cx="25193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reading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6357938" y="3357563"/>
            <a:ext cx="216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coming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339975" y="4214813"/>
            <a:ext cx="2087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taking</a:t>
            </a:r>
            <a:endParaRPr lang="en-US" altLang="zh-CN" sz="4000" dirty="0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6357938" y="4214813"/>
            <a:ext cx="20875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writing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195513" y="5157788"/>
            <a:ext cx="2019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running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357938" y="5157788"/>
            <a:ext cx="2428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3300"/>
                </a:solidFill>
              </a:rPr>
              <a:t>swimming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/>
      <p:bldP spid="16399" grpId="0"/>
      <p:bldP spid="16400" grpId="0"/>
      <p:bldP spid="16401" grpId="0"/>
      <p:bldP spid="16402" grpId="0"/>
      <p:bldP spid="16403" grpId="0"/>
      <p:bldP spid="164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4438" y="357188"/>
            <a:ext cx="7500937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714625" y="2571750"/>
            <a:ext cx="4022725" cy="1905000"/>
          </a:xfrm>
          <a:prstGeom prst="cloudCallout">
            <a:avLst>
              <a:gd name="adj1" fmla="val -41898"/>
              <a:gd name="adj2" fmla="val 124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zh-CN" altLang="zh-CN">
              <a:latin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2938" y="5286375"/>
            <a:ext cx="85010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4800" dirty="0"/>
              <a:t>They are </a:t>
            </a:r>
            <a:r>
              <a:rPr lang="en-US" altLang="zh-CN" sz="4800" dirty="0">
                <a:solidFill>
                  <a:srgbClr val="FF0000"/>
                </a:solidFill>
              </a:rPr>
              <a:t>playing clapping game </a:t>
            </a:r>
            <a:r>
              <a:rPr lang="en-US" altLang="zh-CN" sz="4800" dirty="0"/>
              <a:t>.</a:t>
            </a:r>
            <a:endParaRPr lang="zh-CN" altLang="en-US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653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412776"/>
            <a:ext cx="8153400" cy="2015629"/>
          </a:xfrm>
        </p:spPr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r>
              <a:rPr lang="en-US" altLang="zh-CN" sz="4400" b="1" dirty="0" smtClean="0">
                <a:solidFill>
                  <a:srgbClr val="FF6600"/>
                </a:solidFill>
              </a:rPr>
              <a:t>No </a:t>
            </a:r>
            <a:r>
              <a:rPr lang="en-US" altLang="zh-CN" sz="4400" b="1" dirty="0">
                <a:solidFill>
                  <a:srgbClr val="FF6600"/>
                </a:solidFill>
              </a:rPr>
              <a:t>one</a:t>
            </a:r>
            <a:r>
              <a:rPr lang="en-US" altLang="zh-CN" sz="4400" b="1" dirty="0"/>
              <a:t> is playing with </a:t>
            </a:r>
            <a:r>
              <a:rPr lang="en-US" altLang="zh-CN" sz="4400" b="1" dirty="0">
                <a:solidFill>
                  <a:srgbClr val="FF6600"/>
                </a:solidFill>
              </a:rPr>
              <a:t>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第一PPT模板网-WWW.1PPT.COM">
  <a:themeElements>
    <a:clrScheme name="www.7cxk.com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ww.7cxk.com1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ww.7cxk.com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第一PPT模板网-WWW.1PPT.COM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www.7cxk.com1</Template>
  <TotalTime>457</TotalTime>
  <Words>578</Words>
  <Application>Microsoft Office PowerPoint</Application>
  <PresentationFormat>全屏显示(4:3)</PresentationFormat>
  <Paragraphs>103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Times New Roman</vt:lpstr>
      <vt:lpstr>宋体</vt:lpstr>
      <vt:lpstr>Arial</vt:lpstr>
      <vt:lpstr>Calibri</vt:lpstr>
      <vt:lpstr>Wingdings</vt:lpstr>
      <vt:lpstr>第一PPT模板网-WWW.1PPT.COM</vt:lpstr>
      <vt:lpstr>第一PPT模板网-WWW.1PPT.COM </vt:lpstr>
      <vt:lpstr>Module 5   Lingling is skipping.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Answer the question</vt:lpstr>
      <vt:lpstr>PowerPoint 演示文稿</vt:lpstr>
      <vt:lpstr>PowerPoint 演示文稿</vt:lpstr>
      <vt:lpstr>PowerPoint 演示文稿</vt:lpstr>
      <vt:lpstr>PowerPoint 演示文稿</vt:lpstr>
      <vt:lpstr> 今天的知识 </vt:lpstr>
      <vt:lpstr>PowerPoint 演示文稿</vt:lpstr>
      <vt:lpstr>Goodbye!</vt:lpstr>
      <vt:lpstr>PowerPoint 演示文稿</vt:lpstr>
    </vt:vector>
  </TitlesOfParts>
  <Manager>www.edudown.net</Manager>
  <Company>www.edudown.net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dc:description>第一PPT模板网-WWW.1PPT.COM_x000d_
</dc:description>
  <cp:lastModifiedBy>微软用户</cp:lastModifiedBy>
  <cp:revision>50</cp:revision>
  <dcterms:created xsi:type="dcterms:W3CDTF">2007-04-11T10:33:29Z</dcterms:created>
  <dcterms:modified xsi:type="dcterms:W3CDTF">2017-01-08T01:05:50Z</dcterms:modified>
  <cp:category>第一PPT模板网-WWW.1PPT.COM</cp:category>
</cp:coreProperties>
</file>