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8"/>
  </p:notesMasterIdLst>
  <p:sldIdLst>
    <p:sldId id="335" r:id="rId3"/>
    <p:sldId id="256" r:id="rId4"/>
    <p:sldId id="292" r:id="rId5"/>
    <p:sldId id="280" r:id="rId6"/>
    <p:sldId id="324" r:id="rId7"/>
    <p:sldId id="325" r:id="rId8"/>
    <p:sldId id="307" r:id="rId9"/>
    <p:sldId id="263" r:id="rId10"/>
    <p:sldId id="306" r:id="rId11"/>
    <p:sldId id="257" r:id="rId12"/>
    <p:sldId id="308" r:id="rId13"/>
    <p:sldId id="265" r:id="rId14"/>
    <p:sldId id="334" r:id="rId15"/>
    <p:sldId id="322" r:id="rId16"/>
    <p:sldId id="336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D60093"/>
    <a:srgbClr val="FFFF99"/>
    <a:srgbClr val="FFCC00"/>
    <a:srgbClr val="FF5050"/>
    <a:srgbClr val="FF3300"/>
    <a:srgbClr val="CC3300"/>
    <a:srgbClr val="FF993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2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F6607-18DC-4B1F-B8E1-52F85EA9D554}" type="datetimeFigureOut">
              <a:rPr lang="zh-CN" altLang="en-US" smtClean="0"/>
              <a:t>2017-1-8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C6D35-5478-494F-A222-C31644A62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07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7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6D35-5478-494F-A222-C31644A6226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4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18BAE-0636-4250-AD2F-4F80E97C6FBA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E1E72-961C-4C94-90AE-21EC5504154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0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2AC02-0B66-4C67-B1DF-81E399CBCEBC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3D25B6-17AF-414C-9BDB-86BB0E8CBC32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94C05C-774A-49F2-B9E6-1DA814F84F36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6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53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85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78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7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4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CF8FF-335B-4D07-91D9-2E58F50DAFB8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50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46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25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61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12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5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2172A-2E34-42CF-8DAA-8074A2AA7DD4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80DBC-A996-4EF8-BA74-706B8C47E6F8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1B13D-7105-4E04-A28F-4D864F26B2F9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68F5-3A54-400D-83FF-8933BD6AE48A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D361F-8AB9-4EC0-B344-E1C1D7D0D0F6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2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C8874-50E8-4204-BD0A-09EF65D35A8C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9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AFDF0-9F3A-44C7-AC02-5B546CB933F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A2B770-8B68-428C-BA31-F28636CFD9EC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2017-1-8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3587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XBZ2B_A%20(G)/contents/data/lj005/&#38899;&#25928;/&#20004;&#20154;&#31505;001.WA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29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30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Unit%202%20Listen%20and%20say.sw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Unit%202%20Listen%20and%20repeat.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I:\2013&#25945;&#23398;&#29616;&#22330;&#20250;M5U2\4.mp3" TargetMode="External"/><Relationship Id="rId1" Type="http://schemas.openxmlformats.org/officeDocument/2006/relationships/audio" Target="file:///I:\2013&#25945;&#23398;&#29616;&#22330;&#20250;M5U2\3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I:\2013&#25945;&#23398;&#29616;&#22330;&#20250;M5U2\6.mp3" TargetMode="External"/><Relationship Id="rId1" Type="http://schemas.openxmlformats.org/officeDocument/2006/relationships/audio" Target="file:///I:\2013&#25945;&#23398;&#29616;&#22330;&#20250;M5U2\5.mp3" TargetMode="External"/><Relationship Id="rId6" Type="http://schemas.openxmlformats.org/officeDocument/2006/relationships/image" Target="../media/image13.png"/><Relationship Id="rId5" Type="http://schemas.openxmlformats.org/officeDocument/2006/relationships/hyperlink" Target="sm5u2-1.swf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0652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815952" y="836712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9900"/>
                </a:solidFill>
                <a:ea typeface="华文行楷" pitchFamily="2" charset="-122"/>
              </a:rPr>
              <a:t>新标准小学英语第四册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3124200" y="1844824"/>
            <a:ext cx="3810000" cy="6256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Module4 Unit2</a:t>
            </a:r>
            <a:endParaRPr lang="zh-CN" altLang="en-US" sz="44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7416" name="WordArt 8" descr="纸袋"/>
          <p:cNvSpPr>
            <a:spLocks noChangeArrowheads="1" noChangeShapeType="1" noTextEdit="1"/>
          </p:cNvSpPr>
          <p:nvPr/>
        </p:nvSpPr>
        <p:spPr bwMode="auto">
          <a:xfrm>
            <a:off x="573014" y="3733800"/>
            <a:ext cx="716733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8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Monotype Corsiva"/>
              </a:rPr>
              <a:t>What are the kids playing?</a:t>
            </a:r>
            <a:endParaRPr lang="zh-CN" alt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60890" y="5860216"/>
            <a:ext cx="5186035" cy="470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dirty="0" smtClean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400" b="1" kern="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78 -0.05509 C 0.07743 -0.05949 0.05625 -0.06365 0.04097 -0.06504 C 0.02535 -0.06666 0.01632 -0.06666 0.00625 -0.06389 C -0.00382 -0.06088 -0.01319 -0.05439 -0.01962 -0.04768 C -0.02587 -0.04074 -0.02899 -0.0324 -0.03177 -0.02268 C -0.03437 -0.01273 -0.04167 0.00232 -0.03576 0.01111 C -0.02969 0.01991 -0.00625 0.02686 0.00556 0.02986 C 0.01719 0.03334 0.02517 0.02986 0.03524 0.02986 C 0.04531 0.02986 0.05538 0.02986 0.0658 0.02986 C 0.07639 0.02986 0.08924 0.03241 0.09809 0.02986 C 0.10694 0.02755 0.11476 0.02547 0.1191 0.01621 C 0.12344 0.00695 0.125 -0.01412 0.12396 -0.025 C 0.12292 -0.03611 0.1191 -0.04467 0.11337 -0.05 C 0.10781 -0.05555 0.09392 -0.05625 0.0901 -0.05764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6877050" cy="792162"/>
          </a:xfrm>
          <a:ln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64801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244951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4356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292600"/>
            <a:ext cx="42481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30591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5373688"/>
            <a:ext cx="4392612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303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4925" y="44450"/>
            <a:ext cx="372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读一读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516688" y="1628775"/>
            <a:ext cx="719137" cy="295275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95288" y="2492375"/>
            <a:ext cx="2232025" cy="3529013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411413" y="3429000"/>
            <a:ext cx="3240087" cy="3429000"/>
          </a:xfrm>
          <a:prstGeom prst="irregularSeal2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7092950" y="1125538"/>
            <a:ext cx="1439863" cy="1943100"/>
          </a:xfrm>
          <a:prstGeom prst="flowChartInputOutpu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107950" y="-14288"/>
            <a:ext cx="5653088" cy="1931988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 dirty="0"/>
              <a:t>Guess(猜一猜):</a:t>
            </a:r>
          </a:p>
          <a:p>
            <a:pPr algn="ctr"/>
            <a:r>
              <a:rPr lang="zh-CN" altLang="en-US" sz="2800" dirty="0"/>
              <a:t>What are the </a:t>
            </a:r>
            <a:r>
              <a:rPr lang="en-US" altLang="zh-CN" sz="2800" dirty="0"/>
              <a:t>kids playing? </a:t>
            </a:r>
          </a:p>
          <a:p>
            <a:pPr algn="ctr"/>
            <a:r>
              <a:rPr lang="zh-CN" altLang="en-US" sz="2800" dirty="0"/>
              <a:t>They are playing hide-and-seek?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867400" y="44450"/>
            <a:ext cx="332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5050"/>
                </a:solidFill>
              </a:rPr>
              <a:t>Play-time(游戏时间)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5" grpId="1" animBg="1"/>
      <p:bldP spid="13316" grpId="0" animBg="1"/>
      <p:bldP spid="13316" grpId="1" animBg="1"/>
      <p:bldP spid="13317" grpId="0" animBg="1"/>
      <p:bldP spid="13317" grpId="1" animBg="1"/>
      <p:bldP spid="13318" grpId="0" animBg="1"/>
      <p:bldP spid="13318" grpId="1" animBg="1"/>
      <p:bldP spid="13319" grpId="0" bldLvl="0" animBg="1" autoUpdateAnimBg="0"/>
      <p:bldP spid="13320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4339" name="WordArt 3"/>
          <p:cNvSpPr>
            <a:spLocks noChangeArrowheads="1" noChangeShapeType="1"/>
          </p:cNvSpPr>
          <p:nvPr/>
        </p:nvSpPr>
        <p:spPr bwMode="auto">
          <a:xfrm>
            <a:off x="827088" y="1052513"/>
            <a:ext cx="4800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algn="ctr"/>
            <a:r>
              <a:rPr lang="en-US" altLang="zh-CN" sz="3600" dirty="0">
                <a:ln w="9525" cmpd="sng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/>
                <a:ea typeface="宋体"/>
              </a:rPr>
              <a:t>play-time</a:t>
            </a:r>
            <a:r>
              <a:rPr lang="zh-CN" altLang="en-US" sz="3600" dirty="0">
                <a:ln w="9525" cmpd="sng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/>
                <a:ea typeface="宋体"/>
              </a:rPr>
              <a:t>（游戏时间）</a:t>
            </a:r>
          </a:p>
        </p:txBody>
      </p:sp>
      <p:sp>
        <p:nvSpPr>
          <p:cNvPr id="14340" name="AutoShape 4">
            <a:hlinkClick r:id="" action="ppaction://hlinkshowjump?jump=nextslide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7596188" y="2852738"/>
            <a:ext cx="792162" cy="576262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3" name="Picture 3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300" y="3502025"/>
            <a:ext cx="5221288" cy="3344863"/>
          </a:xfrm>
          <a:ln/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0" y="0"/>
            <a:ext cx="8532813" cy="4316413"/>
          </a:xfrm>
          <a:prstGeom prst="cloudCallout">
            <a:avLst>
              <a:gd name="adj1" fmla="val -43935"/>
              <a:gd name="adj2" fmla="val 7000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3200" b="1" dirty="0">
                <a:ea typeface="幼圆" pitchFamily="49" charset="-122"/>
              </a:rPr>
              <a:t>A:What are </a:t>
            </a:r>
            <a:r>
              <a:rPr lang="en-US" altLang="zh-CN" sz="3200" b="1" dirty="0">
                <a:ea typeface="幼圆" pitchFamily="49" charset="-122"/>
              </a:rPr>
              <a:t>the kids playing?</a:t>
            </a:r>
          </a:p>
          <a:p>
            <a:r>
              <a:rPr lang="zh-CN" altLang="en-US" sz="3200" b="1" dirty="0">
                <a:ea typeface="幼圆" pitchFamily="49" charset="-122"/>
              </a:rPr>
              <a:t>B:</a:t>
            </a:r>
            <a:r>
              <a:rPr lang="en-US" altLang="zh-CN" sz="3200" b="1" dirty="0">
                <a:ea typeface="幼圆" pitchFamily="49" charset="-122"/>
              </a:rPr>
              <a:t>They</a:t>
            </a:r>
            <a:r>
              <a:rPr lang="en-US" sz="3200" b="1" dirty="0">
                <a:ea typeface="幼圆" pitchFamily="49" charset="-122"/>
              </a:rPr>
              <a:t>'re </a:t>
            </a:r>
            <a:r>
              <a:rPr lang="en-US" sz="3200" b="1" dirty="0">
                <a:solidFill>
                  <a:srgbClr val="CC3300"/>
                </a:solidFill>
                <a:ea typeface="幼圆" pitchFamily="49" charset="-122"/>
              </a:rPr>
              <a:t>playing catch</a:t>
            </a:r>
            <a:r>
              <a:rPr lang="en-US" sz="3200" b="1" dirty="0">
                <a:ea typeface="幼圆" pitchFamily="49" charset="-122"/>
              </a:rPr>
              <a:t>.</a:t>
            </a:r>
            <a:r>
              <a:rPr lang="en-US" altLang="zh-CN" sz="3200" b="1" dirty="0">
                <a:ea typeface="幼圆" pitchFamily="49" charset="-122"/>
              </a:rPr>
              <a:t> The girls</a:t>
            </a:r>
          </a:p>
          <a:p>
            <a:r>
              <a:rPr lang="en-US" altLang="zh-CN" sz="3200" b="1" dirty="0">
                <a:ea typeface="幼圆" pitchFamily="49" charset="-122"/>
              </a:rPr>
              <a:t> are </a:t>
            </a:r>
            <a:r>
              <a:rPr lang="en-US" altLang="zh-CN" sz="3200" b="1" dirty="0" err="1">
                <a:ea typeface="幼圆" pitchFamily="49" charset="-122"/>
              </a:rPr>
              <a:t>running.The</a:t>
            </a:r>
            <a:r>
              <a:rPr lang="en-US" altLang="zh-CN" sz="3200" b="1" dirty="0">
                <a:ea typeface="幼圆" pitchFamily="49" charset="-122"/>
              </a:rPr>
              <a:t> boys are </a:t>
            </a:r>
            <a:r>
              <a:rPr lang="en-US" altLang="zh-CN" sz="3200" b="1" dirty="0">
                <a:solidFill>
                  <a:srgbClr val="FF3300"/>
                </a:solidFill>
                <a:ea typeface="幼圆" pitchFamily="49" charset="-122"/>
              </a:rPr>
              <a:t>catching</a:t>
            </a:r>
          </a:p>
          <a:p>
            <a:r>
              <a:rPr lang="en-US" altLang="zh-CN" sz="3200" b="1" dirty="0">
                <a:ea typeface="幼圆" pitchFamily="49" charset="-122"/>
              </a:rPr>
              <a:t>  them.</a:t>
            </a:r>
            <a:endParaRPr lang="en-US" sz="3200" b="1" dirty="0">
              <a:ea typeface="幼圆" pitchFamily="49" charset="-122"/>
            </a:endParaRPr>
          </a:p>
          <a:p>
            <a:r>
              <a:rPr lang="zh-CN" altLang="en-US" sz="3200" b="1" dirty="0">
                <a:ea typeface="幼圆" pitchFamily="49" charset="-122"/>
              </a:rPr>
              <a:t>A:Can I play with </a:t>
            </a:r>
            <a:r>
              <a:rPr lang="en-US" altLang="zh-CN" sz="3200" b="1" dirty="0">
                <a:ea typeface="幼圆" pitchFamily="49" charset="-122"/>
              </a:rPr>
              <a:t>them?</a:t>
            </a:r>
          </a:p>
          <a:p>
            <a:r>
              <a:rPr lang="zh-CN" altLang="en-US" sz="3200" b="1" dirty="0">
                <a:ea typeface="幼圆" pitchFamily="49" charset="-122"/>
              </a:rPr>
              <a:t>B:</a:t>
            </a:r>
            <a:r>
              <a:rPr lang="en-US" altLang="zh-CN" sz="3200" b="1" dirty="0">
                <a:ea typeface="幼圆" pitchFamily="49" charset="-122"/>
              </a:rPr>
              <a:t>Of course, you can.</a:t>
            </a:r>
            <a:endParaRPr lang="zh-CN" altLang="en-US" sz="3200" b="1" dirty="0">
              <a:ea typeface="幼圆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852738"/>
            <a:ext cx="8229600" cy="1872406"/>
          </a:xfrm>
        </p:spPr>
        <p:txBody>
          <a:bodyPr/>
          <a:lstStyle/>
          <a:p>
            <a:r>
              <a:rPr lang="en-US" dirty="0"/>
              <a:t>Talk about the games you know with your parents.(</a:t>
            </a:r>
            <a:r>
              <a:rPr lang="zh-CN" altLang="en-US" dirty="0"/>
              <a:t>跟你的父母谈谈你知道的游戏</a:t>
            </a:r>
            <a:r>
              <a:rPr lang="en-US" dirty="0"/>
              <a:t>)</a:t>
            </a:r>
          </a:p>
          <a:p>
            <a:r>
              <a:rPr lang="en-US" dirty="0"/>
              <a:t>Listen and </a:t>
            </a:r>
            <a:r>
              <a:rPr lang="zh-CN" altLang="en-US" dirty="0"/>
              <a:t>read</a:t>
            </a:r>
            <a:r>
              <a:rPr lang="en-US" dirty="0"/>
              <a:t> the text twice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6388" name="WordArt 4"/>
          <p:cNvSpPr>
            <a:spLocks noChangeArrowheads="1" noChangeShapeType="1"/>
          </p:cNvSpPr>
          <p:nvPr/>
        </p:nvSpPr>
        <p:spPr bwMode="auto">
          <a:xfrm>
            <a:off x="611560" y="692696"/>
            <a:ext cx="3456186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宋体"/>
                <a:ea typeface="宋体"/>
              </a:rPr>
              <a:t>Homework</a:t>
            </a:r>
            <a:endParaRPr lang="zh-CN" altLang="en-US" sz="360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5000"/>
                  </a:srgbClr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780928"/>
            <a:ext cx="9144000" cy="158417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7807" y="980728"/>
            <a:ext cx="6488385" cy="124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8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6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956550" y="6308725"/>
            <a:ext cx="431800" cy="360363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3348038" y="6021388"/>
            <a:ext cx="10080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5292725" y="1412875"/>
            <a:ext cx="10795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2263" cy="6858000"/>
          </a:xfrm>
          <a:ln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9196388" cy="73025"/>
          </a:xfrm>
          <a:ln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4213" y="1341438"/>
            <a:ext cx="78787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FF3300"/>
                </a:solidFill>
                <a:latin typeface="宋体" pitchFamily="2" charset="-122"/>
              </a:rPr>
              <a:t>They are playing</a:t>
            </a:r>
          </a:p>
        </p:txBody>
      </p:sp>
      <p:sp>
        <p:nvSpPr>
          <p:cNvPr id="4102" name="WordArt 6"/>
          <p:cNvSpPr>
            <a:spLocks noChangeArrowheads="1" noChangeShapeType="1"/>
          </p:cNvSpPr>
          <p:nvPr/>
        </p:nvSpPr>
        <p:spPr bwMode="auto">
          <a:xfrm>
            <a:off x="6084888" y="1484313"/>
            <a:ext cx="514350" cy="1019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80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宋体"/>
                <a:ea typeface="宋体"/>
              </a:rPr>
              <a:t>?</a:t>
            </a:r>
            <a:endParaRPr lang="zh-CN" altLang="en-US" sz="80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5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4103" name="AutoShape 7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559551" y="5589240"/>
            <a:ext cx="1511300" cy="10795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84213" y="549275"/>
            <a:ext cx="6551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3300"/>
                </a:solidFill>
              </a:rPr>
              <a:t>What are the kids playing?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938"/>
            <a:ext cx="4002088" cy="3149601"/>
          </a:xfrm>
          <a:noFill/>
          <a:ln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24300" y="693738"/>
            <a:ext cx="5545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</a:rPr>
              <a:t>What are the girls doing?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27463"/>
            <a:ext cx="3960813" cy="3030537"/>
          </a:xfrm>
          <a:noFill/>
          <a:ln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24300" y="3860800"/>
            <a:ext cx="4591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</a:rPr>
              <a:t>What </a:t>
            </a:r>
            <a:r>
              <a:rPr lang="zh-CN" altLang="en-US" sz="3200" b="1" dirty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</a:rPr>
              <a:t>are </a:t>
            </a:r>
            <a:r>
              <a:rPr lang="zh-CN" altLang="en-US" sz="2800" b="1" dirty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</a:rPr>
              <a:t>the boys doing?</a:t>
            </a:r>
          </a:p>
          <a:p>
            <a:endParaRPr lang="zh-CN" altLang="en-US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24300" y="1773238"/>
            <a:ext cx="4752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</a:rPr>
              <a:t>The girls are </a:t>
            </a:r>
            <a:r>
              <a:rPr lang="en-US" sz="3200" b="1" dirty="0">
                <a:solidFill>
                  <a:srgbClr val="FF5050"/>
                </a:solidFill>
                <a:latin typeface="仿宋_GB2312" pitchFamily="49" charset="-122"/>
                <a:ea typeface="仿宋_GB2312" pitchFamily="49" charset="-122"/>
              </a:rPr>
              <a:t>running</a:t>
            </a:r>
            <a:r>
              <a:rPr lang="en-US" sz="3200" b="1" dirty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</a:rPr>
              <a:t>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51275" y="5084763"/>
            <a:ext cx="47529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</a:rPr>
              <a:t>The boys are </a:t>
            </a:r>
            <a:r>
              <a:rPr lang="en-US" sz="3200" b="1" dirty="0">
                <a:solidFill>
                  <a:srgbClr val="FF5050"/>
                </a:solidFill>
                <a:latin typeface="仿宋_GB2312" pitchFamily="49" charset="-122"/>
                <a:ea typeface="仿宋_GB2312" pitchFamily="49" charset="-122"/>
              </a:rPr>
              <a:t>catch</a:t>
            </a:r>
            <a:r>
              <a:rPr lang="en-US" sz="3200" b="1" u="sng" dirty="0">
                <a:solidFill>
                  <a:srgbClr val="3333CC"/>
                </a:solidFill>
                <a:latin typeface="仿宋_GB2312" pitchFamily="49" charset="-122"/>
                <a:ea typeface="仿宋_GB2312" pitchFamily="49" charset="-122"/>
              </a:rPr>
              <a:t>ing</a:t>
            </a:r>
            <a:r>
              <a:rPr lang="en-US" sz="3200" b="1" dirty="0">
                <a:solidFill>
                  <a:srgbClr val="3333CC"/>
                </a:solidFill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</a:rPr>
              <a:t>them.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95738" y="1484313"/>
            <a:ext cx="1800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00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995738" y="4437063"/>
            <a:ext cx="1439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pic>
        <p:nvPicPr>
          <p:cNvPr id="6154" name="3.mp3" descr="3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5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4.mp3" descr="4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37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02" fill="hold"/>
                                        <p:tgtEl>
                                          <p:spTgt spid="6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audio>
              <p:cMediaNode>
                <p:cTn id="43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29" fill="hold"/>
                                        <p:tgtEl>
                                          <p:spTgt spid="6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</p:childTnLst>
        </p:cTn>
      </p:par>
    </p:tnLst>
    <p:bldLst>
      <p:bldP spid="6147" grpId="0" bldLvl="0" autoUpdateAnimBg="0"/>
      <p:bldP spid="6149" grpId="0" bldLvl="0" autoUpdateAnimBg="0"/>
      <p:bldP spid="6150" grpId="0" autoUpdateAnimBg="0"/>
      <p:bldP spid="61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1" name="id_overview" descr="get?name=T1pmL2BgKK1RCvBVdK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21" y="0"/>
            <a:ext cx="9145421" cy="6858000"/>
          </a:xfrm>
          <a:noFill/>
          <a:ln/>
        </p:spPr>
      </p:pic>
      <p:sp>
        <p:nvSpPr>
          <p:cNvPr id="717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5994400"/>
            <a:ext cx="3790950" cy="863600"/>
          </a:xfrm>
          <a:solidFill>
            <a:srgbClr val="FF3300"/>
          </a:solidFill>
        </p:spPr>
        <p:txBody>
          <a:bodyPr/>
          <a:lstStyle/>
          <a:p>
            <a:r>
              <a:rPr lang="zh-CN" altLang="zh-CN" sz="3600">
                <a:solidFill>
                  <a:schemeClr val="bg1"/>
                </a:solidFill>
              </a:rPr>
              <a:t>playing catch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et?name=T1IEbPBThv1RCvBV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8313" y="3141663"/>
            <a:ext cx="7704137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Jerry and Tom are playing__________. 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Jerry is____________.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Tom is_______    Jerry.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580063" y="3068638"/>
            <a:ext cx="1511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catch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1050" y="3716338"/>
            <a:ext cx="1944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running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63713" y="443706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catching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  <p:bldP spid="922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4510088"/>
            <a:ext cx="7559675" cy="1658937"/>
          </a:xfrm>
          <a:ln/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684213" y="404813"/>
            <a:ext cx="6264275" cy="3311525"/>
          </a:xfrm>
          <a:prstGeom prst="flowChartPunchedTap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4000" b="1" dirty="0">
                <a:latin typeface="幼圆" pitchFamily="49" charset="-122"/>
                <a:ea typeface="幼圆" pitchFamily="49" charset="-122"/>
              </a:rPr>
              <a:t>Can I play with </a:t>
            </a:r>
            <a:r>
              <a:rPr lang="en-US" altLang="zh-CN" sz="4000" b="1" dirty="0">
                <a:latin typeface="幼圆" pitchFamily="49" charset="-122"/>
                <a:ea typeface="幼圆" pitchFamily="49" charset="-122"/>
              </a:rPr>
              <a:t>them?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03350" y="2420938"/>
            <a:ext cx="4003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latin typeface="幼圆" pitchFamily="49" charset="-122"/>
                <a:ea typeface="幼圆" pitchFamily="49" charset="-122"/>
              </a:rPr>
              <a:t>Yes, you can.</a:t>
            </a:r>
          </a:p>
        </p:txBody>
      </p:sp>
      <p:sp>
        <p:nvSpPr>
          <p:cNvPr id="10245" name="AutoShape 5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0288" y="5589588"/>
            <a:ext cx="576262" cy="6477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46" name="5.mp3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916113"/>
            <a:ext cx="304800" cy="304800"/>
          </a:xfrm>
          <a:ln/>
        </p:spPr>
      </p:pic>
      <p:pic>
        <p:nvPicPr>
          <p:cNvPr id="10247" name="6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38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audio>
              <p:cMediaNode>
                <p:cTn id="21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07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audio>
              <p:cMediaNode>
                <p:cTn id="27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  <p:bldLst>
      <p:bldP spid="10243" grpId="0" uiExpand="1" build="allAtOnce" bldLvl="0" autoUpdateAnimBg="0"/>
      <p:bldP spid="10244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7" name="Picture 3" descr="捉迷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37798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拍手游戏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0"/>
            <a:ext cx="421163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追逐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40671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6513" y="2422525"/>
            <a:ext cx="92265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600"/>
          </a:p>
          <a:p>
            <a:r>
              <a:rPr lang="zh-CN" altLang="en-US" sz="2800"/>
              <a:t>Pair work</a:t>
            </a:r>
            <a:r>
              <a:rPr lang="zh-CN" altLang="en-US" sz="2800" b="1"/>
              <a:t>（</a:t>
            </a:r>
            <a:r>
              <a:rPr lang="zh-CN" altLang="en-US" sz="2800" b="1">
                <a:solidFill>
                  <a:srgbClr val="FF5050"/>
                </a:solidFill>
              </a:rPr>
              <a:t>同位问答</a:t>
            </a:r>
            <a:r>
              <a:rPr lang="zh-CN" altLang="en-US" sz="2800" b="1">
                <a:latin typeface="仿宋_GB2312" pitchFamily="49" charset="-122"/>
                <a:ea typeface="仿宋_GB2312" pitchFamily="49" charset="-122"/>
              </a:rPr>
              <a:t>)  </a:t>
            </a:r>
            <a:r>
              <a:rPr lang="zh-CN" altLang="en-US" sz="3600"/>
              <a:t>A:What are you </a:t>
            </a:r>
            <a:r>
              <a:rPr lang="en-US" sz="3600"/>
              <a:t>playing?</a:t>
            </a:r>
          </a:p>
          <a:p>
            <a:r>
              <a:rPr lang="zh-CN" altLang="en-US" sz="3600"/>
              <a:t>                              B:We're playing...</a:t>
            </a:r>
          </a:p>
          <a:p>
            <a:r>
              <a:rPr lang="zh-CN" altLang="en-US" sz="3600"/>
              <a:t>                                </a:t>
            </a:r>
          </a:p>
        </p:txBody>
      </p:sp>
      <p:pic>
        <p:nvPicPr>
          <p:cNvPr id="11271" name="Picture 7" descr="在操场"/>
          <p:cNvPicPr>
            <a:picLocks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149725"/>
            <a:ext cx="3779838" cy="2708275"/>
          </a:xfrm>
          <a:noFill/>
          <a:ln/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2276475"/>
            <a:ext cx="325438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/>
              <a:t>1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821738" y="2205038"/>
            <a:ext cx="287337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/>
              <a:t>2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588" y="6310313"/>
            <a:ext cx="322262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/>
              <a:t>3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820150" y="6308725"/>
            <a:ext cx="304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ldLvl="0" autoUpdateAnimBg="0"/>
      <p:bldP spid="11272" grpId="0" bldLvl="0" animBg="1" autoUpdateAnimBg="0"/>
      <p:bldP spid="11273" grpId="0" bldLvl="0" animBg="1" autoUpdateAnimBg="0"/>
      <p:bldP spid="11274" grpId="0" bldLvl="0" animBg="1" autoUpdateAnimBg="0"/>
      <p:bldP spid="11275" grpId="0" bldLvl="0" animBg="1" autoUpdateAnimBg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Pages>0</Pages>
  <Words>473</Words>
  <Characters>0</Characters>
  <Application>Microsoft Office PowerPoint</Application>
  <DocSecurity>0</DocSecurity>
  <PresentationFormat>全屏显示(4:3)</PresentationFormat>
  <Lines>0</Lines>
  <Paragraphs>70</Paragraphs>
  <Slides>15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华文隶书</vt:lpstr>
      <vt:lpstr>仿宋_GB2312</vt:lpstr>
      <vt:lpstr>幼圆</vt:lpstr>
      <vt:lpstr>华文行楷</vt:lpstr>
      <vt:lpstr>第一PPT模板网-WWW.1PPT.COM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www.edudown.net</Manager>
  <Company>www.edudown.net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第一PPT模板网-WWW.1PPT.COM_x000d_
</dc:description>
  <cp:lastModifiedBy>微软用户</cp:lastModifiedBy>
  <cp:revision>100</cp:revision>
  <dcterms:created xsi:type="dcterms:W3CDTF">2013-04-01T06:21:12Z</dcterms:created>
  <dcterms:modified xsi:type="dcterms:W3CDTF">2017-01-08T01:16:52Z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