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18"/>
  </p:notesMasterIdLst>
  <p:sldIdLst>
    <p:sldId id="335" r:id="rId3"/>
    <p:sldId id="256" r:id="rId4"/>
    <p:sldId id="292" r:id="rId5"/>
    <p:sldId id="280" r:id="rId6"/>
    <p:sldId id="324" r:id="rId7"/>
    <p:sldId id="325" r:id="rId8"/>
    <p:sldId id="307" r:id="rId9"/>
    <p:sldId id="263" r:id="rId10"/>
    <p:sldId id="306" r:id="rId11"/>
    <p:sldId id="257" r:id="rId12"/>
    <p:sldId id="308" r:id="rId13"/>
    <p:sldId id="265" r:id="rId14"/>
    <p:sldId id="334" r:id="rId15"/>
    <p:sldId id="322" r:id="rId16"/>
    <p:sldId id="336" r:id="rId17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3300"/>
    <a:srgbClr val="D60093"/>
    <a:srgbClr val="FFFF99"/>
    <a:srgbClr val="FFCC00"/>
    <a:srgbClr val="FF5050"/>
    <a:srgbClr val="FF3300"/>
    <a:srgbClr val="CC3300"/>
    <a:srgbClr val="FF9933"/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90" y="-108"/>
      </p:cViewPr>
      <p:guideLst>
        <p:guide orient="horz" pos="2221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9" d="100"/>
        <a:sy n="9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2F6607-18DC-4B1F-B8E1-52F85EA9D554}" type="datetimeFigureOut">
              <a:rPr lang="zh-CN" altLang="en-US" smtClean="0"/>
              <a:t>2017-1-8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1C6D35-5478-494F-A222-C31644A622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70778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1ppt.com/powerpoint/" TargetMode="External"/><Relationship Id="rId13" Type="http://schemas.openxmlformats.org/officeDocument/2006/relationships/hyperlink" Target="http://www.1ppt.cn/" TargetMode="External"/><Relationship Id="rId18" Type="http://schemas.openxmlformats.org/officeDocument/2006/relationships/hyperlink" Target="http://www.1ppt.com/kejian/meishu/" TargetMode="External"/><Relationship Id="rId3" Type="http://schemas.openxmlformats.org/officeDocument/2006/relationships/hyperlink" Target="http://www.1ppt.com/moban/" TargetMode="External"/><Relationship Id="rId21" Type="http://schemas.openxmlformats.org/officeDocument/2006/relationships/hyperlink" Target="http://www.1ppt.com/kejian/huaxue/" TargetMode="External"/><Relationship Id="rId7" Type="http://schemas.openxmlformats.org/officeDocument/2006/relationships/hyperlink" Target="http://www.1ppt.com/xiazai/" TargetMode="External"/><Relationship Id="rId12" Type="http://schemas.openxmlformats.org/officeDocument/2006/relationships/hyperlink" Target="http://www.1ppt.com/jiaoan/" TargetMode="External"/><Relationship Id="rId17" Type="http://schemas.openxmlformats.org/officeDocument/2006/relationships/hyperlink" Target="http://www.1ppt.com/kejian/yingyu/" TargetMode="External"/><Relationship Id="rId2" Type="http://schemas.openxmlformats.org/officeDocument/2006/relationships/slide" Target="../slides/slide7.xml"/><Relationship Id="rId16" Type="http://schemas.openxmlformats.org/officeDocument/2006/relationships/hyperlink" Target="http://www.1ppt.com/kejian/shuxue/" TargetMode="External"/><Relationship Id="rId20" Type="http://schemas.openxmlformats.org/officeDocument/2006/relationships/hyperlink" Target="http://www.1ppt.com/kejian/wuli/" TargetMode="Externa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www.1ppt.com/tubiao/" TargetMode="External"/><Relationship Id="rId11" Type="http://schemas.openxmlformats.org/officeDocument/2006/relationships/hyperlink" Target="http://www.1ppt.com/shiti/" TargetMode="External"/><Relationship Id="rId24" Type="http://schemas.openxmlformats.org/officeDocument/2006/relationships/hyperlink" Target="http://www.1ppt.com/kejian/lishi/" TargetMode="External"/><Relationship Id="rId5" Type="http://schemas.openxmlformats.org/officeDocument/2006/relationships/hyperlink" Target="http://www.1ppt.com/beijing/" TargetMode="External"/><Relationship Id="rId15" Type="http://schemas.openxmlformats.org/officeDocument/2006/relationships/hyperlink" Target="http://www.1ppt.com/kejian/yuwen/" TargetMode="External"/><Relationship Id="rId23" Type="http://schemas.openxmlformats.org/officeDocument/2006/relationships/hyperlink" Target="http://www.1ppt.com/kejian/dili/" TargetMode="External"/><Relationship Id="rId10" Type="http://schemas.openxmlformats.org/officeDocument/2006/relationships/hyperlink" Target="http://www.1ppt.com/fanwen/" TargetMode="External"/><Relationship Id="rId19" Type="http://schemas.openxmlformats.org/officeDocument/2006/relationships/hyperlink" Target="http://www.1ppt.com/kejian/kexue/" TargetMode="External"/><Relationship Id="rId4" Type="http://schemas.openxmlformats.org/officeDocument/2006/relationships/hyperlink" Target="http://www.1ppt.com/sucai/" TargetMode="External"/><Relationship Id="rId9" Type="http://schemas.openxmlformats.org/officeDocument/2006/relationships/hyperlink" Target="http://www.1ppt.com/ziliao/" TargetMode="External"/><Relationship Id="rId14" Type="http://schemas.openxmlformats.org/officeDocument/2006/relationships/hyperlink" Target="http://www.1ppt.com/kejian/" TargetMode="External"/><Relationship Id="rId22" Type="http://schemas.openxmlformats.org/officeDocument/2006/relationships/hyperlink" Target="http://www.1ppt.com/kejian/shengwu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模板：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3"/>
              </a:rPr>
              <a:t>www.1ppt.com/moban/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   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素材：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4"/>
              </a:rPr>
              <a:t>www.1ppt.com/sucai/</a:t>
            </a:r>
            <a:endParaRPr lang="en-US" altLang="zh-CN" sz="1200" dirty="0" smtClean="0">
              <a:solidFill>
                <a:srgbClr val="EEECE1">
                  <a:lumMod val="25000"/>
                </a:srgbClr>
              </a:solidFill>
            </a:endParaRPr>
          </a:p>
          <a:p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背景：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5"/>
              </a:rPr>
              <a:t>www.1ppt.com/beijing/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    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图表：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6"/>
              </a:rPr>
              <a:t>www.1ppt.com/tubiao/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</a:t>
            </a:r>
          </a:p>
          <a:p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下载：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7"/>
              </a:rPr>
              <a:t>www.1ppt.com/xiazai/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      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教程： 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8"/>
              </a:rPr>
              <a:t>www.1ppt.com/powerpoint/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资料下载：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9"/>
              </a:rPr>
              <a:t>www.1ppt.com/ziliao/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  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范文下载：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0"/>
              </a:rPr>
              <a:t>www.1ppt.com/fanwen/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试卷下载：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1"/>
              </a:rPr>
              <a:t>www.1ppt.com/shiti/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    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教案下载：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2"/>
              </a:rPr>
              <a:t>www.1ppt.com/jiaoan/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</a:t>
            </a:r>
          </a:p>
          <a:p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论坛：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3"/>
              </a:rPr>
              <a:t>www.1ppt.cn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                       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4"/>
              </a:rPr>
              <a:t>www.1ppt.com/kejian/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语文课件：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5"/>
              </a:rPr>
              <a:t>www.1ppt.com/kejian/yuwen/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数学课件：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6"/>
              </a:rPr>
              <a:t>www.1ppt.com/kejian/shuxue/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英语课件：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7"/>
              </a:rPr>
              <a:t>www.1ppt.com/kejian/yingyu/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美术课件：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8"/>
              </a:rPr>
              <a:t>www.1ppt.com/kejian/meishu/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科学课件：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9"/>
              </a:rPr>
              <a:t>www.1ppt.com/kejian/kexue/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物理课件：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20"/>
              </a:rPr>
              <a:t>www.1ppt.com/kejian/wuli/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化学课件：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21"/>
              </a:rPr>
              <a:t>www.1ppt.com/kejian/huaxue/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生物课件：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22"/>
              </a:rPr>
              <a:t>www.1ppt.com/kejian/shengwu/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地理课件：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23"/>
              </a:rPr>
              <a:t>www.1ppt.com/kejian/dili/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历史课件：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24"/>
              </a:rPr>
              <a:t>www.1ppt.com/kejian/lishi/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</a:t>
            </a:r>
          </a:p>
          <a:p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</a:t>
            </a:r>
            <a:endParaRPr lang="zh-CN" altLang="en-US" sz="1200" dirty="0" smtClean="0">
              <a:solidFill>
                <a:srgbClr val="EEECE1">
                  <a:lumMod val="25000"/>
                </a:srgbClr>
              </a:solidFill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1C6D35-5478-494F-A222-C31644A6226A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4146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618BAE-0636-4250-AD2F-4F80E97C6FBA}" type="slidenum">
              <a:rPr lang="zh-CN" alt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898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EE1E72-961C-4C94-90AE-21EC5504154B}" type="slidenum">
              <a:rPr lang="zh-CN" alt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405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A2AC02-0B66-4C67-B1DF-81E399CBCEBC}" type="slidenum">
              <a:rPr lang="zh-CN" alt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2446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63D25B6-17AF-414C-9BDB-86BB0E8CBC32}" type="slidenum">
              <a:rPr lang="zh-CN" alt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047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标题，一项大型内容和两项小型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2B94C05C-774A-49F2-B9E6-1DA814F84F36}" type="slidenum">
              <a:rPr lang="zh-CN" alt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923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2017-1-8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77654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2017-1-8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81536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2017-1-8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55850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2017-1-8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7780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2017-1-8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9717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2017-1-8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544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9CF8FF-335B-4D07-91D9-2E58F50DAFB8}" type="slidenum">
              <a:rPr lang="zh-CN" alt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8502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2017-1-8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14464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2017-1-8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4250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2017-1-8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98612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2017-1-8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4125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2017-1-8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6458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F2172A-2E34-42CF-8DAA-8074A2AA7DD4}" type="slidenum">
              <a:rPr lang="zh-CN" alt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822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780DBC-A996-4EF8-BA74-706B8C47E6F8}" type="slidenum">
              <a:rPr lang="zh-CN" alt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087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01B13D-7105-4E04-A28F-4D864F26B2F9}" type="slidenum">
              <a:rPr lang="zh-CN" alt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54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D868F5-3A54-400D-83FF-8933BD6AE48A}" type="slidenum">
              <a:rPr lang="zh-CN" alt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55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ED361F-8AB9-4EC0-B344-E1C1D7D0D0F6}" type="slidenum">
              <a:rPr lang="zh-CN" alt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429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1C8874-50E8-4204-BD0A-09EF65D35A8C}" type="slidenum">
              <a:rPr lang="zh-CN" alt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997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9AFDF0-9F3A-44C7-AC02-5B546CB933FE}" type="slidenum">
              <a:rPr lang="zh-CN" alt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272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/>
              <a:t>单击此处编辑母版文本样式</a:t>
            </a:r>
          </a:p>
          <a:p>
            <a:pPr lvl="1"/>
            <a:r>
              <a:rPr lang="zh-CN" smtClean="0"/>
              <a:t>第二级</a:t>
            </a:r>
          </a:p>
          <a:p>
            <a:pPr lvl="2"/>
            <a:r>
              <a:rPr lang="zh-CN" smtClean="0"/>
              <a:t>第三级</a:t>
            </a:r>
          </a:p>
          <a:p>
            <a:pPr lvl="3"/>
            <a:r>
              <a:rPr lang="zh-CN" smtClean="0"/>
              <a:t>第四级</a:t>
            </a:r>
          </a:p>
          <a:p>
            <a:pPr lvl="4"/>
            <a:r>
              <a:rPr lang="zh-CN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BA2B770-8B68-428C-BA31-F28636CFD9EC}" type="slidenum">
              <a:rPr lang="zh-CN" alt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宋体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2017-1-8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Calibri"/>
              <a:ea typeface="宋体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>
                  <a:tint val="75000"/>
                </a:prstClr>
              </a:solidFill>
              <a:latin typeface="Calibri"/>
              <a:ea typeface="宋体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宋体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4135879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XBZ2B_A%20(G)/contents/data/lj005/&#38899;&#25928;/&#20004;&#20154;&#31505;001.WAV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1ppt.com/xiazai/" TargetMode="External"/><Relationship Id="rId13" Type="http://schemas.openxmlformats.org/officeDocument/2006/relationships/hyperlink" Target="http://www.1ppt.com/kejian/" TargetMode="External"/><Relationship Id="rId18" Type="http://schemas.openxmlformats.org/officeDocument/2006/relationships/image" Target="../media/image29.png"/><Relationship Id="rId3" Type="http://schemas.openxmlformats.org/officeDocument/2006/relationships/hyperlink" Target="http://www.1ppt.com/hangye/" TargetMode="External"/><Relationship Id="rId7" Type="http://schemas.openxmlformats.org/officeDocument/2006/relationships/hyperlink" Target="http://www.1ppt.com/tubiao/" TargetMode="External"/><Relationship Id="rId12" Type="http://schemas.openxmlformats.org/officeDocument/2006/relationships/hyperlink" Target="http://www.1ppt.com/ziliao/" TargetMode="External"/><Relationship Id="rId17" Type="http://schemas.openxmlformats.org/officeDocument/2006/relationships/hyperlink" Target="http://www.1ppt.cn/" TargetMode="External"/><Relationship Id="rId2" Type="http://schemas.openxmlformats.org/officeDocument/2006/relationships/hyperlink" Target="http://www.1ppt.com/moban/" TargetMode="External"/><Relationship Id="rId16" Type="http://schemas.openxmlformats.org/officeDocument/2006/relationships/hyperlink" Target="http://www.1ppt.com/jiaoan/" TargetMode="External"/><Relationship Id="rId20" Type="http://schemas.openxmlformats.org/officeDocument/2006/relationships/image" Target="../media/image31.png"/><Relationship Id="rId1" Type="http://schemas.openxmlformats.org/officeDocument/2006/relationships/slideLayout" Target="../slideLayouts/slideLayout15.xml"/><Relationship Id="rId6" Type="http://schemas.openxmlformats.org/officeDocument/2006/relationships/hyperlink" Target="http://www.1ppt.com/beijing/" TargetMode="External"/><Relationship Id="rId11" Type="http://schemas.openxmlformats.org/officeDocument/2006/relationships/hyperlink" Target="http://www.1ppt.com/excel/" TargetMode="External"/><Relationship Id="rId5" Type="http://schemas.openxmlformats.org/officeDocument/2006/relationships/hyperlink" Target="http://www.1ppt.com/sucai/" TargetMode="External"/><Relationship Id="rId15" Type="http://schemas.openxmlformats.org/officeDocument/2006/relationships/hyperlink" Target="http://www.1ppt.com/shiti/" TargetMode="External"/><Relationship Id="rId10" Type="http://schemas.openxmlformats.org/officeDocument/2006/relationships/hyperlink" Target="http://www.1ppt.com/word/" TargetMode="External"/><Relationship Id="rId19" Type="http://schemas.openxmlformats.org/officeDocument/2006/relationships/image" Target="../media/image30.png"/><Relationship Id="rId4" Type="http://schemas.openxmlformats.org/officeDocument/2006/relationships/hyperlink" Target="http://www.1ppt.com/jieri/" TargetMode="External"/><Relationship Id="rId9" Type="http://schemas.openxmlformats.org/officeDocument/2006/relationships/hyperlink" Target="http://www.1ppt.com/powerpoint/" TargetMode="External"/><Relationship Id="rId14" Type="http://schemas.openxmlformats.org/officeDocument/2006/relationships/hyperlink" Target="http://www.1ppt.com/fanwen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Unit%202%20Listen%20and%20say.swf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hyperlink" Target="Unit%202%20Listen%20and%20repeat..swf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file:///I:\2013&#25945;&#23398;&#29616;&#22330;&#20250;M5U2\4.mp3" TargetMode="External"/><Relationship Id="rId1" Type="http://schemas.openxmlformats.org/officeDocument/2006/relationships/audio" Target="file:///I:\2013&#25945;&#23398;&#29616;&#22330;&#20250;M5U2\3.mp3" TargetMode="Externa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file:///I:\2013&#25945;&#23398;&#29616;&#22330;&#20250;M5U2\6.mp3" TargetMode="External"/><Relationship Id="rId1" Type="http://schemas.openxmlformats.org/officeDocument/2006/relationships/audio" Target="file:///I:\2013&#25945;&#23398;&#29616;&#22330;&#20250;M5U2\5.mp3" TargetMode="External"/><Relationship Id="rId6" Type="http://schemas.openxmlformats.org/officeDocument/2006/relationships/image" Target="../media/image13.png"/><Relationship Id="rId5" Type="http://schemas.openxmlformats.org/officeDocument/2006/relationships/hyperlink" Target="sm5u2-1.swf" TargetMode="Externa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 descr="1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3" name="Picture 5" descr="1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10400" y="2286000"/>
            <a:ext cx="1065213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2815952" y="836712"/>
            <a:ext cx="47244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dirty="0">
                <a:solidFill>
                  <a:srgbClr val="009900"/>
                </a:solidFill>
                <a:ea typeface="华文行楷" pitchFamily="2" charset="-122"/>
              </a:rPr>
              <a:t>新标准小学英语第四册</a:t>
            </a:r>
          </a:p>
        </p:txBody>
      </p:sp>
      <p:sp>
        <p:nvSpPr>
          <p:cNvPr id="17415" name="WordArt 7"/>
          <p:cNvSpPr>
            <a:spLocks noChangeArrowheads="1" noChangeShapeType="1" noTextEdit="1"/>
          </p:cNvSpPr>
          <p:nvPr/>
        </p:nvSpPr>
        <p:spPr bwMode="auto">
          <a:xfrm>
            <a:off x="3124200" y="1844824"/>
            <a:ext cx="3810000" cy="625624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zh-CN" sz="4400" kern="10" dirty="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Comic Sans MS"/>
              </a:rPr>
              <a:t>Module4 Unit2</a:t>
            </a:r>
            <a:endParaRPr lang="zh-CN" altLang="en-US" sz="4400" kern="10" dirty="0">
              <a:gradFill rotWithShape="0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Comic Sans MS"/>
            </a:endParaRPr>
          </a:p>
        </p:txBody>
      </p:sp>
      <p:sp>
        <p:nvSpPr>
          <p:cNvPr id="17416" name="WordArt 8" descr="纸袋"/>
          <p:cNvSpPr>
            <a:spLocks noChangeArrowheads="1" noChangeShapeType="1" noTextEdit="1"/>
          </p:cNvSpPr>
          <p:nvPr/>
        </p:nvSpPr>
        <p:spPr bwMode="auto">
          <a:xfrm>
            <a:off x="573014" y="3733800"/>
            <a:ext cx="7167338" cy="1524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458"/>
              </a:avLst>
            </a:prstTxWarp>
          </a:bodyPr>
          <a:lstStyle/>
          <a:p>
            <a:pPr algn="ctr"/>
            <a:r>
              <a:rPr lang="en-US" altLang="zh-CN" sz="3600" kern="10" dirty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0">
                  <a:blip r:embed="rId4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>
                      <a:alpha val="80000"/>
                    </a:srgbClr>
                  </a:outerShdw>
                </a:effectLst>
                <a:latin typeface="Monotype Corsiva"/>
              </a:rPr>
              <a:t>What are the kids playing?</a:t>
            </a:r>
            <a:endParaRPr lang="zh-CN" altLang="en-US" sz="3600" kern="10" dirty="0">
              <a:ln w="9525">
                <a:solidFill>
                  <a:srgbClr val="008000"/>
                </a:solidFill>
                <a:round/>
                <a:headEnd/>
                <a:tailEnd/>
              </a:ln>
              <a:blipFill dpi="0" rotWithShape="0">
                <a:blip r:embed="rId4"/>
                <a:srcRect/>
                <a:tile tx="0" ty="0" sx="100000" sy="100000" flip="none" algn="tl"/>
              </a:blipFill>
              <a:effectLst>
                <a:outerShdw dist="563972" dir="14049741" sx="125000" sy="125000" algn="tl" rotWithShape="0">
                  <a:srgbClr val="C7DFD3">
                    <a:alpha val="80000"/>
                  </a:srgbClr>
                </a:outerShdw>
              </a:effectLst>
              <a:latin typeface="Monotype Corsiv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060890" y="5860216"/>
            <a:ext cx="5186035" cy="4702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kern="0" dirty="0" smtClean="0">
                <a:solidFill>
                  <a:srgbClr val="0066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第一</a:t>
            </a:r>
            <a:r>
              <a:rPr lang="en-US" altLang="zh-CN" sz="2400" b="1" kern="0" dirty="0" smtClean="0">
                <a:solidFill>
                  <a:srgbClr val="0066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2400" b="1" kern="0" dirty="0" smtClean="0">
                <a:solidFill>
                  <a:srgbClr val="0066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模板网</a:t>
            </a:r>
            <a:r>
              <a:rPr lang="en-US" altLang="zh-CN" sz="2400" b="1" kern="0" dirty="0" smtClean="0">
                <a:solidFill>
                  <a:srgbClr val="0066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-WWW.1PPT.COM</a:t>
            </a:r>
            <a:endParaRPr lang="en-US" altLang="zh-CN" sz="2400" b="1" kern="0" dirty="0">
              <a:solidFill>
                <a:srgbClr val="0066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878 -0.05509 C 0.07743 -0.05949 0.05625 -0.06365 0.04097 -0.06504 C 0.02535 -0.06666 0.01632 -0.06666 0.00625 -0.06389 C -0.00382 -0.06088 -0.01319 -0.05439 -0.01962 -0.04768 C -0.02587 -0.04074 -0.02899 -0.0324 -0.03177 -0.02268 C -0.03437 -0.01273 -0.04167 0.00232 -0.03576 0.01111 C -0.02969 0.01991 -0.00625 0.02686 0.00556 0.02986 C 0.01719 0.03334 0.02517 0.02986 0.03524 0.02986 C 0.04531 0.02986 0.05538 0.02986 0.0658 0.02986 C 0.07639 0.02986 0.08924 0.03241 0.09809 0.02986 C 0.10694 0.02755 0.11476 0.02547 0.1191 0.01621 C 0.12344 0.00695 0.125 -0.01412 0.12396 -0.025 C 0.12292 -0.03611 0.1191 -0.04467 0.11337 -0.05 C 0.10781 -0.05555 0.09392 -0.05625 0.0901 -0.05764 " pathEditMode="relative" rAng="0" ptsTypes="aaaaaaaaaaaaaA">
                                      <p:cBhvr>
                                        <p:cTn id="6" dur="20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12" y="38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620713"/>
            <a:ext cx="6877050" cy="792162"/>
          </a:xfrm>
          <a:ln/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0113" y="1628775"/>
            <a:ext cx="6480175" cy="1008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1500" y="2636838"/>
            <a:ext cx="2449513" cy="86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357563"/>
            <a:ext cx="5435600" cy="1150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00563" y="4292600"/>
            <a:ext cx="4248150" cy="1008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084763"/>
            <a:ext cx="3059113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6" name="Picture 8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32138" y="5373688"/>
            <a:ext cx="4392612" cy="1123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7" name="Picture 9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88125" y="0"/>
            <a:ext cx="2303463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298" name="Text Box 10"/>
          <p:cNvSpPr txBox="1">
            <a:spLocks noChangeArrowheads="1"/>
          </p:cNvSpPr>
          <p:nvPr/>
        </p:nvSpPr>
        <p:spPr bwMode="auto">
          <a:xfrm>
            <a:off x="34925" y="44450"/>
            <a:ext cx="372903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/>
              <a:t>读一读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9050"/>
            <a:ext cx="9144000" cy="685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6516688" y="1628775"/>
            <a:ext cx="719137" cy="2952750"/>
          </a:xfrm>
          <a:prstGeom prst="rect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316" name="Oval 4"/>
          <p:cNvSpPr>
            <a:spLocks noChangeArrowheads="1"/>
          </p:cNvSpPr>
          <p:nvPr/>
        </p:nvSpPr>
        <p:spPr bwMode="auto">
          <a:xfrm>
            <a:off x="395288" y="2492375"/>
            <a:ext cx="2232025" cy="3529013"/>
          </a:xfrm>
          <a:prstGeom prst="ellipse">
            <a:avLst/>
          </a:prstGeom>
          <a:solidFill>
            <a:srgbClr val="FF99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317" name="AutoShape 5"/>
          <p:cNvSpPr>
            <a:spLocks noChangeArrowheads="1"/>
          </p:cNvSpPr>
          <p:nvPr/>
        </p:nvSpPr>
        <p:spPr bwMode="auto">
          <a:xfrm>
            <a:off x="2411413" y="3429000"/>
            <a:ext cx="3240087" cy="3429000"/>
          </a:xfrm>
          <a:prstGeom prst="irregularSeal2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318" name="AutoShape 6"/>
          <p:cNvSpPr>
            <a:spLocks noChangeArrowheads="1"/>
          </p:cNvSpPr>
          <p:nvPr/>
        </p:nvSpPr>
        <p:spPr bwMode="auto">
          <a:xfrm>
            <a:off x="7092950" y="1125538"/>
            <a:ext cx="1439863" cy="1943100"/>
          </a:xfrm>
          <a:prstGeom prst="flowChartInputOutput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319" name="AutoShape 7"/>
          <p:cNvSpPr>
            <a:spLocks noChangeArrowheads="1"/>
          </p:cNvSpPr>
          <p:nvPr/>
        </p:nvSpPr>
        <p:spPr bwMode="auto">
          <a:xfrm>
            <a:off x="107950" y="-14288"/>
            <a:ext cx="5653088" cy="1931988"/>
          </a:xfrm>
          <a:prstGeom prst="flowChartMagneticTap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zh-CN" altLang="en-US" sz="2800" dirty="0"/>
              <a:t>Guess(猜一猜):</a:t>
            </a:r>
          </a:p>
          <a:p>
            <a:pPr algn="ctr"/>
            <a:r>
              <a:rPr lang="zh-CN" altLang="en-US" sz="2800" dirty="0"/>
              <a:t>What are the </a:t>
            </a:r>
            <a:r>
              <a:rPr lang="en-US" altLang="zh-CN" sz="2800" dirty="0"/>
              <a:t>kids playing? </a:t>
            </a:r>
          </a:p>
          <a:p>
            <a:pPr algn="ctr"/>
            <a:r>
              <a:rPr lang="zh-CN" altLang="en-US" sz="2800" dirty="0"/>
              <a:t>They are playing hide-and-seek?</a:t>
            </a:r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5867400" y="44450"/>
            <a:ext cx="332740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srgbClr val="FF5050"/>
                </a:solidFill>
              </a:rPr>
              <a:t>Play-time(游戏时间)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2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animBg="1"/>
      <p:bldP spid="13315" grpId="1" animBg="1"/>
      <p:bldP spid="13316" grpId="0" animBg="1"/>
      <p:bldP spid="13316" grpId="1" animBg="1"/>
      <p:bldP spid="13317" grpId="0" animBg="1"/>
      <p:bldP spid="13317" grpId="1" animBg="1"/>
      <p:bldP spid="13318" grpId="0" animBg="1"/>
      <p:bldP spid="13318" grpId="1" animBg="1"/>
      <p:bldP spid="13319" grpId="0" bldLvl="0" animBg="1" autoUpdateAnimBg="0"/>
      <p:bldP spid="13320" grpId="0" bldLvl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ln/>
        </p:spPr>
      </p:pic>
      <p:sp>
        <p:nvSpPr>
          <p:cNvPr id="14339" name="WordArt 3"/>
          <p:cNvSpPr>
            <a:spLocks noChangeArrowheads="1" noChangeShapeType="1"/>
          </p:cNvSpPr>
          <p:nvPr/>
        </p:nvSpPr>
        <p:spPr bwMode="auto">
          <a:xfrm>
            <a:off x="827088" y="1052513"/>
            <a:ext cx="4800600" cy="10287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1079"/>
              </a:avLst>
            </a:prstTxWarp>
          </a:bodyPr>
          <a:lstStyle/>
          <a:p>
            <a:pPr algn="ctr"/>
            <a:r>
              <a:rPr lang="en-US" altLang="zh-CN" sz="3600" dirty="0">
                <a:ln w="9525" cmpd="sng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5000"/>
                    </a:srgbClr>
                  </a:outerShdw>
                </a:effectLst>
                <a:latin typeface="宋体"/>
                <a:ea typeface="宋体"/>
              </a:rPr>
              <a:t>play-time</a:t>
            </a:r>
            <a:r>
              <a:rPr lang="zh-CN" altLang="en-US" sz="3600" dirty="0">
                <a:ln w="9525" cmpd="sng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5000"/>
                    </a:srgbClr>
                  </a:outerShdw>
                </a:effectLst>
                <a:latin typeface="宋体"/>
                <a:ea typeface="宋体"/>
              </a:rPr>
              <a:t>（游戏时间）</a:t>
            </a:r>
          </a:p>
        </p:txBody>
      </p:sp>
      <p:sp>
        <p:nvSpPr>
          <p:cNvPr id="14340" name="AutoShape 4">
            <a:hlinkClick r:id="" action="ppaction://hlinkshowjump?jump=nextslide" highlightClick="1">
              <a:snd r:embed="rId3" name="applause.wav"/>
            </a:hlinkClick>
          </p:cNvPr>
          <p:cNvSpPr>
            <a:spLocks noChangeArrowheads="1"/>
          </p:cNvSpPr>
          <p:nvPr/>
        </p:nvSpPr>
        <p:spPr bwMode="auto">
          <a:xfrm>
            <a:off x="7596188" y="2852738"/>
            <a:ext cx="792162" cy="576262"/>
          </a:xfrm>
          <a:prstGeom prst="actionButtonSound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5363" name="Picture 3">
            <a:hlinkClick r:id="rId2"/>
          </p:cNvPr>
          <p:cNvPicPr>
            <a:picLocks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924300" y="3502025"/>
            <a:ext cx="5221288" cy="3344863"/>
          </a:xfrm>
          <a:ln/>
        </p:spPr>
      </p:pic>
      <p:sp>
        <p:nvSpPr>
          <p:cNvPr id="15364" name="AutoShape 4"/>
          <p:cNvSpPr>
            <a:spLocks noChangeArrowheads="1"/>
          </p:cNvSpPr>
          <p:nvPr/>
        </p:nvSpPr>
        <p:spPr bwMode="auto">
          <a:xfrm>
            <a:off x="0" y="0"/>
            <a:ext cx="8532813" cy="4316413"/>
          </a:xfrm>
          <a:prstGeom prst="cloudCallout">
            <a:avLst>
              <a:gd name="adj1" fmla="val -43935"/>
              <a:gd name="adj2" fmla="val 70009"/>
            </a:avLst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zh-CN" altLang="en-US" sz="3200" b="1" dirty="0">
                <a:ea typeface="幼圆" pitchFamily="49" charset="-122"/>
              </a:rPr>
              <a:t>A:What are </a:t>
            </a:r>
            <a:r>
              <a:rPr lang="en-US" altLang="zh-CN" sz="3200" b="1" dirty="0">
                <a:ea typeface="幼圆" pitchFamily="49" charset="-122"/>
              </a:rPr>
              <a:t>the kids playing?</a:t>
            </a:r>
          </a:p>
          <a:p>
            <a:r>
              <a:rPr lang="zh-CN" altLang="en-US" sz="3200" b="1" dirty="0">
                <a:ea typeface="幼圆" pitchFamily="49" charset="-122"/>
              </a:rPr>
              <a:t>B:</a:t>
            </a:r>
            <a:r>
              <a:rPr lang="en-US" altLang="zh-CN" sz="3200" b="1" dirty="0">
                <a:ea typeface="幼圆" pitchFamily="49" charset="-122"/>
              </a:rPr>
              <a:t>They</a:t>
            </a:r>
            <a:r>
              <a:rPr lang="en-US" sz="3200" b="1" dirty="0">
                <a:ea typeface="幼圆" pitchFamily="49" charset="-122"/>
              </a:rPr>
              <a:t>'re </a:t>
            </a:r>
            <a:r>
              <a:rPr lang="en-US" sz="3200" b="1" dirty="0">
                <a:solidFill>
                  <a:srgbClr val="CC3300"/>
                </a:solidFill>
                <a:ea typeface="幼圆" pitchFamily="49" charset="-122"/>
              </a:rPr>
              <a:t>playing catch</a:t>
            </a:r>
            <a:r>
              <a:rPr lang="en-US" sz="3200" b="1" dirty="0">
                <a:ea typeface="幼圆" pitchFamily="49" charset="-122"/>
              </a:rPr>
              <a:t>.</a:t>
            </a:r>
            <a:r>
              <a:rPr lang="en-US" altLang="zh-CN" sz="3200" b="1" dirty="0">
                <a:ea typeface="幼圆" pitchFamily="49" charset="-122"/>
              </a:rPr>
              <a:t> The girls</a:t>
            </a:r>
          </a:p>
          <a:p>
            <a:r>
              <a:rPr lang="en-US" altLang="zh-CN" sz="3200" b="1" dirty="0">
                <a:ea typeface="幼圆" pitchFamily="49" charset="-122"/>
              </a:rPr>
              <a:t> are </a:t>
            </a:r>
            <a:r>
              <a:rPr lang="en-US" altLang="zh-CN" sz="3200" b="1" dirty="0" err="1">
                <a:ea typeface="幼圆" pitchFamily="49" charset="-122"/>
              </a:rPr>
              <a:t>running.The</a:t>
            </a:r>
            <a:r>
              <a:rPr lang="en-US" altLang="zh-CN" sz="3200" b="1" dirty="0">
                <a:ea typeface="幼圆" pitchFamily="49" charset="-122"/>
              </a:rPr>
              <a:t> boys are </a:t>
            </a:r>
            <a:r>
              <a:rPr lang="en-US" altLang="zh-CN" sz="3200" b="1" dirty="0">
                <a:solidFill>
                  <a:srgbClr val="FF3300"/>
                </a:solidFill>
                <a:ea typeface="幼圆" pitchFamily="49" charset="-122"/>
              </a:rPr>
              <a:t>catching</a:t>
            </a:r>
          </a:p>
          <a:p>
            <a:r>
              <a:rPr lang="en-US" altLang="zh-CN" sz="3200" b="1" dirty="0">
                <a:ea typeface="幼圆" pitchFamily="49" charset="-122"/>
              </a:rPr>
              <a:t>  them.</a:t>
            </a:r>
            <a:endParaRPr lang="en-US" sz="3200" b="1" dirty="0">
              <a:ea typeface="幼圆" pitchFamily="49" charset="-122"/>
            </a:endParaRPr>
          </a:p>
          <a:p>
            <a:r>
              <a:rPr lang="zh-CN" altLang="en-US" sz="3200" b="1" dirty="0">
                <a:ea typeface="幼圆" pitchFamily="49" charset="-122"/>
              </a:rPr>
              <a:t>A:Can I play with </a:t>
            </a:r>
            <a:r>
              <a:rPr lang="en-US" altLang="zh-CN" sz="3200" b="1" dirty="0">
                <a:ea typeface="幼圆" pitchFamily="49" charset="-122"/>
              </a:rPr>
              <a:t>them?</a:t>
            </a:r>
          </a:p>
          <a:p>
            <a:r>
              <a:rPr lang="zh-CN" altLang="en-US" sz="3200" b="1" dirty="0">
                <a:ea typeface="幼圆" pitchFamily="49" charset="-122"/>
              </a:rPr>
              <a:t>B:</a:t>
            </a:r>
            <a:r>
              <a:rPr lang="en-US" altLang="zh-CN" sz="3200" b="1" dirty="0">
                <a:ea typeface="幼圆" pitchFamily="49" charset="-122"/>
              </a:rPr>
              <a:t>Of course, you can.</a:t>
            </a:r>
            <a:endParaRPr lang="zh-CN" altLang="en-US" sz="3200" b="1" dirty="0">
              <a:ea typeface="幼圆" pitchFamily="49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852738"/>
            <a:ext cx="8229600" cy="1872406"/>
          </a:xfrm>
        </p:spPr>
        <p:txBody>
          <a:bodyPr/>
          <a:lstStyle/>
          <a:p>
            <a:r>
              <a:rPr lang="en-US" dirty="0"/>
              <a:t>Talk about the games you know with your parents.(</a:t>
            </a:r>
            <a:r>
              <a:rPr lang="zh-CN" altLang="en-US" dirty="0"/>
              <a:t>跟你的父母谈谈你知道的游戏</a:t>
            </a:r>
            <a:r>
              <a:rPr lang="en-US" dirty="0"/>
              <a:t>)</a:t>
            </a:r>
          </a:p>
          <a:p>
            <a:r>
              <a:rPr lang="en-US" dirty="0"/>
              <a:t>Listen and </a:t>
            </a:r>
            <a:r>
              <a:rPr lang="zh-CN" altLang="en-US" dirty="0"/>
              <a:t>read</a:t>
            </a:r>
            <a:r>
              <a:rPr lang="en-US" dirty="0"/>
              <a:t> the text twice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16388" name="WordArt 4"/>
          <p:cNvSpPr>
            <a:spLocks noChangeArrowheads="1" noChangeShapeType="1"/>
          </p:cNvSpPr>
          <p:nvPr/>
        </p:nvSpPr>
        <p:spPr bwMode="auto">
          <a:xfrm>
            <a:off x="611560" y="692696"/>
            <a:ext cx="3456186" cy="10795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zh-CN" sz="3600" dirty="0"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5000"/>
                    </a:srgbClr>
                  </a:outerShdw>
                </a:effectLst>
                <a:latin typeface="宋体"/>
                <a:ea typeface="宋体"/>
              </a:rPr>
              <a:t>Homework</a:t>
            </a:r>
            <a:endParaRPr lang="zh-CN" altLang="en-US" sz="3600" dirty="0">
              <a:solidFill>
                <a:srgbClr val="336699"/>
              </a:solidFill>
              <a:effectLst>
                <a:outerShdw dist="45791" dir="2021404" algn="ctr" rotWithShape="0">
                  <a:srgbClr val="B2B2B2">
                    <a:alpha val="75000"/>
                  </a:srgbClr>
                </a:outerShdw>
              </a:effectLst>
              <a:latin typeface="宋体"/>
              <a:ea typeface="宋体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547664" y="4437112"/>
            <a:ext cx="6455579" cy="16927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模板下载：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www.1ppt.com/moban/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行业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模板：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3"/>
              </a:rPr>
              <a:t>www.1ppt.com/hangye/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节日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模板：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4"/>
              </a:rPr>
              <a:t>www.1ppt.com/jieri/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素材下载：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5"/>
              </a:rPr>
              <a:t>www.1ppt.com/sucai/</a:t>
            </a:r>
            <a:endParaRPr lang="en-US" altLang="zh-CN" sz="1100" dirty="0">
              <a:solidFill>
                <a:srgbClr val="EEECE1">
                  <a:lumMod val="25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背景图片：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6"/>
              </a:rPr>
              <a:t>www.1ppt.com/beijing/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图表下载：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7"/>
              </a:rPr>
              <a:t>www.1ppt.com/tubiao/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优秀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下载：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8"/>
              </a:rPr>
              <a:t>www.1ppt.com/xiazai/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教程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 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9"/>
              </a:rPr>
              <a:t>www.1ppt.com/powerpoint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9"/>
              </a:rPr>
              <a:t>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Word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教程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0"/>
              </a:rPr>
              <a:t>www.1ppt.com/word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0"/>
              </a:rPr>
              <a:t>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Excel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教程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1"/>
              </a:rPr>
              <a:t>www.1ppt.com/excel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1"/>
              </a:rPr>
              <a:t>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资料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下载：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2"/>
              </a:rPr>
              <a:t>www.1ppt.com/ziliao/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PPT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课件下载：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3"/>
              </a:rPr>
              <a:t>www.1ppt.com/kejian/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范文下载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4"/>
              </a:rPr>
              <a:t>www.1ppt.com/fanwen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4"/>
              </a:rPr>
              <a:t>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试卷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下载：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5"/>
              </a:rPr>
              <a:t>www.1ppt.com/shiti/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endParaRPr lang="en-US" altLang="zh-CN" sz="1100" dirty="0">
              <a:solidFill>
                <a:srgbClr val="EEECE1">
                  <a:lumMod val="25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教案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下载：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6"/>
              </a:rPr>
              <a:t>www.1ppt.com/jiaoan/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PPT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论坛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7"/>
              </a:rPr>
              <a:t>www.1ppt.cn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</a:t>
            </a:r>
            <a:endParaRPr lang="zh-CN" altLang="en-US" sz="1100" dirty="0">
              <a:solidFill>
                <a:srgbClr val="EEECE1">
                  <a:lumMod val="25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Rectangle 17"/>
          <p:cNvSpPr>
            <a:spLocks noChangeArrowheads="1"/>
          </p:cNvSpPr>
          <p:nvPr/>
        </p:nvSpPr>
        <p:spPr bwMode="gray">
          <a:xfrm>
            <a:off x="0" y="2780928"/>
            <a:ext cx="9144000" cy="1584177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 dirty="0">
              <a:solidFill>
                <a:srgbClr val="005397"/>
              </a:solidFill>
              <a:latin typeface="Arial"/>
              <a:ea typeface="微软雅黑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27807" y="980728"/>
            <a:ext cx="6488385" cy="124963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468313" y="3097345"/>
            <a:ext cx="4103687" cy="1618679"/>
          </a:xfrm>
          <a:prstGeom prst="rect">
            <a:avLst/>
          </a:prstGeom>
          <a:noFill/>
          <a:ln w="3175" algn="ctr">
            <a:noFill/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fontAlgn="auto">
              <a:spcBef>
                <a:spcPct val="20000"/>
              </a:spcBef>
              <a:spcAft>
                <a:spcPts val="0"/>
              </a:spcAft>
              <a:buClr>
                <a:srgbClr val="5B8CC1"/>
              </a:buClr>
              <a:buFont typeface="Wingdings" pitchFamily="2" charset="2"/>
              <a:buNone/>
              <a:defRPr/>
            </a:pPr>
            <a:r>
              <a:rPr lang="zh-CN" altLang="en-US" sz="2000" b="1" kern="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可以在下列情况使用</a:t>
            </a:r>
            <a:endParaRPr lang="zh-CN" altLang="en-US" sz="1200" kern="0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B8CC1"/>
              </a:buClr>
              <a:buFont typeface="Wingdings" pitchFamily="2" charset="2"/>
              <a:buChar char="n"/>
              <a:defRPr/>
            </a:pPr>
            <a:r>
              <a:rPr lang="zh-CN" altLang="en-US" sz="1200" kern="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不限次数的用于您个人</a:t>
            </a:r>
            <a:r>
              <a:rPr lang="en-US" altLang="zh-CN" sz="1200" kern="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/</a:t>
            </a:r>
            <a:r>
              <a:rPr lang="zh-CN" altLang="en-US" sz="1200" kern="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公司、企业的商业演示。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B8CC1"/>
              </a:buClr>
              <a:buFont typeface="Wingdings" pitchFamily="2" charset="2"/>
              <a:buChar char="n"/>
              <a:defRPr/>
            </a:pPr>
            <a:r>
              <a:rPr lang="zh-CN" altLang="en-US" sz="1200" kern="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拷贝模板中的内容用于其它幻灯片母版中使用。</a:t>
            </a:r>
          </a:p>
        </p:txBody>
      </p:sp>
      <p:sp>
        <p:nvSpPr>
          <p:cNvPr id="16" name="Rectangle 4"/>
          <p:cNvSpPr>
            <a:spLocks noChangeArrowheads="1"/>
          </p:cNvSpPr>
          <p:nvPr/>
        </p:nvSpPr>
        <p:spPr bwMode="auto">
          <a:xfrm>
            <a:off x="4572000" y="3097345"/>
            <a:ext cx="4103688" cy="1546671"/>
          </a:xfrm>
          <a:prstGeom prst="rect">
            <a:avLst/>
          </a:prstGeom>
          <a:noFill/>
          <a:ln w="3175" algn="ctr">
            <a:noFill/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fontAlgn="auto">
              <a:spcBef>
                <a:spcPct val="20000"/>
              </a:spcBef>
              <a:spcAft>
                <a:spcPts val="0"/>
              </a:spcAft>
              <a:buClr>
                <a:srgbClr val="5B8CC1"/>
              </a:buClr>
              <a:buFont typeface="Wingdings" pitchFamily="2" charset="2"/>
              <a:buNone/>
              <a:defRPr/>
            </a:pPr>
            <a:r>
              <a:rPr lang="zh-CN" altLang="en-US" sz="2000" b="1" kern="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不可以在以下情况使用</a:t>
            </a:r>
            <a:endParaRPr lang="zh-CN" altLang="en-US" sz="1050" b="1" kern="0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B8CC1"/>
              </a:buClr>
              <a:buFont typeface="Wingdings" pitchFamily="2" charset="2"/>
              <a:buChar char="n"/>
              <a:defRPr/>
            </a:pPr>
            <a:r>
              <a:rPr lang="zh-CN" altLang="en-US" sz="1200" kern="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用于任何形式的在线付费下载。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B8CC1"/>
              </a:buClr>
              <a:buFont typeface="Wingdings" pitchFamily="2" charset="2"/>
              <a:buChar char="n"/>
              <a:defRPr/>
            </a:pPr>
            <a:r>
              <a:rPr lang="zh-CN" altLang="en-US" sz="1200" kern="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收集整理我们发布的免费资源后，刻录光碟销售。</a:t>
            </a:r>
            <a:endParaRPr lang="zh-CN" altLang="en-GB" sz="1200" kern="0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7" name="Picture 10" descr="png-064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5816" y="3097345"/>
            <a:ext cx="3937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1" descr="png-0652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4001" y="3097345"/>
            <a:ext cx="3937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4888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8" name="AutoShape 6">
            <a:hlinkClick r:id="rId2" action="ppaction://hlinkfile" highlightClick="1"/>
          </p:cNvPr>
          <p:cNvSpPr>
            <a:spLocks noChangeArrowheads="1"/>
          </p:cNvSpPr>
          <p:nvPr/>
        </p:nvSpPr>
        <p:spPr bwMode="auto">
          <a:xfrm>
            <a:off x="7956550" y="6308725"/>
            <a:ext cx="431800" cy="360363"/>
          </a:xfrm>
          <a:prstGeom prst="actionButtonSound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3348038" y="6021388"/>
            <a:ext cx="1008062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5292725" y="1412875"/>
            <a:ext cx="1079500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>
    <p:cut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212263" cy="6858000"/>
          </a:xfrm>
          <a:ln/>
        </p:spPr>
      </p:pic>
      <p:pic>
        <p:nvPicPr>
          <p:cNvPr id="4100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484313"/>
            <a:ext cx="9196388" cy="73025"/>
          </a:xfrm>
          <a:ln/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84213" y="1341438"/>
            <a:ext cx="7878762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4800" b="1" dirty="0">
                <a:solidFill>
                  <a:srgbClr val="FF3300"/>
                </a:solidFill>
                <a:latin typeface="宋体" pitchFamily="2" charset="-122"/>
              </a:rPr>
              <a:t>They are playing</a:t>
            </a:r>
          </a:p>
        </p:txBody>
      </p:sp>
      <p:sp>
        <p:nvSpPr>
          <p:cNvPr id="4102" name="WordArt 6"/>
          <p:cNvSpPr>
            <a:spLocks noChangeArrowheads="1" noChangeShapeType="1"/>
          </p:cNvSpPr>
          <p:nvPr/>
        </p:nvSpPr>
        <p:spPr bwMode="auto">
          <a:xfrm>
            <a:off x="6084888" y="1484313"/>
            <a:ext cx="514350" cy="10191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zh-CN" sz="8000"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5000"/>
                    </a:srgbClr>
                  </a:outerShdw>
                </a:effectLst>
                <a:latin typeface="宋体"/>
                <a:ea typeface="宋体"/>
              </a:rPr>
              <a:t>?</a:t>
            </a:r>
            <a:endParaRPr lang="zh-CN" altLang="en-US" sz="8000">
              <a:solidFill>
                <a:srgbClr val="336699"/>
              </a:solidFill>
              <a:effectLst>
                <a:outerShdw dist="45791" dir="2021404" algn="ctr" rotWithShape="0">
                  <a:srgbClr val="B2B2B2">
                    <a:alpha val="75000"/>
                  </a:srgbClr>
                </a:outerShdw>
              </a:effectLst>
              <a:latin typeface="宋体"/>
              <a:ea typeface="宋体"/>
            </a:endParaRPr>
          </a:p>
        </p:txBody>
      </p:sp>
      <p:sp>
        <p:nvSpPr>
          <p:cNvPr id="4103" name="AutoShape 7">
            <a:hlinkClick r:id="rId4" action="ppaction://hlinkfile" highlightClick="1"/>
          </p:cNvPr>
          <p:cNvSpPr>
            <a:spLocks noChangeArrowheads="1"/>
          </p:cNvSpPr>
          <p:nvPr/>
        </p:nvSpPr>
        <p:spPr bwMode="auto">
          <a:xfrm>
            <a:off x="6559551" y="5589240"/>
            <a:ext cx="1511300" cy="1079500"/>
          </a:xfrm>
          <a:prstGeom prst="actionButtonSound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684213" y="549275"/>
            <a:ext cx="6551612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dirty="0">
                <a:solidFill>
                  <a:srgbClr val="FF3300"/>
                </a:solidFill>
              </a:rPr>
              <a:t>What are the kids playing?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1" grpId="0" bldLvl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7938"/>
            <a:ext cx="4002088" cy="3149601"/>
          </a:xfrm>
          <a:noFill/>
          <a:ln/>
        </p:spPr>
      </p:pic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3924300" y="693738"/>
            <a:ext cx="554513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200" b="1" dirty="0">
                <a:solidFill>
                  <a:schemeClr val="tx2"/>
                </a:solidFill>
                <a:latin typeface="仿宋_GB2312" pitchFamily="49" charset="-122"/>
                <a:ea typeface="仿宋_GB2312" pitchFamily="49" charset="-122"/>
              </a:rPr>
              <a:t>What are the girls doing?</a:t>
            </a:r>
          </a:p>
        </p:txBody>
      </p:sp>
      <p:pic>
        <p:nvPicPr>
          <p:cNvPr id="6148" name="Picture 4"/>
          <p:cNvPicPr>
            <a:picLocks noChangeAspect="1" noChangeArrowheads="1"/>
          </p:cNvPicPr>
          <p:nvPr>
            <p:ph sz="half" idx="2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3827463"/>
            <a:ext cx="3960813" cy="3030537"/>
          </a:xfrm>
          <a:noFill/>
          <a:ln/>
        </p:spPr>
      </p:pic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3924300" y="3860800"/>
            <a:ext cx="4591050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chemeClr val="tx2"/>
                </a:solidFill>
                <a:latin typeface="仿宋_GB2312" pitchFamily="49" charset="-122"/>
                <a:ea typeface="仿宋_GB2312" pitchFamily="49" charset="-122"/>
              </a:rPr>
              <a:t>What </a:t>
            </a:r>
            <a:r>
              <a:rPr lang="zh-CN" altLang="en-US" sz="3200" b="1" dirty="0">
                <a:solidFill>
                  <a:schemeClr val="tx2"/>
                </a:solidFill>
                <a:latin typeface="仿宋_GB2312" pitchFamily="49" charset="-122"/>
                <a:ea typeface="仿宋_GB2312" pitchFamily="49" charset="-122"/>
              </a:rPr>
              <a:t>are </a:t>
            </a:r>
            <a:r>
              <a:rPr lang="zh-CN" altLang="en-US" sz="2800" b="1" dirty="0">
                <a:solidFill>
                  <a:schemeClr val="tx2"/>
                </a:solidFill>
                <a:latin typeface="仿宋_GB2312" pitchFamily="49" charset="-122"/>
                <a:ea typeface="仿宋_GB2312" pitchFamily="49" charset="-122"/>
              </a:rPr>
              <a:t>the boys doing?</a:t>
            </a:r>
          </a:p>
          <a:p>
            <a:endParaRPr lang="zh-CN" altLang="en-US" dirty="0"/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3924300" y="1773238"/>
            <a:ext cx="47529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solidFill>
                  <a:schemeClr val="tx2"/>
                </a:solidFill>
                <a:latin typeface="仿宋_GB2312" pitchFamily="49" charset="-122"/>
                <a:ea typeface="仿宋_GB2312" pitchFamily="49" charset="-122"/>
              </a:rPr>
              <a:t>The girls are </a:t>
            </a:r>
            <a:r>
              <a:rPr lang="en-US" sz="3200" b="1" dirty="0">
                <a:solidFill>
                  <a:srgbClr val="FF5050"/>
                </a:solidFill>
                <a:latin typeface="仿宋_GB2312" pitchFamily="49" charset="-122"/>
                <a:ea typeface="仿宋_GB2312" pitchFamily="49" charset="-122"/>
              </a:rPr>
              <a:t>running</a:t>
            </a:r>
            <a:r>
              <a:rPr lang="en-US" sz="3200" b="1" dirty="0">
                <a:solidFill>
                  <a:schemeClr val="tx2"/>
                </a:solidFill>
                <a:latin typeface="仿宋_GB2312" pitchFamily="49" charset="-122"/>
                <a:ea typeface="仿宋_GB2312" pitchFamily="49" charset="-122"/>
              </a:rPr>
              <a:t>.</a:t>
            </a: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3851275" y="5084763"/>
            <a:ext cx="475297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solidFill>
                  <a:schemeClr val="tx2"/>
                </a:solidFill>
                <a:latin typeface="仿宋_GB2312" pitchFamily="49" charset="-122"/>
                <a:ea typeface="仿宋_GB2312" pitchFamily="49" charset="-122"/>
              </a:rPr>
              <a:t>The boys are </a:t>
            </a:r>
            <a:r>
              <a:rPr lang="en-US" sz="3200" b="1" dirty="0">
                <a:solidFill>
                  <a:srgbClr val="FF5050"/>
                </a:solidFill>
                <a:latin typeface="仿宋_GB2312" pitchFamily="49" charset="-122"/>
                <a:ea typeface="仿宋_GB2312" pitchFamily="49" charset="-122"/>
              </a:rPr>
              <a:t>catch</a:t>
            </a:r>
            <a:r>
              <a:rPr lang="en-US" sz="3200" b="1" u="sng" dirty="0">
                <a:solidFill>
                  <a:srgbClr val="3333CC"/>
                </a:solidFill>
                <a:latin typeface="仿宋_GB2312" pitchFamily="49" charset="-122"/>
                <a:ea typeface="仿宋_GB2312" pitchFamily="49" charset="-122"/>
              </a:rPr>
              <a:t>ing</a:t>
            </a:r>
            <a:r>
              <a:rPr lang="en-US" sz="3200" b="1" dirty="0">
                <a:solidFill>
                  <a:srgbClr val="3333CC"/>
                </a:solidFill>
                <a:latin typeface="仿宋_GB2312" pitchFamily="49" charset="-122"/>
                <a:ea typeface="仿宋_GB2312" pitchFamily="49" charset="-122"/>
              </a:rPr>
              <a:t> </a:t>
            </a:r>
            <a:r>
              <a:rPr lang="en-US" sz="3200" b="1" dirty="0">
                <a:solidFill>
                  <a:schemeClr val="tx2"/>
                </a:solidFill>
                <a:latin typeface="仿宋_GB2312" pitchFamily="49" charset="-122"/>
                <a:ea typeface="仿宋_GB2312" pitchFamily="49" charset="-122"/>
              </a:rPr>
              <a:t>them.</a:t>
            </a:r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3995738" y="1484313"/>
            <a:ext cx="18002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sz="1000"/>
          </a:p>
        </p:txBody>
      </p:sp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3995738" y="4437063"/>
            <a:ext cx="1439862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000"/>
          </a:p>
        </p:txBody>
      </p:sp>
      <p:pic>
        <p:nvPicPr>
          <p:cNvPr id="6154" name="3.mp3" descr="3">
            <a:hlinkClick r:id="" action="ppaction://media"/>
          </p:cNvPr>
          <p:cNvPicPr>
            <a:picLocks noChangeAspect="1" noChangeArrowheads="1"/>
          </p:cNvPicPr>
          <p:nvPr>
            <a:audioFile r:link="rId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14859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5" name="4.mp3" descr="4">
            <a:hlinkClick r:id="" action="ppaction://media"/>
          </p:cNvPr>
          <p:cNvPicPr>
            <a:picLocks noChangeAspect="1" noChangeArrowheads="1"/>
          </p:cNvPicPr>
          <p:nvPr>
            <a:audioFile r:link="rId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443706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4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7" fill="hold" display="0" nodeType="clickEffect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54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61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802" fill="hold"/>
                                        <p:tgtEl>
                                          <p:spTgt spid="61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4"/>
                  </p:tgtEl>
                </p:cond>
              </p:nextCondLst>
            </p:seq>
            <p:audio>
              <p:cMediaNode>
                <p:cTn id="43" fill="hold" display="0" nodeType="clickEffect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55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61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 nodeType="clickPar">
                      <p:stCondLst>
                        <p:cond delay="0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2529" fill="hold"/>
                                        <p:tgtEl>
                                          <p:spTgt spid="615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5"/>
                  </p:tgtEl>
                </p:cond>
              </p:nextCondLst>
            </p:seq>
          </p:childTnLst>
        </p:cTn>
      </p:par>
    </p:tnLst>
    <p:bldLst>
      <p:bldP spid="6147" grpId="0" bldLvl="0" autoUpdateAnimBg="0"/>
      <p:bldP spid="6149" grpId="0" bldLvl="0" autoUpdateAnimBg="0"/>
      <p:bldP spid="6150" grpId="0" autoUpdateAnimBg="0"/>
      <p:bldP spid="6151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7171" name="id_overview" descr="get?name=T1pmL2BgKK1RCvBVdK"/>
          <p:cNvPicPr>
            <a:picLocks noChangeAspect="1" noChangeArrowheads="1"/>
          </p:cNvPicPr>
          <p:nvPr>
            <p:ph sz="quarter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421" y="0"/>
            <a:ext cx="9145421" cy="6858000"/>
          </a:xfrm>
          <a:noFill/>
          <a:ln/>
        </p:spPr>
      </p:pic>
      <p:sp>
        <p:nvSpPr>
          <p:cNvPr id="7173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0" y="5994400"/>
            <a:ext cx="3790950" cy="863600"/>
          </a:xfrm>
          <a:solidFill>
            <a:srgbClr val="FF3300"/>
          </a:solidFill>
        </p:spPr>
        <p:txBody>
          <a:bodyPr/>
          <a:lstStyle/>
          <a:p>
            <a:r>
              <a:rPr lang="zh-CN" altLang="zh-CN" sz="3600">
                <a:solidFill>
                  <a:schemeClr val="bg1"/>
                </a:solidFill>
              </a:rPr>
              <a:t>playing catch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get?name=T1IEbPBThv1RCvBVd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468313" y="3141663"/>
            <a:ext cx="7704137" cy="2043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/>
              <a:t>Jerry and Tom are playing__________. </a:t>
            </a:r>
          </a:p>
          <a:p>
            <a:pPr>
              <a:spcBef>
                <a:spcPct val="50000"/>
              </a:spcBef>
            </a:pPr>
            <a:r>
              <a:rPr lang="en-US" sz="3200" dirty="0"/>
              <a:t>Jerry is____________.</a:t>
            </a:r>
          </a:p>
          <a:p>
            <a:pPr>
              <a:spcBef>
                <a:spcPct val="50000"/>
              </a:spcBef>
            </a:pPr>
            <a:r>
              <a:rPr lang="en-US" sz="3200" dirty="0"/>
              <a:t>Tom is_______    Jerry.</a:t>
            </a:r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5580063" y="3068638"/>
            <a:ext cx="15113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rgbClr val="FF3300"/>
                </a:solidFill>
              </a:rPr>
              <a:t>catch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2051050" y="3716338"/>
            <a:ext cx="194468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>
                <a:solidFill>
                  <a:srgbClr val="FF3300"/>
                </a:solidFill>
              </a:rPr>
              <a:t>running</a:t>
            </a: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1763713" y="4437063"/>
            <a:ext cx="22320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>
                <a:solidFill>
                  <a:srgbClr val="FF3300"/>
                </a:solidFill>
              </a:rPr>
              <a:t>catching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autoUpdateAnimBg="0"/>
      <p:bldP spid="9220" grpId="0" autoUpdateAnimBg="0"/>
      <p:bldP spid="9221" grpId="0" autoUpdateAnimBg="0"/>
      <p:bldP spid="9222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7950" y="4510088"/>
            <a:ext cx="7559675" cy="1658937"/>
          </a:xfrm>
          <a:ln/>
        </p:spPr>
      </p:pic>
      <p:sp>
        <p:nvSpPr>
          <p:cNvPr id="10243" name="AutoShape 3"/>
          <p:cNvSpPr>
            <a:spLocks noChangeArrowheads="1"/>
          </p:cNvSpPr>
          <p:nvPr/>
        </p:nvSpPr>
        <p:spPr bwMode="auto">
          <a:xfrm>
            <a:off x="684213" y="404813"/>
            <a:ext cx="6264275" cy="3311525"/>
          </a:xfrm>
          <a:prstGeom prst="flowChartPunchedTape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zh-CN" altLang="en-US" sz="4000" b="1" dirty="0">
                <a:latin typeface="幼圆" pitchFamily="49" charset="-122"/>
                <a:ea typeface="幼圆" pitchFamily="49" charset="-122"/>
              </a:rPr>
              <a:t>Can I play with </a:t>
            </a:r>
            <a:r>
              <a:rPr lang="en-US" altLang="zh-CN" sz="4000" b="1" dirty="0">
                <a:latin typeface="幼圆" pitchFamily="49" charset="-122"/>
                <a:ea typeface="幼圆" pitchFamily="49" charset="-122"/>
              </a:rPr>
              <a:t>them?</a:t>
            </a: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1403350" y="2420938"/>
            <a:ext cx="40036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4000" b="1" dirty="0">
                <a:latin typeface="幼圆" pitchFamily="49" charset="-122"/>
                <a:ea typeface="幼圆" pitchFamily="49" charset="-122"/>
              </a:rPr>
              <a:t>Yes, you can.</a:t>
            </a:r>
          </a:p>
        </p:txBody>
      </p:sp>
      <p:sp>
        <p:nvSpPr>
          <p:cNvPr id="10245" name="AutoShape 5">
            <a:hlinkClick r:id="rId5" action="ppaction://hlinkfile" highlightClick="1"/>
          </p:cNvPr>
          <p:cNvSpPr>
            <a:spLocks noChangeArrowheads="1"/>
          </p:cNvSpPr>
          <p:nvPr/>
        </p:nvSpPr>
        <p:spPr bwMode="auto">
          <a:xfrm>
            <a:off x="7380288" y="5589588"/>
            <a:ext cx="576262" cy="647700"/>
          </a:xfrm>
          <a:prstGeom prst="actionButtonSound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10246" name="5.mp3">
            <a:hlinkClick r:id="" action="ppaction://media"/>
          </p:cNvPr>
          <p:cNvPicPr>
            <a:picLocks noGrp="1" noRot="1" noChangeAspect="1" noChangeArrowheads="1"/>
          </p:cNvPicPr>
          <p:nvPr>
            <p:ph sz="half" idx="2"/>
            <a:audioFile r:link="rId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16688" y="1916113"/>
            <a:ext cx="304800" cy="304800"/>
          </a:xfrm>
          <a:ln/>
        </p:spPr>
      </p:pic>
      <p:pic>
        <p:nvPicPr>
          <p:cNvPr id="10247" name="6.mp3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27082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2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538" fill="hold"/>
                                        <p:tgtEl>
                                          <p:spTgt spid="102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6"/>
                  </p:tgtEl>
                </p:cond>
              </p:nextCondLst>
            </p:seq>
            <p:audio>
              <p:cMediaNode>
                <p:cTn id="21" fill="hold" display="0" nodeType="clickEffect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246"/>
                </p:tgtEl>
              </p:cMediaNode>
            </p:audi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2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2007" fill="hold"/>
                                        <p:tgtEl>
                                          <p:spTgt spid="102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7"/>
                  </p:tgtEl>
                </p:cond>
              </p:nextCondLst>
            </p:seq>
            <p:audio>
              <p:cMediaNode>
                <p:cTn id="27" fill="hold" display="0" nodeType="clickEffect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247"/>
                </p:tgtEl>
              </p:cMediaNode>
            </p:audio>
          </p:childTnLst>
        </p:cTn>
      </p:par>
    </p:tnLst>
    <p:bldLst>
      <p:bldP spid="10243" grpId="0" uiExpand="1" build="allAtOnce" bldLvl="0" autoUpdateAnimBg="0"/>
      <p:bldP spid="10244" grpId="0" bldLvl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1267" name="Picture 3" descr="捉迷藏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5875"/>
            <a:ext cx="3779838" cy="286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 descr="拍手游戏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2363" y="0"/>
            <a:ext cx="4211637" cy="279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 descr="追逐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6825" y="4149725"/>
            <a:ext cx="4067175" cy="270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36513" y="2422525"/>
            <a:ext cx="922655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zh-CN" altLang="en-US" sz="3600"/>
          </a:p>
          <a:p>
            <a:r>
              <a:rPr lang="zh-CN" altLang="en-US" sz="2800"/>
              <a:t>Pair work</a:t>
            </a:r>
            <a:r>
              <a:rPr lang="zh-CN" altLang="en-US" sz="2800" b="1"/>
              <a:t>（</a:t>
            </a:r>
            <a:r>
              <a:rPr lang="zh-CN" altLang="en-US" sz="2800" b="1">
                <a:solidFill>
                  <a:srgbClr val="FF5050"/>
                </a:solidFill>
              </a:rPr>
              <a:t>同位问答</a:t>
            </a:r>
            <a:r>
              <a:rPr lang="zh-CN" altLang="en-US" sz="2800" b="1">
                <a:latin typeface="仿宋_GB2312" pitchFamily="49" charset="-122"/>
                <a:ea typeface="仿宋_GB2312" pitchFamily="49" charset="-122"/>
              </a:rPr>
              <a:t>)  </a:t>
            </a:r>
            <a:r>
              <a:rPr lang="zh-CN" altLang="en-US" sz="3600"/>
              <a:t>A:What are you </a:t>
            </a:r>
            <a:r>
              <a:rPr lang="en-US" sz="3600"/>
              <a:t>playing?</a:t>
            </a:r>
          </a:p>
          <a:p>
            <a:r>
              <a:rPr lang="zh-CN" altLang="en-US" sz="3600"/>
              <a:t>                              B:We're playing...</a:t>
            </a:r>
          </a:p>
          <a:p>
            <a:r>
              <a:rPr lang="zh-CN" altLang="en-US" sz="3600"/>
              <a:t>                                </a:t>
            </a:r>
          </a:p>
        </p:txBody>
      </p:sp>
      <p:pic>
        <p:nvPicPr>
          <p:cNvPr id="11271" name="Picture 7" descr="在操场"/>
          <p:cNvPicPr>
            <a:picLocks noChangeAspect="1" noChangeArrowheads="1"/>
          </p:cNvPicPr>
          <p:nvPr>
            <p:ph idx="1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4149725"/>
            <a:ext cx="3779838" cy="2708275"/>
          </a:xfrm>
          <a:noFill/>
          <a:ln/>
        </p:spPr>
      </p:pic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0" y="2276475"/>
            <a:ext cx="325438" cy="5794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200"/>
              <a:t>1</a:t>
            </a:r>
          </a:p>
        </p:txBody>
      </p:sp>
      <p:sp>
        <p:nvSpPr>
          <p:cNvPr id="11273" name="Text Box 9"/>
          <p:cNvSpPr txBox="1">
            <a:spLocks noChangeArrowheads="1"/>
          </p:cNvSpPr>
          <p:nvPr/>
        </p:nvSpPr>
        <p:spPr bwMode="auto">
          <a:xfrm>
            <a:off x="8821738" y="2205038"/>
            <a:ext cx="287337" cy="5794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200"/>
              <a:t>2</a:t>
            </a:r>
          </a:p>
        </p:txBody>
      </p:sp>
      <p:sp>
        <p:nvSpPr>
          <p:cNvPr id="11274" name="Text Box 10"/>
          <p:cNvSpPr txBox="1">
            <a:spLocks noChangeArrowheads="1"/>
          </p:cNvSpPr>
          <p:nvPr/>
        </p:nvSpPr>
        <p:spPr bwMode="auto">
          <a:xfrm>
            <a:off x="1588" y="6310313"/>
            <a:ext cx="322262" cy="5794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200"/>
              <a:t>3</a:t>
            </a:r>
          </a:p>
        </p:txBody>
      </p:sp>
      <p:sp>
        <p:nvSpPr>
          <p:cNvPr id="11275" name="Text Box 11"/>
          <p:cNvSpPr txBox="1">
            <a:spLocks noChangeArrowheads="1"/>
          </p:cNvSpPr>
          <p:nvPr/>
        </p:nvSpPr>
        <p:spPr bwMode="auto">
          <a:xfrm>
            <a:off x="8820150" y="6308725"/>
            <a:ext cx="304800" cy="5794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200"/>
              <a:t>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5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5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5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0" grpId="0" bldLvl="0" autoUpdateAnimBg="0"/>
      <p:bldP spid="11272" grpId="0" bldLvl="0" animBg="1" autoUpdateAnimBg="0"/>
      <p:bldP spid="11273" grpId="0" bldLvl="0" animBg="1" autoUpdateAnimBg="0"/>
      <p:bldP spid="11274" grpId="0" bldLvl="0" animBg="1" autoUpdateAnimBg="0"/>
      <p:bldP spid="11275" grpId="0" bldLvl="0" animBg="1" autoUpdateAnimBg="0"/>
    </p:bldLst>
  </p:timing>
</p:sld>
</file>

<file path=ppt/theme/theme1.xml><?xml version="1.0" encoding="utf-8"?>
<a:theme xmlns:a="http://schemas.openxmlformats.org/drawingml/2006/main" name="第一PPT模板网-WWW.1PPT.COM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</TotalTime>
  <Pages>0</Pages>
  <Words>473</Words>
  <Characters>0</Characters>
  <Application>Microsoft Office PowerPoint</Application>
  <DocSecurity>0</DocSecurity>
  <PresentationFormat>全屏显示(4:3)</PresentationFormat>
  <Lines>0</Lines>
  <Paragraphs>70</Paragraphs>
  <Slides>15</Slides>
  <Notes>1</Notes>
  <HiddenSlides>0</HiddenSlides>
  <MMClips>4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15</vt:i4>
      </vt:variant>
    </vt:vector>
  </HeadingPairs>
  <TitlesOfParts>
    <vt:vector size="24" baseType="lpstr">
      <vt:lpstr>Arial</vt:lpstr>
      <vt:lpstr>宋体</vt:lpstr>
      <vt:lpstr>Wingdings</vt:lpstr>
      <vt:lpstr>华文隶书</vt:lpstr>
      <vt:lpstr>仿宋_GB2312</vt:lpstr>
      <vt:lpstr>幼圆</vt:lpstr>
      <vt:lpstr>华文行楷</vt:lpstr>
      <vt:lpstr>第一PPT模板网-WWW.1PPT.COM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>www.edudown.net</Manager>
  <Company>www.edudown.net</Company>
  <LinksUpToDate>false</LinksUpToDate>
  <CharactersWithSpaces>0</CharactersWithSpaces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第一PPT模板网-WWW.1PPT.COM</dc:title>
  <dc:subject>第一PPT模板网-WWW.1PPT.COM</dc:subject>
  <dc:creator>第一PPT模板网-WWW.1PPT.COM</dc:creator>
  <cp:keywords>第一PPT模板网-WWW.1PPT.COM</cp:keywords>
  <dc:description>第一PPT模板网-WWW.1PPT.COM_x000d_
</dc:description>
  <cp:lastModifiedBy>微软用户</cp:lastModifiedBy>
  <cp:revision>100</cp:revision>
  <dcterms:created xsi:type="dcterms:W3CDTF">2013-04-01T06:21:12Z</dcterms:created>
  <dcterms:modified xsi:type="dcterms:W3CDTF">2017-01-08T01:16:52Z</dcterms:modified>
  <cp:category>第一PPT模板网-WWW.1PPT.COM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2052-8.1.0.3526</vt:lpwstr>
  </property>
</Properties>
</file>