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7" r:id="rId1"/>
    <p:sldMasterId id="2147483701" r:id="rId2"/>
  </p:sldMasterIdLst>
  <p:notesMasterIdLst>
    <p:notesMasterId r:id="rId41"/>
  </p:notesMasterIdLst>
  <p:sldIdLst>
    <p:sldId id="256" r:id="rId3"/>
    <p:sldId id="318" r:id="rId4"/>
    <p:sldId id="319" r:id="rId5"/>
    <p:sldId id="320" r:id="rId6"/>
    <p:sldId id="321" r:id="rId7"/>
    <p:sldId id="322" r:id="rId8"/>
    <p:sldId id="323" r:id="rId9"/>
    <p:sldId id="324" r:id="rId10"/>
    <p:sldId id="325" r:id="rId11"/>
    <p:sldId id="326" r:id="rId12"/>
    <p:sldId id="327" r:id="rId13"/>
    <p:sldId id="328" r:id="rId14"/>
    <p:sldId id="329" r:id="rId15"/>
    <p:sldId id="330" r:id="rId16"/>
    <p:sldId id="331" r:id="rId17"/>
    <p:sldId id="332" r:id="rId18"/>
    <p:sldId id="269" r:id="rId19"/>
    <p:sldId id="278" r:id="rId20"/>
    <p:sldId id="293" r:id="rId21"/>
    <p:sldId id="284" r:id="rId22"/>
    <p:sldId id="317" r:id="rId23"/>
    <p:sldId id="313" r:id="rId24"/>
    <p:sldId id="279" r:id="rId25"/>
    <p:sldId id="287" r:id="rId26"/>
    <p:sldId id="288" r:id="rId27"/>
    <p:sldId id="316" r:id="rId28"/>
    <p:sldId id="301" r:id="rId29"/>
    <p:sldId id="302" r:id="rId30"/>
    <p:sldId id="314" r:id="rId31"/>
    <p:sldId id="315" r:id="rId32"/>
    <p:sldId id="260" r:id="rId33"/>
    <p:sldId id="303" r:id="rId34"/>
    <p:sldId id="304" r:id="rId35"/>
    <p:sldId id="305" r:id="rId36"/>
    <p:sldId id="306" r:id="rId37"/>
    <p:sldId id="307" r:id="rId38"/>
    <p:sldId id="308" r:id="rId39"/>
    <p:sldId id="333" r:id="rId40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sz="5400" kern="1200">
        <a:solidFill>
          <a:srgbClr val="FF0000"/>
        </a:solidFill>
        <a:latin typeface="Arial" pitchFamily="34" charset="0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5400" kern="1200">
        <a:solidFill>
          <a:srgbClr val="FF0000"/>
        </a:solidFill>
        <a:latin typeface="Arial" pitchFamily="34" charset="0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5400" kern="1200">
        <a:solidFill>
          <a:srgbClr val="FF0000"/>
        </a:solidFill>
        <a:latin typeface="Arial" pitchFamily="34" charset="0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5400" kern="1200">
        <a:solidFill>
          <a:srgbClr val="FF0000"/>
        </a:solidFill>
        <a:latin typeface="Arial" pitchFamily="34" charset="0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5400" kern="1200">
        <a:solidFill>
          <a:srgbClr val="FF0000"/>
        </a:solidFill>
        <a:latin typeface="Arial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sz="5400" kern="1200">
        <a:solidFill>
          <a:srgbClr val="FF0000"/>
        </a:solidFill>
        <a:latin typeface="Arial" pitchFamily="34" charset="0"/>
        <a:ea typeface="宋体" pitchFamily="2" charset="-122"/>
        <a:cs typeface="+mn-cs"/>
      </a:defRPr>
    </a:lvl6pPr>
    <a:lvl7pPr marL="2743200" algn="l" defTabSz="914400" rtl="0" eaLnBrk="1" latinLnBrk="0" hangingPunct="1">
      <a:defRPr sz="5400" kern="1200">
        <a:solidFill>
          <a:srgbClr val="FF0000"/>
        </a:solidFill>
        <a:latin typeface="Arial" pitchFamily="34" charset="0"/>
        <a:ea typeface="宋体" pitchFamily="2" charset="-122"/>
        <a:cs typeface="+mn-cs"/>
      </a:defRPr>
    </a:lvl7pPr>
    <a:lvl8pPr marL="3200400" algn="l" defTabSz="914400" rtl="0" eaLnBrk="1" latinLnBrk="0" hangingPunct="1">
      <a:defRPr sz="5400" kern="1200">
        <a:solidFill>
          <a:srgbClr val="FF0000"/>
        </a:solidFill>
        <a:latin typeface="Arial" pitchFamily="34" charset="0"/>
        <a:ea typeface="宋体" pitchFamily="2" charset="-122"/>
        <a:cs typeface="+mn-cs"/>
      </a:defRPr>
    </a:lvl8pPr>
    <a:lvl9pPr marL="3657600" algn="l" defTabSz="914400" rtl="0" eaLnBrk="1" latinLnBrk="0" hangingPunct="1">
      <a:defRPr sz="5400" kern="1200">
        <a:solidFill>
          <a:srgbClr val="FF0000"/>
        </a:solidFill>
        <a:latin typeface="Arial" pitchFamily="34" charset="0"/>
        <a:ea typeface="宋体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A9B7F5"/>
    <a:srgbClr val="0066F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9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9" d="100"/>
        <a:sy n="59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78ADC7-01FD-427F-AAF0-77C2C9FEA498}" type="datetimeFigureOut">
              <a:rPr lang="zh-CN" altLang="en-US" smtClean="0"/>
              <a:t>2017-1-8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1410A4-913C-4FDB-97C7-35ECB447764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598613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1ppt.com/powerpoint/" TargetMode="External"/><Relationship Id="rId13" Type="http://schemas.openxmlformats.org/officeDocument/2006/relationships/hyperlink" Target="http://www.1ppt.cn/" TargetMode="External"/><Relationship Id="rId18" Type="http://schemas.openxmlformats.org/officeDocument/2006/relationships/hyperlink" Target="http://www.1ppt.com/kejian/meishu/" TargetMode="External"/><Relationship Id="rId3" Type="http://schemas.openxmlformats.org/officeDocument/2006/relationships/hyperlink" Target="http://www.1ppt.com/moban/" TargetMode="External"/><Relationship Id="rId21" Type="http://schemas.openxmlformats.org/officeDocument/2006/relationships/hyperlink" Target="http://www.1ppt.com/kejian/huaxue/" TargetMode="External"/><Relationship Id="rId7" Type="http://schemas.openxmlformats.org/officeDocument/2006/relationships/hyperlink" Target="http://www.1ppt.com/xiazai/" TargetMode="External"/><Relationship Id="rId12" Type="http://schemas.openxmlformats.org/officeDocument/2006/relationships/hyperlink" Target="http://www.1ppt.com/jiaoan/" TargetMode="External"/><Relationship Id="rId17" Type="http://schemas.openxmlformats.org/officeDocument/2006/relationships/hyperlink" Target="http://www.1ppt.com/kejian/yingyu/" TargetMode="External"/><Relationship Id="rId2" Type="http://schemas.openxmlformats.org/officeDocument/2006/relationships/slide" Target="../slides/slide5.xml"/><Relationship Id="rId16" Type="http://schemas.openxmlformats.org/officeDocument/2006/relationships/hyperlink" Target="http://www.1ppt.com/kejian/shuxue/" TargetMode="External"/><Relationship Id="rId20" Type="http://schemas.openxmlformats.org/officeDocument/2006/relationships/hyperlink" Target="http://www.1ppt.com/kejian/wuli/" TargetMode="External"/><Relationship Id="rId1" Type="http://schemas.openxmlformats.org/officeDocument/2006/relationships/notesMaster" Target="../notesMasters/notesMaster1.xml"/><Relationship Id="rId6" Type="http://schemas.openxmlformats.org/officeDocument/2006/relationships/hyperlink" Target="http://www.1ppt.com/tubiao/" TargetMode="External"/><Relationship Id="rId11" Type="http://schemas.openxmlformats.org/officeDocument/2006/relationships/hyperlink" Target="http://www.1ppt.com/shiti/" TargetMode="External"/><Relationship Id="rId24" Type="http://schemas.openxmlformats.org/officeDocument/2006/relationships/hyperlink" Target="http://www.1ppt.com/kejian/lishi/" TargetMode="External"/><Relationship Id="rId5" Type="http://schemas.openxmlformats.org/officeDocument/2006/relationships/hyperlink" Target="http://www.1ppt.com/beijing/" TargetMode="External"/><Relationship Id="rId15" Type="http://schemas.openxmlformats.org/officeDocument/2006/relationships/hyperlink" Target="http://www.1ppt.com/kejian/yuwen/" TargetMode="External"/><Relationship Id="rId23" Type="http://schemas.openxmlformats.org/officeDocument/2006/relationships/hyperlink" Target="http://www.1ppt.com/kejian/dili/" TargetMode="External"/><Relationship Id="rId10" Type="http://schemas.openxmlformats.org/officeDocument/2006/relationships/hyperlink" Target="http://www.1ppt.com/fanwen/" TargetMode="External"/><Relationship Id="rId19" Type="http://schemas.openxmlformats.org/officeDocument/2006/relationships/hyperlink" Target="http://www.1ppt.com/kejian/kexue/" TargetMode="External"/><Relationship Id="rId4" Type="http://schemas.openxmlformats.org/officeDocument/2006/relationships/hyperlink" Target="http://www.1ppt.com/sucai/" TargetMode="External"/><Relationship Id="rId9" Type="http://schemas.openxmlformats.org/officeDocument/2006/relationships/hyperlink" Target="http://www.1ppt.com/ziliao/" TargetMode="External"/><Relationship Id="rId14" Type="http://schemas.openxmlformats.org/officeDocument/2006/relationships/hyperlink" Target="http://www.1ppt.com/kejian/" TargetMode="External"/><Relationship Id="rId22" Type="http://schemas.openxmlformats.org/officeDocument/2006/relationships/hyperlink" Target="http://www.1ppt.com/kejian/shengwu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PPT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模板：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3"/>
              </a:rPr>
              <a:t>www.1ppt.com/moban/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              PPT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素材：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4"/>
              </a:rPr>
              <a:t>www.1ppt.com/sucai/</a:t>
            </a:r>
            <a:endParaRPr lang="en-US" altLang="zh-CN" sz="1200" dirty="0" smtClean="0">
              <a:solidFill>
                <a:srgbClr val="EEECE1">
                  <a:lumMod val="25000"/>
                </a:srgbClr>
              </a:solidFill>
            </a:endParaRPr>
          </a:p>
          <a:p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PPT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背景：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5"/>
              </a:rPr>
              <a:t>www.1ppt.com/beijing/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               PPT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图表：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6"/>
              </a:rPr>
              <a:t>www.1ppt.com/tubiao/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  </a:t>
            </a:r>
          </a:p>
          <a:p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PPT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下载：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7"/>
              </a:rPr>
              <a:t>www.1ppt.com/xiazai/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                 PPT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教程： 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8"/>
              </a:rPr>
              <a:t>www.1ppt.com/powerpoint/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  </a:t>
            </a:r>
          </a:p>
          <a:p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资料下载：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9"/>
              </a:rPr>
              <a:t>www.1ppt.com/ziliao/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               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范文下载：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10"/>
              </a:rPr>
              <a:t>www.1ppt.com/fanwen/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         </a:t>
            </a:r>
          </a:p>
          <a:p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试卷下载：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11"/>
              </a:rPr>
              <a:t>www.1ppt.com/shiti/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                 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教案下载：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12"/>
              </a:rPr>
              <a:t>www.1ppt.com/jiaoan/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           </a:t>
            </a:r>
          </a:p>
          <a:p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PPT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论坛：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13"/>
              </a:rPr>
              <a:t>www.1ppt.cn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                                  PPT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课件：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14"/>
              </a:rPr>
              <a:t>www.1ppt.com/kejian/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</a:t>
            </a:r>
          </a:p>
          <a:p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语文课件：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15"/>
              </a:rPr>
              <a:t>www.1ppt.com/kejian/yuwen/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数学课件：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16"/>
              </a:rPr>
              <a:t>www.1ppt.com/kejian/shuxue/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</a:t>
            </a:r>
          </a:p>
          <a:p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英语课件：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17"/>
              </a:rPr>
              <a:t>www.1ppt.com/kejian/yingyu/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美术课件：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18"/>
              </a:rPr>
              <a:t>www.1ppt.com/kejian/meishu/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</a:t>
            </a:r>
          </a:p>
          <a:p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科学课件：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19"/>
              </a:rPr>
              <a:t>www.1ppt.com/kejian/kexue/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 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物理课件：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20"/>
              </a:rPr>
              <a:t>www.1ppt.com/kejian/wuli/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</a:t>
            </a:r>
          </a:p>
          <a:p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化学课件：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21"/>
              </a:rPr>
              <a:t>www.1ppt.com/kejian/huaxue/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生物课件：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22"/>
              </a:rPr>
              <a:t>www.1ppt.com/kejian/shengwu/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</a:t>
            </a:r>
          </a:p>
          <a:p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地理课件：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23"/>
              </a:rPr>
              <a:t>www.1ppt.com/kejian/dili/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      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历史课件：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24"/>
              </a:rPr>
              <a:t>www.1ppt.com/kejian/lishi/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    </a:t>
            </a:r>
          </a:p>
          <a:p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</a:t>
            </a:r>
            <a:endParaRPr lang="zh-CN" altLang="en-US" sz="1200" dirty="0" smtClean="0">
              <a:solidFill>
                <a:srgbClr val="EEECE1">
                  <a:lumMod val="25000"/>
                </a:srgbClr>
              </a:solidFill>
            </a:endParaRP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1410A4-913C-4FDB-97C7-35ECB4477645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87238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3757E0-64FE-4CD9-AAC1-8DDF31BE24DF}" type="slidenum">
              <a:rPr lang="zh-CN" altLang="zh-CN"/>
              <a:pPr/>
              <a:t>‹#›</a:t>
            </a:fld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21843390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36B8A7-D7A4-4856-9606-AEC6C359E45F}" type="slidenum">
              <a:rPr lang="zh-CN" altLang="zh-CN"/>
              <a:pPr/>
              <a:t>‹#›</a:t>
            </a:fld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6199328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E77BEB-45B6-4443-9C7D-B44F2BD1077A}" type="slidenum">
              <a:rPr lang="zh-CN" altLang="zh-CN"/>
              <a:pPr/>
              <a:t>‹#›</a:t>
            </a:fld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5183378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2017-1-8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03359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2017-1-8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06985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2017-1-8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97666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2017-1-8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90618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2017-1-8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29056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2017-1-8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92090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2017-1-8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461258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2017-1-8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92972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624FC8-07B7-454A-9DAD-FB1A558404FA}" type="slidenum">
              <a:rPr lang="zh-CN" altLang="zh-CN"/>
              <a:pPr/>
              <a:t>‹#›</a:t>
            </a:fld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372179587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2017-1-8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065987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2017-1-8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81903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2017-1-8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88348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4A5A2F-615C-404E-83A9-7685E0C8E3A2}" type="slidenum">
              <a:rPr lang="zh-CN" altLang="zh-CN"/>
              <a:pPr/>
              <a:t>‹#›</a:t>
            </a:fld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1735905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B1D49F-7408-4B4E-845A-29B76BAB4F8D}" type="slidenum">
              <a:rPr lang="zh-CN" altLang="zh-CN"/>
              <a:pPr/>
              <a:t>‹#›</a:t>
            </a:fld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29806931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6D9DFC-E29D-45C5-B4C3-E2C07B6885BA}" type="slidenum">
              <a:rPr lang="zh-CN" altLang="zh-CN"/>
              <a:pPr/>
              <a:t>‹#›</a:t>
            </a:fld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33880530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0D25E5-5F95-4FF8-9229-CC6293530282}" type="slidenum">
              <a:rPr lang="zh-CN" altLang="zh-CN"/>
              <a:pPr/>
              <a:t>‹#›</a:t>
            </a:fld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26292743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53D5A0-83EF-44FA-8F22-0A2A800C9A9F}" type="slidenum">
              <a:rPr lang="zh-CN" altLang="zh-CN"/>
              <a:pPr/>
              <a:t>‹#›</a:t>
            </a:fld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941411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E52628-AC5A-40EA-982C-0C088959AC51}" type="slidenum">
              <a:rPr lang="zh-CN" altLang="zh-CN"/>
              <a:pPr/>
              <a:t>‹#›</a:t>
            </a:fld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11645548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343FEC-F928-4638-B8CB-CF9424DC0CAD}" type="slidenum">
              <a:rPr lang="zh-CN" altLang="zh-CN"/>
              <a:pPr/>
              <a:t>‹#›</a:t>
            </a:fld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22729467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smtClean="0"/>
              <a:t>单击此处编辑母版标题样式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dirty="0" smtClean="0"/>
              <a:t>单击此处编辑母版文本样式</a:t>
            </a:r>
          </a:p>
          <a:p>
            <a:pPr lvl="1"/>
            <a:r>
              <a:rPr lang="zh-CN" dirty="0" smtClean="0"/>
              <a:t>第二级</a:t>
            </a:r>
          </a:p>
          <a:p>
            <a:pPr lvl="2"/>
            <a:r>
              <a:rPr lang="zh-CN" dirty="0" smtClean="0"/>
              <a:t>第三级</a:t>
            </a:r>
          </a:p>
          <a:p>
            <a:pPr lvl="3"/>
            <a:r>
              <a:rPr lang="zh-CN" dirty="0" smtClean="0"/>
              <a:t>第四级</a:t>
            </a:r>
          </a:p>
          <a:p>
            <a:pPr lvl="4"/>
            <a:r>
              <a:rPr lang="zh-CN" dirty="0" smtClean="0"/>
              <a:t>第五级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endParaRPr lang="zh-CN" altLang="zh-CN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</a:defRPr>
            </a:lvl1pPr>
          </a:lstStyle>
          <a:p>
            <a:endParaRPr lang="zh-CN" altLang="zh-CN"/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2E4FCBE7-3149-446B-8C69-0F9753D9EFF6}" type="slidenum">
              <a:rPr lang="zh-CN" altLang="zh-CN"/>
              <a:pPr/>
              <a:t>‹#›</a:t>
            </a:fld>
            <a:endParaRPr lang="zh-CN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宋体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2017-1-8</a:t>
            </a:fld>
            <a:endParaRPr lang="zh-CN" altLang="en-US">
              <a:solidFill>
                <a:prstClr val="black">
                  <a:tint val="75000"/>
                </a:prstClr>
              </a:solidFill>
              <a:latin typeface="Calibri"/>
              <a:ea typeface="宋体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zh-CN" altLang="en-US">
              <a:solidFill>
                <a:prstClr val="black">
                  <a:tint val="75000"/>
                </a:prstClr>
              </a:solidFill>
              <a:latin typeface="Calibri"/>
              <a:ea typeface="宋体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宋体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  <a:latin typeface="Calibri"/>
              <a:ea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3057095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9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12" Type="http://schemas.openxmlformats.org/officeDocument/2006/relationships/image" Target="../media/image38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11" Type="http://schemas.openxmlformats.org/officeDocument/2006/relationships/image" Target="../media/image37.jpeg"/><Relationship Id="rId5" Type="http://schemas.openxmlformats.org/officeDocument/2006/relationships/image" Target="../media/image31.pn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7.xml"/><Relationship Id="rId1" Type="http://schemas.openxmlformats.org/officeDocument/2006/relationships/audio" Target="file:///H:\&#35838;&#20214;\&#20108;&#24180;&#32423;\M5\&#37325;&#40723;&#28857;&#26377;&#27668;&#21183;&#30340;%20Rap%20&#35828;&#21809;&#20276;&#22863;.mp3" TargetMode="Externa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gi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gi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gif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eg"/><Relationship Id="rId3" Type="http://schemas.openxmlformats.org/officeDocument/2006/relationships/image" Target="../media/image52.jpeg"/><Relationship Id="rId7" Type="http://schemas.openxmlformats.org/officeDocument/2006/relationships/image" Target="../media/image55.jpeg"/><Relationship Id="rId2" Type="http://schemas.openxmlformats.org/officeDocument/2006/relationships/image" Target="../media/image51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jpeg"/><Relationship Id="rId5" Type="http://schemas.openxmlformats.org/officeDocument/2006/relationships/image" Target="../media/image5.png"/><Relationship Id="rId4" Type="http://schemas.openxmlformats.org/officeDocument/2006/relationships/image" Target="../media/image53.jpeg"/><Relationship Id="rId9" Type="http://schemas.openxmlformats.org/officeDocument/2006/relationships/image" Target="../media/image57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0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2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4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6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8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0.jpe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hyperlink" Target="http://www.1ppt.com/xiazai/" TargetMode="External"/><Relationship Id="rId13" Type="http://schemas.openxmlformats.org/officeDocument/2006/relationships/hyperlink" Target="http://www.1ppt.com/kejian/" TargetMode="External"/><Relationship Id="rId18" Type="http://schemas.openxmlformats.org/officeDocument/2006/relationships/image" Target="../media/image71.png"/><Relationship Id="rId3" Type="http://schemas.openxmlformats.org/officeDocument/2006/relationships/hyperlink" Target="http://www.1ppt.com/hangye/" TargetMode="External"/><Relationship Id="rId7" Type="http://schemas.openxmlformats.org/officeDocument/2006/relationships/hyperlink" Target="http://www.1ppt.com/tubiao/" TargetMode="External"/><Relationship Id="rId12" Type="http://schemas.openxmlformats.org/officeDocument/2006/relationships/hyperlink" Target="http://www.1ppt.com/ziliao/" TargetMode="External"/><Relationship Id="rId17" Type="http://schemas.openxmlformats.org/officeDocument/2006/relationships/hyperlink" Target="http://www.1ppt.cn/" TargetMode="External"/><Relationship Id="rId2" Type="http://schemas.openxmlformats.org/officeDocument/2006/relationships/hyperlink" Target="http://www.1ppt.com/moban/" TargetMode="External"/><Relationship Id="rId16" Type="http://schemas.openxmlformats.org/officeDocument/2006/relationships/hyperlink" Target="http://www.1ppt.com/jiaoan/" TargetMode="External"/><Relationship Id="rId20" Type="http://schemas.openxmlformats.org/officeDocument/2006/relationships/image" Target="../media/image73.png"/><Relationship Id="rId1" Type="http://schemas.openxmlformats.org/officeDocument/2006/relationships/slideLayout" Target="../slideLayouts/slideLayout13.xml"/><Relationship Id="rId6" Type="http://schemas.openxmlformats.org/officeDocument/2006/relationships/hyperlink" Target="http://www.1ppt.com/beijing/" TargetMode="External"/><Relationship Id="rId11" Type="http://schemas.openxmlformats.org/officeDocument/2006/relationships/hyperlink" Target="http://www.1ppt.com/excel/" TargetMode="External"/><Relationship Id="rId5" Type="http://schemas.openxmlformats.org/officeDocument/2006/relationships/hyperlink" Target="http://www.1ppt.com/sucai/" TargetMode="External"/><Relationship Id="rId15" Type="http://schemas.openxmlformats.org/officeDocument/2006/relationships/hyperlink" Target="http://www.1ppt.com/shiti/" TargetMode="External"/><Relationship Id="rId10" Type="http://schemas.openxmlformats.org/officeDocument/2006/relationships/hyperlink" Target="http://www.1ppt.com/word/" TargetMode="External"/><Relationship Id="rId19" Type="http://schemas.openxmlformats.org/officeDocument/2006/relationships/image" Target="../media/image72.png"/><Relationship Id="rId4" Type="http://schemas.openxmlformats.org/officeDocument/2006/relationships/hyperlink" Target="http://www.1ppt.com/jieri/" TargetMode="External"/><Relationship Id="rId9" Type="http://schemas.openxmlformats.org/officeDocument/2006/relationships/hyperlink" Target="http://www.1ppt.com/powerpoint/" TargetMode="External"/><Relationship Id="rId14" Type="http://schemas.openxmlformats.org/officeDocument/2006/relationships/hyperlink" Target="http://www.1ppt.com/fanwen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hyperlink" Target="file:///E:\work\11&#32423;\&#24594;&#25918;&#20108;&#24180;&#32423;\&#25945;&#26696;\&#20108;&#19979;\&#20108;&#24180;&#32423;&#19979;&#20876;&#20844;&#24320;&#35838;m3u1\m3\Module%203%20Unit%201%20Sam%20isnt%20tidying%20his%20room_clip.flv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file:///E:\work\11&#32423;\&#24594;&#25918;&#20108;&#24180;&#32423;\&#25945;&#26696;\&#20108;&#19979;\&#20108;&#24180;&#32423;&#19979;&#20876;&#20844;&#24320;&#35838;m3u1\m3\Module%203%20Unit%201%20Sam%20isnt%20tidying%20his%20room_clip.flv" TargetMode="Externa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hyperlink" Target="file:///E:\work\11&#32423;\&#24594;&#25918;&#20108;&#24180;&#32423;\&#25945;&#26696;\&#20108;&#19979;\&#20108;&#24180;&#32423;&#19979;&#20876;&#20844;&#24320;&#35838;m3u1\m3\Module%203%20Unit%201%20Sam%20isnt%20tidying%20his%20room_clip.flv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620891" y="2852936"/>
            <a:ext cx="8136904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CN" altLang="zh-CN" b="1" dirty="0" smtClean="0"/>
              <a:t>I </a:t>
            </a:r>
            <a:r>
              <a:rPr lang="zh-CN" altLang="zh-CN" b="1" dirty="0"/>
              <a:t>usually play basketball</a:t>
            </a:r>
          </a:p>
        </p:txBody>
      </p:sp>
      <p:sp>
        <p:nvSpPr>
          <p:cNvPr id="7171" name="Rectangle 3"/>
          <p:cNvSpPr>
            <a:spLocks noChangeArrowheads="1"/>
          </p:cNvSpPr>
          <p:nvPr/>
        </p:nvSpPr>
        <p:spPr bwMode="auto">
          <a:xfrm>
            <a:off x="0" y="5661025"/>
            <a:ext cx="45720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zh-CN" altLang="zh-CN" b="1">
              <a:solidFill>
                <a:schemeClr val="tx2"/>
              </a:solidFill>
            </a:endParaRPr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1907704" y="1465964"/>
            <a:ext cx="4911922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zh-CN" altLang="zh-CN" sz="4800" b="1" dirty="0"/>
              <a:t>Module </a:t>
            </a:r>
            <a:r>
              <a:rPr lang="zh-CN" altLang="zh-CN" sz="4800" b="1" dirty="0" smtClean="0"/>
              <a:t>6</a:t>
            </a:r>
            <a:r>
              <a:rPr lang="en-US" altLang="zh-CN" sz="4800" b="1" dirty="0" smtClean="0"/>
              <a:t> </a:t>
            </a:r>
            <a:r>
              <a:rPr lang="zh-CN" altLang="zh-CN" sz="4800" b="1" dirty="0" smtClean="0"/>
              <a:t>Unit 1 </a:t>
            </a:r>
            <a:endParaRPr lang="zh-CN" altLang="zh-CN" sz="4800" b="1" dirty="0"/>
          </a:p>
        </p:txBody>
      </p:sp>
      <p:sp>
        <p:nvSpPr>
          <p:cNvPr id="7173" name="WordArt 5" descr="窄竖线"/>
          <p:cNvSpPr>
            <a:spLocks noChangeArrowheads="1" noChangeShapeType="1"/>
          </p:cNvSpPr>
          <p:nvPr/>
        </p:nvSpPr>
        <p:spPr bwMode="auto">
          <a:xfrm>
            <a:off x="839413" y="476672"/>
            <a:ext cx="6534150" cy="812800"/>
          </a:xfrm>
          <a:prstGeom prst="rect">
            <a:avLst/>
          </a:prstGeom>
        </p:spPr>
        <p:txBody>
          <a:bodyPr wrap="none" fromWordArt="1">
            <a:prstTxWarp prst="textCurveUp">
              <a:avLst>
                <a:gd name="adj" fmla="val 40356"/>
              </a:avLst>
            </a:prstTxWarp>
          </a:bodyPr>
          <a:lstStyle/>
          <a:p>
            <a:pPr algn="ctr"/>
            <a:r>
              <a:rPr lang="zh-CN" altLang="en-US" sz="3600" b="1" kern="10" dirty="0">
                <a:ln w="12700" cmpd="sng">
                  <a:solidFill>
                    <a:srgbClr val="000000"/>
                  </a:solidFill>
                  <a:round/>
                  <a:headEnd/>
                  <a:tailEnd/>
                </a:ln>
                <a:blipFill dpi="0" rotWithShape="0">
                  <a:blip r:embed="rId2"/>
                  <a:srcRect/>
                  <a:tile tx="0" ty="0" sx="100000" sy="100000" flip="none" algn="tl"/>
                </a:blip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华文行楷"/>
                <a:ea typeface="华文行楷"/>
              </a:rPr>
              <a:t>外研版（一起）二年级英语下册</a:t>
            </a:r>
          </a:p>
        </p:txBody>
      </p:sp>
      <p:sp>
        <p:nvSpPr>
          <p:cNvPr id="8" name="矩形 7"/>
          <p:cNvSpPr/>
          <p:nvPr/>
        </p:nvSpPr>
        <p:spPr>
          <a:xfrm>
            <a:off x="2112146" y="5301208"/>
            <a:ext cx="5186035" cy="4702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ctr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kern="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第一</a:t>
            </a:r>
            <a:r>
              <a:rPr lang="en-US" altLang="zh-CN" sz="2400" b="1" kern="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2400" b="1" kern="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模板网</a:t>
            </a:r>
            <a:r>
              <a:rPr lang="en-US" altLang="zh-CN" sz="2400" b="1" kern="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-WWW.1PPT.COM</a:t>
            </a:r>
            <a:endParaRPr lang="en-US" altLang="zh-CN" sz="2400" b="1" kern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r>
              <a:rPr lang="en-US" altLang="zh-CN"/>
              <a:t>playtime </a:t>
            </a:r>
            <a:r>
              <a:rPr lang="zh-CN" altLang="en-US"/>
              <a:t>游戏时间</a:t>
            </a:r>
          </a:p>
        </p:txBody>
      </p:sp>
      <p:pic>
        <p:nvPicPr>
          <p:cNvPr id="52228" name="Picture 4" descr="20091010104343639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700213"/>
            <a:ext cx="9144000" cy="5329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r>
              <a:rPr lang="en-US" altLang="zh-CN"/>
              <a:t>hide-and-seek </a:t>
            </a:r>
            <a:r>
              <a:rPr lang="zh-CN" altLang="en-US"/>
              <a:t>抓迷藏</a:t>
            </a:r>
          </a:p>
        </p:txBody>
      </p:sp>
      <p:pic>
        <p:nvPicPr>
          <p:cNvPr id="53252" name="Picture 4" descr="433145_100025000_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700213"/>
            <a:ext cx="9144000" cy="541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60350"/>
            <a:ext cx="8540750" cy="936625"/>
          </a:xfrm>
        </p:spPr>
        <p:txBody>
          <a:bodyPr/>
          <a:lstStyle/>
          <a:p>
            <a:r>
              <a:rPr lang="en-US" altLang="zh-CN"/>
              <a:t>no one </a:t>
            </a:r>
            <a:r>
              <a:rPr lang="zh-CN" altLang="en-US"/>
              <a:t>没有人</a:t>
            </a:r>
          </a:p>
        </p:txBody>
      </p:sp>
      <p:pic>
        <p:nvPicPr>
          <p:cNvPr id="54276" name="Picture 4" descr="20060514154552579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196975"/>
            <a:ext cx="9144000" cy="566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79613" y="1557338"/>
            <a:ext cx="5184775" cy="4402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51" name="WordArt 3" descr="白色大理石"/>
          <p:cNvSpPr>
            <a:spLocks noChangeArrowheads="1" noChangeShapeType="1" noTextEdit="1"/>
          </p:cNvSpPr>
          <p:nvPr/>
        </p:nvSpPr>
        <p:spPr bwMode="auto">
          <a:xfrm>
            <a:off x="1187450" y="333375"/>
            <a:ext cx="7200900" cy="11509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</a:sp3d>
          </a:bodyPr>
          <a:lstStyle/>
          <a:p>
            <a:pPr algn="ctr"/>
            <a:r>
              <a:rPr lang="en-US" altLang="zh-CN" sz="3600" kern="10">
                <a:ln w="9525">
                  <a:round/>
                  <a:headEnd/>
                  <a:tailEnd/>
                </a:ln>
                <a:blipFill dpi="0" rotWithShape="0">
                  <a:blip r:embed="rId3"/>
                  <a:srcRect/>
                  <a:tile tx="0" ty="0" sx="100000" sy="100000" flip="none" algn="tl"/>
                </a:blipFill>
                <a:latin typeface="宋体"/>
                <a:ea typeface="宋体"/>
              </a:rPr>
              <a:t>clapping games</a:t>
            </a:r>
            <a:endParaRPr lang="zh-CN" altLang="en-US" sz="3600" kern="10">
              <a:ln w="9525">
                <a:round/>
                <a:headEnd/>
                <a:tailEnd/>
              </a:ln>
              <a:blipFill dpi="0" rotWithShape="0">
                <a:blip r:embed="rId3"/>
                <a:srcRect/>
                <a:tile tx="0" ty="0" sx="100000" sy="100000" flip="none" algn="tl"/>
              </a:blipFill>
              <a:latin typeface="宋体"/>
              <a:ea typeface="宋体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3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 descr="rurl4_b=f52733238bc189dd92eac1a168c98ddf1334ca4171e8850605b53c43bb948c131b2fb0b8ace385e785ebe96e23351d94d8a7b0b3a9686b04dfa4b506af424dd00b59aa2fa6943df55bf7b0386c32de2730a9c413&amp;a=29&amp;b=2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324975" cy="699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23" name="Picture 3" descr="数码相机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76375" y="0"/>
            <a:ext cx="5753100" cy="443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24" name="Text Box 4"/>
          <p:cNvSpPr txBox="1">
            <a:spLocks noChangeArrowheads="1"/>
          </p:cNvSpPr>
          <p:nvPr/>
        </p:nvSpPr>
        <p:spPr bwMode="auto">
          <a:xfrm>
            <a:off x="2514600" y="4572000"/>
            <a:ext cx="30607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r>
              <a:rPr lang="en-US" altLang="zh-CN" b="1">
                <a:solidFill>
                  <a:srgbClr val="FF0000"/>
                </a:solidFill>
                <a:latin typeface="Comic Sans MS" pitchFamily="66" charset="0"/>
              </a:rPr>
              <a:t>camera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 descr="rurl4_b=f52733238bc189dd92eac1a168c98ddf1334ca4171e8850605b53c43bb948c131b2fb0b8ace385e785ebe96e23351d94d8a7b0b3a9686b04dfa4b506af424dd00b59aa2fa6943df55bf7b0386c32de2730a9c413&amp;a=29&amp;b=2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324975" cy="699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47" name="Picture 3" descr="笑脸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24075" y="0"/>
            <a:ext cx="4460875" cy="446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348" name="Text Box 4"/>
          <p:cNvSpPr txBox="1">
            <a:spLocks noChangeArrowheads="1"/>
          </p:cNvSpPr>
          <p:nvPr/>
        </p:nvSpPr>
        <p:spPr bwMode="auto">
          <a:xfrm>
            <a:off x="3276600" y="4876800"/>
            <a:ext cx="2176463" cy="1098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r>
              <a:rPr lang="en-US" altLang="zh-CN" sz="6600" b="1">
                <a:solidFill>
                  <a:srgbClr val="FF0000"/>
                </a:solidFill>
                <a:latin typeface="Comic Sans MS" pitchFamily="66" charset="0"/>
              </a:rPr>
              <a:t>smile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内容占位符 6" descr="2007613103415420_2.jpg"/>
          <p:cNvPicPr>
            <a:picLocks noGrp="1" noChangeAspect="1"/>
          </p:cNvPicPr>
          <p:nvPr>
            <p:ph sz="quarter" idx="4294967295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1600200"/>
            <a:ext cx="4349750" cy="4525963"/>
          </a:xfrm>
        </p:spPr>
      </p:pic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700338" y="836613"/>
            <a:ext cx="4319587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r>
              <a:rPr lang="en-US" altLang="zh-CN" sz="3600" b="1">
                <a:latin typeface="Comic Sans MS" pitchFamily="66" charset="0"/>
              </a:rPr>
              <a:t>  danc</a:t>
            </a:r>
            <a:r>
              <a:rPr lang="en-US" altLang="zh-CN" sz="3600" b="1">
                <a:solidFill>
                  <a:srgbClr val="FF0000"/>
                </a:solidFill>
                <a:latin typeface="Comic Sans MS" pitchFamily="66" charset="0"/>
              </a:rPr>
              <a:t>ing</a:t>
            </a:r>
            <a:r>
              <a:rPr lang="en-US" altLang="zh-CN" sz="3600" b="1">
                <a:latin typeface="Comic Sans MS" pitchFamily="66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251520" y="908720"/>
            <a:ext cx="9396413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zh-CN" altLang="zh-CN" sz="6600" b="1" dirty="0"/>
          </a:p>
          <a:p>
            <a:r>
              <a:rPr lang="zh-CN" altLang="zh-CN" b="1" dirty="0"/>
              <a:t>My name is Tom. I’m ten years old.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81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81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4" descr="514042a1ec139[1]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Oval 5"/>
          <p:cNvSpPr>
            <a:spLocks noChangeArrowheads="1"/>
          </p:cNvSpPr>
          <p:nvPr/>
        </p:nvSpPr>
        <p:spPr bwMode="auto">
          <a:xfrm>
            <a:off x="3276600" y="3357563"/>
            <a:ext cx="790575" cy="576262"/>
          </a:xfrm>
          <a:prstGeom prst="ellipse">
            <a:avLst/>
          </a:prstGeom>
          <a:solidFill>
            <a:schemeClr val="accent1">
              <a:alpha val="0"/>
            </a:schemeClr>
          </a:solidFill>
          <a:ln w="38100" cmpd="sng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zh-CN" altLang="en-US" sz="1800" b="1">
              <a:solidFill>
                <a:schemeClr val="tx1"/>
              </a:solidFill>
            </a:endParaRPr>
          </a:p>
        </p:txBody>
      </p:sp>
      <p:sp>
        <p:nvSpPr>
          <p:cNvPr id="9220" name="Text Box 7"/>
          <p:cNvSpPr txBox="1">
            <a:spLocks noChangeArrowheads="1"/>
          </p:cNvSpPr>
          <p:nvPr/>
        </p:nvSpPr>
        <p:spPr bwMode="auto">
          <a:xfrm>
            <a:off x="179388" y="1484313"/>
            <a:ext cx="3024187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i="1"/>
              <a:t>S</a:t>
            </a:r>
            <a:r>
              <a:rPr lang="en-US" i="1">
                <a:solidFill>
                  <a:srgbClr val="003366"/>
                </a:solidFill>
              </a:rPr>
              <a:t>unday</a:t>
            </a:r>
          </a:p>
        </p:txBody>
      </p:sp>
      <p:sp>
        <p:nvSpPr>
          <p:cNvPr id="9221" name="Text Box 8"/>
          <p:cNvSpPr txBox="1">
            <a:spLocks noChangeArrowheads="1"/>
          </p:cNvSpPr>
          <p:nvPr/>
        </p:nvSpPr>
        <p:spPr bwMode="auto">
          <a:xfrm>
            <a:off x="900113" y="2349500"/>
            <a:ext cx="2376487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4800">
                <a:solidFill>
                  <a:srgbClr val="003366"/>
                </a:solidFill>
              </a:rPr>
              <a:t>星期天</a:t>
            </a:r>
          </a:p>
        </p:txBody>
      </p:sp>
      <p:sp>
        <p:nvSpPr>
          <p:cNvPr id="9222" name="Oval 9"/>
          <p:cNvSpPr>
            <a:spLocks noChangeArrowheads="1"/>
          </p:cNvSpPr>
          <p:nvPr/>
        </p:nvSpPr>
        <p:spPr bwMode="auto">
          <a:xfrm>
            <a:off x="3276600" y="2781300"/>
            <a:ext cx="741363" cy="568325"/>
          </a:xfrm>
          <a:prstGeom prst="ellipse">
            <a:avLst/>
          </a:prstGeom>
          <a:solidFill>
            <a:schemeClr val="accent1">
              <a:alpha val="0"/>
            </a:schemeClr>
          </a:solidFill>
          <a:ln w="38100" cmpd="sng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zh-CN" altLang="en-US" sz="1800" b="1">
              <a:solidFill>
                <a:schemeClr val="tx1"/>
              </a:solidFill>
            </a:endParaRPr>
          </a:p>
        </p:txBody>
      </p:sp>
      <p:sp>
        <p:nvSpPr>
          <p:cNvPr id="9223" name="AutoShape 10"/>
          <p:cNvSpPr>
            <a:spLocks noChangeArrowheads="1"/>
          </p:cNvSpPr>
          <p:nvPr/>
        </p:nvSpPr>
        <p:spPr bwMode="auto">
          <a:xfrm>
            <a:off x="3203575" y="1773238"/>
            <a:ext cx="936625" cy="647700"/>
          </a:xfrm>
          <a:prstGeom prst="irregularSeal1">
            <a:avLst/>
          </a:prstGeom>
          <a:solidFill>
            <a:schemeClr val="accent1">
              <a:alpha val="0"/>
            </a:schemeClr>
          </a:solidFill>
          <a:ln w="38100" cmpd="sng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9224" name="Oval 11"/>
          <p:cNvSpPr>
            <a:spLocks noChangeArrowheads="1"/>
          </p:cNvSpPr>
          <p:nvPr/>
        </p:nvSpPr>
        <p:spPr bwMode="auto">
          <a:xfrm>
            <a:off x="3203575" y="3860800"/>
            <a:ext cx="790575" cy="576263"/>
          </a:xfrm>
          <a:prstGeom prst="ellipse">
            <a:avLst/>
          </a:prstGeom>
          <a:solidFill>
            <a:schemeClr val="accent1">
              <a:alpha val="0"/>
            </a:schemeClr>
          </a:solidFill>
          <a:ln w="38100" cmpd="sng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zh-CN" altLang="en-US" sz="1800" b="1">
              <a:solidFill>
                <a:schemeClr val="tx1"/>
              </a:solidFill>
            </a:endParaRPr>
          </a:p>
        </p:txBody>
      </p:sp>
      <p:sp>
        <p:nvSpPr>
          <p:cNvPr id="9225" name="Text Box 13"/>
          <p:cNvSpPr txBox="1">
            <a:spLocks noChangeArrowheads="1"/>
          </p:cNvSpPr>
          <p:nvPr/>
        </p:nvSpPr>
        <p:spPr bwMode="auto">
          <a:xfrm>
            <a:off x="250825" y="3789363"/>
            <a:ext cx="3024188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i="1"/>
              <a:t>S</a:t>
            </a:r>
            <a:r>
              <a:rPr lang="en-US" i="1">
                <a:solidFill>
                  <a:srgbClr val="003366"/>
                </a:solidFill>
              </a:rPr>
              <a:t>unday</a:t>
            </a:r>
            <a:r>
              <a:rPr lang="en-US" i="1"/>
              <a:t>s</a:t>
            </a:r>
          </a:p>
        </p:txBody>
      </p:sp>
      <p:sp>
        <p:nvSpPr>
          <p:cNvPr id="9226" name="Oval 18"/>
          <p:cNvSpPr>
            <a:spLocks noChangeArrowheads="1"/>
          </p:cNvSpPr>
          <p:nvPr/>
        </p:nvSpPr>
        <p:spPr bwMode="auto">
          <a:xfrm>
            <a:off x="3203575" y="4437063"/>
            <a:ext cx="790575" cy="576262"/>
          </a:xfrm>
          <a:prstGeom prst="ellipse">
            <a:avLst/>
          </a:prstGeom>
          <a:solidFill>
            <a:schemeClr val="accent1">
              <a:alpha val="0"/>
            </a:schemeClr>
          </a:solidFill>
          <a:ln w="38100" cmpd="sng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zh-CN" altLang="en-US" sz="1800" b="1">
              <a:solidFill>
                <a:schemeClr val="tx1"/>
              </a:solidFill>
            </a:endParaRPr>
          </a:p>
        </p:txBody>
      </p:sp>
      <p:sp>
        <p:nvSpPr>
          <p:cNvPr id="9227" name="Text Box 13"/>
          <p:cNvSpPr txBox="1">
            <a:spLocks noChangeArrowheads="1"/>
          </p:cNvSpPr>
          <p:nvPr/>
        </p:nvSpPr>
        <p:spPr bwMode="auto">
          <a:xfrm>
            <a:off x="828675" y="44450"/>
            <a:ext cx="6048375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i="1"/>
              <a:t>On </a:t>
            </a:r>
            <a:r>
              <a:rPr lang="en-US" i="1"/>
              <a:t>S</a:t>
            </a:r>
            <a:r>
              <a:rPr lang="en-US" i="1">
                <a:solidFill>
                  <a:srgbClr val="003366"/>
                </a:solidFill>
              </a:rPr>
              <a:t>unday</a:t>
            </a:r>
            <a:r>
              <a:rPr lang="en-US" i="1"/>
              <a:t>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0" grpId="0" autoUpdateAnimBg="0"/>
      <p:bldP spid="9221" grpId="0" autoUpdateAnimBg="0"/>
      <p:bldP spid="9222" grpId="0" animBg="1" autoUpdateAnimBg="0"/>
      <p:bldP spid="9223" grpId="0" animBg="1" autoUpdateAnimBg="0"/>
      <p:bldP spid="9224" grpId="0" animBg="1" autoUpdateAnimBg="0"/>
      <p:bldP spid="9225" grpId="0" autoUpdateAnimBg="0"/>
      <p:bldP spid="9226" grpId="0" animBg="1" autoUpdateAnimBg="0"/>
      <p:bldP spid="9227" grpId="0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4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27313" y="620713"/>
            <a:ext cx="1943100" cy="1090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699" name="Picture 7" descr="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64388" y="692150"/>
            <a:ext cx="1763712" cy="114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0" name="Picture 8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32363" y="4941888"/>
            <a:ext cx="1690687" cy="1109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1" name="Picture 20" descr="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850" y="620713"/>
            <a:ext cx="2051050" cy="101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2" name="Picture 22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03800" y="692150"/>
            <a:ext cx="1728788" cy="104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3" name="Picture 23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03800" y="2636838"/>
            <a:ext cx="1511300" cy="135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4" name="Picture 25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388" y="4941888"/>
            <a:ext cx="1908175" cy="113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5" name="Picture 26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27313" y="4941888"/>
            <a:ext cx="1871662" cy="1122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6" name="Picture 29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64388" y="5013325"/>
            <a:ext cx="1728787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7" name="Picture 30" descr="照片2 003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35825" y="2852738"/>
            <a:ext cx="1655763" cy="103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8" name="Picture 32" descr="a316"/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188" y="2781300"/>
            <a:ext cx="1258887" cy="1258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9" name="Text Box 34"/>
          <p:cNvSpPr txBox="1">
            <a:spLocks noChangeArrowheads="1"/>
          </p:cNvSpPr>
          <p:nvPr/>
        </p:nvSpPr>
        <p:spPr bwMode="auto">
          <a:xfrm>
            <a:off x="179388" y="2492375"/>
            <a:ext cx="180022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>
              <a:spcBef>
                <a:spcPct val="50000"/>
              </a:spcBef>
            </a:pPr>
            <a:endParaRPr lang="zh-CN" altLang="en-US" sz="4000" i="1">
              <a:solidFill>
                <a:srgbClr val="FF3300"/>
              </a:solidFill>
              <a:latin typeface="Times New Roman" pitchFamily="18" charset="0"/>
            </a:endParaRPr>
          </a:p>
        </p:txBody>
      </p:sp>
      <p:sp>
        <p:nvSpPr>
          <p:cNvPr id="29710" name="Text Box 35"/>
          <p:cNvSpPr txBox="1">
            <a:spLocks noChangeArrowheads="1"/>
          </p:cNvSpPr>
          <p:nvPr/>
        </p:nvSpPr>
        <p:spPr bwMode="auto">
          <a:xfrm>
            <a:off x="323850" y="1916113"/>
            <a:ext cx="23034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 i="1" dirty="0">
                <a:solidFill>
                  <a:srgbClr val="006600"/>
                </a:solidFill>
                <a:latin typeface="Times New Roman" pitchFamily="18" charset="0"/>
              </a:rPr>
              <a:t> </a:t>
            </a:r>
            <a:r>
              <a:rPr lang="en-US" sz="2400" i="1" dirty="0">
                <a:solidFill>
                  <a:srgbClr val="003300"/>
                </a:solidFill>
                <a:latin typeface="Times New Roman" pitchFamily="18" charset="0"/>
              </a:rPr>
              <a:t>do homework</a:t>
            </a:r>
          </a:p>
        </p:txBody>
      </p:sp>
      <p:sp>
        <p:nvSpPr>
          <p:cNvPr id="29711" name="Text Box 36"/>
          <p:cNvSpPr txBox="1">
            <a:spLocks noChangeArrowheads="1"/>
          </p:cNvSpPr>
          <p:nvPr/>
        </p:nvSpPr>
        <p:spPr bwMode="auto">
          <a:xfrm>
            <a:off x="2484438" y="1916113"/>
            <a:ext cx="24479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 i="1">
                <a:solidFill>
                  <a:srgbClr val="FF3300"/>
                </a:solidFill>
                <a:latin typeface="Times New Roman" pitchFamily="18" charset="0"/>
              </a:rPr>
              <a:t> </a:t>
            </a:r>
            <a:r>
              <a:rPr lang="en-US" sz="2400" i="1">
                <a:solidFill>
                  <a:srgbClr val="003300"/>
                </a:solidFill>
                <a:latin typeface="Times New Roman" pitchFamily="18" charset="0"/>
              </a:rPr>
              <a:t>listen to the radio</a:t>
            </a:r>
          </a:p>
        </p:txBody>
      </p:sp>
      <p:sp>
        <p:nvSpPr>
          <p:cNvPr id="29712" name="Text Box 37"/>
          <p:cNvSpPr txBox="1">
            <a:spLocks noChangeArrowheads="1"/>
          </p:cNvSpPr>
          <p:nvPr/>
        </p:nvSpPr>
        <p:spPr bwMode="auto">
          <a:xfrm>
            <a:off x="4932363" y="1916113"/>
            <a:ext cx="2089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 i="1">
                <a:solidFill>
                  <a:srgbClr val="FF3300"/>
                </a:solidFill>
                <a:latin typeface="Times New Roman" pitchFamily="18" charset="0"/>
              </a:rPr>
              <a:t> </a:t>
            </a:r>
            <a:r>
              <a:rPr lang="en-US" sz="2400" i="1">
                <a:solidFill>
                  <a:srgbClr val="003300"/>
                </a:solidFill>
                <a:latin typeface="Times New Roman" pitchFamily="18" charset="0"/>
              </a:rPr>
              <a:t>play football</a:t>
            </a:r>
          </a:p>
        </p:txBody>
      </p:sp>
      <p:sp>
        <p:nvSpPr>
          <p:cNvPr id="29713" name="Text Box 38"/>
          <p:cNvSpPr txBox="1">
            <a:spLocks noChangeArrowheads="1"/>
          </p:cNvSpPr>
          <p:nvPr/>
        </p:nvSpPr>
        <p:spPr bwMode="auto">
          <a:xfrm>
            <a:off x="7235825" y="1916113"/>
            <a:ext cx="15843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 i="1">
                <a:solidFill>
                  <a:srgbClr val="FF3300"/>
                </a:solidFill>
                <a:latin typeface="Times New Roman" pitchFamily="18" charset="0"/>
              </a:rPr>
              <a:t> </a:t>
            </a:r>
            <a:r>
              <a:rPr lang="en-US" sz="2400" i="1">
                <a:solidFill>
                  <a:srgbClr val="003300"/>
                </a:solidFill>
                <a:latin typeface="Times New Roman" pitchFamily="18" charset="0"/>
              </a:rPr>
              <a:t>watch TV</a:t>
            </a:r>
          </a:p>
        </p:txBody>
      </p:sp>
      <p:sp>
        <p:nvSpPr>
          <p:cNvPr id="29714" name="Text Box 39"/>
          <p:cNvSpPr txBox="1">
            <a:spLocks noChangeArrowheads="1"/>
          </p:cNvSpPr>
          <p:nvPr/>
        </p:nvSpPr>
        <p:spPr bwMode="auto">
          <a:xfrm>
            <a:off x="0" y="4221163"/>
            <a:ext cx="25558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 i="1">
                <a:solidFill>
                  <a:srgbClr val="FF3300"/>
                </a:solidFill>
                <a:latin typeface="Times New Roman" pitchFamily="18" charset="0"/>
              </a:rPr>
              <a:t> </a:t>
            </a:r>
            <a:r>
              <a:rPr lang="en-US" sz="2400" i="1">
                <a:solidFill>
                  <a:srgbClr val="003300"/>
                </a:solidFill>
                <a:latin typeface="Times New Roman" pitchFamily="18" charset="0"/>
              </a:rPr>
              <a:t>play the drums</a:t>
            </a:r>
          </a:p>
        </p:txBody>
      </p:sp>
      <p:sp>
        <p:nvSpPr>
          <p:cNvPr id="29715" name="Text Box 40"/>
          <p:cNvSpPr txBox="1">
            <a:spLocks noChangeArrowheads="1"/>
          </p:cNvSpPr>
          <p:nvPr/>
        </p:nvSpPr>
        <p:spPr bwMode="auto">
          <a:xfrm>
            <a:off x="2268538" y="4149725"/>
            <a:ext cx="24479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 i="1">
                <a:solidFill>
                  <a:srgbClr val="FF3300"/>
                </a:solidFill>
                <a:latin typeface="Times New Roman" pitchFamily="18" charset="0"/>
              </a:rPr>
              <a:t> </a:t>
            </a:r>
            <a:r>
              <a:rPr lang="en-US" sz="2400" i="1">
                <a:solidFill>
                  <a:srgbClr val="003300"/>
                </a:solidFill>
                <a:latin typeface="Times New Roman" pitchFamily="18" charset="0"/>
              </a:rPr>
              <a:t>play basketball</a:t>
            </a:r>
          </a:p>
        </p:txBody>
      </p:sp>
      <p:sp>
        <p:nvSpPr>
          <p:cNvPr id="29716" name="Text Box 41"/>
          <p:cNvSpPr txBox="1">
            <a:spLocks noChangeArrowheads="1"/>
          </p:cNvSpPr>
          <p:nvPr/>
        </p:nvSpPr>
        <p:spPr bwMode="auto">
          <a:xfrm>
            <a:off x="4500563" y="4149725"/>
            <a:ext cx="30972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 i="1">
                <a:solidFill>
                  <a:srgbClr val="FF3300"/>
                </a:solidFill>
                <a:latin typeface="Times New Roman" pitchFamily="18" charset="0"/>
              </a:rPr>
              <a:t> </a:t>
            </a:r>
            <a:r>
              <a:rPr lang="en-US" sz="2400" i="1">
                <a:solidFill>
                  <a:srgbClr val="003300"/>
                </a:solidFill>
                <a:latin typeface="Times New Roman" pitchFamily="18" charset="0"/>
              </a:rPr>
              <a:t>colour the picture</a:t>
            </a:r>
          </a:p>
        </p:txBody>
      </p:sp>
      <p:sp>
        <p:nvSpPr>
          <p:cNvPr id="29717" name="Text Box 42"/>
          <p:cNvSpPr txBox="1">
            <a:spLocks noChangeArrowheads="1"/>
          </p:cNvSpPr>
          <p:nvPr/>
        </p:nvSpPr>
        <p:spPr bwMode="auto">
          <a:xfrm>
            <a:off x="7054850" y="4221163"/>
            <a:ext cx="2089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 i="1">
                <a:solidFill>
                  <a:srgbClr val="FF3300"/>
                </a:solidFill>
                <a:latin typeface="Times New Roman" pitchFamily="18" charset="0"/>
              </a:rPr>
              <a:t> </a:t>
            </a:r>
            <a:r>
              <a:rPr lang="en-US" sz="2400" i="1">
                <a:solidFill>
                  <a:srgbClr val="003300"/>
                </a:solidFill>
                <a:latin typeface="Times New Roman" pitchFamily="18" charset="0"/>
              </a:rPr>
              <a:t>ride a bike</a:t>
            </a:r>
          </a:p>
        </p:txBody>
      </p:sp>
      <p:sp>
        <p:nvSpPr>
          <p:cNvPr id="29718" name="Text Box 43"/>
          <p:cNvSpPr txBox="1">
            <a:spLocks noChangeArrowheads="1"/>
          </p:cNvSpPr>
          <p:nvPr/>
        </p:nvSpPr>
        <p:spPr bwMode="auto">
          <a:xfrm>
            <a:off x="0" y="6165850"/>
            <a:ext cx="2089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 i="1">
                <a:solidFill>
                  <a:srgbClr val="003300"/>
                </a:solidFill>
                <a:latin typeface="Times New Roman" pitchFamily="18" charset="0"/>
              </a:rPr>
              <a:t> tidy the room</a:t>
            </a:r>
          </a:p>
        </p:txBody>
      </p:sp>
      <p:sp>
        <p:nvSpPr>
          <p:cNvPr id="29719" name="Text Box 44"/>
          <p:cNvSpPr txBox="1">
            <a:spLocks noChangeArrowheads="1"/>
          </p:cNvSpPr>
          <p:nvPr/>
        </p:nvSpPr>
        <p:spPr bwMode="auto">
          <a:xfrm>
            <a:off x="2484438" y="6165850"/>
            <a:ext cx="2089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 i="1">
                <a:solidFill>
                  <a:srgbClr val="FF3300"/>
                </a:solidFill>
                <a:latin typeface="Times New Roman" pitchFamily="18" charset="0"/>
              </a:rPr>
              <a:t> </a:t>
            </a:r>
            <a:r>
              <a:rPr lang="en-US" sz="2400" i="1">
                <a:solidFill>
                  <a:srgbClr val="003300"/>
                </a:solidFill>
                <a:latin typeface="Times New Roman" pitchFamily="18" charset="0"/>
              </a:rPr>
              <a:t>go swimming</a:t>
            </a:r>
          </a:p>
        </p:txBody>
      </p:sp>
      <p:sp>
        <p:nvSpPr>
          <p:cNvPr id="29720" name="Text Box 45"/>
          <p:cNvSpPr txBox="1">
            <a:spLocks noChangeArrowheads="1"/>
          </p:cNvSpPr>
          <p:nvPr/>
        </p:nvSpPr>
        <p:spPr bwMode="auto">
          <a:xfrm>
            <a:off x="4932363" y="6165850"/>
            <a:ext cx="2089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 i="1">
                <a:solidFill>
                  <a:srgbClr val="003300"/>
                </a:solidFill>
                <a:latin typeface="Times New Roman" pitchFamily="18" charset="0"/>
              </a:rPr>
              <a:t> write a letter</a:t>
            </a:r>
          </a:p>
        </p:txBody>
      </p:sp>
      <p:sp>
        <p:nvSpPr>
          <p:cNvPr id="29721" name="Text Box 46"/>
          <p:cNvSpPr txBox="1">
            <a:spLocks noChangeArrowheads="1"/>
          </p:cNvSpPr>
          <p:nvPr/>
        </p:nvSpPr>
        <p:spPr bwMode="auto">
          <a:xfrm>
            <a:off x="7054850" y="6165850"/>
            <a:ext cx="2089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 i="1">
                <a:solidFill>
                  <a:srgbClr val="FF3300"/>
                </a:solidFill>
                <a:latin typeface="Times New Roman" pitchFamily="18" charset="0"/>
              </a:rPr>
              <a:t> </a:t>
            </a:r>
            <a:r>
              <a:rPr lang="en-US" sz="2400" i="1">
                <a:solidFill>
                  <a:srgbClr val="003300"/>
                </a:solidFill>
                <a:latin typeface="Times New Roman" pitchFamily="18" charset="0"/>
              </a:rPr>
              <a:t>read a book</a:t>
            </a:r>
          </a:p>
        </p:txBody>
      </p:sp>
      <p:pic>
        <p:nvPicPr>
          <p:cNvPr id="29722" name="Picture 47"/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16238" y="2565400"/>
            <a:ext cx="1436687" cy="144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97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97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7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297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500"/>
                                        <p:tgtEl>
                                          <p:spTgt spid="297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2000"/>
                                        <p:tgtEl>
                                          <p:spTgt spid="297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9" dur="2000"/>
                                        <p:tgtEl>
                                          <p:spTgt spid="297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4" dur="2000"/>
                                        <p:tgtEl>
                                          <p:spTgt spid="297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9" dur="2000"/>
                                        <p:tgtEl>
                                          <p:spTgt spid="297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297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500"/>
                                        <p:tgtEl>
                                          <p:spTgt spid="297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54" dur="2000"/>
                                        <p:tgtEl>
                                          <p:spTgt spid="297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9" dur="500"/>
                                        <p:tgtEl>
                                          <p:spTgt spid="297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64" dur="2000"/>
                                        <p:tgtEl>
                                          <p:spTgt spid="297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10" grpId="0" autoUpdateAnimBg="0"/>
      <p:bldP spid="29711" grpId="0" autoUpdateAnimBg="0"/>
      <p:bldP spid="29712" grpId="0" autoUpdateAnimBg="0"/>
      <p:bldP spid="29713" grpId="0" autoUpdateAnimBg="0"/>
      <p:bldP spid="29714" grpId="0" autoUpdateAnimBg="0"/>
      <p:bldP spid="29715" grpId="0" autoUpdateAnimBg="0"/>
      <p:bldP spid="29716" grpId="0" autoUpdateAnimBg="0"/>
      <p:bldP spid="29717" grpId="0" autoUpdateAnimBg="0"/>
      <p:bldP spid="29718" grpId="0" autoUpdateAnimBg="0"/>
      <p:bldP spid="29719" grpId="0" autoUpdateAnimBg="0"/>
      <p:bldP spid="29720" grpId="0" autoUpdateAnimBg="0"/>
      <p:bldP spid="29721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"/>
          <p:cNvSpPr>
            <a:spLocks noChangeArrowheads="1"/>
          </p:cNvSpPr>
          <p:nvPr>
            <p:ph type="body" idx="4294967295"/>
          </p:nvPr>
        </p:nvSpPr>
        <p:spPr>
          <a:xfrm>
            <a:off x="358775" y="1123950"/>
            <a:ext cx="8785225" cy="5257800"/>
          </a:xfrm>
          <a:noFill/>
        </p:spPr>
        <p:txBody>
          <a:bodyPr/>
          <a:lstStyle/>
          <a:p>
            <a:r>
              <a:rPr kumimoji="1" lang="en-US" altLang="zh-CN" b="1" dirty="0">
                <a:latin typeface="Comic Sans MS" pitchFamily="66" charset="0"/>
              </a:rPr>
              <a:t>What’s the weather like today.</a:t>
            </a:r>
          </a:p>
          <a:p>
            <a:r>
              <a:rPr kumimoji="1" lang="en-US" altLang="zh-CN" b="1" dirty="0">
                <a:solidFill>
                  <a:srgbClr val="0000FF"/>
                </a:solidFill>
                <a:latin typeface="Comic Sans MS" pitchFamily="66" charset="0"/>
              </a:rPr>
              <a:t>It’s sunny.</a:t>
            </a:r>
            <a:r>
              <a:rPr kumimoji="1" lang="zh-CN" altLang="en-US" b="1" dirty="0">
                <a:solidFill>
                  <a:srgbClr val="0000FF"/>
                </a:solidFill>
                <a:latin typeface="Comic Sans MS" pitchFamily="66" charset="0"/>
              </a:rPr>
              <a:t>（晴天） </a:t>
            </a:r>
            <a:r>
              <a:rPr kumimoji="1" lang="en-US" altLang="zh-CN" b="1" dirty="0" err="1">
                <a:solidFill>
                  <a:srgbClr val="0000FF"/>
                </a:solidFill>
                <a:latin typeface="Comic Sans MS" pitchFamily="66" charset="0"/>
              </a:rPr>
              <a:t>chua</a:t>
            </a:r>
            <a:r>
              <a:rPr kumimoji="1" lang="en-US" altLang="zh-CN" b="1" dirty="0">
                <a:solidFill>
                  <a:srgbClr val="0000FF"/>
                </a:solidFill>
                <a:latin typeface="Comic Sans MS" pitchFamily="66" charset="0"/>
              </a:rPr>
              <a:t> </a:t>
            </a:r>
            <a:r>
              <a:rPr kumimoji="1" lang="en-US" altLang="zh-CN" b="1" dirty="0" err="1">
                <a:solidFill>
                  <a:srgbClr val="0000FF"/>
                </a:solidFill>
                <a:latin typeface="Comic Sans MS" pitchFamily="66" charset="0"/>
              </a:rPr>
              <a:t>chua</a:t>
            </a:r>
            <a:r>
              <a:rPr kumimoji="1" lang="en-US" altLang="zh-CN" b="1" dirty="0">
                <a:solidFill>
                  <a:srgbClr val="0000FF"/>
                </a:solidFill>
                <a:latin typeface="Comic Sans MS" pitchFamily="66" charset="0"/>
              </a:rPr>
              <a:t> </a:t>
            </a:r>
            <a:r>
              <a:rPr kumimoji="1" lang="en-US" altLang="zh-CN" b="1" dirty="0" err="1">
                <a:solidFill>
                  <a:srgbClr val="0000FF"/>
                </a:solidFill>
                <a:latin typeface="Comic Sans MS" pitchFamily="66" charset="0"/>
              </a:rPr>
              <a:t>chua</a:t>
            </a:r>
            <a:endParaRPr kumimoji="1" lang="en-US" altLang="zh-CN" b="1" dirty="0">
              <a:solidFill>
                <a:srgbClr val="0000FF"/>
              </a:solidFill>
              <a:latin typeface="Comic Sans MS" pitchFamily="66" charset="0"/>
            </a:endParaRPr>
          </a:p>
          <a:p>
            <a:r>
              <a:rPr kumimoji="1" lang="en-US" altLang="zh-CN" b="1" dirty="0">
                <a:latin typeface="Comic Sans MS" pitchFamily="66" charset="0"/>
              </a:rPr>
              <a:t>What’s the weather like today.</a:t>
            </a:r>
          </a:p>
          <a:p>
            <a:r>
              <a:rPr kumimoji="1" lang="en-US" altLang="zh-CN" b="1" dirty="0">
                <a:solidFill>
                  <a:srgbClr val="0000FF"/>
                </a:solidFill>
                <a:latin typeface="Comic Sans MS" pitchFamily="66" charset="0"/>
              </a:rPr>
              <a:t>It’s windy.(</a:t>
            </a:r>
            <a:r>
              <a:rPr kumimoji="1" lang="zh-CN" altLang="en-US" b="1" dirty="0">
                <a:solidFill>
                  <a:srgbClr val="0000FF"/>
                </a:solidFill>
                <a:latin typeface="Comic Sans MS" pitchFamily="66" charset="0"/>
              </a:rPr>
              <a:t>有风</a:t>
            </a:r>
            <a:r>
              <a:rPr kumimoji="1" lang="en-US" altLang="zh-CN" b="1" dirty="0">
                <a:solidFill>
                  <a:srgbClr val="0000FF"/>
                </a:solidFill>
                <a:latin typeface="Comic Sans MS" pitchFamily="66" charset="0"/>
              </a:rPr>
              <a:t>) </a:t>
            </a:r>
            <a:r>
              <a:rPr kumimoji="1" lang="en-US" altLang="zh-CN" b="1" dirty="0" err="1">
                <a:solidFill>
                  <a:srgbClr val="0000FF"/>
                </a:solidFill>
                <a:latin typeface="Comic Sans MS" pitchFamily="66" charset="0"/>
              </a:rPr>
              <a:t>hu</a:t>
            </a:r>
            <a:r>
              <a:rPr kumimoji="1" lang="en-US" altLang="zh-CN" b="1" dirty="0">
                <a:solidFill>
                  <a:srgbClr val="0000FF"/>
                </a:solidFill>
                <a:latin typeface="Comic Sans MS" pitchFamily="66" charset="0"/>
              </a:rPr>
              <a:t> </a:t>
            </a:r>
            <a:r>
              <a:rPr kumimoji="1" lang="en-US" altLang="zh-CN" b="1" dirty="0" err="1">
                <a:solidFill>
                  <a:srgbClr val="0000FF"/>
                </a:solidFill>
                <a:latin typeface="Comic Sans MS" pitchFamily="66" charset="0"/>
              </a:rPr>
              <a:t>hu</a:t>
            </a:r>
            <a:r>
              <a:rPr kumimoji="1" lang="en-US" altLang="zh-CN" b="1" dirty="0">
                <a:solidFill>
                  <a:srgbClr val="0000FF"/>
                </a:solidFill>
                <a:latin typeface="Comic Sans MS" pitchFamily="66" charset="0"/>
              </a:rPr>
              <a:t> </a:t>
            </a:r>
            <a:r>
              <a:rPr kumimoji="1" lang="en-US" altLang="zh-CN" b="1" dirty="0" err="1">
                <a:solidFill>
                  <a:srgbClr val="0000FF"/>
                </a:solidFill>
                <a:latin typeface="Comic Sans MS" pitchFamily="66" charset="0"/>
              </a:rPr>
              <a:t>hu</a:t>
            </a:r>
            <a:r>
              <a:rPr kumimoji="1" lang="en-US" altLang="zh-CN" b="1" dirty="0">
                <a:latin typeface="Comic Sans MS" pitchFamily="66" charset="0"/>
              </a:rPr>
              <a:t> </a:t>
            </a:r>
          </a:p>
          <a:p>
            <a:r>
              <a:rPr kumimoji="1" lang="en-US" altLang="zh-CN" b="1" dirty="0">
                <a:latin typeface="Comic Sans MS" pitchFamily="66" charset="0"/>
              </a:rPr>
              <a:t>What’s the weather like today.</a:t>
            </a:r>
          </a:p>
          <a:p>
            <a:r>
              <a:rPr kumimoji="1" lang="en-US" altLang="zh-CN" b="1" dirty="0">
                <a:solidFill>
                  <a:srgbClr val="0000FF"/>
                </a:solidFill>
                <a:latin typeface="Comic Sans MS" pitchFamily="66" charset="0"/>
              </a:rPr>
              <a:t>It’s </a:t>
            </a:r>
            <a:r>
              <a:rPr kumimoji="1" lang="en-US" altLang="zh-CN" b="1" dirty="0" err="1">
                <a:solidFill>
                  <a:srgbClr val="0000FF"/>
                </a:solidFill>
                <a:latin typeface="Comic Sans MS" pitchFamily="66" charset="0"/>
              </a:rPr>
              <a:t>rainny</a:t>
            </a:r>
            <a:r>
              <a:rPr kumimoji="1" lang="en-US" altLang="zh-CN" b="1" dirty="0">
                <a:solidFill>
                  <a:srgbClr val="0000FF"/>
                </a:solidFill>
                <a:latin typeface="Comic Sans MS" pitchFamily="66" charset="0"/>
              </a:rPr>
              <a:t>.</a:t>
            </a:r>
            <a:r>
              <a:rPr kumimoji="1" lang="zh-CN" altLang="en-US" b="1" dirty="0">
                <a:solidFill>
                  <a:srgbClr val="0000FF"/>
                </a:solidFill>
                <a:latin typeface="Comic Sans MS" pitchFamily="66" charset="0"/>
              </a:rPr>
              <a:t>（下雨） </a:t>
            </a:r>
            <a:r>
              <a:rPr kumimoji="1" lang="en-US" altLang="zh-CN" b="1" dirty="0" err="1">
                <a:solidFill>
                  <a:srgbClr val="0000FF"/>
                </a:solidFill>
                <a:latin typeface="Comic Sans MS" pitchFamily="66" charset="0"/>
              </a:rPr>
              <a:t>hua</a:t>
            </a:r>
            <a:r>
              <a:rPr kumimoji="1" lang="en-US" altLang="zh-CN" b="1" dirty="0">
                <a:solidFill>
                  <a:srgbClr val="0000FF"/>
                </a:solidFill>
                <a:latin typeface="Comic Sans MS" pitchFamily="66" charset="0"/>
              </a:rPr>
              <a:t> la </a:t>
            </a:r>
            <a:r>
              <a:rPr kumimoji="1" lang="en-US" altLang="zh-CN" b="1" dirty="0" err="1">
                <a:solidFill>
                  <a:srgbClr val="0000FF"/>
                </a:solidFill>
                <a:latin typeface="Comic Sans MS" pitchFamily="66" charset="0"/>
              </a:rPr>
              <a:t>la</a:t>
            </a:r>
            <a:r>
              <a:rPr kumimoji="1" lang="en-US" altLang="zh-CN" b="1" dirty="0">
                <a:solidFill>
                  <a:srgbClr val="0000FF"/>
                </a:solidFill>
                <a:latin typeface="Comic Sans MS" pitchFamily="66" charset="0"/>
              </a:rPr>
              <a:t> </a:t>
            </a:r>
            <a:r>
              <a:rPr kumimoji="1" lang="en-US" altLang="zh-CN" b="1" dirty="0" err="1">
                <a:solidFill>
                  <a:srgbClr val="0000FF"/>
                </a:solidFill>
                <a:latin typeface="Comic Sans MS" pitchFamily="66" charset="0"/>
              </a:rPr>
              <a:t>la</a:t>
            </a:r>
            <a:r>
              <a:rPr kumimoji="1" lang="en-US" altLang="zh-CN" b="1" dirty="0">
                <a:latin typeface="Comic Sans MS" pitchFamily="66" charset="0"/>
              </a:rPr>
              <a:t> </a:t>
            </a:r>
          </a:p>
          <a:p>
            <a:r>
              <a:rPr kumimoji="1" lang="en-US" altLang="zh-CN" b="1" dirty="0">
                <a:latin typeface="Comic Sans MS" pitchFamily="66" charset="0"/>
              </a:rPr>
              <a:t>What’s the weather like today.</a:t>
            </a:r>
          </a:p>
          <a:p>
            <a:r>
              <a:rPr kumimoji="1" lang="en-US" altLang="zh-CN" b="1" dirty="0">
                <a:solidFill>
                  <a:srgbClr val="0000FF"/>
                </a:solidFill>
                <a:latin typeface="Comic Sans MS" pitchFamily="66" charset="0"/>
              </a:rPr>
              <a:t>It’s cloudy.</a:t>
            </a:r>
            <a:r>
              <a:rPr kumimoji="1" lang="zh-CN" altLang="en-US" b="1" dirty="0">
                <a:solidFill>
                  <a:srgbClr val="0000FF"/>
                </a:solidFill>
                <a:latin typeface="Comic Sans MS" pitchFamily="66" charset="0"/>
              </a:rPr>
              <a:t>（阴天） </a:t>
            </a:r>
            <a:r>
              <a:rPr kumimoji="1" lang="en-US" altLang="zh-CN" b="1" dirty="0">
                <a:solidFill>
                  <a:srgbClr val="0000FF"/>
                </a:solidFill>
                <a:latin typeface="Comic Sans MS" pitchFamily="66" charset="0"/>
              </a:rPr>
              <a:t>dong </a:t>
            </a:r>
            <a:r>
              <a:rPr kumimoji="1" lang="en-US" altLang="zh-CN" b="1" dirty="0" err="1">
                <a:solidFill>
                  <a:srgbClr val="0000FF"/>
                </a:solidFill>
                <a:latin typeface="Comic Sans MS" pitchFamily="66" charset="0"/>
              </a:rPr>
              <a:t>dong</a:t>
            </a:r>
            <a:r>
              <a:rPr kumimoji="1" lang="en-US" altLang="zh-CN" b="1" dirty="0">
                <a:solidFill>
                  <a:srgbClr val="0000FF"/>
                </a:solidFill>
                <a:latin typeface="Comic Sans MS" pitchFamily="66" charset="0"/>
              </a:rPr>
              <a:t> </a:t>
            </a:r>
            <a:r>
              <a:rPr kumimoji="1" lang="en-US" altLang="zh-CN" b="1" dirty="0" err="1" smtClean="0">
                <a:solidFill>
                  <a:srgbClr val="0000FF"/>
                </a:solidFill>
                <a:latin typeface="Comic Sans MS" pitchFamily="66" charset="0"/>
              </a:rPr>
              <a:t>dong</a:t>
            </a:r>
            <a:endParaRPr kumimoji="1" lang="en-US" altLang="zh-CN" b="1" dirty="0">
              <a:solidFill>
                <a:srgbClr val="0000FF"/>
              </a:solidFill>
              <a:latin typeface="Comic Sans MS" pitchFamily="66" charset="0"/>
            </a:endParaRPr>
          </a:p>
        </p:txBody>
      </p:sp>
      <p:pic>
        <p:nvPicPr>
          <p:cNvPr id="7171" name="重鼓点有气势的 Rap 说唱伴奏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5949950"/>
            <a:ext cx="29686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1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1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1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1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1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1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1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1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17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17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17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17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71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 nodeType="clickPar">
                      <p:stCondLst>
                        <p:cond delay="0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5" dur="245645" fill="hold"/>
                                        <p:tgtEl>
                                          <p:spTgt spid="717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1"/>
                  </p:tgtEl>
                </p:cond>
              </p:nextCondLst>
            </p:seq>
            <p:audio>
              <p:cMediaNode>
                <p:cTn id="5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171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8313" y="188913"/>
            <a:ext cx="2592387" cy="2592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3438" y="260350"/>
            <a:ext cx="2449512" cy="2449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6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8313" y="2781300"/>
            <a:ext cx="2557462" cy="280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7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0" y="2924175"/>
            <a:ext cx="2584450" cy="266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42" name="Text Box 12"/>
          <p:cNvSpPr txBox="1">
            <a:spLocks noChangeArrowheads="1"/>
          </p:cNvSpPr>
          <p:nvPr/>
        </p:nvSpPr>
        <p:spPr bwMode="auto">
          <a:xfrm>
            <a:off x="468313" y="5805488"/>
            <a:ext cx="78486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4400" i="1">
                <a:solidFill>
                  <a:srgbClr val="000066"/>
                </a:solidFill>
              </a:rPr>
              <a:t>He’s not doing these </a:t>
            </a:r>
            <a:r>
              <a:rPr lang="en-US" sz="4400" i="1"/>
              <a:t>things.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8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42" grpId="0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 Box 2"/>
          <p:cNvSpPr txBox="1">
            <a:spLocks noChangeArrowheads="1"/>
          </p:cNvSpPr>
          <p:nvPr/>
        </p:nvSpPr>
        <p:spPr bwMode="auto">
          <a:xfrm>
            <a:off x="250825" y="4868863"/>
            <a:ext cx="18415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zh-CN" altLang="en-US"/>
          </a:p>
        </p:txBody>
      </p:sp>
      <p:pic>
        <p:nvPicPr>
          <p:cNvPr id="43012" name="Picture 4" descr="做家庭作业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58888" y="0"/>
            <a:ext cx="6227762" cy="364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3" name="WordArt 5"/>
          <p:cNvSpPr>
            <a:spLocks noChangeArrowheads="1" noChangeShapeType="1"/>
          </p:cNvSpPr>
          <p:nvPr/>
        </p:nvSpPr>
        <p:spPr bwMode="auto">
          <a:xfrm>
            <a:off x="2268538" y="4365625"/>
            <a:ext cx="4319587" cy="1150938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altLang="zh-CN" sz="3600"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宋体"/>
                <a:ea typeface="宋体"/>
              </a:rPr>
              <a:t>do my homework</a:t>
            </a:r>
            <a:endParaRPr lang="zh-CN" altLang="en-US" sz="3600">
              <a:solidFill>
                <a:srgbClr val="336699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宋体"/>
              <a:ea typeface="宋体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0" y="0"/>
            <a:ext cx="9467850" cy="311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zh-CN" sz="6600" b="1" dirty="0"/>
              <a:t>I usually play basketball , But I’m not playing basketball.</a:t>
            </a:r>
          </a:p>
        </p:txBody>
      </p:sp>
      <p:sp>
        <p:nvSpPr>
          <p:cNvPr id="10243" name="Rectangle 3"/>
          <p:cNvSpPr>
            <a:spLocks noChangeArrowheads="1"/>
          </p:cNvSpPr>
          <p:nvPr/>
        </p:nvSpPr>
        <p:spPr bwMode="auto">
          <a:xfrm>
            <a:off x="1042988" y="219075"/>
            <a:ext cx="184150" cy="173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zh-CN">
                <a:solidFill>
                  <a:schemeClr val="tx2"/>
                </a:solidFill>
              </a:rPr>
              <a:t/>
            </a:r>
            <a:br>
              <a:rPr lang="zh-CN" altLang="zh-CN">
                <a:solidFill>
                  <a:schemeClr val="tx2"/>
                </a:solidFill>
              </a:rPr>
            </a:br>
            <a:endParaRPr lang="zh-CN" altLang="zh-CN">
              <a:solidFill>
                <a:schemeClr val="tx2"/>
              </a:solidFill>
            </a:endParaRPr>
          </a:p>
        </p:txBody>
      </p:sp>
      <p:pic>
        <p:nvPicPr>
          <p:cNvPr id="10244" name="Picture 4" descr="打篮球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00563" y="3186113"/>
            <a:ext cx="4500562" cy="3671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5" name="WordArt 5"/>
          <p:cNvSpPr>
            <a:spLocks noChangeArrowheads="1" noChangeShapeType="1"/>
          </p:cNvSpPr>
          <p:nvPr/>
        </p:nvSpPr>
        <p:spPr bwMode="auto">
          <a:xfrm>
            <a:off x="395288" y="4221163"/>
            <a:ext cx="3960812" cy="187325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SlantUp">
              <a:avLst>
                <a:gd name="adj" fmla="val 55556"/>
              </a:avLst>
            </a:prstTxWarp>
          </a:bodyPr>
          <a:lstStyle/>
          <a:p>
            <a:pPr algn="ctr"/>
            <a:r>
              <a:rPr lang="en-US" altLang="zh-CN" sz="3600" dirty="0">
                <a:ln w="9525" cmpd="sng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宋体"/>
                <a:ea typeface="宋体"/>
              </a:rPr>
              <a:t>Play basketball.</a:t>
            </a:r>
            <a:endParaRPr lang="zh-CN" altLang="en-US" sz="3600" dirty="0">
              <a:ln w="9525" cmpd="sng">
                <a:solidFill>
                  <a:srgbClr val="000000"/>
                </a:solidFill>
                <a:round/>
                <a:headEnd/>
                <a:tailEnd/>
              </a:ln>
              <a:solidFill>
                <a:srgbClr val="000000"/>
              </a:solidFill>
              <a:latin typeface="宋体"/>
              <a:ea typeface="宋体"/>
            </a:endParaRPr>
          </a:p>
        </p:txBody>
      </p:sp>
      <p:sp>
        <p:nvSpPr>
          <p:cNvPr id="10246" name="Text Box 10"/>
          <p:cNvSpPr txBox="1">
            <a:spLocks noChangeArrowheads="1"/>
          </p:cNvSpPr>
          <p:nvPr/>
        </p:nvSpPr>
        <p:spPr bwMode="auto">
          <a:xfrm>
            <a:off x="250825" y="3141663"/>
            <a:ext cx="3024188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i="1" dirty="0">
                <a:solidFill>
                  <a:srgbClr val="FF3300"/>
                </a:solidFill>
              </a:rPr>
              <a:t>usually</a:t>
            </a:r>
          </a:p>
        </p:txBody>
      </p:sp>
      <p:sp>
        <p:nvSpPr>
          <p:cNvPr id="10247" name="Text Box 11"/>
          <p:cNvSpPr txBox="1">
            <a:spLocks noChangeArrowheads="1"/>
          </p:cNvSpPr>
          <p:nvPr/>
        </p:nvSpPr>
        <p:spPr bwMode="auto">
          <a:xfrm>
            <a:off x="2700338" y="3141663"/>
            <a:ext cx="2160587" cy="823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4800" dirty="0"/>
              <a:t>通常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6" grpId="0" autoUpdateAnimBg="0"/>
      <p:bldP spid="10247" grpId="0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4" descr="ccda064079[1]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Oval 5"/>
          <p:cNvSpPr>
            <a:spLocks noChangeArrowheads="1"/>
          </p:cNvSpPr>
          <p:nvPr/>
        </p:nvSpPr>
        <p:spPr bwMode="auto">
          <a:xfrm>
            <a:off x="5795963" y="1557338"/>
            <a:ext cx="431800" cy="431800"/>
          </a:xfrm>
          <a:prstGeom prst="ellipse">
            <a:avLst/>
          </a:prstGeom>
          <a:solidFill>
            <a:schemeClr val="accent1">
              <a:alpha val="0"/>
            </a:schemeClr>
          </a:solidFill>
          <a:ln w="381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14340" name="Oval 6"/>
          <p:cNvSpPr>
            <a:spLocks noChangeArrowheads="1"/>
          </p:cNvSpPr>
          <p:nvPr/>
        </p:nvSpPr>
        <p:spPr bwMode="auto">
          <a:xfrm>
            <a:off x="5795963" y="1989138"/>
            <a:ext cx="431800" cy="431800"/>
          </a:xfrm>
          <a:prstGeom prst="ellipse">
            <a:avLst/>
          </a:prstGeom>
          <a:solidFill>
            <a:schemeClr val="accent1">
              <a:alpha val="0"/>
            </a:schemeClr>
          </a:solidFill>
          <a:ln w="381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14341" name="Oval 8"/>
          <p:cNvSpPr>
            <a:spLocks noChangeArrowheads="1"/>
          </p:cNvSpPr>
          <p:nvPr/>
        </p:nvSpPr>
        <p:spPr bwMode="auto">
          <a:xfrm>
            <a:off x="5795963" y="2781300"/>
            <a:ext cx="431800" cy="431800"/>
          </a:xfrm>
          <a:prstGeom prst="ellipse">
            <a:avLst/>
          </a:prstGeom>
          <a:solidFill>
            <a:schemeClr val="accent1">
              <a:alpha val="0"/>
            </a:schemeClr>
          </a:solidFill>
          <a:ln w="381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14342" name="AutoShape 9"/>
          <p:cNvSpPr>
            <a:spLocks noChangeArrowheads="1"/>
          </p:cNvSpPr>
          <p:nvPr/>
        </p:nvSpPr>
        <p:spPr bwMode="auto">
          <a:xfrm>
            <a:off x="5580063" y="908050"/>
            <a:ext cx="792162" cy="503238"/>
          </a:xfrm>
          <a:prstGeom prst="irregularSeal1">
            <a:avLst/>
          </a:prstGeom>
          <a:solidFill>
            <a:schemeClr val="accent1">
              <a:alpha val="0"/>
            </a:schemeClr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14343" name="Text Box 10"/>
          <p:cNvSpPr txBox="1">
            <a:spLocks noChangeArrowheads="1"/>
          </p:cNvSpPr>
          <p:nvPr/>
        </p:nvSpPr>
        <p:spPr bwMode="auto">
          <a:xfrm>
            <a:off x="827088" y="1916113"/>
            <a:ext cx="3024187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i="1" dirty="0">
                <a:solidFill>
                  <a:srgbClr val="FF3300"/>
                </a:solidFill>
              </a:rPr>
              <a:t>usually</a:t>
            </a:r>
          </a:p>
        </p:txBody>
      </p:sp>
      <p:sp>
        <p:nvSpPr>
          <p:cNvPr id="14344" name="Text Box 11"/>
          <p:cNvSpPr txBox="1">
            <a:spLocks noChangeArrowheads="1"/>
          </p:cNvSpPr>
          <p:nvPr/>
        </p:nvSpPr>
        <p:spPr bwMode="auto">
          <a:xfrm>
            <a:off x="1908175" y="3068638"/>
            <a:ext cx="2160588" cy="823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4800"/>
              <a:t>通常</a:t>
            </a:r>
          </a:p>
        </p:txBody>
      </p:sp>
      <p:sp>
        <p:nvSpPr>
          <p:cNvPr id="14345" name="Text Box 12"/>
          <p:cNvSpPr txBox="1">
            <a:spLocks noChangeArrowheads="1"/>
          </p:cNvSpPr>
          <p:nvPr/>
        </p:nvSpPr>
        <p:spPr bwMode="auto">
          <a:xfrm>
            <a:off x="250825" y="0"/>
            <a:ext cx="817245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4000" i="1" dirty="0"/>
              <a:t>What do you usually do on Sundays?</a:t>
            </a:r>
          </a:p>
        </p:txBody>
      </p:sp>
      <p:sp>
        <p:nvSpPr>
          <p:cNvPr id="14346" name="Text Box 13"/>
          <p:cNvSpPr txBox="1">
            <a:spLocks noChangeArrowheads="1"/>
          </p:cNvSpPr>
          <p:nvPr/>
        </p:nvSpPr>
        <p:spPr bwMode="auto">
          <a:xfrm>
            <a:off x="323850" y="1268413"/>
            <a:ext cx="817245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4000" i="1" dirty="0">
                <a:solidFill>
                  <a:schemeClr val="tx2"/>
                </a:solidFill>
              </a:rPr>
              <a:t>I  usually...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1000"/>
                                        <p:tgtEl>
                                          <p:spTgt spid="14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4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 animBg="1" autoUpdateAnimBg="0"/>
      <p:bldP spid="14340" grpId="0" animBg="1" autoUpdateAnimBg="0"/>
      <p:bldP spid="14341" grpId="0" animBg="1" autoUpdateAnimBg="0"/>
      <p:bldP spid="14343" grpId="0" autoUpdateAnimBg="0"/>
      <p:bldP spid="14344" grpId="0" autoUpdateAnimBg="0"/>
      <p:bldP spid="14345" grpId="0" autoUpdateAnimBg="0"/>
      <p:bldP spid="14346" grpId="0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4" descr="2012062509363766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1" name="Text Box 5"/>
          <p:cNvSpPr txBox="1">
            <a:spLocks noChangeArrowheads="1"/>
          </p:cNvSpPr>
          <p:nvPr/>
        </p:nvSpPr>
        <p:spPr bwMode="auto">
          <a:xfrm>
            <a:off x="323850" y="1412875"/>
            <a:ext cx="9072563" cy="216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4800" b="1" dirty="0"/>
              <a:t>  </a:t>
            </a:r>
            <a:r>
              <a:rPr lang="zh-CN" altLang="en-US" dirty="0"/>
              <a:t>区别： </a:t>
            </a:r>
          </a:p>
          <a:p>
            <a:pPr>
              <a:spcBef>
                <a:spcPct val="50000"/>
              </a:spcBef>
            </a:pPr>
            <a:r>
              <a:rPr lang="zh-CN" altLang="en-US" i="1" dirty="0" smtClean="0"/>
              <a:t>“</a:t>
            </a:r>
            <a:r>
              <a:rPr lang="en-US" i="1" dirty="0" smtClean="0"/>
              <a:t>usually” </a:t>
            </a:r>
            <a:r>
              <a:rPr lang="en-US" i="1" dirty="0"/>
              <a:t>and “</a:t>
            </a:r>
            <a:r>
              <a:rPr lang="zh-CN" altLang="en-US" dirty="0"/>
              <a:t>动词</a:t>
            </a:r>
            <a:r>
              <a:rPr lang="en-US" dirty="0"/>
              <a:t>+</a:t>
            </a:r>
            <a:r>
              <a:rPr lang="en-US" i="1" dirty="0" err="1"/>
              <a:t>ing</a:t>
            </a:r>
            <a:r>
              <a:rPr lang="en-US" i="1" dirty="0"/>
              <a:t>”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4" descr="2012062509363766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5" name="Text Box 6"/>
          <p:cNvSpPr txBox="1">
            <a:spLocks noChangeArrowheads="1"/>
          </p:cNvSpPr>
          <p:nvPr/>
        </p:nvSpPr>
        <p:spPr bwMode="auto">
          <a:xfrm>
            <a:off x="250825" y="908050"/>
            <a:ext cx="856932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4400" b="1" dirty="0"/>
              <a:t> </a:t>
            </a:r>
            <a:r>
              <a:rPr lang="en-US" sz="4400" i="1" dirty="0">
                <a:solidFill>
                  <a:srgbClr val="FF3300"/>
                </a:solidFill>
              </a:rPr>
              <a:t>usually</a:t>
            </a:r>
            <a:r>
              <a:rPr lang="en-US" sz="4400" i="1" dirty="0">
                <a:solidFill>
                  <a:srgbClr val="0C4B01"/>
                </a:solidFill>
              </a:rPr>
              <a:t>   </a:t>
            </a:r>
            <a:r>
              <a:rPr lang="zh-CN" altLang="en-US" sz="4000" dirty="0"/>
              <a:t>用来描述通常所做的事情</a:t>
            </a:r>
          </a:p>
        </p:txBody>
      </p:sp>
      <p:sp>
        <p:nvSpPr>
          <p:cNvPr id="23556" name="Text Box 7"/>
          <p:cNvSpPr txBox="1">
            <a:spLocks noChangeArrowheads="1"/>
          </p:cNvSpPr>
          <p:nvPr/>
        </p:nvSpPr>
        <p:spPr bwMode="auto">
          <a:xfrm>
            <a:off x="71438" y="2781300"/>
            <a:ext cx="9072562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4400" b="1" dirty="0"/>
              <a:t> </a:t>
            </a:r>
            <a:r>
              <a:rPr lang="zh-CN" altLang="en-US" sz="4000" dirty="0">
                <a:solidFill>
                  <a:srgbClr val="008000"/>
                </a:solidFill>
              </a:rPr>
              <a:t>动词</a:t>
            </a:r>
            <a:r>
              <a:rPr lang="en-US" sz="4000" i="1" dirty="0">
                <a:solidFill>
                  <a:srgbClr val="008000"/>
                </a:solidFill>
              </a:rPr>
              <a:t>+</a:t>
            </a:r>
            <a:r>
              <a:rPr lang="en-US" sz="4000" i="1" dirty="0" err="1">
                <a:solidFill>
                  <a:srgbClr val="008000"/>
                </a:solidFill>
              </a:rPr>
              <a:t>ing</a:t>
            </a:r>
            <a:r>
              <a:rPr lang="en-US" sz="4400" i="1" dirty="0">
                <a:solidFill>
                  <a:srgbClr val="0C4B01"/>
                </a:solidFill>
              </a:rPr>
              <a:t>   </a:t>
            </a:r>
            <a:r>
              <a:rPr lang="zh-CN" altLang="en-US" sz="4000" dirty="0"/>
              <a:t>用来描述正在发生的事情</a:t>
            </a:r>
          </a:p>
        </p:txBody>
      </p:sp>
      <p:sp>
        <p:nvSpPr>
          <p:cNvPr id="23557" name="Text Box 8"/>
          <p:cNvSpPr txBox="1">
            <a:spLocks noChangeArrowheads="1"/>
          </p:cNvSpPr>
          <p:nvPr/>
        </p:nvSpPr>
        <p:spPr bwMode="auto">
          <a:xfrm>
            <a:off x="323850" y="1844675"/>
            <a:ext cx="88201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200" i="1" dirty="0"/>
              <a:t>We </a:t>
            </a:r>
            <a:r>
              <a:rPr lang="en-US" sz="3200" i="1" dirty="0">
                <a:solidFill>
                  <a:srgbClr val="FF3300"/>
                </a:solidFill>
              </a:rPr>
              <a:t>usually</a:t>
            </a:r>
            <a:r>
              <a:rPr lang="en-US" sz="3200" i="1" dirty="0"/>
              <a:t> have English class in our classroom.</a:t>
            </a:r>
            <a:endParaRPr lang="en-US" sz="3200" dirty="0"/>
          </a:p>
        </p:txBody>
      </p:sp>
      <p:sp>
        <p:nvSpPr>
          <p:cNvPr id="23558" name="Text Box 9"/>
          <p:cNvSpPr txBox="1">
            <a:spLocks noChangeArrowheads="1"/>
          </p:cNvSpPr>
          <p:nvPr/>
        </p:nvSpPr>
        <p:spPr bwMode="auto">
          <a:xfrm>
            <a:off x="395288" y="3644900"/>
            <a:ext cx="8424862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4400" i="1" dirty="0">
                <a:solidFill>
                  <a:srgbClr val="FF3300"/>
                </a:solidFill>
                <a:ea typeface="GulimChe" pitchFamily="49" charset="-127"/>
              </a:rPr>
              <a:t>Now</a:t>
            </a:r>
            <a:r>
              <a:rPr lang="en-US" sz="4400" i="1" dirty="0">
                <a:ea typeface="GulimChe" pitchFamily="49" charset="-127"/>
              </a:rPr>
              <a:t> </a:t>
            </a:r>
            <a:r>
              <a:rPr lang="en-US" sz="3600" i="1" dirty="0"/>
              <a:t>we </a:t>
            </a:r>
            <a:r>
              <a:rPr lang="en-US" sz="3600" i="1" dirty="0">
                <a:solidFill>
                  <a:srgbClr val="008000"/>
                </a:solidFill>
              </a:rPr>
              <a:t>are  having</a:t>
            </a:r>
            <a:r>
              <a:rPr lang="en-US" sz="3600" i="1" dirty="0"/>
              <a:t> English class here.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7" grpId="0" autoUpdateAnimBg="0"/>
      <p:bldP spid="23558" grpId="0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250825" y="4868863"/>
            <a:ext cx="18415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zh-CN" altLang="en-US"/>
          </a:p>
        </p:txBody>
      </p:sp>
      <p:sp>
        <p:nvSpPr>
          <p:cNvPr id="13315" name="Text Box 3"/>
          <p:cNvSpPr txBox="1">
            <a:spLocks noChangeArrowheads="1"/>
          </p:cNvSpPr>
          <p:nvPr/>
        </p:nvSpPr>
        <p:spPr bwMode="auto">
          <a:xfrm>
            <a:off x="684213" y="3933825"/>
            <a:ext cx="8208962" cy="2378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dirty="0">
                <a:solidFill>
                  <a:schemeClr val="tx1"/>
                </a:solidFill>
                <a:latin typeface="Times New Roman" pitchFamily="18" charset="0"/>
              </a:rPr>
              <a:t>I usually do my </a:t>
            </a:r>
            <a:r>
              <a:rPr lang="en-US" altLang="zh-CN" dirty="0" err="1">
                <a:solidFill>
                  <a:schemeClr val="tx1"/>
                </a:solidFill>
                <a:latin typeface="Times New Roman" pitchFamily="18" charset="0"/>
              </a:rPr>
              <a:t>homewooek</a:t>
            </a:r>
            <a:r>
              <a:rPr lang="en-US" altLang="zh-CN" dirty="0">
                <a:solidFill>
                  <a:schemeClr val="tx1"/>
                </a:solidFill>
                <a:latin typeface="Times New Roman" pitchFamily="18" charset="0"/>
              </a:rPr>
              <a:t>.</a:t>
            </a:r>
          </a:p>
          <a:p>
            <a:r>
              <a:rPr lang="en-US" altLang="zh-CN" sz="4800" dirty="0">
                <a:solidFill>
                  <a:schemeClr val="tx1"/>
                </a:solidFill>
                <a:latin typeface="Times New Roman" pitchFamily="18" charset="0"/>
              </a:rPr>
              <a:t>but I’m not doing my homework now.</a:t>
            </a:r>
            <a:endParaRPr lang="en-US" altLang="zh-CN" sz="4800" b="1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pic>
        <p:nvPicPr>
          <p:cNvPr id="13316" name="Picture 4" descr="做家庭作业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79388" y="71438"/>
            <a:ext cx="5183188" cy="364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7" name="WordArt 5"/>
          <p:cNvSpPr>
            <a:spLocks noChangeArrowheads="1" noChangeShapeType="1"/>
          </p:cNvSpPr>
          <p:nvPr/>
        </p:nvSpPr>
        <p:spPr bwMode="auto">
          <a:xfrm>
            <a:off x="4572000" y="981075"/>
            <a:ext cx="4319588" cy="1150938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altLang="zh-CN" sz="3600" dirty="0"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宋体"/>
                <a:ea typeface="宋体"/>
              </a:rPr>
              <a:t>do my homework</a:t>
            </a:r>
            <a:endParaRPr lang="zh-CN" altLang="en-US" sz="3600" dirty="0">
              <a:solidFill>
                <a:srgbClr val="336699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宋体"/>
              <a:ea typeface="宋体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300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3000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idx="1"/>
          </p:nvPr>
        </p:nvSpPr>
        <p:spPr>
          <a:xfrm>
            <a:off x="755650" y="1052513"/>
            <a:ext cx="8013700" cy="5040312"/>
          </a:xfrm>
          <a:solidFill>
            <a:srgbClr val="FFFF00"/>
          </a:solidFill>
          <a:ln>
            <a:solidFill>
              <a:srgbClr val="00FFFF"/>
            </a:solidFill>
            <a:miter lim="800000"/>
            <a:headEnd/>
            <a:tailEnd/>
          </a:ln>
        </p:spPr>
        <p:txBody>
          <a:bodyPr/>
          <a:lstStyle/>
          <a:p>
            <a:pPr>
              <a:buFontTx/>
              <a:buNone/>
            </a:pPr>
            <a:endParaRPr lang="zh-CN" altLang="en-US" sz="3600" b="1" dirty="0">
              <a:solidFill>
                <a:srgbClr val="0000FF"/>
              </a:solidFill>
              <a:latin typeface="Times New Roman" pitchFamily="18" charset="0"/>
            </a:endParaRPr>
          </a:p>
          <a:p>
            <a:pPr>
              <a:buFontTx/>
              <a:buNone/>
            </a:pPr>
            <a:r>
              <a:rPr lang="zh-CN" altLang="en-US" sz="3600" b="1" dirty="0">
                <a:solidFill>
                  <a:srgbClr val="0000FF"/>
                </a:solidFill>
                <a:latin typeface="Times New Roman" pitchFamily="18" charset="0"/>
              </a:rPr>
              <a:t>　</a:t>
            </a:r>
          </a:p>
          <a:p>
            <a:endParaRPr lang="zh-CN" altLang="en-US" sz="3600" b="1" dirty="0">
              <a:solidFill>
                <a:srgbClr val="0000FF"/>
              </a:solidFill>
              <a:latin typeface="Times New Roman" pitchFamily="18" charset="0"/>
            </a:endParaRPr>
          </a:p>
          <a:p>
            <a:endParaRPr lang="zh-CN" altLang="en-US" sz="3600" b="1" dirty="0">
              <a:solidFill>
                <a:srgbClr val="0000FF"/>
              </a:solidFill>
              <a:latin typeface="Times New Roman" pitchFamily="18" charset="0"/>
            </a:endParaRPr>
          </a:p>
        </p:txBody>
      </p:sp>
      <p:pic>
        <p:nvPicPr>
          <p:cNvPr id="33795" name="Picture 3" descr="玫瑰开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32725" y="5013325"/>
            <a:ext cx="885825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6" name="Text Box 4"/>
          <p:cNvSpPr txBox="1">
            <a:spLocks noChangeArrowheads="1"/>
          </p:cNvSpPr>
          <p:nvPr/>
        </p:nvSpPr>
        <p:spPr bwMode="auto">
          <a:xfrm>
            <a:off x="684213" y="2492375"/>
            <a:ext cx="2736850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zh-CN" sz="4800" b="1" dirty="0"/>
              <a:t>I</a:t>
            </a:r>
            <a:r>
              <a:rPr lang="zh-CN" altLang="zh-CN" sz="4800" b="1" dirty="0">
                <a:solidFill>
                  <a:schemeClr val="tx1"/>
                </a:solidFill>
              </a:rPr>
              <a:t> </a:t>
            </a:r>
            <a:r>
              <a:rPr lang="zh-CN" altLang="zh-CN" sz="4800" b="1" dirty="0"/>
              <a:t>usually</a:t>
            </a:r>
          </a:p>
        </p:txBody>
      </p:sp>
      <p:sp>
        <p:nvSpPr>
          <p:cNvPr id="33797" name="Text Box 5"/>
          <p:cNvSpPr txBox="1">
            <a:spLocks noChangeArrowheads="1"/>
          </p:cNvSpPr>
          <p:nvPr/>
        </p:nvSpPr>
        <p:spPr bwMode="auto">
          <a:xfrm>
            <a:off x="3419475" y="1628775"/>
            <a:ext cx="5040313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zh-CN" sz="4800" b="1" dirty="0">
                <a:solidFill>
                  <a:srgbClr val="0000CC"/>
                </a:solidFill>
              </a:rPr>
              <a:t>play</a:t>
            </a:r>
            <a:r>
              <a:rPr lang="zh-CN" altLang="zh-CN" sz="4800" b="1" dirty="0">
                <a:solidFill>
                  <a:schemeClr val="tx1"/>
                </a:solidFill>
              </a:rPr>
              <a:t> </a:t>
            </a:r>
            <a:r>
              <a:rPr lang="zh-CN" altLang="zh-CN" sz="4800" b="1" dirty="0">
                <a:solidFill>
                  <a:srgbClr val="D60093"/>
                </a:solidFill>
              </a:rPr>
              <a:t>basketball.</a:t>
            </a:r>
          </a:p>
        </p:txBody>
      </p:sp>
      <p:sp>
        <p:nvSpPr>
          <p:cNvPr id="33798" name="Text Box 6"/>
          <p:cNvSpPr txBox="1">
            <a:spLocks noChangeArrowheads="1"/>
          </p:cNvSpPr>
          <p:nvPr/>
        </p:nvSpPr>
        <p:spPr bwMode="auto">
          <a:xfrm>
            <a:off x="3419475" y="2565400"/>
            <a:ext cx="5111750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zh-CN" sz="4800" b="1" dirty="0">
                <a:solidFill>
                  <a:srgbClr val="0000CC"/>
                </a:solidFill>
              </a:rPr>
              <a:t>help</a:t>
            </a:r>
            <a:r>
              <a:rPr lang="zh-CN" altLang="zh-CN" sz="4800" b="1" dirty="0">
                <a:solidFill>
                  <a:schemeClr val="tx1"/>
                </a:solidFill>
              </a:rPr>
              <a:t> </a:t>
            </a:r>
            <a:r>
              <a:rPr lang="zh-CN" altLang="zh-CN" sz="4800" b="1" dirty="0">
                <a:solidFill>
                  <a:srgbClr val="D60093"/>
                </a:solidFill>
              </a:rPr>
              <a:t>my father.</a:t>
            </a:r>
          </a:p>
        </p:txBody>
      </p:sp>
      <p:sp>
        <p:nvSpPr>
          <p:cNvPr id="33799" name="Text Box 7"/>
          <p:cNvSpPr txBox="1">
            <a:spLocks noChangeArrowheads="1"/>
          </p:cNvSpPr>
          <p:nvPr/>
        </p:nvSpPr>
        <p:spPr bwMode="auto">
          <a:xfrm>
            <a:off x="3492500" y="3500438"/>
            <a:ext cx="5040313" cy="823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zh-CN" sz="4800" b="1" dirty="0">
                <a:solidFill>
                  <a:srgbClr val="0000CC"/>
                </a:solidFill>
              </a:rPr>
              <a:t>ride</a:t>
            </a:r>
            <a:r>
              <a:rPr lang="zh-CN" altLang="zh-CN" sz="4800" b="1" dirty="0">
                <a:solidFill>
                  <a:schemeClr val="tx1"/>
                </a:solidFill>
              </a:rPr>
              <a:t> </a:t>
            </a:r>
            <a:r>
              <a:rPr lang="zh-CN" altLang="zh-CN" sz="4800" b="1" dirty="0">
                <a:solidFill>
                  <a:srgbClr val="D60093"/>
                </a:solidFill>
              </a:rPr>
              <a:t>my bike.</a:t>
            </a:r>
          </a:p>
        </p:txBody>
      </p:sp>
      <p:sp>
        <p:nvSpPr>
          <p:cNvPr id="33800" name="Text Box 8"/>
          <p:cNvSpPr txBox="1">
            <a:spLocks noChangeArrowheads="1"/>
          </p:cNvSpPr>
          <p:nvPr/>
        </p:nvSpPr>
        <p:spPr bwMode="auto">
          <a:xfrm>
            <a:off x="3348038" y="4508500"/>
            <a:ext cx="5580062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zh-CN" sz="4800" b="1" dirty="0">
                <a:solidFill>
                  <a:srgbClr val="0000CC"/>
                </a:solidFill>
              </a:rPr>
              <a:t>do</a:t>
            </a:r>
            <a:r>
              <a:rPr lang="zh-CN" altLang="zh-CN" sz="4800" b="1" dirty="0">
                <a:solidFill>
                  <a:schemeClr val="tx1"/>
                </a:solidFill>
              </a:rPr>
              <a:t> </a:t>
            </a:r>
            <a:r>
              <a:rPr lang="zh-CN" altLang="zh-CN" sz="4800" b="1" dirty="0">
                <a:solidFill>
                  <a:srgbClr val="D60093"/>
                </a:solidFill>
              </a:rPr>
              <a:t>my homework.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7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7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7" decel="100000" fill="hold"/>
                                        <p:tgtEl>
                                          <p:spTgt spid="337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97" accel="100000" fill="hold">
                                          <p:stCondLst>
                                            <p:cond delay="897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37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37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1" dur="500"/>
                                        <p:tgtEl>
                                          <p:spTgt spid="337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37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37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900" decel="100000" fill="hold"/>
                                        <p:tgtEl>
                                          <p:spTgt spid="337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37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34" dur="500"/>
                                        <p:tgtEl>
                                          <p:spTgt spid="33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4" grpId="0" build="p" autoUpdateAnimBg="0"/>
      <p:bldP spid="33800" grpId="0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idx="1"/>
          </p:nvPr>
        </p:nvSpPr>
        <p:spPr>
          <a:xfrm>
            <a:off x="755650" y="1052513"/>
            <a:ext cx="8013700" cy="5040312"/>
          </a:xfrm>
          <a:solidFill>
            <a:srgbClr val="FFFF00"/>
          </a:solidFill>
          <a:ln>
            <a:solidFill>
              <a:srgbClr val="00FFFF"/>
            </a:solidFill>
            <a:miter lim="800000"/>
            <a:headEnd/>
            <a:tailEnd/>
          </a:ln>
        </p:spPr>
        <p:txBody>
          <a:bodyPr/>
          <a:lstStyle/>
          <a:p>
            <a:pPr>
              <a:buFontTx/>
              <a:buNone/>
            </a:pPr>
            <a:endParaRPr lang="zh-CN" altLang="en-US" sz="3600" b="1">
              <a:solidFill>
                <a:srgbClr val="0000FF"/>
              </a:solidFill>
              <a:latin typeface="Times New Roman" pitchFamily="18" charset="0"/>
            </a:endParaRPr>
          </a:p>
          <a:p>
            <a:pPr>
              <a:buFontTx/>
              <a:buNone/>
            </a:pPr>
            <a:r>
              <a:rPr lang="zh-CN" altLang="en-US" sz="3600" b="1">
                <a:solidFill>
                  <a:srgbClr val="0000FF"/>
                </a:solidFill>
                <a:latin typeface="Times New Roman" pitchFamily="18" charset="0"/>
              </a:rPr>
              <a:t>　</a:t>
            </a:r>
          </a:p>
          <a:p>
            <a:endParaRPr lang="zh-CN" altLang="en-US" sz="3600" b="1">
              <a:solidFill>
                <a:srgbClr val="0000FF"/>
              </a:solidFill>
              <a:latin typeface="Times New Roman" pitchFamily="18" charset="0"/>
            </a:endParaRPr>
          </a:p>
          <a:p>
            <a:endParaRPr lang="zh-CN" altLang="en-US" sz="3600" b="1">
              <a:solidFill>
                <a:srgbClr val="0000FF"/>
              </a:solidFill>
              <a:latin typeface="Times New Roman" pitchFamily="18" charset="0"/>
            </a:endParaRPr>
          </a:p>
        </p:txBody>
      </p:sp>
      <p:pic>
        <p:nvPicPr>
          <p:cNvPr id="34819" name="Picture 3" descr="玫瑰开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32725" y="5013325"/>
            <a:ext cx="885825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0" name="Text Box 4"/>
          <p:cNvSpPr txBox="1">
            <a:spLocks noChangeArrowheads="1"/>
          </p:cNvSpPr>
          <p:nvPr/>
        </p:nvSpPr>
        <p:spPr bwMode="auto">
          <a:xfrm>
            <a:off x="684213" y="2852738"/>
            <a:ext cx="1295400" cy="823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zh-CN" sz="4000" b="1" dirty="0"/>
              <a:t>But</a:t>
            </a:r>
            <a:r>
              <a:rPr lang="zh-CN" altLang="zh-CN" sz="4800" b="1" dirty="0"/>
              <a:t> </a:t>
            </a:r>
          </a:p>
        </p:txBody>
      </p:sp>
      <p:sp>
        <p:nvSpPr>
          <p:cNvPr id="34821" name="Text Box 5"/>
          <p:cNvSpPr txBox="1">
            <a:spLocks noChangeArrowheads="1"/>
          </p:cNvSpPr>
          <p:nvPr/>
        </p:nvSpPr>
        <p:spPr bwMode="auto">
          <a:xfrm>
            <a:off x="1692275" y="2852738"/>
            <a:ext cx="2663825" cy="823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zh-CN" sz="4000" b="1" dirty="0">
                <a:solidFill>
                  <a:srgbClr val="0000FF"/>
                </a:solidFill>
              </a:rPr>
              <a:t>he</a:t>
            </a:r>
            <a:r>
              <a:rPr lang="zh-CN" altLang="zh-CN" sz="4000" b="1" dirty="0"/>
              <a:t>’s </a:t>
            </a:r>
            <a:r>
              <a:rPr lang="zh-CN" altLang="zh-CN" sz="4000" b="1" dirty="0">
                <a:solidFill>
                  <a:srgbClr val="D60093"/>
                </a:solidFill>
              </a:rPr>
              <a:t>not</a:t>
            </a:r>
            <a:r>
              <a:rPr lang="zh-CN" altLang="zh-CN" sz="4800" b="1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34822" name="Rectangle 6"/>
          <p:cNvSpPr>
            <a:spLocks noChangeArrowheads="1"/>
          </p:cNvSpPr>
          <p:nvPr/>
        </p:nvSpPr>
        <p:spPr bwMode="auto">
          <a:xfrm>
            <a:off x="3708400" y="1412875"/>
            <a:ext cx="54356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zh-CN" sz="4400" b="1">
                <a:solidFill>
                  <a:srgbClr val="0000CC"/>
                </a:solidFill>
              </a:rPr>
              <a:t>play</a:t>
            </a:r>
            <a:r>
              <a:rPr lang="zh-CN" altLang="zh-CN" sz="4400" b="1"/>
              <a:t>ing</a:t>
            </a:r>
            <a:r>
              <a:rPr lang="zh-CN" altLang="zh-CN" sz="4400" b="1">
                <a:solidFill>
                  <a:schemeClr val="tx1"/>
                </a:solidFill>
              </a:rPr>
              <a:t> basketball.</a:t>
            </a:r>
          </a:p>
        </p:txBody>
      </p:sp>
      <p:sp>
        <p:nvSpPr>
          <p:cNvPr id="34823" name="Rectangle 7"/>
          <p:cNvSpPr>
            <a:spLocks noChangeArrowheads="1"/>
          </p:cNvSpPr>
          <p:nvPr/>
        </p:nvSpPr>
        <p:spPr bwMode="auto">
          <a:xfrm>
            <a:off x="3708400" y="2420938"/>
            <a:ext cx="4824413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zh-CN" sz="4000" b="1">
                <a:solidFill>
                  <a:srgbClr val="0000CC"/>
                </a:solidFill>
              </a:rPr>
              <a:t>help</a:t>
            </a:r>
            <a:r>
              <a:rPr lang="zh-CN" altLang="zh-CN" sz="4000" b="1"/>
              <a:t>ing</a:t>
            </a:r>
            <a:r>
              <a:rPr lang="zh-CN" altLang="zh-CN" sz="4000" b="1">
                <a:solidFill>
                  <a:schemeClr val="tx1"/>
                </a:solidFill>
              </a:rPr>
              <a:t> his father.</a:t>
            </a:r>
          </a:p>
        </p:txBody>
      </p:sp>
      <p:sp>
        <p:nvSpPr>
          <p:cNvPr id="34824" name="Rectangle 8"/>
          <p:cNvSpPr>
            <a:spLocks noChangeArrowheads="1"/>
          </p:cNvSpPr>
          <p:nvPr/>
        </p:nvSpPr>
        <p:spPr bwMode="auto">
          <a:xfrm>
            <a:off x="3779838" y="3284538"/>
            <a:ext cx="460692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zh-CN" sz="4000" b="1">
                <a:solidFill>
                  <a:srgbClr val="0000CC"/>
                </a:solidFill>
              </a:rPr>
              <a:t>rid</a:t>
            </a:r>
            <a:r>
              <a:rPr lang="zh-CN" altLang="zh-CN" sz="4000" b="1"/>
              <a:t>ing</a:t>
            </a:r>
            <a:r>
              <a:rPr lang="zh-CN" altLang="zh-CN" sz="4000" b="1">
                <a:solidFill>
                  <a:schemeClr val="tx1"/>
                </a:solidFill>
              </a:rPr>
              <a:t> his bike.</a:t>
            </a:r>
          </a:p>
        </p:txBody>
      </p:sp>
      <p:sp>
        <p:nvSpPr>
          <p:cNvPr id="34825" name="Rectangle 9"/>
          <p:cNvSpPr>
            <a:spLocks noChangeArrowheads="1"/>
          </p:cNvSpPr>
          <p:nvPr/>
        </p:nvSpPr>
        <p:spPr bwMode="auto">
          <a:xfrm>
            <a:off x="3635375" y="4149725"/>
            <a:ext cx="5364163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zh-CN" sz="4000" b="1">
                <a:solidFill>
                  <a:srgbClr val="0000CC"/>
                </a:solidFill>
              </a:rPr>
              <a:t>do</a:t>
            </a:r>
            <a:r>
              <a:rPr lang="zh-CN" altLang="zh-CN" sz="4000" b="1"/>
              <a:t>ing</a:t>
            </a:r>
            <a:r>
              <a:rPr lang="zh-CN" altLang="zh-CN" sz="4000" b="1">
                <a:solidFill>
                  <a:schemeClr val="tx1"/>
                </a:solidFill>
              </a:rPr>
              <a:t> his homework.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8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8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7" decel="100000" fill="hold"/>
                                        <p:tgtEl>
                                          <p:spTgt spid="348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97" accel="100000" fill="hold">
                                          <p:stCondLst>
                                            <p:cond delay="897"/>
                                          </p:stCondLst>
                                        </p:cTn>
                                        <p:tgtEl>
                                          <p:spTgt spid="348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4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4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48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48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1" dur="500"/>
                                        <p:tgtEl>
                                          <p:spTgt spid="348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6" dur="500"/>
                                        <p:tgtEl>
                                          <p:spTgt spid="348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 build="p" autoUpdateAnimBg="0"/>
      <p:bldP spid="34821" grpId="0" autoUpdateAnimBg="0"/>
      <p:bldP spid="34822" grpId="0" autoUpdateAnimBg="0"/>
      <p:bldP spid="34823" grpId="0" autoUpdateAnimBg="0"/>
      <p:bldP spid="34824" grpId="0" autoUpdateAnimBg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395288" y="0"/>
            <a:ext cx="8021637" cy="2927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zh-CN" sz="6600" dirty="0">
                <a:solidFill>
                  <a:schemeClr val="bg1"/>
                </a:solidFill>
              </a:rPr>
              <a:t>  </a:t>
            </a:r>
            <a:r>
              <a:rPr lang="zh-CN" altLang="zh-CN" sz="6600" b="1" dirty="0"/>
              <a:t>I  usually help my father. </a:t>
            </a:r>
            <a:r>
              <a:rPr lang="zh-CN" altLang="zh-CN" b="1" dirty="0"/>
              <a:t>But I’m not</a:t>
            </a:r>
            <a:r>
              <a:rPr lang="zh-CN" altLang="zh-CN" dirty="0"/>
              <a:t>  helping my father.</a:t>
            </a:r>
          </a:p>
        </p:txBody>
      </p:sp>
      <p:pic>
        <p:nvPicPr>
          <p:cNvPr id="11267" name="Picture 3" descr="帮助爸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0" y="2924175"/>
            <a:ext cx="4286250" cy="320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8" name="WordArt 4"/>
          <p:cNvSpPr>
            <a:spLocks noChangeArrowheads="1" noChangeShapeType="1"/>
          </p:cNvSpPr>
          <p:nvPr/>
        </p:nvSpPr>
        <p:spPr bwMode="auto">
          <a:xfrm>
            <a:off x="323850" y="3716338"/>
            <a:ext cx="3816350" cy="2233612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PerspectiveFront">
                <a:rot lat="20519999" lon="1080000" rev="0"/>
              </a:camera>
              <a:lightRig rig="legacyFlat1" dir="r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en-US" altLang="zh-CN" sz="3600" dirty="0">
                <a:ln w="9525" cmpd="sng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宋体"/>
                <a:ea typeface="宋体"/>
              </a:rPr>
              <a:t>help my father</a:t>
            </a:r>
            <a:endParaRPr lang="zh-CN" altLang="en-US" sz="3600" dirty="0">
              <a:ln w="9525" cmpd="sng">
                <a:round/>
                <a:headEnd/>
                <a:tailEnd/>
              </a:ln>
              <a:gradFill rotWithShape="0">
                <a:gsLst>
                  <a:gs pos="0">
                    <a:srgbClr val="FFE701"/>
                  </a:gs>
                  <a:gs pos="100000">
                    <a:srgbClr val="FE3E02"/>
                  </a:gs>
                </a:gsLst>
                <a:lin ang="5400000" scaled="1"/>
              </a:gradFill>
              <a:latin typeface="宋体"/>
              <a:ea typeface="宋体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112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060575"/>
            <a:ext cx="1800225" cy="576263"/>
          </a:xfrm>
        </p:spPr>
        <p:txBody>
          <a:bodyPr/>
          <a:lstStyle/>
          <a:p>
            <a:r>
              <a:rPr lang="en-US" altLang="zh-CN" sz="2800" b="1" i="1">
                <a:latin typeface="Times New Roman" pitchFamily="18" charset="0"/>
              </a:rPr>
              <a:t>swimm</a:t>
            </a:r>
            <a:r>
              <a:rPr lang="en-US" altLang="zh-CN" sz="2800" b="1" i="1">
                <a:solidFill>
                  <a:srgbClr val="FF0000"/>
                </a:solidFill>
                <a:latin typeface="Times New Roman" pitchFamily="18" charset="0"/>
              </a:rPr>
              <a:t>ing</a:t>
            </a:r>
          </a:p>
        </p:txBody>
      </p:sp>
      <p:pic>
        <p:nvPicPr>
          <p:cNvPr id="45059" name="Picture 3" descr="游泳"/>
          <p:cNvPicPr>
            <a:picLocks noChangeAspect="1" noChangeArrowheads="1"/>
          </p:cNvPicPr>
          <p:nvPr>
            <p:ph type="body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260350"/>
            <a:ext cx="2232025" cy="1674813"/>
          </a:xfrm>
        </p:spPr>
      </p:pic>
      <p:pic>
        <p:nvPicPr>
          <p:cNvPr id="45060" name="Picture 4" descr="踢足球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19475" y="260350"/>
            <a:ext cx="2362200" cy="163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3419475" y="2132013"/>
            <a:ext cx="2665413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2800" b="1" i="1">
                <a:latin typeface="Times New Roman" pitchFamily="18" charset="0"/>
              </a:rPr>
              <a:t>play</a:t>
            </a:r>
            <a:r>
              <a:rPr lang="en-US" altLang="zh-CN" sz="2800" b="1" i="1">
                <a:solidFill>
                  <a:srgbClr val="FF0000"/>
                </a:solidFill>
                <a:latin typeface="Times New Roman" pitchFamily="18" charset="0"/>
              </a:rPr>
              <a:t>ing</a:t>
            </a:r>
            <a:r>
              <a:rPr lang="en-US" altLang="zh-CN" sz="2800" b="1" i="1">
                <a:latin typeface="Times New Roman" pitchFamily="18" charset="0"/>
              </a:rPr>
              <a:t> football</a:t>
            </a:r>
          </a:p>
        </p:txBody>
      </p:sp>
      <p:pic>
        <p:nvPicPr>
          <p:cNvPr id="45062" name="Picture 6" descr="跑步1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45250" y="260350"/>
            <a:ext cx="2449513" cy="172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9" name="Text Box 7"/>
          <p:cNvSpPr txBox="1">
            <a:spLocks noChangeArrowheads="1"/>
          </p:cNvSpPr>
          <p:nvPr/>
        </p:nvSpPr>
        <p:spPr bwMode="auto">
          <a:xfrm>
            <a:off x="6732588" y="2132013"/>
            <a:ext cx="21605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CN" sz="2800" b="1" i="1">
                <a:latin typeface="Times New Roman" pitchFamily="18" charset="0"/>
              </a:rPr>
              <a:t>runn</a:t>
            </a:r>
            <a:r>
              <a:rPr lang="en-US" altLang="zh-CN" sz="2800" b="1" i="1">
                <a:solidFill>
                  <a:srgbClr val="FF0000"/>
                </a:solidFill>
                <a:latin typeface="Times New Roman" pitchFamily="18" charset="0"/>
              </a:rPr>
              <a:t>ing</a:t>
            </a:r>
          </a:p>
        </p:txBody>
      </p:sp>
      <p:pic>
        <p:nvPicPr>
          <p:cNvPr id="45064" name="Picture 8" descr="划船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0825" y="3429000"/>
            <a:ext cx="2305050" cy="173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1" name="Text Box 9"/>
          <p:cNvSpPr txBox="1">
            <a:spLocks noChangeArrowheads="1"/>
          </p:cNvSpPr>
          <p:nvPr/>
        </p:nvSpPr>
        <p:spPr bwMode="auto">
          <a:xfrm>
            <a:off x="250825" y="5589588"/>
            <a:ext cx="2449513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2800" b="1" i="1">
                <a:latin typeface="Times New Roman" pitchFamily="18" charset="0"/>
              </a:rPr>
              <a:t>row</a:t>
            </a:r>
            <a:r>
              <a:rPr lang="en-US" altLang="zh-CN" sz="2800" b="1" i="1">
                <a:solidFill>
                  <a:srgbClr val="FF0000"/>
                </a:solidFill>
                <a:latin typeface="Times New Roman" pitchFamily="18" charset="0"/>
              </a:rPr>
              <a:t>ing </a:t>
            </a:r>
            <a:r>
              <a:rPr lang="en-US" altLang="zh-CN" sz="2800" b="1" i="1">
                <a:latin typeface="Times New Roman" pitchFamily="18" charset="0"/>
              </a:rPr>
              <a:t>a boat</a:t>
            </a:r>
          </a:p>
        </p:txBody>
      </p:sp>
      <p:pic>
        <p:nvPicPr>
          <p:cNvPr id="45066" name="Picture 10" descr="滑雪1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90913" y="3429000"/>
            <a:ext cx="2378075" cy="172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3" name="Text Box 11"/>
          <p:cNvSpPr txBox="1">
            <a:spLocks noChangeArrowheads="1"/>
          </p:cNvSpPr>
          <p:nvPr/>
        </p:nvSpPr>
        <p:spPr bwMode="auto">
          <a:xfrm>
            <a:off x="3708400" y="5589588"/>
            <a:ext cx="1871663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CN" sz="2800" b="1" i="1">
                <a:latin typeface="Times New Roman" pitchFamily="18" charset="0"/>
                <a:ea typeface="黑体" pitchFamily="2" charset="-122"/>
              </a:rPr>
              <a:t>ski</a:t>
            </a:r>
            <a:r>
              <a:rPr lang="en-US" altLang="zh-CN" sz="2800" b="1" i="1">
                <a:solidFill>
                  <a:srgbClr val="FF0000"/>
                </a:solidFill>
                <a:latin typeface="Times New Roman" pitchFamily="18" charset="0"/>
                <a:ea typeface="黑体" pitchFamily="2" charset="-122"/>
              </a:rPr>
              <a:t>ing</a:t>
            </a:r>
          </a:p>
        </p:txBody>
      </p:sp>
      <p:pic>
        <p:nvPicPr>
          <p:cNvPr id="45068" name="Picture 12" descr="打篮球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43663" y="3500438"/>
            <a:ext cx="2376487" cy="172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5" name="Text Box 13"/>
          <p:cNvSpPr txBox="1">
            <a:spLocks noChangeArrowheads="1"/>
          </p:cNvSpPr>
          <p:nvPr/>
        </p:nvSpPr>
        <p:spPr bwMode="auto">
          <a:xfrm>
            <a:off x="6045200" y="6021388"/>
            <a:ext cx="3098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2800" b="1" i="1">
                <a:latin typeface="Times New Roman" pitchFamily="18" charset="0"/>
              </a:rPr>
              <a:t>play</a:t>
            </a:r>
            <a:r>
              <a:rPr lang="en-US" altLang="zh-CN" sz="2800" b="1" i="1">
                <a:solidFill>
                  <a:srgbClr val="FF0000"/>
                </a:solidFill>
                <a:latin typeface="Times New Roman" pitchFamily="18" charset="0"/>
              </a:rPr>
              <a:t>ing</a:t>
            </a:r>
            <a:r>
              <a:rPr lang="en-US" altLang="zh-CN" sz="2800" b="1" i="1">
                <a:latin typeface="Times New Roman" pitchFamily="18" charset="0"/>
              </a:rPr>
              <a:t> basketball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8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8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  <p:bldP spid="8197" grpId="0"/>
      <p:bldP spid="8199" grpId="0"/>
      <p:bldP spid="8201" grpId="0"/>
      <p:bldP spid="8203" grpId="0"/>
      <p:bldP spid="8205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1116013" y="3644900"/>
            <a:ext cx="7656512" cy="2927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zh-CN" sz="6600" dirty="0">
                <a:solidFill>
                  <a:schemeClr val="tx1"/>
                </a:solidFill>
              </a:rPr>
              <a:t>I usually ride my bike. </a:t>
            </a:r>
            <a:r>
              <a:rPr lang="zh-CN" altLang="zh-CN" b="1" dirty="0"/>
              <a:t>But I’m not</a:t>
            </a:r>
            <a:r>
              <a:rPr lang="zh-CN" altLang="zh-CN" dirty="0"/>
              <a:t> riding it today.</a:t>
            </a:r>
          </a:p>
        </p:txBody>
      </p:sp>
      <p:pic>
        <p:nvPicPr>
          <p:cNvPr id="12291" name="Picture 3" descr="骑自行车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0825" y="0"/>
            <a:ext cx="2700338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2" name="WordArt 4"/>
          <p:cNvSpPr>
            <a:spLocks noChangeArrowheads="1" noChangeShapeType="1"/>
          </p:cNvSpPr>
          <p:nvPr/>
        </p:nvSpPr>
        <p:spPr bwMode="auto">
          <a:xfrm>
            <a:off x="3203575" y="1052513"/>
            <a:ext cx="5472113" cy="1655762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en-US" altLang="zh-CN" sz="3600" kern="10" spc="-360" dirty="0">
                <a:ln w="12700" cmpd="sng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宋体"/>
                <a:ea typeface="宋体"/>
              </a:rPr>
              <a:t>ride my bike</a:t>
            </a:r>
            <a:endParaRPr lang="zh-CN" altLang="en-US" sz="3600" kern="10" spc="-360" dirty="0">
              <a:ln w="12700" cmpd="sng">
                <a:solidFill>
                  <a:srgbClr val="000099"/>
                </a:solidFill>
                <a:round/>
                <a:headEnd/>
                <a:tailEnd/>
              </a:ln>
              <a:solidFill>
                <a:srgbClr val="33CCFF"/>
              </a:solidFill>
              <a:effectLst>
                <a:outerShdw dist="125724" dir="18900000" algn="ctr" rotWithShape="0">
                  <a:srgbClr val="000099"/>
                </a:outerShdw>
              </a:effectLst>
              <a:latin typeface="宋体"/>
              <a:ea typeface="宋体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3000"/>
                                        <p:tgtEl>
                                          <p:spTgt spid="122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2"/>
          <p:cNvSpPr txBox="1">
            <a:spLocks noChangeArrowheads="1"/>
          </p:cNvSpPr>
          <p:nvPr/>
        </p:nvSpPr>
        <p:spPr bwMode="auto">
          <a:xfrm>
            <a:off x="1116012" y="333375"/>
            <a:ext cx="7826375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zh-CN" altLang="zh-CN" sz="4000" b="1" dirty="0">
                <a:solidFill>
                  <a:schemeClr val="tx1"/>
                </a:solidFill>
              </a:rPr>
              <a:t>I usually+(</a:t>
            </a:r>
            <a:r>
              <a:rPr lang="zh-CN" sz="4000" b="1" dirty="0">
                <a:solidFill>
                  <a:schemeClr val="tx1"/>
                </a:solidFill>
              </a:rPr>
              <a:t>动作的原型</a:t>
            </a:r>
            <a:r>
              <a:rPr lang="zh-CN" altLang="zh-CN" sz="4000" b="1" dirty="0">
                <a:solidFill>
                  <a:schemeClr val="tx1"/>
                </a:solidFill>
              </a:rPr>
              <a:t>)</a:t>
            </a:r>
            <a:r>
              <a:rPr lang="zh-CN" sz="4000" b="1" dirty="0">
                <a:solidFill>
                  <a:schemeClr val="tx1"/>
                </a:solidFill>
              </a:rPr>
              <a:t>。</a:t>
            </a:r>
          </a:p>
          <a:p>
            <a:r>
              <a:rPr lang="zh-CN" altLang="zh-CN" sz="4000" b="1" dirty="0">
                <a:solidFill>
                  <a:schemeClr val="tx1"/>
                </a:solidFill>
              </a:rPr>
              <a:t>But I’m not +(Ving) today/now.</a:t>
            </a:r>
          </a:p>
        </p:txBody>
      </p:sp>
      <p:sp>
        <p:nvSpPr>
          <p:cNvPr id="30723" name="Text Box 3"/>
          <p:cNvSpPr txBox="1">
            <a:spLocks noChangeArrowheads="1"/>
          </p:cNvSpPr>
          <p:nvPr/>
        </p:nvSpPr>
        <p:spPr bwMode="auto">
          <a:xfrm>
            <a:off x="0" y="1844675"/>
            <a:ext cx="18351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zh-CN" sz="3200" b="1">
                <a:solidFill>
                  <a:srgbClr val="0066FF"/>
                </a:solidFill>
              </a:rPr>
              <a:t>Usually</a:t>
            </a:r>
          </a:p>
        </p:txBody>
      </p:sp>
      <p:sp>
        <p:nvSpPr>
          <p:cNvPr id="30724" name="Text Box 4"/>
          <p:cNvSpPr txBox="1">
            <a:spLocks noChangeArrowheads="1"/>
          </p:cNvSpPr>
          <p:nvPr/>
        </p:nvSpPr>
        <p:spPr bwMode="auto">
          <a:xfrm>
            <a:off x="0" y="5373688"/>
            <a:ext cx="1116013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zh-CN" sz="3200" b="1">
                <a:solidFill>
                  <a:srgbClr val="0066FF"/>
                </a:solidFill>
              </a:rPr>
              <a:t>Now</a:t>
            </a:r>
          </a:p>
        </p:txBody>
      </p:sp>
      <p:pic>
        <p:nvPicPr>
          <p:cNvPr id="30725" name="Picture 5" descr="骑自行车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19250" y="1628775"/>
            <a:ext cx="1677988" cy="1582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6" name="Picture 6" descr="923_2008111318590213vDu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19475" y="1628775"/>
            <a:ext cx="1692275" cy="154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7" name="Picture 7" descr="跑步1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725" y="1628775"/>
            <a:ext cx="1763713" cy="151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8" name="Picture 8" descr="踢足球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47813" y="4581525"/>
            <a:ext cx="1655762" cy="151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9" name="Picture 9" descr="168265741077817865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64388" y="1628775"/>
            <a:ext cx="1778000" cy="143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30" name="Picture 10" descr="bangfumu_zuojiawu-014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19475" y="4508500"/>
            <a:ext cx="1677988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31" name="Picture 11" descr="ae10edde8c8cc94794ee3733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35600" y="4508500"/>
            <a:ext cx="1566863" cy="1525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32" name="Picture 12" descr="1819-11042213061319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35825" y="4508500"/>
            <a:ext cx="1619250" cy="160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33" name="Text Box 13"/>
          <p:cNvSpPr txBox="1">
            <a:spLocks noChangeArrowheads="1"/>
          </p:cNvSpPr>
          <p:nvPr/>
        </p:nvSpPr>
        <p:spPr bwMode="auto">
          <a:xfrm>
            <a:off x="2843213" y="3573463"/>
            <a:ext cx="489585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zh-CN" b="1"/>
              <a:t>You’re +ving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2000"/>
                                        <p:tgtEl>
                                          <p:spTgt spid="307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2000"/>
                                        <p:tgtEl>
                                          <p:spTgt spid="307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2000"/>
                                        <p:tgtEl>
                                          <p:spTgt spid="307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" dur="2000"/>
                                        <p:tgtEl>
                                          <p:spTgt spid="307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5" dur="3000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8" dur="3000"/>
                                        <p:tgtEl>
                                          <p:spTgt spid="307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QQ截图未命名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3" name="Text Box 3"/>
          <p:cNvSpPr txBox="1">
            <a:spLocks noChangeArrowheads="1"/>
          </p:cNvSpPr>
          <p:nvPr/>
        </p:nvSpPr>
        <p:spPr bwMode="auto">
          <a:xfrm>
            <a:off x="2679700" y="1993900"/>
            <a:ext cx="41973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/>
            <a:endParaRPr lang="zh-CN" altLang="zh-CN" sz="1800">
              <a:solidFill>
                <a:schemeClr val="tx1"/>
              </a:solidFill>
            </a:endParaRPr>
          </a:p>
        </p:txBody>
      </p:sp>
      <p:pic>
        <p:nvPicPr>
          <p:cNvPr id="35844" name="Picture 4" descr="go shoppi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5650" y="404813"/>
            <a:ext cx="3384550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5" name="Picture 5" descr="go swimmi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56100" y="404813"/>
            <a:ext cx="3168650" cy="295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6" name="Text Box 6"/>
          <p:cNvSpPr txBox="1">
            <a:spLocks noChangeArrowheads="1"/>
          </p:cNvSpPr>
          <p:nvPr/>
        </p:nvSpPr>
        <p:spPr bwMode="auto">
          <a:xfrm>
            <a:off x="323850" y="3429000"/>
            <a:ext cx="8640763" cy="1465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zh-CN" sz="3600" b="1">
                <a:solidFill>
                  <a:schemeClr val="tx1"/>
                </a:solidFill>
              </a:rPr>
              <a:t>A: I usually_______________</a:t>
            </a:r>
          </a:p>
          <a:p>
            <a:pPr eaLnBrk="0" hangingPunct="0">
              <a:spcBef>
                <a:spcPct val="50000"/>
              </a:spcBef>
            </a:pPr>
            <a:r>
              <a:rPr lang="zh-CN" altLang="zh-CN" sz="3600" b="1">
                <a:solidFill>
                  <a:schemeClr val="tx1"/>
                </a:solidFill>
              </a:rPr>
              <a:t>  But I’m not  _____________  today.</a:t>
            </a:r>
          </a:p>
        </p:txBody>
      </p:sp>
      <p:sp>
        <p:nvSpPr>
          <p:cNvPr id="35847" name="Text Box 7"/>
          <p:cNvSpPr txBox="1">
            <a:spLocks noChangeArrowheads="1"/>
          </p:cNvSpPr>
          <p:nvPr/>
        </p:nvSpPr>
        <p:spPr bwMode="auto">
          <a:xfrm>
            <a:off x="539750" y="5445125"/>
            <a:ext cx="7345363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zh-CN" sz="3600" b="1">
                <a:solidFill>
                  <a:schemeClr val="tx1"/>
                </a:solidFill>
              </a:rPr>
              <a:t>B:  You’re______________.</a:t>
            </a:r>
          </a:p>
        </p:txBody>
      </p:sp>
      <p:sp>
        <p:nvSpPr>
          <p:cNvPr id="35848" name="Text Box 8"/>
          <p:cNvSpPr txBox="1">
            <a:spLocks noChangeArrowheads="1"/>
          </p:cNvSpPr>
          <p:nvPr/>
        </p:nvSpPr>
        <p:spPr bwMode="auto">
          <a:xfrm>
            <a:off x="3132138" y="3357563"/>
            <a:ext cx="31686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zh-CN" sz="3600" b="1"/>
              <a:t>go shopping.</a:t>
            </a:r>
          </a:p>
        </p:txBody>
      </p:sp>
      <p:sp>
        <p:nvSpPr>
          <p:cNvPr id="35849" name="Text Box 9"/>
          <p:cNvSpPr txBox="1">
            <a:spLocks noChangeArrowheads="1"/>
          </p:cNvSpPr>
          <p:nvPr/>
        </p:nvSpPr>
        <p:spPr bwMode="auto">
          <a:xfrm>
            <a:off x="3203575" y="4221163"/>
            <a:ext cx="4248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zh-CN" sz="3600" b="1"/>
              <a:t>go</a:t>
            </a:r>
            <a:r>
              <a:rPr lang="zh-CN" altLang="zh-CN" sz="3600" b="1">
                <a:solidFill>
                  <a:srgbClr val="00FFFF"/>
                </a:solidFill>
              </a:rPr>
              <a:t>ing</a:t>
            </a:r>
            <a:r>
              <a:rPr lang="zh-CN" altLang="zh-CN" sz="3600" b="1"/>
              <a:t> shopping</a:t>
            </a:r>
          </a:p>
        </p:txBody>
      </p:sp>
      <p:sp>
        <p:nvSpPr>
          <p:cNvPr id="35850" name="Text Box 10"/>
          <p:cNvSpPr txBox="1">
            <a:spLocks noChangeArrowheads="1"/>
          </p:cNvSpPr>
          <p:nvPr/>
        </p:nvSpPr>
        <p:spPr bwMode="auto">
          <a:xfrm>
            <a:off x="2916238" y="5373688"/>
            <a:ext cx="2951162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zh-CN" sz="3600"/>
              <a:t>swim</a:t>
            </a:r>
            <a:r>
              <a:rPr lang="zh-CN" altLang="zh-CN" sz="3600">
                <a:solidFill>
                  <a:srgbClr val="00FFFF"/>
                </a:solidFill>
              </a:rPr>
              <a:t>ming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8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8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58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58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58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58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9" grpId="0" autoUpdateAnimBg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QQ截图未命名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7" name="Text Box 3"/>
          <p:cNvSpPr txBox="1">
            <a:spLocks noChangeArrowheads="1"/>
          </p:cNvSpPr>
          <p:nvPr/>
        </p:nvSpPr>
        <p:spPr bwMode="auto">
          <a:xfrm>
            <a:off x="2679700" y="1993900"/>
            <a:ext cx="41973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/>
            <a:endParaRPr lang="zh-CN" altLang="zh-CN" sz="1800">
              <a:solidFill>
                <a:schemeClr val="tx1"/>
              </a:solidFill>
            </a:endParaRPr>
          </a:p>
        </p:txBody>
      </p:sp>
      <p:pic>
        <p:nvPicPr>
          <p:cNvPr id="36868" name="Picture 4" descr="22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288" y="260350"/>
            <a:ext cx="3455987" cy="266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9" name="Picture 5" descr="fly kite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3438" y="260350"/>
            <a:ext cx="3673475" cy="2646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70" name="Text Box 6"/>
          <p:cNvSpPr txBox="1">
            <a:spLocks noChangeArrowheads="1"/>
          </p:cNvSpPr>
          <p:nvPr/>
        </p:nvSpPr>
        <p:spPr bwMode="auto">
          <a:xfrm>
            <a:off x="323850" y="3429000"/>
            <a:ext cx="8640763" cy="1465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zh-CN" sz="3600" b="1" dirty="0">
                <a:solidFill>
                  <a:schemeClr val="tx1"/>
                </a:solidFill>
              </a:rPr>
              <a:t>A: I usually_______________</a:t>
            </a:r>
          </a:p>
          <a:p>
            <a:pPr eaLnBrk="0" hangingPunct="0">
              <a:spcBef>
                <a:spcPct val="50000"/>
              </a:spcBef>
            </a:pPr>
            <a:r>
              <a:rPr lang="zh-CN" altLang="zh-CN" sz="3600" b="1" dirty="0">
                <a:solidFill>
                  <a:schemeClr val="tx1"/>
                </a:solidFill>
              </a:rPr>
              <a:t>  But I’m not  _____________  today.</a:t>
            </a:r>
          </a:p>
        </p:txBody>
      </p:sp>
      <p:sp>
        <p:nvSpPr>
          <p:cNvPr id="36871" name="Text Box 7"/>
          <p:cNvSpPr txBox="1">
            <a:spLocks noChangeArrowheads="1"/>
          </p:cNvSpPr>
          <p:nvPr/>
        </p:nvSpPr>
        <p:spPr bwMode="auto">
          <a:xfrm>
            <a:off x="539750" y="5445125"/>
            <a:ext cx="7345363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zh-CN" sz="3600" b="1" dirty="0">
                <a:solidFill>
                  <a:schemeClr val="tx1"/>
                </a:solidFill>
              </a:rPr>
              <a:t>B:  You’re______________.</a:t>
            </a:r>
          </a:p>
        </p:txBody>
      </p:sp>
      <p:sp>
        <p:nvSpPr>
          <p:cNvPr id="36872" name="Text Box 8"/>
          <p:cNvSpPr txBox="1">
            <a:spLocks noChangeArrowheads="1"/>
          </p:cNvSpPr>
          <p:nvPr/>
        </p:nvSpPr>
        <p:spPr bwMode="auto">
          <a:xfrm>
            <a:off x="3132138" y="3357563"/>
            <a:ext cx="31686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zh-CN" sz="3600" b="1"/>
              <a:t>play with car</a:t>
            </a:r>
          </a:p>
        </p:txBody>
      </p:sp>
      <p:sp>
        <p:nvSpPr>
          <p:cNvPr id="36873" name="Text Box 9"/>
          <p:cNvSpPr txBox="1">
            <a:spLocks noChangeArrowheads="1"/>
          </p:cNvSpPr>
          <p:nvPr/>
        </p:nvSpPr>
        <p:spPr bwMode="auto">
          <a:xfrm rot="10800000" flipV="1">
            <a:off x="3059113" y="5373688"/>
            <a:ext cx="31686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zh-CN" sz="3600" b="1"/>
              <a:t>fly</a:t>
            </a:r>
            <a:r>
              <a:rPr lang="zh-CN" altLang="zh-CN" sz="3600" b="1">
                <a:solidFill>
                  <a:srgbClr val="00FFFF"/>
                </a:solidFill>
              </a:rPr>
              <a:t>ing</a:t>
            </a:r>
            <a:r>
              <a:rPr lang="zh-CN" altLang="zh-CN" sz="3600" b="1"/>
              <a:t> kite</a:t>
            </a:r>
          </a:p>
        </p:txBody>
      </p:sp>
      <p:sp>
        <p:nvSpPr>
          <p:cNvPr id="36874" name="Text Box 10"/>
          <p:cNvSpPr txBox="1">
            <a:spLocks noChangeArrowheads="1"/>
          </p:cNvSpPr>
          <p:nvPr/>
        </p:nvSpPr>
        <p:spPr bwMode="auto">
          <a:xfrm>
            <a:off x="3132138" y="4221163"/>
            <a:ext cx="4608512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zh-CN" sz="3600" b="1"/>
              <a:t>play</a:t>
            </a:r>
            <a:r>
              <a:rPr lang="zh-CN" altLang="zh-CN" sz="3600" b="1">
                <a:solidFill>
                  <a:srgbClr val="00FFFF"/>
                </a:solidFill>
              </a:rPr>
              <a:t>ing </a:t>
            </a:r>
            <a:r>
              <a:rPr lang="zh-CN" altLang="zh-CN" sz="3600" b="1"/>
              <a:t>with car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8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8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68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68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68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68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QQ截图未命名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1" name="Text Box 3"/>
          <p:cNvSpPr txBox="1">
            <a:spLocks noChangeArrowheads="1"/>
          </p:cNvSpPr>
          <p:nvPr/>
        </p:nvSpPr>
        <p:spPr bwMode="auto">
          <a:xfrm>
            <a:off x="2679700" y="1993900"/>
            <a:ext cx="41973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/>
            <a:endParaRPr lang="zh-CN" altLang="zh-CN" sz="1800">
              <a:solidFill>
                <a:schemeClr val="tx1"/>
              </a:solidFill>
            </a:endParaRPr>
          </a:p>
        </p:txBody>
      </p:sp>
      <p:pic>
        <p:nvPicPr>
          <p:cNvPr id="37892" name="Picture 4" descr="play the flut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850" y="188913"/>
            <a:ext cx="3960813" cy="302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3" name="Picture 5" descr="run with legs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7900" y="188913"/>
            <a:ext cx="3816350" cy="313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4" name="Text Box 6"/>
          <p:cNvSpPr txBox="1">
            <a:spLocks noChangeArrowheads="1"/>
          </p:cNvSpPr>
          <p:nvPr/>
        </p:nvSpPr>
        <p:spPr bwMode="auto">
          <a:xfrm>
            <a:off x="323850" y="3429000"/>
            <a:ext cx="8640763" cy="1465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zh-CN" sz="3600" b="1" dirty="0">
                <a:solidFill>
                  <a:schemeClr val="tx1"/>
                </a:solidFill>
              </a:rPr>
              <a:t>A: I usually_______________</a:t>
            </a:r>
          </a:p>
          <a:p>
            <a:pPr eaLnBrk="0" hangingPunct="0">
              <a:spcBef>
                <a:spcPct val="50000"/>
              </a:spcBef>
            </a:pPr>
            <a:r>
              <a:rPr lang="zh-CN" altLang="zh-CN" sz="3600" b="1" dirty="0">
                <a:solidFill>
                  <a:schemeClr val="tx1"/>
                </a:solidFill>
              </a:rPr>
              <a:t>  But I’m not  _____________  today.</a:t>
            </a:r>
          </a:p>
        </p:txBody>
      </p:sp>
      <p:sp>
        <p:nvSpPr>
          <p:cNvPr id="37895" name="Text Box 7"/>
          <p:cNvSpPr txBox="1">
            <a:spLocks noChangeArrowheads="1"/>
          </p:cNvSpPr>
          <p:nvPr/>
        </p:nvSpPr>
        <p:spPr bwMode="auto">
          <a:xfrm>
            <a:off x="539750" y="5445125"/>
            <a:ext cx="7345363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zh-CN" sz="3600" b="1">
                <a:solidFill>
                  <a:schemeClr val="tx1"/>
                </a:solidFill>
              </a:rPr>
              <a:t>B:  You’re______________.</a:t>
            </a:r>
          </a:p>
        </p:txBody>
      </p:sp>
      <p:sp>
        <p:nvSpPr>
          <p:cNvPr id="37896" name="Text Box 8"/>
          <p:cNvSpPr txBox="1">
            <a:spLocks noChangeArrowheads="1"/>
          </p:cNvSpPr>
          <p:nvPr/>
        </p:nvSpPr>
        <p:spPr bwMode="auto">
          <a:xfrm>
            <a:off x="3132138" y="3357563"/>
            <a:ext cx="31686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zh-CN" sz="3600" b="1"/>
              <a:t>play the flute.</a:t>
            </a:r>
          </a:p>
        </p:txBody>
      </p:sp>
      <p:sp>
        <p:nvSpPr>
          <p:cNvPr id="37897" name="Text Box 9"/>
          <p:cNvSpPr txBox="1">
            <a:spLocks noChangeArrowheads="1"/>
          </p:cNvSpPr>
          <p:nvPr/>
        </p:nvSpPr>
        <p:spPr bwMode="auto">
          <a:xfrm>
            <a:off x="3132138" y="4149725"/>
            <a:ext cx="4248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zh-CN" sz="3600" b="1"/>
              <a:t>play</a:t>
            </a:r>
            <a:r>
              <a:rPr lang="zh-CN" altLang="zh-CN" sz="3600" b="1">
                <a:solidFill>
                  <a:srgbClr val="00FFFF"/>
                </a:solidFill>
              </a:rPr>
              <a:t>ing </a:t>
            </a:r>
            <a:r>
              <a:rPr lang="zh-CN" altLang="zh-CN" sz="3600" b="1"/>
              <a:t>the flute</a:t>
            </a:r>
          </a:p>
        </p:txBody>
      </p:sp>
      <p:sp>
        <p:nvSpPr>
          <p:cNvPr id="37898" name="Text Box 10"/>
          <p:cNvSpPr txBox="1">
            <a:spLocks noChangeArrowheads="1"/>
          </p:cNvSpPr>
          <p:nvPr/>
        </p:nvSpPr>
        <p:spPr bwMode="auto">
          <a:xfrm>
            <a:off x="3059113" y="5300663"/>
            <a:ext cx="31686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zh-CN" sz="3600" b="1"/>
              <a:t>run</a:t>
            </a:r>
            <a:r>
              <a:rPr lang="zh-CN" altLang="zh-CN" sz="3600" b="1">
                <a:solidFill>
                  <a:srgbClr val="00FFFF"/>
                </a:solidFill>
              </a:rPr>
              <a:t>ning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8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8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78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78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78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78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QQ截图未命名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5" name="Text Box 3"/>
          <p:cNvSpPr txBox="1">
            <a:spLocks noChangeArrowheads="1"/>
          </p:cNvSpPr>
          <p:nvPr/>
        </p:nvSpPr>
        <p:spPr bwMode="auto">
          <a:xfrm>
            <a:off x="2679700" y="1993900"/>
            <a:ext cx="41973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/>
            <a:endParaRPr lang="zh-CN" altLang="zh-CN" sz="1800">
              <a:solidFill>
                <a:schemeClr val="tx1"/>
              </a:solidFill>
            </a:endParaRPr>
          </a:p>
        </p:txBody>
      </p:sp>
      <p:pic>
        <p:nvPicPr>
          <p:cNvPr id="38916" name="Picture 4" descr="22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0" y="0"/>
            <a:ext cx="4195763" cy="3284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7" name="Picture 5" descr="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750" y="0"/>
            <a:ext cx="3816350" cy="3284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8" name="Text Box 6"/>
          <p:cNvSpPr txBox="1">
            <a:spLocks noChangeArrowheads="1"/>
          </p:cNvSpPr>
          <p:nvPr/>
        </p:nvSpPr>
        <p:spPr bwMode="auto">
          <a:xfrm>
            <a:off x="323850" y="3429000"/>
            <a:ext cx="8640763" cy="1465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zh-CN" sz="3600" b="1">
                <a:solidFill>
                  <a:schemeClr val="tx1"/>
                </a:solidFill>
              </a:rPr>
              <a:t>A: I usually_______________</a:t>
            </a:r>
          </a:p>
          <a:p>
            <a:pPr eaLnBrk="0" hangingPunct="0">
              <a:spcBef>
                <a:spcPct val="50000"/>
              </a:spcBef>
            </a:pPr>
            <a:r>
              <a:rPr lang="zh-CN" altLang="zh-CN" sz="3600" b="1">
                <a:solidFill>
                  <a:schemeClr val="tx1"/>
                </a:solidFill>
              </a:rPr>
              <a:t>  But I’m not  _____________     today.</a:t>
            </a:r>
          </a:p>
        </p:txBody>
      </p:sp>
      <p:sp>
        <p:nvSpPr>
          <p:cNvPr id="38919" name="Text Box 7"/>
          <p:cNvSpPr txBox="1">
            <a:spLocks noChangeArrowheads="1"/>
          </p:cNvSpPr>
          <p:nvPr/>
        </p:nvSpPr>
        <p:spPr bwMode="auto">
          <a:xfrm>
            <a:off x="539750" y="5445125"/>
            <a:ext cx="7345363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zh-CN" sz="3600" b="1">
                <a:solidFill>
                  <a:schemeClr val="tx1"/>
                </a:solidFill>
              </a:rPr>
              <a:t>B:  You’re______________.</a:t>
            </a:r>
          </a:p>
        </p:txBody>
      </p:sp>
      <p:sp>
        <p:nvSpPr>
          <p:cNvPr id="38920" name="Text Box 8"/>
          <p:cNvSpPr txBox="1">
            <a:spLocks noChangeArrowheads="1"/>
          </p:cNvSpPr>
          <p:nvPr/>
        </p:nvSpPr>
        <p:spPr bwMode="auto">
          <a:xfrm>
            <a:off x="3132138" y="3357563"/>
            <a:ext cx="31686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zh-CN" sz="3600" b="1"/>
              <a:t>do homework</a:t>
            </a:r>
          </a:p>
        </p:txBody>
      </p:sp>
      <p:sp>
        <p:nvSpPr>
          <p:cNvPr id="38921" name="Text Box 9"/>
          <p:cNvSpPr txBox="1">
            <a:spLocks noChangeArrowheads="1"/>
          </p:cNvSpPr>
          <p:nvPr/>
        </p:nvSpPr>
        <p:spPr bwMode="auto">
          <a:xfrm>
            <a:off x="2987675" y="4221163"/>
            <a:ext cx="48958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zh-CN" sz="3600" b="1"/>
              <a:t>do</a:t>
            </a:r>
            <a:r>
              <a:rPr lang="zh-CN" altLang="zh-CN" sz="3600" b="1">
                <a:solidFill>
                  <a:srgbClr val="00FFFF"/>
                </a:solidFill>
              </a:rPr>
              <a:t>ing</a:t>
            </a:r>
            <a:r>
              <a:rPr lang="zh-CN" altLang="zh-CN" sz="3600" b="1"/>
              <a:t> homework</a:t>
            </a:r>
          </a:p>
        </p:txBody>
      </p:sp>
      <p:sp>
        <p:nvSpPr>
          <p:cNvPr id="38922" name="Text Box 10"/>
          <p:cNvSpPr txBox="1">
            <a:spLocks noChangeArrowheads="1"/>
          </p:cNvSpPr>
          <p:nvPr/>
        </p:nvSpPr>
        <p:spPr bwMode="auto">
          <a:xfrm>
            <a:off x="2916238" y="5300663"/>
            <a:ext cx="44640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zh-CN" sz="3600" b="1"/>
              <a:t>read</a:t>
            </a:r>
            <a:r>
              <a:rPr lang="zh-CN" altLang="zh-CN" sz="3600" b="1">
                <a:solidFill>
                  <a:srgbClr val="00FFFF"/>
                </a:solidFill>
              </a:rPr>
              <a:t>ing</a:t>
            </a:r>
            <a:r>
              <a:rPr lang="zh-CN" altLang="zh-CN" sz="3600" b="1"/>
              <a:t> books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89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89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89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89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89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89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QQ截图未命名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39" name="Text Box 3"/>
          <p:cNvSpPr txBox="1">
            <a:spLocks noChangeArrowheads="1"/>
          </p:cNvSpPr>
          <p:nvPr/>
        </p:nvSpPr>
        <p:spPr bwMode="auto">
          <a:xfrm>
            <a:off x="2679700" y="1993900"/>
            <a:ext cx="41973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/>
            <a:endParaRPr lang="zh-CN" altLang="zh-CN" sz="1800">
              <a:solidFill>
                <a:schemeClr val="tx1"/>
              </a:solidFill>
            </a:endParaRPr>
          </a:p>
        </p:txBody>
      </p:sp>
      <p:pic>
        <p:nvPicPr>
          <p:cNvPr id="39940" name="Picture 4" descr="Play drum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8313" y="260350"/>
            <a:ext cx="3527425" cy="315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1" name="Picture 5" descr="未标题-9副本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0" y="188913"/>
            <a:ext cx="3744913" cy="324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2" name="Text Box 6"/>
          <p:cNvSpPr txBox="1">
            <a:spLocks noChangeArrowheads="1"/>
          </p:cNvSpPr>
          <p:nvPr/>
        </p:nvSpPr>
        <p:spPr bwMode="auto">
          <a:xfrm>
            <a:off x="323850" y="3429000"/>
            <a:ext cx="8640763" cy="1465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zh-CN" sz="3600" b="1">
                <a:solidFill>
                  <a:schemeClr val="tx1"/>
                </a:solidFill>
              </a:rPr>
              <a:t>A: I usually_______________</a:t>
            </a:r>
          </a:p>
          <a:p>
            <a:pPr eaLnBrk="0" hangingPunct="0">
              <a:spcBef>
                <a:spcPct val="50000"/>
              </a:spcBef>
            </a:pPr>
            <a:r>
              <a:rPr lang="zh-CN" altLang="zh-CN" sz="3600" b="1">
                <a:solidFill>
                  <a:schemeClr val="tx1"/>
                </a:solidFill>
              </a:rPr>
              <a:t>  But I’m not  _____________    today.</a:t>
            </a:r>
          </a:p>
        </p:txBody>
      </p:sp>
      <p:sp>
        <p:nvSpPr>
          <p:cNvPr id="39943" name="Text Box 7"/>
          <p:cNvSpPr txBox="1">
            <a:spLocks noChangeArrowheads="1"/>
          </p:cNvSpPr>
          <p:nvPr/>
        </p:nvSpPr>
        <p:spPr bwMode="auto">
          <a:xfrm>
            <a:off x="539750" y="5445125"/>
            <a:ext cx="7345363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zh-CN" sz="3600" b="1">
                <a:solidFill>
                  <a:schemeClr val="tx1"/>
                </a:solidFill>
              </a:rPr>
              <a:t>B:  You’re______________.</a:t>
            </a:r>
          </a:p>
        </p:txBody>
      </p:sp>
      <p:sp>
        <p:nvSpPr>
          <p:cNvPr id="39944" name="Text Box 8"/>
          <p:cNvSpPr txBox="1">
            <a:spLocks noChangeArrowheads="1"/>
          </p:cNvSpPr>
          <p:nvPr/>
        </p:nvSpPr>
        <p:spPr bwMode="auto">
          <a:xfrm>
            <a:off x="3132138" y="3357563"/>
            <a:ext cx="38163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zh-CN" sz="3600" b="1"/>
              <a:t>play the drums</a:t>
            </a:r>
          </a:p>
        </p:txBody>
      </p:sp>
      <p:sp>
        <p:nvSpPr>
          <p:cNvPr id="39945" name="Text Box 9"/>
          <p:cNvSpPr txBox="1">
            <a:spLocks noChangeArrowheads="1"/>
          </p:cNvSpPr>
          <p:nvPr/>
        </p:nvSpPr>
        <p:spPr bwMode="auto">
          <a:xfrm>
            <a:off x="3059113" y="4221163"/>
            <a:ext cx="5113337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zh-CN" sz="3600" b="1"/>
              <a:t>play</a:t>
            </a:r>
            <a:r>
              <a:rPr lang="zh-CN" altLang="zh-CN" sz="3600" b="1">
                <a:solidFill>
                  <a:srgbClr val="00FFFF"/>
                </a:solidFill>
              </a:rPr>
              <a:t>ing</a:t>
            </a:r>
            <a:r>
              <a:rPr lang="zh-CN" altLang="zh-CN" sz="3600" b="1"/>
              <a:t> the drums </a:t>
            </a:r>
          </a:p>
        </p:txBody>
      </p:sp>
      <p:sp>
        <p:nvSpPr>
          <p:cNvPr id="39946" name="Text Box 10"/>
          <p:cNvSpPr txBox="1">
            <a:spLocks noChangeArrowheads="1"/>
          </p:cNvSpPr>
          <p:nvPr/>
        </p:nvSpPr>
        <p:spPr bwMode="auto">
          <a:xfrm>
            <a:off x="2916238" y="5373688"/>
            <a:ext cx="38163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zh-CN" sz="3600" b="1"/>
              <a:t>play</a:t>
            </a:r>
            <a:r>
              <a:rPr lang="zh-CN" altLang="zh-CN" sz="3600" b="1">
                <a:solidFill>
                  <a:srgbClr val="00FFFF"/>
                </a:solidFill>
              </a:rPr>
              <a:t>ing</a:t>
            </a:r>
            <a:r>
              <a:rPr lang="zh-CN" altLang="zh-CN" sz="3600" b="1"/>
              <a:t> football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99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99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99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99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99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99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QQ截图未命名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47675"/>
            <a:ext cx="9144000" cy="641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3" name="Text Box 3"/>
          <p:cNvSpPr txBox="1">
            <a:spLocks noChangeArrowheads="1"/>
          </p:cNvSpPr>
          <p:nvPr/>
        </p:nvSpPr>
        <p:spPr bwMode="auto">
          <a:xfrm>
            <a:off x="2679700" y="1993900"/>
            <a:ext cx="41973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/>
            <a:endParaRPr lang="zh-CN" altLang="zh-CN" sz="1800">
              <a:solidFill>
                <a:schemeClr val="tx1"/>
              </a:solidFill>
            </a:endParaRPr>
          </a:p>
        </p:txBody>
      </p:sp>
      <p:pic>
        <p:nvPicPr>
          <p:cNvPr id="40964" name="Picture 4" descr="0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750" y="0"/>
            <a:ext cx="3816350" cy="3389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5" name="Picture 5" descr="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59338" y="0"/>
            <a:ext cx="3744912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6" name="Text Box 6"/>
          <p:cNvSpPr txBox="1">
            <a:spLocks noChangeArrowheads="1"/>
          </p:cNvSpPr>
          <p:nvPr/>
        </p:nvSpPr>
        <p:spPr bwMode="auto">
          <a:xfrm>
            <a:off x="539750" y="5445125"/>
            <a:ext cx="7345363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zh-CN" sz="3600" b="1">
                <a:solidFill>
                  <a:schemeClr val="tx1"/>
                </a:solidFill>
              </a:rPr>
              <a:t>B:  You’re______________.</a:t>
            </a:r>
          </a:p>
        </p:txBody>
      </p:sp>
      <p:sp>
        <p:nvSpPr>
          <p:cNvPr id="40967" name="Text Box 7"/>
          <p:cNvSpPr txBox="1">
            <a:spLocks noChangeArrowheads="1"/>
          </p:cNvSpPr>
          <p:nvPr/>
        </p:nvSpPr>
        <p:spPr bwMode="auto">
          <a:xfrm>
            <a:off x="323850" y="3429000"/>
            <a:ext cx="8640763" cy="1465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zh-CN" sz="3600" b="1">
                <a:solidFill>
                  <a:schemeClr val="tx1"/>
                </a:solidFill>
              </a:rPr>
              <a:t>A: I usually_______________</a:t>
            </a:r>
          </a:p>
          <a:p>
            <a:pPr eaLnBrk="0" hangingPunct="0">
              <a:spcBef>
                <a:spcPct val="50000"/>
              </a:spcBef>
            </a:pPr>
            <a:r>
              <a:rPr lang="zh-CN" altLang="zh-CN" sz="3600" b="1">
                <a:solidFill>
                  <a:schemeClr val="tx1"/>
                </a:solidFill>
              </a:rPr>
              <a:t>  But I’m not  _____________  today.</a:t>
            </a:r>
          </a:p>
        </p:txBody>
      </p:sp>
      <p:sp>
        <p:nvSpPr>
          <p:cNvPr id="40968" name="Text Box 8"/>
          <p:cNvSpPr txBox="1">
            <a:spLocks noChangeArrowheads="1"/>
          </p:cNvSpPr>
          <p:nvPr/>
        </p:nvSpPr>
        <p:spPr bwMode="auto">
          <a:xfrm>
            <a:off x="3132138" y="3357563"/>
            <a:ext cx="31686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zh-CN" sz="3600" b="1"/>
              <a:t>watch TV</a:t>
            </a:r>
          </a:p>
        </p:txBody>
      </p:sp>
      <p:sp>
        <p:nvSpPr>
          <p:cNvPr id="40969" name="Text Box 9"/>
          <p:cNvSpPr txBox="1">
            <a:spLocks noChangeArrowheads="1"/>
          </p:cNvSpPr>
          <p:nvPr/>
        </p:nvSpPr>
        <p:spPr bwMode="auto">
          <a:xfrm>
            <a:off x="3419475" y="4149725"/>
            <a:ext cx="31686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zh-CN" sz="3600" b="1"/>
              <a:t>watch</a:t>
            </a:r>
            <a:r>
              <a:rPr lang="zh-CN" altLang="zh-CN" sz="3600" b="1">
                <a:solidFill>
                  <a:srgbClr val="00FFFF"/>
                </a:solidFill>
              </a:rPr>
              <a:t>ing </a:t>
            </a:r>
            <a:r>
              <a:rPr lang="zh-CN" altLang="zh-CN" sz="3600" b="1"/>
              <a:t>TV</a:t>
            </a:r>
          </a:p>
        </p:txBody>
      </p:sp>
      <p:sp>
        <p:nvSpPr>
          <p:cNvPr id="40970" name="Text Box 10"/>
          <p:cNvSpPr txBox="1">
            <a:spLocks noChangeArrowheads="1"/>
          </p:cNvSpPr>
          <p:nvPr/>
        </p:nvSpPr>
        <p:spPr bwMode="auto">
          <a:xfrm>
            <a:off x="2916238" y="5373688"/>
            <a:ext cx="44640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zh-CN" sz="3600" b="1" dirty="0"/>
              <a:t>colour</a:t>
            </a:r>
            <a:r>
              <a:rPr lang="zh-CN" altLang="zh-CN" sz="3600" b="1" dirty="0">
                <a:solidFill>
                  <a:srgbClr val="00FFFF"/>
                </a:solidFill>
              </a:rPr>
              <a:t>ing </a:t>
            </a:r>
            <a:r>
              <a:rPr lang="zh-CN" altLang="zh-CN" sz="3600" b="1" dirty="0" smtClean="0"/>
              <a:t>picture</a:t>
            </a:r>
            <a:r>
              <a:rPr lang="en-US" altLang="zh-CN" sz="3600" b="1" dirty="0" smtClean="0"/>
              <a:t> </a:t>
            </a:r>
            <a:endParaRPr lang="zh-CN" altLang="zh-CN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9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09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09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09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547664" y="4437112"/>
            <a:ext cx="6455579" cy="16927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模板下载：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2"/>
              </a:rPr>
              <a:t>www.1ppt.com/moban/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 </a:t>
            </a:r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行业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模板：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3"/>
              </a:rPr>
              <a:t>www.1ppt.com/hangye/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节日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模板：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4"/>
              </a:rPr>
              <a:t>www.1ppt.com/jieri/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  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素材下载：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5"/>
              </a:rPr>
              <a:t>www.1ppt.com/sucai/</a:t>
            </a:r>
            <a:endParaRPr lang="en-US" altLang="zh-CN" sz="1100" dirty="0">
              <a:solidFill>
                <a:srgbClr val="EEECE1">
                  <a:lumMod val="25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背景图片：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6"/>
              </a:rPr>
              <a:t>www.1ppt.com/beijing/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  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图表下载：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7"/>
              </a:rPr>
              <a:t>www.1ppt.com/tubiao/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优秀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下载：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8"/>
              </a:rPr>
              <a:t>www.1ppt.com/xiazai/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教程</a:t>
            </a:r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       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9"/>
              </a:rPr>
              <a:t>www.1ppt.com/powerpoint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9"/>
              </a:rPr>
              <a:t>/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Word</a:t>
            </a:r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教程</a:t>
            </a:r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    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10"/>
              </a:rPr>
              <a:t>www.1ppt.com/word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10"/>
              </a:rPr>
              <a:t>/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Excel</a:t>
            </a:r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教程</a:t>
            </a:r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     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11"/>
              </a:rPr>
              <a:t>www.1ppt.com/excel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11"/>
              </a:rPr>
              <a:t>/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资料</a:t>
            </a:r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下载：      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12"/>
              </a:rPr>
              <a:t>www.1ppt.com/ziliao/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      PPT</a:t>
            </a:r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课件下载：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13"/>
              </a:rPr>
              <a:t>www.1ppt.com/kejian/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范文下载</a:t>
            </a:r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      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14"/>
              </a:rPr>
              <a:t>www.1ppt.com/fanwen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14"/>
              </a:rPr>
              <a:t>/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</a:t>
            </a:r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试卷</a:t>
            </a:r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下载：      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15"/>
              </a:rPr>
              <a:t>www.1ppt.com/shiti/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endParaRPr lang="en-US" altLang="zh-CN" sz="1100" dirty="0">
              <a:solidFill>
                <a:srgbClr val="EEECE1">
                  <a:lumMod val="25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教案</a:t>
            </a:r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下载：      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16"/>
              </a:rPr>
              <a:t>www.1ppt.com/jiaoan/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     PPT</a:t>
            </a:r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论坛</a:t>
            </a:r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      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17"/>
              </a:rPr>
              <a:t>www.1ppt.cn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  </a:t>
            </a:r>
            <a:endParaRPr lang="zh-CN" altLang="en-US" sz="1100" dirty="0">
              <a:solidFill>
                <a:srgbClr val="EEECE1">
                  <a:lumMod val="25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Rectangle 17"/>
          <p:cNvSpPr>
            <a:spLocks noChangeArrowheads="1"/>
          </p:cNvSpPr>
          <p:nvPr/>
        </p:nvSpPr>
        <p:spPr bwMode="gray">
          <a:xfrm>
            <a:off x="0" y="2780928"/>
            <a:ext cx="9144000" cy="1584177"/>
          </a:xfrm>
          <a:prstGeom prst="rect">
            <a:avLst/>
          </a:prstGeom>
          <a:solidFill>
            <a:schemeClr val="tx2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800" kern="0" dirty="0">
              <a:solidFill>
                <a:srgbClr val="005397"/>
              </a:solidFill>
              <a:latin typeface="Arial"/>
              <a:ea typeface="微软雅黑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27807" y="980728"/>
            <a:ext cx="6488385" cy="1249635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Rectangle 3"/>
          <p:cNvSpPr>
            <a:spLocks noChangeArrowheads="1"/>
          </p:cNvSpPr>
          <p:nvPr/>
        </p:nvSpPr>
        <p:spPr bwMode="auto">
          <a:xfrm>
            <a:off x="468313" y="3097345"/>
            <a:ext cx="4103687" cy="1618679"/>
          </a:xfrm>
          <a:prstGeom prst="rect">
            <a:avLst/>
          </a:prstGeom>
          <a:noFill/>
          <a:ln w="3175" algn="ctr">
            <a:noFill/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fontAlgn="auto">
              <a:spcBef>
                <a:spcPct val="20000"/>
              </a:spcBef>
              <a:spcAft>
                <a:spcPts val="0"/>
              </a:spcAft>
              <a:buClr>
                <a:srgbClr val="5B8CC1"/>
              </a:buClr>
              <a:buFont typeface="Wingdings" pitchFamily="2" charset="2"/>
              <a:buNone/>
              <a:defRPr/>
            </a:pPr>
            <a:r>
              <a:rPr lang="zh-CN" altLang="en-US" sz="2000" b="1" kern="0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可以在下列情况使用</a:t>
            </a:r>
            <a:endParaRPr lang="zh-CN" altLang="en-US" sz="1200" kern="0" dirty="0">
              <a:solidFill>
                <a:prstClr val="white"/>
              </a:solidFill>
              <a:latin typeface="微软雅黑" pitchFamily="34" charset="-122"/>
              <a:ea typeface="微软雅黑" pitchFamily="34" charset="-122"/>
            </a:endParaRP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B8CC1"/>
              </a:buClr>
              <a:buFont typeface="Wingdings" pitchFamily="2" charset="2"/>
              <a:buChar char="n"/>
              <a:defRPr/>
            </a:pPr>
            <a:r>
              <a:rPr lang="zh-CN" altLang="en-US" sz="1200" kern="0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不限次数的用于您个人</a:t>
            </a:r>
            <a:r>
              <a:rPr lang="en-US" altLang="zh-CN" sz="1200" kern="0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/</a:t>
            </a:r>
            <a:r>
              <a:rPr lang="zh-CN" altLang="en-US" sz="1200" kern="0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公司、企业的商业演示。</a:t>
            </a: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B8CC1"/>
              </a:buClr>
              <a:buFont typeface="Wingdings" pitchFamily="2" charset="2"/>
              <a:buChar char="n"/>
              <a:defRPr/>
            </a:pPr>
            <a:r>
              <a:rPr lang="zh-CN" altLang="en-US" sz="1200" kern="0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拷贝模板中的内容用于其它幻灯片母版中使用。</a:t>
            </a:r>
          </a:p>
        </p:txBody>
      </p:sp>
      <p:sp>
        <p:nvSpPr>
          <p:cNvPr id="16" name="Rectangle 4"/>
          <p:cNvSpPr>
            <a:spLocks noChangeArrowheads="1"/>
          </p:cNvSpPr>
          <p:nvPr/>
        </p:nvSpPr>
        <p:spPr bwMode="auto">
          <a:xfrm>
            <a:off x="4572000" y="3097345"/>
            <a:ext cx="4103688" cy="1546671"/>
          </a:xfrm>
          <a:prstGeom prst="rect">
            <a:avLst/>
          </a:prstGeom>
          <a:noFill/>
          <a:ln w="3175" algn="ctr">
            <a:noFill/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fontAlgn="auto">
              <a:spcBef>
                <a:spcPct val="20000"/>
              </a:spcBef>
              <a:spcAft>
                <a:spcPts val="0"/>
              </a:spcAft>
              <a:buClr>
                <a:srgbClr val="5B8CC1"/>
              </a:buClr>
              <a:buFont typeface="Wingdings" pitchFamily="2" charset="2"/>
              <a:buNone/>
              <a:defRPr/>
            </a:pPr>
            <a:r>
              <a:rPr lang="zh-CN" altLang="en-US" sz="2000" b="1" kern="0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不可以在以下情况使用</a:t>
            </a:r>
            <a:endParaRPr lang="zh-CN" altLang="en-US" sz="1050" b="1" kern="0" dirty="0">
              <a:solidFill>
                <a:prstClr val="white"/>
              </a:solidFill>
              <a:latin typeface="微软雅黑" pitchFamily="34" charset="-122"/>
              <a:ea typeface="微软雅黑" pitchFamily="34" charset="-122"/>
            </a:endParaRP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B8CC1"/>
              </a:buClr>
              <a:buFont typeface="Wingdings" pitchFamily="2" charset="2"/>
              <a:buChar char="n"/>
              <a:defRPr/>
            </a:pPr>
            <a:r>
              <a:rPr lang="zh-CN" altLang="en-US" sz="1200" kern="0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用于任何形式的在线付费下载。</a:t>
            </a: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B8CC1"/>
              </a:buClr>
              <a:buFont typeface="Wingdings" pitchFamily="2" charset="2"/>
              <a:buChar char="n"/>
              <a:defRPr/>
            </a:pPr>
            <a:r>
              <a:rPr lang="zh-CN" altLang="en-US" sz="1200" kern="0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收集整理我们发布的免费资源后，刻录光碟销售。</a:t>
            </a:r>
            <a:endParaRPr lang="zh-CN" altLang="en-GB" sz="1200" kern="0" dirty="0">
              <a:solidFill>
                <a:prstClr val="white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17" name="Picture 10" descr="png-064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15816" y="3097345"/>
            <a:ext cx="3937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1" descr="png-0652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34001" y="3097345"/>
            <a:ext cx="3937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26847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/>
        </p:nvSpPr>
        <p:spPr>
          <a:xfrm>
            <a:off x="1979613" y="2282543"/>
            <a:ext cx="735006" cy="241289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                  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素材：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www.1ppt.com/sucai/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背景：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www.1ppt.com/beijing/                   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图表：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www.1ppt.com/tubiao/    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                     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教程： 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www.1ppt.com/powerpoint/    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资料下载：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www.1ppt.com/ziliao/                   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范文下载：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www.1ppt.com/fanwen/           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试卷下载：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www.1ppt.com/shiti/                     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教案下载：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www.1ppt.com/jiaoan/             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论坛：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www.1ppt.cn                                     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课件：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语文课件：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www.1ppt.com/kejian/yuwen/    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数学课件：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www.1ppt.com/kejian/shuxue/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英语课件：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www.1ppt.com/kejian/yingyu/    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美术课件：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www.1ppt.com/kejian/meishu/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科学课件：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www.1ppt.com/kejian/kexue/     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物理课件：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www.1ppt.com/kejian/wuli/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化学课件：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www.1ppt.com/kejian/huaxue/  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生物课件：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www.1ppt.com/kejian/shengwu/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地理课件：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www.1ppt.com/kejian/dili/          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历史课件：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www.1ppt.com/kejian/lishi/        </a:t>
            </a:r>
          </a:p>
        </p:txBody>
      </p:sp>
      <p:sp>
        <p:nvSpPr>
          <p:cNvPr id="46082" name="Text Box 2"/>
          <p:cNvSpPr txBox="1">
            <a:spLocks noChangeArrowheads="1"/>
          </p:cNvSpPr>
          <p:nvPr/>
        </p:nvSpPr>
        <p:spPr bwMode="auto">
          <a:xfrm>
            <a:off x="2195513" y="115888"/>
            <a:ext cx="3890962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kumimoji="1" lang="en-US" altLang="zh-CN" sz="6000" b="1">
                <a:solidFill>
                  <a:srgbClr val="CC3399"/>
                </a:solidFill>
                <a:latin typeface="Comic Sans MS" pitchFamily="66" charset="0"/>
              </a:rPr>
              <a:t>Speaking</a:t>
            </a:r>
          </a:p>
        </p:txBody>
      </p:sp>
      <p:pic>
        <p:nvPicPr>
          <p:cNvPr id="46083" name="Picture 3" descr="sunny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74788" y="1412875"/>
            <a:ext cx="2665412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4" name="Picture 4" descr="NA01635_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69963" y="4005263"/>
            <a:ext cx="2881312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5" name="Picture 5" descr="j0254510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40425" y="979488"/>
            <a:ext cx="2592388" cy="216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6" name="Picture 6" descr="冬天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48263" y="4076700"/>
            <a:ext cx="2449512" cy="169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7" name="Text Box 7"/>
          <p:cNvSpPr txBox="1">
            <a:spLocks noChangeArrowheads="1"/>
          </p:cNvSpPr>
          <p:nvPr/>
        </p:nvSpPr>
        <p:spPr bwMode="auto">
          <a:xfrm>
            <a:off x="6372225" y="5878513"/>
            <a:ext cx="22669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3600" b="1" i="1">
                <a:latin typeface="Comic Sans MS" pitchFamily="66" charset="0"/>
              </a:rPr>
              <a:t>4.snowy</a:t>
            </a:r>
          </a:p>
        </p:txBody>
      </p:sp>
      <p:sp>
        <p:nvSpPr>
          <p:cNvPr id="46088" name="Text Box 8"/>
          <p:cNvSpPr txBox="1">
            <a:spLocks noChangeArrowheads="1"/>
          </p:cNvSpPr>
          <p:nvPr/>
        </p:nvSpPr>
        <p:spPr bwMode="auto">
          <a:xfrm>
            <a:off x="1979613" y="5878513"/>
            <a:ext cx="21939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3600" b="1" i="1">
                <a:latin typeface="Comic Sans MS" pitchFamily="66" charset="0"/>
              </a:rPr>
              <a:t>3.windy</a:t>
            </a:r>
          </a:p>
        </p:txBody>
      </p:sp>
      <p:sp>
        <p:nvSpPr>
          <p:cNvPr id="46089" name="Text Box 9"/>
          <p:cNvSpPr txBox="1">
            <a:spLocks noChangeArrowheads="1"/>
          </p:cNvSpPr>
          <p:nvPr/>
        </p:nvSpPr>
        <p:spPr bwMode="auto">
          <a:xfrm>
            <a:off x="1403350" y="3357563"/>
            <a:ext cx="2017713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3600">
                <a:latin typeface="Comic Sans MS" pitchFamily="66" charset="0"/>
              </a:rPr>
              <a:t>1.</a:t>
            </a:r>
            <a:r>
              <a:rPr lang="en-US" altLang="zh-CN" sz="3600" b="1" i="1">
                <a:latin typeface="Comic Sans MS" pitchFamily="66" charset="0"/>
              </a:rPr>
              <a:t>sunny</a:t>
            </a:r>
          </a:p>
        </p:txBody>
      </p:sp>
      <p:sp>
        <p:nvSpPr>
          <p:cNvPr id="46090" name="Text Box 10"/>
          <p:cNvSpPr txBox="1">
            <a:spLocks noChangeArrowheads="1"/>
          </p:cNvSpPr>
          <p:nvPr/>
        </p:nvSpPr>
        <p:spPr bwMode="auto">
          <a:xfrm>
            <a:off x="5437188" y="3284538"/>
            <a:ext cx="2843212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3600" b="1" i="1">
                <a:latin typeface="Comic Sans MS" pitchFamily="66" charset="0"/>
              </a:rPr>
              <a:t>2.rainning</a:t>
            </a:r>
          </a:p>
        </p:txBody>
      </p:sp>
    </p:spTree>
  </p:cSld>
  <p:clrMapOvr>
    <a:masterClrMapping/>
  </p:clrMapOvr>
  <p:transition spd="slow">
    <p:whee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22" name="Picture 6" descr="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51720" y="3210718"/>
            <a:ext cx="3886200" cy="2513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07" name="Oval 7"/>
          <p:cNvSpPr>
            <a:spLocks noChangeArrowheads="1"/>
          </p:cNvSpPr>
          <p:nvPr/>
        </p:nvSpPr>
        <p:spPr bwMode="auto">
          <a:xfrm>
            <a:off x="7667625" y="4005263"/>
            <a:ext cx="576263" cy="5334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47108" name="Oval 8"/>
          <p:cNvSpPr>
            <a:spLocks noChangeArrowheads="1"/>
          </p:cNvSpPr>
          <p:nvPr/>
        </p:nvSpPr>
        <p:spPr bwMode="auto">
          <a:xfrm>
            <a:off x="3563938" y="3933825"/>
            <a:ext cx="533400" cy="5334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6" name="五角星 5">
            <a:hlinkClick r:id="rId4" action="ppaction://hlinkfile"/>
          </p:cNvPr>
          <p:cNvSpPr/>
          <p:nvPr/>
        </p:nvSpPr>
        <p:spPr>
          <a:xfrm>
            <a:off x="7740650" y="476250"/>
            <a:ext cx="571500" cy="5715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800"/>
          </a:p>
        </p:txBody>
      </p:sp>
      <p:sp>
        <p:nvSpPr>
          <p:cNvPr id="47110" name="TextBox 11"/>
          <p:cNvSpPr txBox="1">
            <a:spLocks noChangeArrowheads="1"/>
          </p:cNvSpPr>
          <p:nvPr/>
        </p:nvSpPr>
        <p:spPr bwMode="auto">
          <a:xfrm>
            <a:off x="1600200" y="1447800"/>
            <a:ext cx="6962775" cy="144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r>
              <a:rPr lang="en-US" altLang="zh-CN" sz="8800"/>
              <a:t>tidying   room</a:t>
            </a:r>
            <a:endParaRPr lang="zh-CN" altLang="en-US" sz="8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4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21" name="Picture 5" descr="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4600" y="3276600"/>
            <a:ext cx="3673475" cy="2690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1" name="Oval 7"/>
          <p:cNvSpPr>
            <a:spLocks noChangeArrowheads="1"/>
          </p:cNvSpPr>
          <p:nvPr/>
        </p:nvSpPr>
        <p:spPr bwMode="auto">
          <a:xfrm>
            <a:off x="7667625" y="4005263"/>
            <a:ext cx="576263" cy="5334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48132" name="Oval 8"/>
          <p:cNvSpPr>
            <a:spLocks noChangeArrowheads="1"/>
          </p:cNvSpPr>
          <p:nvPr/>
        </p:nvSpPr>
        <p:spPr bwMode="auto">
          <a:xfrm>
            <a:off x="3563938" y="3933825"/>
            <a:ext cx="533400" cy="5334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6" name="五角星 5">
            <a:hlinkClick r:id="rId3" action="ppaction://hlinkfile"/>
          </p:cNvPr>
          <p:cNvSpPr/>
          <p:nvPr/>
        </p:nvSpPr>
        <p:spPr>
          <a:xfrm>
            <a:off x="7740650" y="476250"/>
            <a:ext cx="571500" cy="5715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800"/>
          </a:p>
        </p:txBody>
      </p:sp>
      <p:sp>
        <p:nvSpPr>
          <p:cNvPr id="48134" name="TextBox 11"/>
          <p:cNvSpPr txBox="1">
            <a:spLocks noChangeArrowheads="1"/>
          </p:cNvSpPr>
          <p:nvPr/>
        </p:nvSpPr>
        <p:spPr bwMode="auto">
          <a:xfrm>
            <a:off x="685800" y="1524000"/>
            <a:ext cx="772477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r>
              <a:rPr lang="en-US" altLang="zh-CN" sz="7200"/>
              <a:t>doing    homework</a:t>
            </a:r>
            <a:endParaRPr lang="zh-CN" altLang="en-US" sz="72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4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74675" y="404813"/>
            <a:ext cx="8569325" cy="773112"/>
          </a:xfrm>
        </p:spPr>
        <p:txBody>
          <a:bodyPr/>
          <a:lstStyle/>
          <a:p>
            <a:r>
              <a:rPr lang="en-US" altLang="zh-CN" sz="5400" b="1" dirty="0">
                <a:solidFill>
                  <a:srgbClr val="CC3300"/>
                </a:solidFill>
              </a:rPr>
              <a:t>Have a chant !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412875"/>
            <a:ext cx="4281488" cy="2565400"/>
          </a:xfrm>
        </p:spPr>
        <p:txBody>
          <a:bodyPr/>
          <a:lstStyle/>
          <a:p>
            <a:pPr>
              <a:buFontTx/>
              <a:buNone/>
            </a:pPr>
            <a:r>
              <a:rPr lang="en-US" altLang="zh-CN" sz="3500" dirty="0"/>
              <a:t>do your homework</a:t>
            </a:r>
          </a:p>
          <a:p>
            <a:pPr>
              <a:buFontTx/>
              <a:buNone/>
            </a:pPr>
            <a:r>
              <a:rPr lang="en-US" altLang="zh-CN" sz="3500" dirty="0"/>
              <a:t>do my homework</a:t>
            </a:r>
          </a:p>
          <a:p>
            <a:pPr>
              <a:buFontTx/>
              <a:buNone/>
            </a:pPr>
            <a:r>
              <a:rPr lang="en-US" altLang="zh-CN" sz="3500" dirty="0"/>
              <a:t>do his homework</a:t>
            </a:r>
          </a:p>
          <a:p>
            <a:pPr>
              <a:buFontTx/>
              <a:buNone/>
            </a:pPr>
            <a:r>
              <a:rPr lang="en-US" altLang="zh-CN" sz="3500" dirty="0"/>
              <a:t>do her homework</a:t>
            </a:r>
          </a:p>
          <a:p>
            <a:pPr>
              <a:buFontTx/>
              <a:buNone/>
            </a:pPr>
            <a:endParaRPr lang="en-US" altLang="zh-CN" sz="3500" dirty="0"/>
          </a:p>
        </p:txBody>
      </p:sp>
      <p:sp>
        <p:nvSpPr>
          <p:cNvPr id="34820" name="Rectangle 4"/>
          <p:cNvSpPr>
            <a:spLocks noChangeArrowheads="1"/>
          </p:cNvSpPr>
          <p:nvPr/>
        </p:nvSpPr>
        <p:spPr bwMode="auto">
          <a:xfrm>
            <a:off x="5003800" y="1341438"/>
            <a:ext cx="3775075" cy="273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marL="342900" indent="-342900">
              <a:spcBef>
                <a:spcPct val="20000"/>
              </a:spcBef>
            </a:pPr>
            <a:r>
              <a:rPr lang="en-US" altLang="zh-CN" sz="3500" dirty="0">
                <a:solidFill>
                  <a:schemeClr val="tx1"/>
                </a:solidFill>
              </a:rPr>
              <a:t>tidy your room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3500" dirty="0">
                <a:solidFill>
                  <a:schemeClr val="tx1"/>
                </a:solidFill>
              </a:rPr>
              <a:t>tidy my room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3500" dirty="0">
                <a:solidFill>
                  <a:schemeClr val="tx1"/>
                </a:solidFill>
              </a:rPr>
              <a:t>tidy his room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3500" dirty="0">
                <a:solidFill>
                  <a:schemeClr val="tx1"/>
                </a:solidFill>
              </a:rPr>
              <a:t>tidy her room</a:t>
            </a:r>
          </a:p>
          <a:p>
            <a:pPr marL="342900" indent="-342900">
              <a:spcBef>
                <a:spcPct val="20000"/>
              </a:spcBef>
            </a:pPr>
            <a:endParaRPr lang="en-US" altLang="zh-CN" sz="3500" dirty="0">
              <a:solidFill>
                <a:schemeClr val="tx1"/>
              </a:solidFill>
            </a:endParaRPr>
          </a:p>
          <a:p>
            <a:pPr marL="342900" indent="-342900">
              <a:spcBef>
                <a:spcPct val="20000"/>
              </a:spcBef>
            </a:pPr>
            <a:endParaRPr lang="en-US" altLang="zh-CN" sz="3200" dirty="0">
              <a:solidFill>
                <a:schemeClr val="tx1"/>
              </a:solidFill>
            </a:endParaRPr>
          </a:p>
        </p:txBody>
      </p:sp>
      <p:pic>
        <p:nvPicPr>
          <p:cNvPr id="34821" name="Picture 5" descr="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188" y="3933825"/>
            <a:ext cx="3673475" cy="2690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2" name="Picture 6" descr="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48263" y="4076700"/>
            <a:ext cx="3238500" cy="2513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59" name="Oval 7"/>
          <p:cNvSpPr>
            <a:spLocks noChangeArrowheads="1"/>
          </p:cNvSpPr>
          <p:nvPr/>
        </p:nvSpPr>
        <p:spPr bwMode="auto">
          <a:xfrm>
            <a:off x="7667625" y="4005263"/>
            <a:ext cx="576263" cy="5334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49160" name="Oval 8"/>
          <p:cNvSpPr>
            <a:spLocks noChangeArrowheads="1"/>
          </p:cNvSpPr>
          <p:nvPr/>
        </p:nvSpPr>
        <p:spPr bwMode="auto">
          <a:xfrm>
            <a:off x="3563938" y="3933825"/>
            <a:ext cx="533400" cy="5334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6" name="五角星 5">
            <a:hlinkClick r:id="rId4" action="ppaction://hlinkfile"/>
          </p:cNvPr>
          <p:cNvSpPr/>
          <p:nvPr/>
        </p:nvSpPr>
        <p:spPr>
          <a:xfrm>
            <a:off x="7740650" y="476250"/>
            <a:ext cx="571500" cy="5715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4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4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348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348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348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348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430213" y="333375"/>
            <a:ext cx="8713787" cy="1079500"/>
          </a:xfrm>
        </p:spPr>
        <p:txBody>
          <a:bodyPr/>
          <a:lstStyle/>
          <a:p>
            <a:r>
              <a:rPr lang="en-US" altLang="zh-CN" b="1"/>
              <a:t>skip</a:t>
            </a:r>
            <a:r>
              <a:rPr lang="en-US" altLang="zh-CN"/>
              <a:t>  </a:t>
            </a:r>
            <a:r>
              <a:rPr lang="zh-CN" altLang="en-US"/>
              <a:t>跳绳</a:t>
            </a:r>
          </a:p>
        </p:txBody>
      </p:sp>
      <p:pic>
        <p:nvPicPr>
          <p:cNvPr id="50180" name="Picture 4" descr="123069648226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268413"/>
            <a:ext cx="9144000" cy="5761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r>
              <a:rPr lang="en-US" altLang="zh-CN" b="1"/>
              <a:t>sad </a:t>
            </a:r>
            <a:r>
              <a:rPr lang="zh-CN" altLang="en-US" b="1"/>
              <a:t>伤心  </a:t>
            </a:r>
          </a:p>
        </p:txBody>
      </p:sp>
      <p:pic>
        <p:nvPicPr>
          <p:cNvPr id="51204" name="Picture 4" descr="2008120109532972187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557338"/>
            <a:ext cx="9144000" cy="561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第一PPT模板网-WWW.1PPT.COM">
  <a:themeElements>
    <a:clrScheme name="默认设计模板_3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_3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sz="5400" b="0" i="0" u="none" strike="noStrike" cap="none" normalizeH="0" baseline="0" smtClean="0">
            <a:ln>
              <a:noFill/>
            </a:ln>
            <a:solidFill>
              <a:srgbClr val="FF0000"/>
            </a:solidFill>
            <a:effectLst/>
            <a:latin typeface="Arial" pitchFamily="34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sz="5400" b="0" i="0" u="none" strike="noStrike" cap="none" normalizeH="0" baseline="0" smtClean="0">
            <a:ln>
              <a:noFill/>
            </a:ln>
            <a:solidFill>
              <a:srgbClr val="FF0000"/>
            </a:solidFill>
            <a:effectLst/>
            <a:latin typeface="Arial" pitchFamily="34" charset="0"/>
            <a:ea typeface="宋体" pitchFamily="2" charset="-122"/>
          </a:defRPr>
        </a:defPPr>
      </a:lstStyle>
    </a:lnDef>
  </a:objectDefaults>
  <a:extraClrSchemeLst>
    <a:extraClrScheme>
      <a:clrScheme name="默认设计模板_3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3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3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3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3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3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3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3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3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3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3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3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第一PPT模板网-WWW.1PPT.COM  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</TotalTime>
  <Pages>0</Pages>
  <Words>950</Words>
  <Characters>0</Characters>
  <Application>Microsoft Office PowerPoint</Application>
  <DocSecurity>0</DocSecurity>
  <PresentationFormat>全屏显示(4:3)</PresentationFormat>
  <Lines>0</Lines>
  <Paragraphs>179</Paragraphs>
  <Slides>38</Slides>
  <Notes>1</Notes>
  <HiddenSlides>0</HiddenSlides>
  <MMClips>1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38</vt:i4>
      </vt:variant>
    </vt:vector>
  </HeadingPairs>
  <TitlesOfParts>
    <vt:vector size="52" baseType="lpstr">
      <vt:lpstr>Arial</vt:lpstr>
      <vt:lpstr>宋体</vt:lpstr>
      <vt:lpstr>Wingdings</vt:lpstr>
      <vt:lpstr>Times New Roman</vt:lpstr>
      <vt:lpstr>Calibri</vt:lpstr>
      <vt:lpstr>楷体_GB2312</vt:lpstr>
      <vt:lpstr>GulimChe</vt:lpstr>
      <vt:lpstr>Courier New</vt:lpstr>
      <vt:lpstr>Courier New</vt:lpstr>
      <vt:lpstr>Arial Black</vt:lpstr>
      <vt:lpstr>Comic Sans MS</vt:lpstr>
      <vt:lpstr>黑体</vt:lpstr>
      <vt:lpstr>第一PPT模板网-WWW.1PPT.COM</vt:lpstr>
      <vt:lpstr>第一PPT模板网-WWW.1PPT.COM  </vt:lpstr>
      <vt:lpstr>PowerPoint 演示文稿</vt:lpstr>
      <vt:lpstr>PowerPoint 演示文稿</vt:lpstr>
      <vt:lpstr>swimming</vt:lpstr>
      <vt:lpstr>PowerPoint 演示文稿</vt:lpstr>
      <vt:lpstr>PowerPoint 演示文稿</vt:lpstr>
      <vt:lpstr>PowerPoint 演示文稿</vt:lpstr>
      <vt:lpstr>Have a chant !</vt:lpstr>
      <vt:lpstr>skip  跳绳</vt:lpstr>
      <vt:lpstr>sad 伤心  </vt:lpstr>
      <vt:lpstr>playtime 游戏时间</vt:lpstr>
      <vt:lpstr>hide-and-seek 抓迷藏</vt:lpstr>
      <vt:lpstr>no one 没有人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Manager>www.edudown.net</Manager>
  <Company>www.edudown.net</Company>
  <LinksUpToDate>false</LinksUpToDate>
  <CharactersWithSpaces>0</CharactersWithSpaces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第一PPT模板网-WWW.1PPT.COM</dc:title>
  <dc:subject>第一PPT模板网-WWW.1PPT.COM</dc:subject>
  <dc:creator>第一PPT模板网-WWW.1PPT.COM</dc:creator>
  <cp:keywords>第一PPT模板网-WWW.1PPT.COM</cp:keywords>
  <dc:description>第一PPT模板网-WWW.1PPT.COM_x000d_
</dc:description>
  <cp:lastModifiedBy>微软用户</cp:lastModifiedBy>
  <cp:revision>85</cp:revision>
  <dcterms:created xsi:type="dcterms:W3CDTF">2008-04-09T11:51:28Z</dcterms:created>
  <dcterms:modified xsi:type="dcterms:W3CDTF">2017-01-08T02:24:57Z</dcterms:modified>
  <cp:category>第一PPT模板网-WWW.1PPT.COM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2052-8.1.0.3526</vt:lpwstr>
  </property>
</Properties>
</file>