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72" r:id="rId6"/>
    <p:sldId id="260" r:id="rId7"/>
    <p:sldId id="264" r:id="rId8"/>
    <p:sldId id="263" r:id="rId9"/>
    <p:sldId id="267" r:id="rId10"/>
    <p:sldId id="278" r:id="rId11"/>
    <p:sldId id="261" r:id="rId12"/>
    <p:sldId id="273" r:id="rId13"/>
    <p:sldId id="271" r:id="rId14"/>
    <p:sldId id="270" r:id="rId15"/>
    <p:sldId id="279" r:id="rId16"/>
    <p:sldId id="280" r:id="rId17"/>
    <p:sldId id="275" r:id="rId18"/>
    <p:sldId id="277" r:id="rId19"/>
    <p:sldId id="276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2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5A359-AA78-43BB-B0CB-93F87504BE5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825E1-0536-47A1-83B6-EAD22C13F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627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5A359-AA78-43BB-B0CB-93F87504BE5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825E1-0536-47A1-83B6-EAD22C13F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750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5A359-AA78-43BB-B0CB-93F87504BE5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825E1-0536-47A1-83B6-EAD22C13F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436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5A359-AA78-43BB-B0CB-93F87504BE5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825E1-0536-47A1-83B6-EAD22C13F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746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5A359-AA78-43BB-B0CB-93F87504BE5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825E1-0536-47A1-83B6-EAD22C13F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334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5A359-AA78-43BB-B0CB-93F87504BE5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825E1-0536-47A1-83B6-EAD22C13F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947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5A359-AA78-43BB-B0CB-93F87504BE5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825E1-0536-47A1-83B6-EAD22C13F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695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5A359-AA78-43BB-B0CB-93F87504BE5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825E1-0536-47A1-83B6-EAD22C13F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15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5A359-AA78-43BB-B0CB-93F87504BE5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825E1-0536-47A1-83B6-EAD22C13F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82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5A359-AA78-43BB-B0CB-93F87504BE5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825E1-0536-47A1-83B6-EAD22C13F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407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5A359-AA78-43BB-B0CB-93F87504BE5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825E1-0536-47A1-83B6-EAD22C13F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33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5A359-AA78-43BB-B0CB-93F87504BE5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825E1-0536-47A1-83B6-EAD22C13F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746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12"/>
          <a:stretch/>
        </p:blipFill>
        <p:spPr>
          <a:xfrm>
            <a:off x="9587948" y="1"/>
            <a:ext cx="2604052" cy="24338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0"/>
          <a:stretch/>
        </p:blipFill>
        <p:spPr>
          <a:xfrm>
            <a:off x="9587948" y="2525918"/>
            <a:ext cx="2570922" cy="22158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7948" y="4833871"/>
            <a:ext cx="2570922" cy="211620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281031" y="2767280"/>
            <a:ext cx="43632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你喜欢什么动物？为什么喜欢它？</a:t>
            </a:r>
          </a:p>
        </p:txBody>
      </p:sp>
    </p:spTree>
    <p:extLst>
      <p:ext uri="{BB962C8B-B14F-4D97-AF65-F5344CB8AC3E}">
        <p14:creationId xmlns:p14="http://schemas.microsoft.com/office/powerpoint/2010/main" val="146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3683"/>
            <a:ext cx="12192000" cy="1321907"/>
          </a:xfrm>
          <a:prstGeom prst="rect">
            <a:avLst/>
          </a:prstGeom>
        </p:spPr>
      </p:pic>
      <p:sp>
        <p:nvSpPr>
          <p:cNvPr id="4" name="副标题 2"/>
          <p:cNvSpPr txBox="1">
            <a:spLocks/>
          </p:cNvSpPr>
          <p:nvPr/>
        </p:nvSpPr>
        <p:spPr>
          <a:xfrm>
            <a:off x="2287657" y="2967970"/>
            <a:ext cx="7616686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找准中心句，抓住关键词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0"/>
          <a:stretch/>
        </p:blipFill>
        <p:spPr>
          <a:xfrm rot="16200000">
            <a:off x="808382" y="-291552"/>
            <a:ext cx="3001617" cy="2908853"/>
          </a:xfrm>
          <a:prstGeom prst="rect">
            <a:avLst/>
          </a:prstGeom>
        </p:spPr>
      </p:pic>
      <p:sp>
        <p:nvSpPr>
          <p:cNvPr id="5" name="副标题 2"/>
          <p:cNvSpPr txBox="1">
            <a:spLocks/>
          </p:cNvSpPr>
          <p:nvPr/>
        </p:nvSpPr>
        <p:spPr>
          <a:xfrm>
            <a:off x="2753139" y="1532656"/>
            <a:ext cx="5410201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金钥匙</a:t>
            </a:r>
          </a:p>
        </p:txBody>
      </p:sp>
    </p:spTree>
    <p:extLst>
      <p:ext uri="{BB962C8B-B14F-4D97-AF65-F5344CB8AC3E}">
        <p14:creationId xmlns:p14="http://schemas.microsoft.com/office/powerpoint/2010/main" val="225432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7217"/>
            <a:ext cx="12192000" cy="2405270"/>
          </a:xfrm>
          <a:prstGeom prst="rect">
            <a:avLst/>
          </a:prstGeom>
        </p:spPr>
      </p:pic>
      <p:sp>
        <p:nvSpPr>
          <p:cNvPr id="4" name="副标题 2"/>
          <p:cNvSpPr txBox="1">
            <a:spLocks/>
          </p:cNvSpPr>
          <p:nvPr/>
        </p:nvSpPr>
        <p:spPr>
          <a:xfrm>
            <a:off x="1010477" y="2810221"/>
            <a:ext cx="10366513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松鼠是一种美丽的小动物，很讨人喜欢。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9074" y="4591878"/>
            <a:ext cx="2611665" cy="2266122"/>
          </a:xfrm>
          <a:prstGeom prst="rect">
            <a:avLst/>
          </a:prstGeom>
        </p:spPr>
      </p:pic>
      <p:sp>
        <p:nvSpPr>
          <p:cNvPr id="5" name="副标题 2"/>
          <p:cNvSpPr txBox="1">
            <a:spLocks/>
          </p:cNvSpPr>
          <p:nvPr/>
        </p:nvSpPr>
        <p:spPr>
          <a:xfrm>
            <a:off x="4234068" y="2810221"/>
            <a:ext cx="1669775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美丽</a:t>
            </a:r>
          </a:p>
        </p:txBody>
      </p:sp>
    </p:spTree>
    <p:extLst>
      <p:ext uri="{BB962C8B-B14F-4D97-AF65-F5344CB8AC3E}">
        <p14:creationId xmlns:p14="http://schemas.microsoft.com/office/powerpoint/2010/main" val="220198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 txBox="1">
            <a:spLocks/>
          </p:cNvSpPr>
          <p:nvPr/>
        </p:nvSpPr>
        <p:spPr>
          <a:xfrm>
            <a:off x="9727095" y="3410646"/>
            <a:ext cx="1096618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从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头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到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尾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277" y="70193"/>
            <a:ext cx="4810539" cy="3196010"/>
          </a:xfrm>
          <a:prstGeom prst="rect">
            <a:avLst/>
          </a:prstGeom>
        </p:spPr>
      </p:pic>
      <p:sp>
        <p:nvSpPr>
          <p:cNvPr id="5" name="副标题 2"/>
          <p:cNvSpPr txBox="1">
            <a:spLocks/>
          </p:cNvSpPr>
          <p:nvPr/>
        </p:nvSpPr>
        <p:spPr>
          <a:xfrm>
            <a:off x="998564" y="3422161"/>
            <a:ext cx="7930087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玲珑的小面孔上，嵌着一对闪闪发光的小眼睛。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副标题 2"/>
          <p:cNvSpPr txBox="1">
            <a:spLocks/>
          </p:cNvSpPr>
          <p:nvPr/>
        </p:nvSpPr>
        <p:spPr>
          <a:xfrm>
            <a:off x="998564" y="5502693"/>
            <a:ext cx="7930087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一条毛茸茸的大尾巴总是向上翘着，显得格外漂亮。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998564" y="4539631"/>
            <a:ext cx="7930087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身上灰褐色的毛，光滑得好像搽过油。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569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2574"/>
            <a:ext cx="12192000" cy="3130826"/>
          </a:xfrm>
          <a:prstGeom prst="rect">
            <a:avLst/>
          </a:prstGeom>
        </p:spPr>
      </p:pic>
      <p:sp>
        <p:nvSpPr>
          <p:cNvPr id="4" name="副标题 2"/>
          <p:cNvSpPr txBox="1">
            <a:spLocks/>
          </p:cNvSpPr>
          <p:nvPr/>
        </p:nvSpPr>
        <p:spPr>
          <a:xfrm>
            <a:off x="1179441" y="1532748"/>
            <a:ext cx="10727636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松鼠是一种美丽的小动物，很讨人喜欢。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它四肢灵活，行动敏捷。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玲珑的小面孔上，嵌着一对闪闪发光的小眼睛。身上灰褐色的毛，光滑得好像搽过油。一条毛茸茸的大尾巴总是向上翘着，显得格外漂亮。</a:t>
            </a:r>
          </a:p>
          <a:p>
            <a:pPr lvl="0" algn="l">
              <a:defRPr/>
            </a:pP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defRPr/>
            </a:pP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9701" y="4810539"/>
            <a:ext cx="2857376" cy="1898374"/>
          </a:xfrm>
          <a:prstGeom prst="rect">
            <a:avLst/>
          </a:prstGeom>
        </p:spPr>
      </p:pic>
      <p:sp>
        <p:nvSpPr>
          <p:cNvPr id="7" name="副标题 2"/>
          <p:cNvSpPr txBox="1">
            <a:spLocks/>
          </p:cNvSpPr>
          <p:nvPr/>
        </p:nvSpPr>
        <p:spPr>
          <a:xfrm>
            <a:off x="1247043" y="2522801"/>
            <a:ext cx="10163079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202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5"/>
          <a:stretch/>
        </p:blipFill>
        <p:spPr>
          <a:xfrm>
            <a:off x="2084452" y="1007457"/>
            <a:ext cx="6927126" cy="4591485"/>
          </a:xfrm>
          <a:prstGeom prst="rect">
            <a:avLst/>
          </a:prstGeom>
        </p:spPr>
      </p:pic>
      <p:sp>
        <p:nvSpPr>
          <p:cNvPr id="8" name="副标题 2"/>
          <p:cNvSpPr txBox="1">
            <a:spLocks/>
          </p:cNvSpPr>
          <p:nvPr/>
        </p:nvSpPr>
        <p:spPr>
          <a:xfrm>
            <a:off x="5250256" y="5808340"/>
            <a:ext cx="1888435" cy="688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孔雀</a:t>
            </a:r>
          </a:p>
        </p:txBody>
      </p:sp>
    </p:spTree>
    <p:extLst>
      <p:ext uri="{BB962C8B-B14F-4D97-AF65-F5344CB8AC3E}">
        <p14:creationId xmlns:p14="http://schemas.microsoft.com/office/powerpoint/2010/main" val="97653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副标题 2"/>
          <p:cNvSpPr txBox="1">
            <a:spLocks/>
          </p:cNvSpPr>
          <p:nvPr/>
        </p:nvSpPr>
        <p:spPr>
          <a:xfrm>
            <a:off x="82061" y="239492"/>
            <a:ext cx="12027877" cy="688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    孔雀被称为“百鸟之王”，它是一种特别美丽的鸟类。它的头上竖立着几根晶蓝的翎毛。它的狭长的眼睛下长着尖尖的嘴，显得特别高贵。它的细而长的脖子上，好像披着一条绣着蓝花纹的纱巾。最引人注目的，要属它那好似镶着无数红蓝宝石的尾巴了，在阳光的照耀下，它的油亮的扇形尾巴一闪一闪的，特别漂亮。</a:t>
            </a:r>
            <a:endParaRPr kumimoji="0" lang="zh-CN" altLang="en-US" sz="3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副标题 2">
            <a:extLst>
              <a:ext uri="{FF2B5EF4-FFF2-40B4-BE49-F238E27FC236}">
                <a16:creationId xmlns:a16="http://schemas.microsoft.com/office/drawing/2014/main" id="{AEF44814-5105-41DA-BA55-A86C3D4E43F4}"/>
              </a:ext>
            </a:extLst>
          </p:cNvPr>
          <p:cNvSpPr txBox="1">
            <a:spLocks/>
          </p:cNvSpPr>
          <p:nvPr/>
        </p:nvSpPr>
        <p:spPr>
          <a:xfrm>
            <a:off x="6325773" y="257218"/>
            <a:ext cx="1073833" cy="688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endParaRPr kumimoji="0" lang="zh-CN" altLang="en-US" sz="35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副标题 2">
            <a:extLst>
              <a:ext uri="{FF2B5EF4-FFF2-40B4-BE49-F238E27FC236}">
                <a16:creationId xmlns:a16="http://schemas.microsoft.com/office/drawing/2014/main" id="{EADB386B-6680-4813-A1CB-9E70010A77DE}"/>
              </a:ext>
            </a:extLst>
          </p:cNvPr>
          <p:cNvSpPr txBox="1">
            <a:spLocks/>
          </p:cNvSpPr>
          <p:nvPr/>
        </p:nvSpPr>
        <p:spPr>
          <a:xfrm>
            <a:off x="82061" y="734484"/>
            <a:ext cx="1284849" cy="688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它的</a:t>
            </a:r>
            <a:endParaRPr kumimoji="0" lang="zh-CN" altLang="en-US" sz="35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副标题 2">
            <a:extLst>
              <a:ext uri="{FF2B5EF4-FFF2-40B4-BE49-F238E27FC236}">
                <a16:creationId xmlns:a16="http://schemas.microsoft.com/office/drawing/2014/main" id="{8A8496ED-CBAF-488F-ABCE-AF25C94D7597}"/>
              </a:ext>
            </a:extLst>
          </p:cNvPr>
          <p:cNvSpPr txBox="1">
            <a:spLocks/>
          </p:cNvSpPr>
          <p:nvPr/>
        </p:nvSpPr>
        <p:spPr>
          <a:xfrm>
            <a:off x="6771249" y="734484"/>
            <a:ext cx="1284849" cy="688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它的</a:t>
            </a:r>
            <a:endParaRPr kumimoji="0" lang="zh-CN" altLang="en-US" sz="35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副标题 2">
            <a:extLst>
              <a:ext uri="{FF2B5EF4-FFF2-40B4-BE49-F238E27FC236}">
                <a16:creationId xmlns:a16="http://schemas.microsoft.com/office/drawing/2014/main" id="{6BDF5BAC-7E25-4E4C-ABE3-DE87104F0C44}"/>
              </a:ext>
            </a:extLst>
          </p:cNvPr>
          <p:cNvSpPr txBox="1">
            <a:spLocks/>
          </p:cNvSpPr>
          <p:nvPr/>
        </p:nvSpPr>
        <p:spPr>
          <a:xfrm>
            <a:off x="5002849" y="1202940"/>
            <a:ext cx="1284849" cy="688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它的</a:t>
            </a:r>
            <a:endParaRPr kumimoji="0" lang="zh-CN" altLang="en-US" sz="35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副标题 2">
            <a:extLst>
              <a:ext uri="{FF2B5EF4-FFF2-40B4-BE49-F238E27FC236}">
                <a16:creationId xmlns:a16="http://schemas.microsoft.com/office/drawing/2014/main" id="{A38FE643-1D6D-455C-BC03-E00FF772BAC6}"/>
              </a:ext>
            </a:extLst>
          </p:cNvPr>
          <p:cNvSpPr txBox="1">
            <a:spLocks/>
          </p:cNvSpPr>
          <p:nvPr/>
        </p:nvSpPr>
        <p:spPr>
          <a:xfrm>
            <a:off x="8122920" y="2177940"/>
            <a:ext cx="1284849" cy="688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它的</a:t>
            </a:r>
            <a:endParaRPr kumimoji="0" lang="zh-CN" altLang="en-US" sz="35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5"/>
          <a:stretch/>
        </p:blipFill>
        <p:spPr>
          <a:xfrm>
            <a:off x="7236569" y="3412567"/>
            <a:ext cx="4598284" cy="304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25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副标题 2"/>
          <p:cNvSpPr txBox="1">
            <a:spLocks/>
          </p:cNvSpPr>
          <p:nvPr/>
        </p:nvSpPr>
        <p:spPr>
          <a:xfrm>
            <a:off x="82061" y="239492"/>
            <a:ext cx="12027877" cy="688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    孔雀被称为“百鸟之王”，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是一种特别美丽的鸟类。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它的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头上竖立着几根晶蓝的翎毛。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它的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狭长的眼睛下长着尖尖的嘴，显得特别高贵。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它的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细而长的脖子上，好像披着一条绣着蓝花纹的纱巾。最引人注目的，要属它那好似镶着无数红蓝宝石的尾巴了，在阳光的照耀下，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它的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油亮的扇形尾巴一闪一闪的，特别漂亮。</a:t>
            </a:r>
            <a:endParaRPr kumimoji="0" lang="zh-CN" altLang="en-US" sz="3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副标题 2">
            <a:extLst>
              <a:ext uri="{FF2B5EF4-FFF2-40B4-BE49-F238E27FC236}">
                <a16:creationId xmlns:a16="http://schemas.microsoft.com/office/drawing/2014/main" id="{31D13660-D560-4ACF-85D0-50660B6301CA}"/>
              </a:ext>
            </a:extLst>
          </p:cNvPr>
          <p:cNvSpPr txBox="1">
            <a:spLocks/>
          </p:cNvSpPr>
          <p:nvPr/>
        </p:nvSpPr>
        <p:spPr>
          <a:xfrm>
            <a:off x="426719" y="3772212"/>
            <a:ext cx="11338560" cy="688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    孔雀被称为“百鸟之王”，是一种特别美丽的鸟类。它的头上竖立着几根晶蓝的翎毛。狭长的眼睛下长着尖尖的嘴，显得特别高贵。细而长的脖子上，好像披着一条绣着蓝花纹的纱巾。最引人注目的，要属它那好似镶着无数红蓝宝石的尾巴了，在阳光的照耀下，油亮的扇形尾巴一闪一闪的，特别漂亮。</a:t>
            </a:r>
            <a:endParaRPr kumimoji="0" lang="zh-CN" altLang="en-US" sz="3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040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6382"/>
            <a:ext cx="12191999" cy="3955774"/>
          </a:xfrm>
          <a:prstGeom prst="rect">
            <a:avLst/>
          </a:prstGeom>
        </p:spPr>
      </p:pic>
      <p:sp>
        <p:nvSpPr>
          <p:cNvPr id="6" name="副标题 2"/>
          <p:cNvSpPr txBox="1">
            <a:spLocks/>
          </p:cNvSpPr>
          <p:nvPr/>
        </p:nvSpPr>
        <p:spPr>
          <a:xfrm>
            <a:off x="854764" y="725740"/>
            <a:ext cx="2117035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小练笔</a:t>
            </a:r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1000539" y="2080734"/>
            <a:ext cx="10366513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试一试像作者那样，来写一写自己熟悉的动物的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外形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吧。</a:t>
            </a:r>
          </a:p>
        </p:txBody>
      </p:sp>
      <p:sp>
        <p:nvSpPr>
          <p:cNvPr id="8" name="副标题 2"/>
          <p:cNvSpPr txBox="1">
            <a:spLocks/>
          </p:cNvSpPr>
          <p:nvPr/>
        </p:nvSpPr>
        <p:spPr>
          <a:xfrm>
            <a:off x="1232452" y="3138213"/>
            <a:ext cx="10366513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</a:p>
        </p:txBody>
      </p:sp>
      <p:sp>
        <p:nvSpPr>
          <p:cNvPr id="9" name="副标题 2"/>
          <p:cNvSpPr txBox="1">
            <a:spLocks/>
          </p:cNvSpPr>
          <p:nvPr/>
        </p:nvSpPr>
        <p:spPr>
          <a:xfrm>
            <a:off x="1000538" y="3343075"/>
            <a:ext cx="10366513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采用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围绕中心句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的写作方法；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副标题 2"/>
          <p:cNvSpPr txBox="1">
            <a:spLocks/>
          </p:cNvSpPr>
          <p:nvPr/>
        </p:nvSpPr>
        <p:spPr>
          <a:xfrm>
            <a:off x="1000537" y="4066555"/>
            <a:ext cx="10366513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描写外形时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，按照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从头到尾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的顺序来进行；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476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 txBox="1">
            <a:spLocks/>
          </p:cNvSpPr>
          <p:nvPr/>
        </p:nvSpPr>
        <p:spPr>
          <a:xfrm>
            <a:off x="1114666" y="3353181"/>
            <a:ext cx="1888435" cy="688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小兔子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7"/>
          <a:stretch/>
        </p:blipFill>
        <p:spPr>
          <a:xfrm>
            <a:off x="131447" y="447721"/>
            <a:ext cx="3974481" cy="28321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284" y="955647"/>
            <a:ext cx="4154274" cy="25941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915" y="1710842"/>
            <a:ext cx="3761010" cy="2604500"/>
          </a:xfrm>
          <a:prstGeom prst="rect">
            <a:avLst/>
          </a:prstGeom>
        </p:spPr>
      </p:pic>
      <p:sp>
        <p:nvSpPr>
          <p:cNvPr id="7" name="副标题 2"/>
          <p:cNvSpPr txBox="1">
            <a:spLocks/>
          </p:cNvSpPr>
          <p:nvPr/>
        </p:nvSpPr>
        <p:spPr>
          <a:xfrm>
            <a:off x="5332062" y="3697357"/>
            <a:ext cx="1888435" cy="688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小狗</a:t>
            </a:r>
          </a:p>
        </p:txBody>
      </p:sp>
      <p:sp>
        <p:nvSpPr>
          <p:cNvPr id="8" name="副标题 2"/>
          <p:cNvSpPr txBox="1">
            <a:spLocks/>
          </p:cNvSpPr>
          <p:nvPr/>
        </p:nvSpPr>
        <p:spPr>
          <a:xfrm>
            <a:off x="9351202" y="4315342"/>
            <a:ext cx="1888435" cy="688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孔雀</a:t>
            </a:r>
          </a:p>
        </p:txBody>
      </p:sp>
      <p:sp>
        <p:nvSpPr>
          <p:cNvPr id="9" name="副标题 2">
            <a:extLst>
              <a:ext uri="{FF2B5EF4-FFF2-40B4-BE49-F238E27FC236}">
                <a16:creationId xmlns:a16="http://schemas.microsoft.com/office/drawing/2014/main" id="{E2C1DF9D-A635-4B73-92DD-17837F3F8651}"/>
              </a:ext>
            </a:extLst>
          </p:cNvPr>
          <p:cNvSpPr txBox="1">
            <a:spLocks/>
          </p:cNvSpPr>
          <p:nvPr/>
        </p:nvSpPr>
        <p:spPr>
          <a:xfrm>
            <a:off x="148805" y="5147158"/>
            <a:ext cx="10366513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采用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围绕中心句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的写作方法；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副标题 2">
            <a:extLst>
              <a:ext uri="{FF2B5EF4-FFF2-40B4-BE49-F238E27FC236}">
                <a16:creationId xmlns:a16="http://schemas.microsoft.com/office/drawing/2014/main" id="{4F032C73-9E31-4202-B835-678B8A7EAEF9}"/>
              </a:ext>
            </a:extLst>
          </p:cNvPr>
          <p:cNvSpPr txBox="1">
            <a:spLocks/>
          </p:cNvSpPr>
          <p:nvPr/>
        </p:nvSpPr>
        <p:spPr>
          <a:xfrm>
            <a:off x="148805" y="5852601"/>
            <a:ext cx="10366513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描写外形时，按照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从头到尾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的顺序来进行；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副标题 2">
            <a:extLst>
              <a:ext uri="{FF2B5EF4-FFF2-40B4-BE49-F238E27FC236}">
                <a16:creationId xmlns:a16="http://schemas.microsoft.com/office/drawing/2014/main" id="{DBA38C11-B521-4E50-B065-CFCD3FB0C4DA}"/>
              </a:ext>
            </a:extLst>
          </p:cNvPr>
          <p:cNvSpPr txBox="1">
            <a:spLocks/>
          </p:cNvSpPr>
          <p:nvPr/>
        </p:nvSpPr>
        <p:spPr>
          <a:xfrm>
            <a:off x="757622" y="4484901"/>
            <a:ext cx="4490958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外形描写要求：</a:t>
            </a:r>
          </a:p>
        </p:txBody>
      </p:sp>
    </p:spTree>
    <p:extLst>
      <p:ext uri="{BB962C8B-B14F-4D97-AF65-F5344CB8AC3E}">
        <p14:creationId xmlns:p14="http://schemas.microsoft.com/office/powerpoint/2010/main" val="324508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2874"/>
            <a:ext cx="12192000" cy="2011680"/>
          </a:xfrm>
          <a:prstGeom prst="rect">
            <a:avLst/>
          </a:prstGeom>
        </p:spPr>
      </p:pic>
      <p:sp>
        <p:nvSpPr>
          <p:cNvPr id="4" name="副标题 2"/>
          <p:cNvSpPr txBox="1">
            <a:spLocks/>
          </p:cNvSpPr>
          <p:nvPr/>
        </p:nvSpPr>
        <p:spPr>
          <a:xfrm>
            <a:off x="3972338" y="1452843"/>
            <a:ext cx="4694584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我们的收获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91EC55C-6B9A-490C-90F4-F9C695A787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6922" y="3152725"/>
            <a:ext cx="2326913" cy="37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71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8643" y="22721"/>
            <a:ext cx="3150227" cy="23626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7969" y="2511949"/>
            <a:ext cx="3170901" cy="19849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2985" y="4721088"/>
            <a:ext cx="3155885" cy="197558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153859" y="2555736"/>
            <a:ext cx="21021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</a:t>
            </a:r>
          </a:p>
        </p:txBody>
      </p:sp>
    </p:spTree>
    <p:extLst>
      <p:ext uri="{BB962C8B-B14F-4D97-AF65-F5344CB8AC3E}">
        <p14:creationId xmlns:p14="http://schemas.microsoft.com/office/powerpoint/2010/main" val="188900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48061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64365" y="958230"/>
            <a:ext cx="2322444" cy="413370"/>
          </a:xfrm>
        </p:spPr>
        <p:txBody>
          <a:bodyPr>
            <a:noAutofit/>
          </a:bodyPr>
          <a:lstStyle/>
          <a:p>
            <a:pPr algn="l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自读提示：</a:t>
            </a: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1825486" y="1687099"/>
            <a:ext cx="10366513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快速把课文读一遍，读准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字音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，读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通句子。</a:t>
            </a:r>
          </a:p>
        </p:txBody>
      </p:sp>
      <p:sp>
        <p:nvSpPr>
          <p:cNvPr id="5" name="副标题 2"/>
          <p:cNvSpPr txBox="1">
            <a:spLocks/>
          </p:cNvSpPr>
          <p:nvPr/>
        </p:nvSpPr>
        <p:spPr>
          <a:xfrm>
            <a:off x="1825487" y="2495481"/>
            <a:ext cx="10366513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思考：文章从哪几方面来描写小松鼠的呢？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7548" y="5201378"/>
            <a:ext cx="1897774" cy="1646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537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851"/>
            <a:ext cx="12192000" cy="6915851"/>
          </a:xfrm>
          <a:prstGeom prst="rect">
            <a:avLst/>
          </a:prstGeom>
        </p:spPr>
      </p:pic>
      <p:sp>
        <p:nvSpPr>
          <p:cNvPr id="4" name="副标题 2"/>
          <p:cNvSpPr txBox="1">
            <a:spLocks/>
          </p:cNvSpPr>
          <p:nvPr/>
        </p:nvSpPr>
        <p:spPr>
          <a:xfrm>
            <a:off x="682485" y="1100689"/>
            <a:ext cx="11062254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5500" b="1" dirty="0">
                <a:latin typeface="楷体" panose="02010609060101010101" pitchFamily="49" charset="-122"/>
                <a:ea typeface="楷体" panose="02010609060101010101" pitchFamily="49" charset="-122"/>
              </a:rPr>
              <a:t>四肢  触动  树杈 储藏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610438" y="534655"/>
            <a:ext cx="13219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chǔ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63079" y="552175"/>
            <a:ext cx="13219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chù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52659" y="552175"/>
            <a:ext cx="13219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chà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91476" y="472489"/>
            <a:ext cx="13219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zhī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41174" y="2434951"/>
            <a:ext cx="13219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jié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10342" y="2456106"/>
            <a:ext cx="13219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xī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78972" y="2501766"/>
            <a:ext cx="13219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bì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副标题 2"/>
          <p:cNvSpPr txBox="1">
            <a:spLocks/>
          </p:cNvSpPr>
          <p:nvPr/>
        </p:nvSpPr>
        <p:spPr>
          <a:xfrm>
            <a:off x="834885" y="3109707"/>
            <a:ext cx="7815472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5500" b="1" dirty="0">
                <a:latin typeface="楷体" panose="02010609060101010101" pitchFamily="49" charset="-122"/>
                <a:ea typeface="楷体" panose="02010609060101010101" pitchFamily="49" charset="-122"/>
              </a:rPr>
              <a:t>敏捷  嬉戏  遮蔽   </a:t>
            </a:r>
          </a:p>
        </p:txBody>
      </p:sp>
    </p:spTree>
    <p:extLst>
      <p:ext uri="{BB962C8B-B14F-4D97-AF65-F5344CB8AC3E}">
        <p14:creationId xmlns:p14="http://schemas.microsoft.com/office/powerpoint/2010/main" val="163993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851"/>
            <a:ext cx="12192000" cy="6915851"/>
          </a:xfrm>
          <a:prstGeom prst="rect">
            <a:avLst/>
          </a:prstGeom>
        </p:spPr>
      </p:pic>
      <p:sp>
        <p:nvSpPr>
          <p:cNvPr id="4" name="副标题 2"/>
          <p:cNvSpPr txBox="1">
            <a:spLocks/>
          </p:cNvSpPr>
          <p:nvPr/>
        </p:nvSpPr>
        <p:spPr>
          <a:xfrm>
            <a:off x="682485" y="1100689"/>
            <a:ext cx="11062254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5500" b="1" dirty="0">
                <a:latin typeface="楷体" panose="02010609060101010101" pitchFamily="49" charset="-122"/>
                <a:ea typeface="楷体" panose="02010609060101010101" pitchFamily="49" charset="-122"/>
              </a:rPr>
              <a:t>四肢  触动  树杈 储藏</a:t>
            </a:r>
          </a:p>
        </p:txBody>
      </p:sp>
      <p:sp>
        <p:nvSpPr>
          <p:cNvPr id="17" name="副标题 2"/>
          <p:cNvSpPr txBox="1">
            <a:spLocks/>
          </p:cNvSpPr>
          <p:nvPr/>
        </p:nvSpPr>
        <p:spPr>
          <a:xfrm>
            <a:off x="834885" y="3109707"/>
            <a:ext cx="7815472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5500" b="1" dirty="0">
                <a:latin typeface="楷体" panose="02010609060101010101" pitchFamily="49" charset="-122"/>
                <a:ea typeface="楷体" panose="02010609060101010101" pitchFamily="49" charset="-122"/>
              </a:rPr>
              <a:t>敏捷  嬉戏  遮蔽   </a:t>
            </a:r>
          </a:p>
        </p:txBody>
      </p:sp>
    </p:spTree>
    <p:extLst>
      <p:ext uri="{BB962C8B-B14F-4D97-AF65-F5344CB8AC3E}">
        <p14:creationId xmlns:p14="http://schemas.microsoft.com/office/powerpoint/2010/main" val="94653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副标题 2"/>
          <p:cNvSpPr txBox="1">
            <a:spLocks/>
          </p:cNvSpPr>
          <p:nvPr/>
        </p:nvSpPr>
        <p:spPr>
          <a:xfrm>
            <a:off x="1010477" y="2810221"/>
            <a:ext cx="10366513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课文是从哪几方面来描写小松鼠的呢？</a:t>
            </a:r>
          </a:p>
        </p:txBody>
      </p:sp>
    </p:spTree>
    <p:extLst>
      <p:ext uri="{BB962C8B-B14F-4D97-AF65-F5344CB8AC3E}">
        <p14:creationId xmlns:p14="http://schemas.microsoft.com/office/powerpoint/2010/main" val="254686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0"/>
            <a:ext cx="12192000" cy="3955774"/>
          </a:xfrm>
          <a:prstGeom prst="rect">
            <a:avLst/>
          </a:prstGeom>
        </p:spPr>
      </p:pic>
      <p:sp>
        <p:nvSpPr>
          <p:cNvPr id="4" name="副标题 2"/>
          <p:cNvSpPr txBox="1">
            <a:spLocks/>
          </p:cNvSpPr>
          <p:nvPr/>
        </p:nvSpPr>
        <p:spPr>
          <a:xfrm>
            <a:off x="771938" y="901908"/>
            <a:ext cx="10366513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松鼠喜欢在树枝上跳来跳去，十分机灵。只要有人触动一下树干，它们就躲在树枝底下，或者连蹦带跳地逃到别的树上去。晴朗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夏夜，松鼠在树上高兴地跳着叫着，互相追逐嬉戏。它们好像怕强烈的日光，白天常常躲在窝里歇凉，只在树枝被风刮得乱摇晃的时候，它们才到地面上来。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6922" y="4756296"/>
            <a:ext cx="3525078" cy="2030266"/>
          </a:xfrm>
          <a:prstGeom prst="rect">
            <a:avLst/>
          </a:prstGeom>
        </p:spPr>
      </p:pic>
      <p:sp>
        <p:nvSpPr>
          <p:cNvPr id="5" name="副标题 2"/>
          <p:cNvSpPr txBox="1">
            <a:spLocks/>
          </p:cNvSpPr>
          <p:nvPr/>
        </p:nvSpPr>
        <p:spPr>
          <a:xfrm>
            <a:off x="771937" y="901908"/>
            <a:ext cx="10366513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松鼠喜欢在树枝上跳来跳去，十分机灵。</a:t>
            </a:r>
          </a:p>
        </p:txBody>
      </p:sp>
      <p:sp>
        <p:nvSpPr>
          <p:cNvPr id="6" name="副标题 2"/>
          <p:cNvSpPr txBox="1">
            <a:spLocks/>
          </p:cNvSpPr>
          <p:nvPr/>
        </p:nvSpPr>
        <p:spPr>
          <a:xfrm>
            <a:off x="771937" y="5079656"/>
            <a:ext cx="1470991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机灵：</a:t>
            </a:r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1361658" y="5079656"/>
            <a:ext cx="10366513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机警，反应迅速；</a:t>
            </a:r>
          </a:p>
        </p:txBody>
      </p:sp>
      <p:sp>
        <p:nvSpPr>
          <p:cNvPr id="8" name="副标题 2"/>
          <p:cNvSpPr txBox="1">
            <a:spLocks/>
          </p:cNvSpPr>
          <p:nvPr/>
        </p:nvSpPr>
        <p:spPr>
          <a:xfrm>
            <a:off x="1361657" y="5726424"/>
            <a:ext cx="10366513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活泼、聪明；</a:t>
            </a:r>
          </a:p>
        </p:txBody>
      </p:sp>
    </p:spTree>
    <p:extLst>
      <p:ext uri="{BB962C8B-B14F-4D97-AF65-F5344CB8AC3E}">
        <p14:creationId xmlns:p14="http://schemas.microsoft.com/office/powerpoint/2010/main" val="165970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3683"/>
            <a:ext cx="12192000" cy="1321907"/>
          </a:xfrm>
          <a:prstGeom prst="rect">
            <a:avLst/>
          </a:prstGeom>
        </p:spPr>
      </p:pic>
      <p:sp>
        <p:nvSpPr>
          <p:cNvPr id="4" name="副标题 2"/>
          <p:cNvSpPr txBox="1">
            <a:spLocks/>
          </p:cNvSpPr>
          <p:nvPr/>
        </p:nvSpPr>
        <p:spPr>
          <a:xfrm>
            <a:off x="2287657" y="2967970"/>
            <a:ext cx="7616686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找准中心句，抓住关键词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0"/>
          <a:stretch/>
        </p:blipFill>
        <p:spPr>
          <a:xfrm rot="16200000">
            <a:off x="808382" y="-291552"/>
            <a:ext cx="3001617" cy="2908853"/>
          </a:xfrm>
          <a:prstGeom prst="rect">
            <a:avLst/>
          </a:prstGeom>
        </p:spPr>
      </p:pic>
      <p:sp>
        <p:nvSpPr>
          <p:cNvPr id="5" name="副标题 2"/>
          <p:cNvSpPr txBox="1">
            <a:spLocks/>
          </p:cNvSpPr>
          <p:nvPr/>
        </p:nvSpPr>
        <p:spPr>
          <a:xfrm>
            <a:off x="2753139" y="1532656"/>
            <a:ext cx="5410201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金钥匙</a:t>
            </a:r>
          </a:p>
        </p:txBody>
      </p:sp>
    </p:spTree>
    <p:extLst>
      <p:ext uri="{BB962C8B-B14F-4D97-AF65-F5344CB8AC3E}">
        <p14:creationId xmlns:p14="http://schemas.microsoft.com/office/powerpoint/2010/main" val="250159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副标题 2"/>
          <p:cNvSpPr txBox="1">
            <a:spLocks/>
          </p:cNvSpPr>
          <p:nvPr/>
        </p:nvSpPr>
        <p:spPr>
          <a:xfrm>
            <a:off x="1463244" y="2762411"/>
            <a:ext cx="9734640" cy="413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读第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自然段，试试用“先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再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然后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”来复述松鼠搭窝的过程。</a:t>
            </a:r>
          </a:p>
        </p:txBody>
      </p:sp>
    </p:spTree>
    <p:extLst>
      <p:ext uri="{BB962C8B-B14F-4D97-AF65-F5344CB8AC3E}">
        <p14:creationId xmlns:p14="http://schemas.microsoft.com/office/powerpoint/2010/main" val="230942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756</Words>
  <Application>Microsoft Office PowerPoint</Application>
  <PresentationFormat>宽屏</PresentationFormat>
  <Paragraphs>60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5" baseType="lpstr">
      <vt:lpstr>等线</vt:lpstr>
      <vt:lpstr>等线 Light</vt:lpstr>
      <vt:lpstr>楷体</vt:lpstr>
      <vt:lpstr>宋体</vt:lpstr>
      <vt:lpstr>Arial</vt:lpstr>
      <vt:lpstr>Office 主题​​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tw</dc:creator>
  <cp:lastModifiedBy>tw</cp:lastModifiedBy>
  <cp:revision>36</cp:revision>
  <dcterms:created xsi:type="dcterms:W3CDTF">2018-03-26T04:56:18Z</dcterms:created>
  <dcterms:modified xsi:type="dcterms:W3CDTF">2018-04-02T11:54:25Z</dcterms:modified>
</cp:coreProperties>
</file>