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325" r:id="rId3"/>
    <p:sldId id="332" r:id="rId4"/>
    <p:sldId id="308" r:id="rId5"/>
    <p:sldId id="311" r:id="rId6"/>
    <p:sldId id="309" r:id="rId7"/>
    <p:sldId id="339" r:id="rId8"/>
    <p:sldId id="312" r:id="rId9"/>
    <p:sldId id="345" r:id="rId10"/>
    <p:sldId id="314" r:id="rId11"/>
    <p:sldId id="318" r:id="rId12"/>
    <p:sldId id="320" r:id="rId13"/>
    <p:sldId id="321" r:id="rId14"/>
    <p:sldId id="330" r:id="rId15"/>
    <p:sldId id="342" r:id="rId16"/>
    <p:sldId id="343" r:id="rId17"/>
    <p:sldId id="344" r:id="rId18"/>
    <p:sldId id="333" r:id="rId19"/>
    <p:sldId id="316" r:id="rId20"/>
    <p:sldId id="289" r:id="rId21"/>
    <p:sldId id="298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D60093"/>
    <a:srgbClr val="FFFF00"/>
    <a:srgbClr val="0000CC"/>
    <a:srgbClr val="00FF00"/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0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8A8C-D54A-48BB-9DB6-A4B90F32A26A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D784-7008-41F7-A909-EBEDEF05C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8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D784-7008-41F7-A909-EBEDEF05C45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3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3D95-719B-4BFC-BC25-B60818FAF83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0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B724B-AA88-4FA3-86A7-88A64BEEB9F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56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9B3C-5E2B-40E2-AA11-A67CCACAC6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929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1A1A96-1B44-4F63-882B-1584AA1B0FE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94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4CC390-B400-4EC2-8D5B-EF0454D0259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B7357-3E42-4606-B6DC-BB1A02A441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91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2472-8EB4-4FFC-874E-E7347759DB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23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1F504-B6AE-461A-A66B-E7D09D2922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218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534FA-6868-4C0A-B18A-9A52CFE6C18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7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74EE-826B-430A-AA04-2A388F7AD8C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1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E09B-345A-47BD-8C6C-F38B4C2AAF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7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B388-C20B-4A5B-8655-777CD8E0F9F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69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E0B23-165B-4AED-A139-2F48A798FEF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2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89CA05-BC5E-4A8E-8788-BF6D0204FDD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Part2&#35838;&#25991;&#24405;&#38899;_128k.mp3" TargetMode="External"/><Relationship Id="rId4" Type="http://schemas.openxmlformats.org/officeDocument/2006/relationships/hyperlink" Target="M6U22.sw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&#33521;&#25991;&#20799;&#27468;%20bingo%20%20&#19968;&#30452;&#25214;&#19981;&#21040;&#30340;&#29256;&#26412;_&#26631;&#28165;.flv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封面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37511" y="260648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Module 6 Unit 2</a:t>
            </a:r>
            <a:r>
              <a:rPr lang="en-US" altLang="zh-CN" sz="2400" b="1" dirty="0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3608" y="849486"/>
            <a:ext cx="72728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0033CC"/>
                </a:solidFill>
              </a:rPr>
              <a:t>They’re little and cute.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小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小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2672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60960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Are they </a:t>
            </a:r>
            <a:r>
              <a:rPr lang="en-US" altLang="zh-CN" sz="5400" b="1">
                <a:solidFill>
                  <a:srgbClr val="FF0000"/>
                </a:solidFill>
              </a:rPr>
              <a:t>cute</a:t>
            </a:r>
            <a:r>
              <a:rPr lang="en-US" altLang="zh-CN" sz="5400" b="1"/>
              <a:t>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00338" y="1700213"/>
            <a:ext cx="426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Yes, they are.</a:t>
            </a:r>
          </a:p>
        </p:txBody>
      </p:sp>
      <p:pic>
        <p:nvPicPr>
          <p:cNvPr id="14343" name="Picture 7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11350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2MT1V}K6{4F96KYT6H9(Q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6434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2MT1V}K6{4F96KYT6H9(Q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46434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2MT1V}K6{4F96KYT6H9(Q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629150"/>
            <a:ext cx="46434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L2MT1V}K6{4F96KYT6H9(Q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362200"/>
            <a:ext cx="46434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38400" y="3810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Are they long?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</a:rPr>
              <a:t>No, they aren’t.</a:t>
            </a:r>
          </a:p>
        </p:txBody>
      </p:sp>
      <p:pic>
        <p:nvPicPr>
          <p:cNvPr id="15369" name="Picture 9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10033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[39WD8CS(JGH}JMN6}4L1A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30956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11413" y="620713"/>
            <a:ext cx="5076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/>
              <a:t>Are they strong?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627313" y="1557338"/>
            <a:ext cx="4502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</a:rPr>
              <a:t>No, they aren’t.</a:t>
            </a:r>
          </a:p>
        </p:txBody>
      </p:sp>
      <p:pic>
        <p:nvPicPr>
          <p:cNvPr id="17416" name="Picture 8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93345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[39WD8CS(JGH}JMN6}4L1A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30956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[39WD8CS(JGH}JMN6}4L1A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0956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40200" y="404813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Are they thin?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284663" y="1412875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</a:rPr>
              <a:t>No, they aren’t.</a:t>
            </a:r>
          </a:p>
        </p:txBody>
      </p:sp>
      <p:pic>
        <p:nvPicPr>
          <p:cNvPr id="18438" name="Picture 6" descr="5PIO}[[T)Y`{5JI9(_JC23O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838" y="115888"/>
            <a:ext cx="3962401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93345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5PIO}[[T)Y`{5JI9(_JC23O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275" y="333375"/>
            <a:ext cx="3962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342 -1.85185E-6 L 0.0342 0.04584 L 0.06858 0.04584 L 0.06858 0.0919 L 0.10278 0.0919 L 0.10278 0.13796 L 0.13715 0.13796 L 0.13715 0.1838 L 0.17135 0.1838 L 0.17135 0.22986 L 0.20573 0.22986 L 0.20573 0.27593 L 0.2401 0.27593 L 0.2401 0.3219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57 0.05919 L 0.4335 0.05919 L 0.4335 0.10705 L 0.46944 0.10705 L 0.46944 0.15491 L 0.50538 0.15491 L 0.50538 0.20278 L 0.54132 0.20278 L 0.54132 0.25087 L 0.57725 0.25087 L 0.57725 0.29873 L 0.61319 0.29873 L 0.61319 0.34659 L 0.64913 0.34659 L 0.64913 0.39445 " pathEditMode="relative" rAng="0" ptsTypes="FFFFFFFFFFFFFFF">
                                      <p:cBhvr>
                                        <p:cTn id="1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6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0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tall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11413" y="2420938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short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076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big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380288" y="2492375"/>
            <a:ext cx="147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little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1439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fat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700338" y="558958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thin</a:t>
            </a:r>
          </a:p>
        </p:txBody>
      </p:sp>
      <p:pic>
        <p:nvPicPr>
          <p:cNvPr id="28685" name="Picture 13" descr="长颈鹿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%X5LBS[`@XW3UN`~L1NJ4N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404813"/>
            <a:ext cx="1871662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大象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2232025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cow1"/>
          <p:cNvPicPr>
            <a:picLocks noGrp="1" noChangeAspect="1" noChangeArrowheads="1"/>
          </p:cNvPicPr>
          <p:nvPr>
            <p:ph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4900"/>
            <a:ext cx="2160588" cy="168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3" name="Picture 21" descr="199c8186f8edec134db92241c5f7_499_5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1439863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Picture 24" descr="QQ图片201405061201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216058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Picture 25" descr="猫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1444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003800" y="5661025"/>
            <a:ext cx="151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cute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164388" y="57340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strong</a:t>
            </a:r>
          </a:p>
        </p:txBody>
      </p:sp>
      <p:pic>
        <p:nvPicPr>
          <p:cNvPr id="28700" name="Picture 28" descr="老虎猜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7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tall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411413" y="2420938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short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076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big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380288" y="2492375"/>
            <a:ext cx="147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little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1439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fat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700338" y="558958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thin</a:t>
            </a:r>
          </a:p>
        </p:txBody>
      </p:sp>
      <p:pic>
        <p:nvPicPr>
          <p:cNvPr id="57352" name="Picture 8" descr="长颈鹿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%X5LBS[`@XW3UN`~L1NJ4N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404813"/>
            <a:ext cx="1871662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大象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2232025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cow1"/>
          <p:cNvPicPr>
            <a:picLocks noGrp="1" noChangeAspect="1" noChangeArrowheads="1"/>
          </p:cNvPicPr>
          <p:nvPr>
            <p:ph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4900"/>
            <a:ext cx="2160588" cy="168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6" name="Picture 12" descr="199c8186f8edec134db92241c5f7_499_5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1439863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Picture 13" descr="QQ图片201405061201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216058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8" name="Picture 14" descr="猫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1444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003800" y="5661025"/>
            <a:ext cx="151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cute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164388" y="57340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strong</a:t>
            </a:r>
          </a:p>
        </p:txBody>
      </p:sp>
      <p:pic>
        <p:nvPicPr>
          <p:cNvPr id="57361" name="Picture 17" descr="老虎猜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7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tall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411413" y="2420938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short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076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big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80288" y="2492375"/>
            <a:ext cx="147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little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1439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fat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700338" y="558958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thin</a:t>
            </a:r>
          </a:p>
        </p:txBody>
      </p:sp>
      <p:pic>
        <p:nvPicPr>
          <p:cNvPr id="58376" name="Picture 8" descr="长颈鹿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%X5LBS[`@XW3UN`~L1NJ4N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404813"/>
            <a:ext cx="1871662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大象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2232025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cow1"/>
          <p:cNvPicPr>
            <a:picLocks noGrp="1" noChangeAspect="1" noChangeArrowheads="1"/>
          </p:cNvPicPr>
          <p:nvPr>
            <p:ph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4900"/>
            <a:ext cx="2160588" cy="168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0" name="Picture 12" descr="199c8186f8edec134db92241c5f7_499_5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1439863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QQ图片201405061201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216058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猫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1444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003800" y="5661025"/>
            <a:ext cx="151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cute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164388" y="57340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strong</a:t>
            </a:r>
          </a:p>
        </p:txBody>
      </p:sp>
      <p:pic>
        <p:nvPicPr>
          <p:cNvPr id="58385" name="Picture 17" descr="老虎猜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7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50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tall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411413" y="2420938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short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076825" y="2492375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big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380288" y="2492375"/>
            <a:ext cx="147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little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1439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fat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700338" y="5589588"/>
            <a:ext cx="1871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thin</a:t>
            </a:r>
          </a:p>
        </p:txBody>
      </p:sp>
      <p:pic>
        <p:nvPicPr>
          <p:cNvPr id="59400" name="Picture 8" descr="长颈鹿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%X5LBS[`@XW3UN`~L1NJ4N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404813"/>
            <a:ext cx="1871662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大象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2232025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w1"/>
          <p:cNvPicPr>
            <a:picLocks noGrp="1" noChangeAspect="1" noChangeArrowheads="1"/>
          </p:cNvPicPr>
          <p:nvPr>
            <p:ph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4900"/>
            <a:ext cx="2160588" cy="168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4" name="Picture 12" descr="199c8186f8edec134db92241c5f7_499_5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1439863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5" name="Picture 13" descr="QQ图片201405061201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216058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猫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1444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5003800" y="5661025"/>
            <a:ext cx="151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cute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164388" y="57340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strong</a:t>
            </a:r>
          </a:p>
        </p:txBody>
      </p:sp>
      <p:pic>
        <p:nvPicPr>
          <p:cNvPr id="59409" name="Picture 17" descr="老虎猜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7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19"/>
          <p:cNvSpPr>
            <a:spLocks noChangeArrowheads="1"/>
          </p:cNvSpPr>
          <p:nvPr/>
        </p:nvSpPr>
        <p:spPr bwMode="auto">
          <a:xfrm>
            <a:off x="2057400" y="1547813"/>
            <a:ext cx="4953000" cy="4776787"/>
          </a:xfrm>
          <a:prstGeom prst="ellipse">
            <a:avLst/>
          </a:prstGeom>
          <a:solidFill>
            <a:srgbClr val="FF99CC">
              <a:alpha val="61960"/>
            </a:srgbClr>
          </a:solidFill>
          <a:ln w="38100" algn="ctr">
            <a:solidFill>
              <a:srgbClr val="FF85C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771" name="Oval 27"/>
          <p:cNvSpPr>
            <a:spLocks noChangeArrowheads="1"/>
          </p:cNvSpPr>
          <p:nvPr/>
        </p:nvSpPr>
        <p:spPr bwMode="auto">
          <a:xfrm>
            <a:off x="2484438" y="1844675"/>
            <a:ext cx="4114800" cy="4038600"/>
          </a:xfrm>
          <a:prstGeom prst="ellipse">
            <a:avLst/>
          </a:prstGeom>
          <a:solidFill>
            <a:srgbClr val="FFFFC1"/>
          </a:solidFill>
          <a:ln w="57150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32300" y="2501900"/>
            <a:ext cx="165100" cy="2797175"/>
            <a:chOff x="2887" y="1079"/>
            <a:chExt cx="193" cy="2066"/>
          </a:xfrm>
        </p:grpSpPr>
        <p:sp>
          <p:nvSpPr>
            <p:cNvPr id="32773" name="AutoShape 21"/>
            <p:cNvSpPr>
              <a:spLocks noChangeArrowheads="1"/>
            </p:cNvSpPr>
            <p:nvPr/>
          </p:nvSpPr>
          <p:spPr bwMode="auto">
            <a:xfrm rot="-5400000">
              <a:off x="2466" y="1500"/>
              <a:ext cx="1033" cy="192"/>
            </a:xfrm>
            <a:prstGeom prst="homePlate">
              <a:avLst>
                <a:gd name="adj" fmla="val 134505"/>
              </a:avLst>
            </a:prstGeom>
            <a:solidFill>
              <a:srgbClr val="FF0066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774" name="AutoShape 23"/>
            <p:cNvSpPr>
              <a:spLocks noChangeArrowheads="1"/>
            </p:cNvSpPr>
            <p:nvPr/>
          </p:nvSpPr>
          <p:spPr bwMode="auto">
            <a:xfrm rot="5400000">
              <a:off x="2467" y="2533"/>
              <a:ext cx="1033" cy="192"/>
            </a:xfrm>
            <a:prstGeom prst="homePlate">
              <a:avLst>
                <a:gd name="adj" fmla="val 134505"/>
              </a:avLst>
            </a:prstGeom>
            <a:solidFill>
              <a:srgbClr val="FF00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827088" y="188913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Calibri" pitchFamily="34" charset="0"/>
              </a:rPr>
              <a:t>Yes, they are.</a:t>
            </a:r>
          </a:p>
        </p:txBody>
      </p:sp>
      <p:sp>
        <p:nvSpPr>
          <p:cNvPr id="32777" name="Line 29"/>
          <p:cNvSpPr>
            <a:spLocks noChangeShapeType="1"/>
          </p:cNvSpPr>
          <p:nvPr/>
        </p:nvSpPr>
        <p:spPr bwMode="auto">
          <a:xfrm flipH="1" flipV="1">
            <a:off x="4572000" y="3962400"/>
            <a:ext cx="1905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8" name="Line 30"/>
          <p:cNvSpPr>
            <a:spLocks noChangeShapeType="1"/>
          </p:cNvSpPr>
          <p:nvPr/>
        </p:nvSpPr>
        <p:spPr bwMode="auto">
          <a:xfrm>
            <a:off x="3124200" y="2514600"/>
            <a:ext cx="1447800" cy="144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9" name="Line 31"/>
          <p:cNvSpPr>
            <a:spLocks noChangeShapeType="1"/>
          </p:cNvSpPr>
          <p:nvPr/>
        </p:nvSpPr>
        <p:spPr bwMode="auto">
          <a:xfrm flipV="1">
            <a:off x="4521200" y="3962400"/>
            <a:ext cx="0" cy="1981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Line 32"/>
          <p:cNvSpPr>
            <a:spLocks noChangeShapeType="1"/>
          </p:cNvSpPr>
          <p:nvPr/>
        </p:nvSpPr>
        <p:spPr bwMode="auto">
          <a:xfrm flipH="1">
            <a:off x="4572000" y="2362200"/>
            <a:ext cx="1371600" cy="1524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Line 33"/>
          <p:cNvSpPr>
            <a:spLocks noChangeShapeType="1"/>
          </p:cNvSpPr>
          <p:nvPr/>
        </p:nvSpPr>
        <p:spPr bwMode="auto">
          <a:xfrm flipV="1">
            <a:off x="2667000" y="3962400"/>
            <a:ext cx="19050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Oval 22"/>
          <p:cNvSpPr>
            <a:spLocks noChangeArrowheads="1"/>
          </p:cNvSpPr>
          <p:nvPr/>
        </p:nvSpPr>
        <p:spPr bwMode="auto">
          <a:xfrm>
            <a:off x="4324350" y="3717925"/>
            <a:ext cx="384175" cy="3794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659563" y="3357563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little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979613" y="5876925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cute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219700" y="5876925"/>
            <a:ext cx="165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strong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50825" y="3284538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big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132138" y="836613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tall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5399088" y="188913"/>
            <a:ext cx="3744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Calibri" pitchFamily="34" charset="0"/>
              </a:rPr>
              <a:t>No, they aren’t.</a:t>
            </a:r>
          </a:p>
        </p:txBody>
      </p:sp>
      <p:pic>
        <p:nvPicPr>
          <p:cNvPr id="32797" name="Picture 29" descr="112336ugjggzug3g544j3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1692275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8" name="Picture 30" descr="112336ugjggzug3g544j3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1692275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9" name="Picture 31" descr="112336ugjggzug3g544j3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17272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0" name="Picture 32" descr="112336ugjggzug3g544j3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330325"/>
            <a:ext cx="183515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3" name="Picture 35" descr="8570635_204554519000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0802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Picture 36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71596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20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344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208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1"/>
      <p:bldP spid="32784" grpId="0"/>
      <p:bldP spid="32785" grpId="1"/>
      <p:bldP spid="32789" grpId="1"/>
      <p:bldP spid="327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马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549275"/>
            <a:ext cx="276701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马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692150"/>
            <a:ext cx="28924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马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836613"/>
            <a:ext cx="27765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84438" y="47244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Yes, they are.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87675" y="5516563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No, they aren’t.</a:t>
            </a:r>
          </a:p>
        </p:txBody>
      </p:sp>
      <p:sp>
        <p:nvSpPr>
          <p:cNvPr id="19466" name="AutoShape 10">
            <a:hlinkClick r:id="rId4"/>
          </p:cNvPr>
          <p:cNvSpPr>
            <a:spLocks noChangeArrowheads="1"/>
          </p:cNvSpPr>
          <p:nvPr/>
        </p:nvSpPr>
        <p:spPr bwMode="auto">
          <a:xfrm>
            <a:off x="8305800" y="5486400"/>
            <a:ext cx="8382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AutoShape 11">
            <a:hlinkClick r:id="rId5"/>
          </p:cNvPr>
          <p:cNvSpPr>
            <a:spLocks noChangeArrowheads="1"/>
          </p:cNvSpPr>
          <p:nvPr/>
        </p:nvSpPr>
        <p:spPr bwMode="auto">
          <a:xfrm>
            <a:off x="381000" y="5334000"/>
            <a:ext cx="6096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8570635_204554519000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8350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8570635_204554519000_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589588"/>
            <a:ext cx="844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i3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15000" y="3657600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</a:rPr>
              <a:t>Go!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228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大马 小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486400" y="2133600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9600">
                <a:solidFill>
                  <a:srgbClr val="0000FF"/>
                </a:solidFill>
              </a:rPr>
              <a:t>↗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</a:rPr>
              <a:t>mother horse</a:t>
            </a:r>
            <a:r>
              <a:rPr lang="en-US" altLang="zh-CN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95600" y="281940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0000CC"/>
                </a:solidFill>
              </a:rPr>
              <a:t>↖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79613" y="2708275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</a:rPr>
              <a:t>baby horse</a:t>
            </a:r>
            <a:r>
              <a:rPr lang="en-US" altLang="zh-CN" sz="3600" b="1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1511" name="Picture 7" descr="大马 小马_副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3200400"/>
            <a:ext cx="29591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~AT{~6V}`EXP(2GFG837AZ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22800"/>
            <a:ext cx="2519363" cy="223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 descr="0888102924574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400" y="4616450"/>
            <a:ext cx="2609850" cy="224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 descr="47859190290117429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2209800"/>
            <a:ext cx="29956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11038261_102224141156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86000"/>
            <a:ext cx="21796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 descr="260520-121120235502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551113"/>
            <a:ext cx="3429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 descr="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538663"/>
            <a:ext cx="29718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028" y="1355725"/>
            <a:ext cx="4294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/>
              <a:t>The snakes are </a:t>
            </a:r>
            <a:r>
              <a:rPr lang="en-US" altLang="zh-CN" sz="3200" b="1" dirty="0">
                <a:solidFill>
                  <a:srgbClr val="FF00FF"/>
                </a:solidFill>
              </a:rPr>
              <a:t>long</a:t>
            </a:r>
            <a:r>
              <a:rPr lang="en-US" altLang="zh-CN" sz="3200" b="1" dirty="0" smtClean="0"/>
              <a:t>. 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800600" y="1295400"/>
            <a:ext cx="4191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00600" y="1371600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</a:rPr>
              <a:t>big</a:t>
            </a:r>
            <a:r>
              <a:rPr lang="en-US" altLang="zh-CN" sz="2800" dirty="0">
                <a:solidFill>
                  <a:srgbClr val="FF00FF"/>
                </a:solidFill>
              </a:rPr>
              <a:t>  </a:t>
            </a:r>
            <a:r>
              <a:rPr lang="en-US" altLang="zh-CN" sz="2800" b="1" dirty="0">
                <a:solidFill>
                  <a:srgbClr val="FF00FF"/>
                </a:solidFill>
              </a:rPr>
              <a:t>small   little  long</a:t>
            </a:r>
            <a:r>
              <a:rPr lang="en-US" altLang="zh-CN" sz="2800" dirty="0">
                <a:solidFill>
                  <a:srgbClr val="FF00FF"/>
                </a:solidFill>
              </a:rPr>
              <a:t> </a:t>
            </a:r>
          </a:p>
          <a:p>
            <a:r>
              <a:rPr lang="en-US" altLang="zh-CN" sz="2800" b="1" dirty="0">
                <a:solidFill>
                  <a:srgbClr val="FF00FF"/>
                </a:solidFill>
              </a:rPr>
              <a:t>tall </a:t>
            </a:r>
            <a:r>
              <a:rPr lang="en-US" altLang="zh-CN" dirty="0">
                <a:solidFill>
                  <a:srgbClr val="FF00FF"/>
                </a:solidFill>
              </a:rPr>
              <a:t>  </a:t>
            </a:r>
            <a:r>
              <a:rPr lang="en-US" altLang="zh-CN" sz="2800" b="1" dirty="0">
                <a:solidFill>
                  <a:srgbClr val="FF00FF"/>
                </a:solidFill>
              </a:rPr>
              <a:t>short   cute  strong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209800" y="152400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/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4" name="Picture 4" descr="528f8df3a51743d10b46e01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71800" y="1752600"/>
            <a:ext cx="373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Cambria" pitchFamily="18" charset="0"/>
              </a:rPr>
              <a:t>Thank 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小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676910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63713" y="260350"/>
            <a:ext cx="5545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The horse is </a:t>
            </a:r>
            <a:r>
              <a:rPr lang="en-US" altLang="zh-CN" sz="4400" b="1" dirty="0">
                <a:solidFill>
                  <a:srgbClr val="FF0000"/>
                </a:solidFill>
              </a:rPr>
              <a:t>strong</a:t>
            </a:r>
            <a:r>
              <a:rPr lang="en-US" altLang="zh-CN" sz="4400" b="1" dirty="0"/>
              <a:t>.</a:t>
            </a:r>
          </a:p>
        </p:txBody>
      </p:sp>
      <p:pic>
        <p:nvPicPr>
          <p:cNvPr id="30730" name="Picture 10" descr="动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4400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熊强壮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47813" y="333375"/>
            <a:ext cx="6480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The bear is very </a:t>
            </a:r>
            <a:r>
              <a:rPr lang="en-US" altLang="zh-CN" sz="4400" b="1" dirty="0">
                <a:solidFill>
                  <a:srgbClr val="FF0000"/>
                </a:solidFill>
              </a:rPr>
              <a:t>strong</a:t>
            </a:r>
            <a:r>
              <a:rPr lang="en-US" altLang="zh-CN" sz="4400" b="1" dirty="0"/>
              <a:t>.</a:t>
            </a:r>
          </a:p>
        </p:txBody>
      </p:sp>
      <p:pic>
        <p:nvPicPr>
          <p:cNvPr id="7174" name="Picture 6" descr="笑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4989512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老虎猜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1752600"/>
            <a:ext cx="4179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老虎猜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1676400"/>
            <a:ext cx="4314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4572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They’re </a:t>
            </a:r>
            <a:r>
              <a:rPr lang="en-US" altLang="zh-CN" sz="4400" b="1" dirty="0">
                <a:solidFill>
                  <a:srgbClr val="FF0000"/>
                </a:solidFill>
              </a:rPr>
              <a:t>big </a:t>
            </a:r>
            <a:r>
              <a:rPr lang="en-US" altLang="zh-CN" sz="4400" b="1" dirty="0"/>
              <a:t>and </a:t>
            </a:r>
            <a:r>
              <a:rPr lang="en-US" altLang="zh-CN" sz="4400" b="1" dirty="0">
                <a:solidFill>
                  <a:srgbClr val="FF0000"/>
                </a:solidFill>
              </a:rPr>
              <a:t>strong</a:t>
            </a:r>
            <a:r>
              <a:rPr lang="en-US" altLang="zh-CN" sz="4400" b="1" dirty="0"/>
              <a:t>.</a:t>
            </a:r>
          </a:p>
        </p:txBody>
      </p:sp>
      <p:pic>
        <p:nvPicPr>
          <p:cNvPr id="12298" name="Picture 10" descr="u=2521270835,2984851095&amp;fm=21&amp;gp=0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76396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u=2521270835,2984851095&amp;fm=21&amp;gp=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76396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猴子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63738"/>
            <a:ext cx="7467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8888" y="609600"/>
            <a:ext cx="6842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The monkey isn’t </a:t>
            </a:r>
            <a:r>
              <a:rPr lang="en-US" altLang="zh-CN" sz="4400" b="1" dirty="0">
                <a:solidFill>
                  <a:srgbClr val="FF0000"/>
                </a:solidFill>
              </a:rPr>
              <a:t>strong</a:t>
            </a:r>
            <a:r>
              <a:rPr lang="en-US" altLang="zh-CN" sz="4400" b="1" dirty="0"/>
              <a:t>.</a:t>
            </a:r>
          </a:p>
        </p:txBody>
      </p:sp>
      <p:pic>
        <p:nvPicPr>
          <p:cNvPr id="8202" name="Picture 10" descr="u=3933656191,2105664803&amp;fm=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51656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u=305979300,3433109057&amp;fm=23&amp;gp=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3500437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u=305979300,3433109057&amp;fm=23&amp;gp=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500438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627313" y="620713"/>
            <a:ext cx="43211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/>
              <a:t>They’re </a:t>
            </a:r>
            <a:r>
              <a:rPr lang="en-US" altLang="zh-CN" sz="4800" b="1" dirty="0">
                <a:solidFill>
                  <a:srgbClr val="FF0000"/>
                </a:solidFill>
              </a:rPr>
              <a:t>cute</a:t>
            </a:r>
            <a:r>
              <a:rPr lang="en-US" altLang="zh-CN" sz="4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狗狗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76400" y="5867400"/>
            <a:ext cx="5919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They’re</a:t>
            </a:r>
            <a:r>
              <a:rPr lang="en-US" altLang="zh-CN" sz="4000" b="1" dirty="0">
                <a:solidFill>
                  <a:srgbClr val="FF0000"/>
                </a:solidFill>
              </a:rPr>
              <a:t> little </a:t>
            </a:r>
            <a:r>
              <a:rPr lang="en-US" altLang="zh-CN" sz="4000" b="1" dirty="0"/>
              <a:t>and</a:t>
            </a:r>
            <a:r>
              <a:rPr lang="en-US" altLang="zh-CN" sz="4000" b="1" dirty="0">
                <a:solidFill>
                  <a:srgbClr val="FF0000"/>
                </a:solidFill>
              </a:rPr>
              <a:t> cute</a:t>
            </a:r>
            <a:r>
              <a:rPr lang="en-US" altLang="zh-CN" sz="4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1268413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41767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Are they </a:t>
            </a:r>
            <a:r>
              <a:rPr lang="en-US" altLang="zh-CN" sz="4400" b="1" dirty="0">
                <a:solidFill>
                  <a:srgbClr val="FF3300"/>
                </a:solidFill>
              </a:rPr>
              <a:t>little</a:t>
            </a:r>
            <a:r>
              <a:rPr lang="en-US" altLang="zh-CN" sz="4400" b="1" dirty="0"/>
              <a:t>?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987675" y="5084763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Yes, they are.</a:t>
            </a:r>
          </a:p>
        </p:txBody>
      </p:sp>
      <p:pic>
        <p:nvPicPr>
          <p:cNvPr id="60427" name="Picture 11" descr="8570635_204554519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11350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u=3172049661,1644909044&amp;fm=23&amp;gp=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公开课课件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公开课课件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公开课课件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公开课课件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公开课课件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公开课课件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公开课课件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公开课课件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公开课课件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公开课课件</Template>
  <TotalTime>464</TotalTime>
  <Pages>0</Pages>
  <Words>277</Words>
  <Characters>0</Characters>
  <Application>Microsoft Office PowerPoint</Application>
  <DocSecurity>0</DocSecurity>
  <PresentationFormat>全屏显示(4:3)</PresentationFormat>
  <Lines>0</Lines>
  <Paragraphs>83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</vt:lpstr>
      <vt:lpstr>Cambria</vt:lpstr>
      <vt:lpstr>Times New Roman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www.edudown.net</Manager>
  <Company>www.edudown.net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tw</cp:lastModifiedBy>
  <cp:revision>54</cp:revision>
  <cp:lastPrinted>1601-01-01T00:00:00Z</cp:lastPrinted>
  <dcterms:created xsi:type="dcterms:W3CDTF">2014-05-05T01:53:35Z</dcterms:created>
  <dcterms:modified xsi:type="dcterms:W3CDTF">2018-06-09T05:07:23Z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2052-8.1.0.3035</vt:lpwstr>
  </property>
</Properties>
</file>