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22" r:id="rId2"/>
    <p:sldId id="325" r:id="rId3"/>
    <p:sldId id="332" r:id="rId4"/>
    <p:sldId id="308" r:id="rId5"/>
    <p:sldId id="311" r:id="rId6"/>
    <p:sldId id="309" r:id="rId7"/>
    <p:sldId id="339" r:id="rId8"/>
    <p:sldId id="312" r:id="rId9"/>
    <p:sldId id="345" r:id="rId10"/>
    <p:sldId id="314" r:id="rId11"/>
    <p:sldId id="318" r:id="rId12"/>
    <p:sldId id="320" r:id="rId13"/>
    <p:sldId id="321" r:id="rId14"/>
    <p:sldId id="330" r:id="rId15"/>
    <p:sldId id="342" r:id="rId16"/>
    <p:sldId id="343" r:id="rId17"/>
    <p:sldId id="344" r:id="rId18"/>
    <p:sldId id="333" r:id="rId19"/>
    <p:sldId id="316" r:id="rId20"/>
    <p:sldId id="289" r:id="rId21"/>
    <p:sldId id="298" r:id="rId22"/>
    <p:sldId id="278" r:id="rId23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4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33CC"/>
    <a:srgbClr val="D60093"/>
    <a:srgbClr val="FFFF00"/>
    <a:srgbClr val="0000CC"/>
    <a:srgbClr val="00FF00"/>
    <a:srgbClr val="FF3300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200" y="40"/>
      </p:cViewPr>
      <p:guideLst>
        <p:guide orient="horz" pos="215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1" d="100"/>
        <a:sy n="81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478A8C-D54A-48BB-9DB6-A4B90F32A26A}" type="datetimeFigureOut">
              <a:rPr lang="zh-CN" altLang="en-US" smtClean="0"/>
              <a:t>2018/6/9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A0D784-7008-41F7-A909-EBEDEF05C4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7382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1ppt.com/powerpoint/" TargetMode="External"/><Relationship Id="rId13" Type="http://schemas.openxmlformats.org/officeDocument/2006/relationships/hyperlink" Target="http://www.1ppt.cn/" TargetMode="External"/><Relationship Id="rId18" Type="http://schemas.openxmlformats.org/officeDocument/2006/relationships/hyperlink" Target="http://www.1ppt.com/kejian/meishu/" TargetMode="External"/><Relationship Id="rId3" Type="http://schemas.openxmlformats.org/officeDocument/2006/relationships/hyperlink" Target="http://www.1ppt.com/moban/" TargetMode="External"/><Relationship Id="rId21" Type="http://schemas.openxmlformats.org/officeDocument/2006/relationships/hyperlink" Target="http://www.1ppt.com/kejian/huaxue/" TargetMode="External"/><Relationship Id="rId7" Type="http://schemas.openxmlformats.org/officeDocument/2006/relationships/hyperlink" Target="http://www.1ppt.com/xiazai/" TargetMode="External"/><Relationship Id="rId12" Type="http://schemas.openxmlformats.org/officeDocument/2006/relationships/hyperlink" Target="http://www.1ppt.com/jiaoan/" TargetMode="External"/><Relationship Id="rId17" Type="http://schemas.openxmlformats.org/officeDocument/2006/relationships/hyperlink" Target="http://www.1ppt.com/kejian/yingyu/" TargetMode="External"/><Relationship Id="rId2" Type="http://schemas.openxmlformats.org/officeDocument/2006/relationships/slide" Target="../slides/slide6.xml"/><Relationship Id="rId16" Type="http://schemas.openxmlformats.org/officeDocument/2006/relationships/hyperlink" Target="http://www.1ppt.com/kejian/shuxue/" TargetMode="External"/><Relationship Id="rId20" Type="http://schemas.openxmlformats.org/officeDocument/2006/relationships/hyperlink" Target="http://www.1ppt.com/kejian/wuli/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1ppt.com/tubiao/" TargetMode="External"/><Relationship Id="rId11" Type="http://schemas.openxmlformats.org/officeDocument/2006/relationships/hyperlink" Target="http://www.1ppt.com/shiti/" TargetMode="External"/><Relationship Id="rId24" Type="http://schemas.openxmlformats.org/officeDocument/2006/relationships/hyperlink" Target="http://www.1ppt.com/kejian/lishi/" TargetMode="External"/><Relationship Id="rId5" Type="http://schemas.openxmlformats.org/officeDocument/2006/relationships/hyperlink" Target="http://www.1ppt.com/beijing/" TargetMode="External"/><Relationship Id="rId15" Type="http://schemas.openxmlformats.org/officeDocument/2006/relationships/hyperlink" Target="http://www.1ppt.com/kejian/yuwen/" TargetMode="External"/><Relationship Id="rId23" Type="http://schemas.openxmlformats.org/officeDocument/2006/relationships/hyperlink" Target="http://www.1ppt.com/kejian/dili/" TargetMode="External"/><Relationship Id="rId10" Type="http://schemas.openxmlformats.org/officeDocument/2006/relationships/hyperlink" Target="http://www.1ppt.com/fanwen/" TargetMode="External"/><Relationship Id="rId19" Type="http://schemas.openxmlformats.org/officeDocument/2006/relationships/hyperlink" Target="http://www.1ppt.com/kejian/kexue/" TargetMode="External"/><Relationship Id="rId4" Type="http://schemas.openxmlformats.org/officeDocument/2006/relationships/hyperlink" Target="http://www.1ppt.com/sucai/" TargetMode="External"/><Relationship Id="rId9" Type="http://schemas.openxmlformats.org/officeDocument/2006/relationships/hyperlink" Target="http://www.1ppt.com/ziliao/" TargetMode="External"/><Relationship Id="rId14" Type="http://schemas.openxmlformats.org/officeDocument/2006/relationships/hyperlink" Target="http://www.1ppt.com/kejian/" TargetMode="External"/><Relationship Id="rId22" Type="http://schemas.openxmlformats.org/officeDocument/2006/relationships/hyperlink" Target="http://www.1ppt.com/kejian/shengwu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模板：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3"/>
              </a:rPr>
              <a:t>www.1ppt.com/moban/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素材：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4"/>
              </a:rPr>
              <a:t>www.1ppt.com/sucai/</a:t>
            </a:r>
            <a:endParaRPr lang="en-US" altLang="zh-CN" sz="1200" dirty="0" smtClean="0">
              <a:solidFill>
                <a:srgbClr val="EEECE1">
                  <a:lumMod val="25000"/>
                </a:srgbClr>
              </a:solidFill>
            </a:endParaRP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背景：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5"/>
              </a:rPr>
              <a:t>www.1ppt.com/beijing/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图表：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6"/>
              </a:rPr>
              <a:t>www.1ppt.com/tubiao/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</a:t>
            </a: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7"/>
              </a:rPr>
              <a:t>www.1ppt.com/xiazai/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教程： 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8"/>
              </a:rPr>
              <a:t>www.1ppt.com/powerpoint/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资料下载：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9"/>
              </a:rPr>
              <a:t>www.1ppt.com/ziliao/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范文下载：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0"/>
              </a:rPr>
              <a:t>www.1ppt.com/fanwen/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试卷下载：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1"/>
              </a:rPr>
              <a:t>www.1ppt.com/shiti/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教案下载：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2"/>
              </a:rPr>
              <a:t>www.1ppt.com/jiaoan/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</a:t>
            </a: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论坛：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3"/>
              </a:rPr>
              <a:t>www.1ppt.cn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4"/>
              </a:rPr>
              <a:t>www.1ppt.com/kejian/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语文课件：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5"/>
              </a:rPr>
              <a:t>www.1ppt.com/kejian/yuwen/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数学课件：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6"/>
              </a:rPr>
              <a:t>www.1ppt.com/kejian/shuxue/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英语课件：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7"/>
              </a:rPr>
              <a:t>www.1ppt.com/kejian/yingyu/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美术课件：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8"/>
              </a:rPr>
              <a:t>www.1ppt.com/kejian/meishu/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科学课件：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9"/>
              </a:rPr>
              <a:t>www.1ppt.com/kejian/kexue/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物理课件：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0"/>
              </a:rPr>
              <a:t>www.1ppt.com/kejian/wuli/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化学课件：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1"/>
              </a:rPr>
              <a:t>www.1ppt.com/kejian/huaxue/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生物课件：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2"/>
              </a:rPr>
              <a:t>www.1ppt.com/kejian/shengwu/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地理课件：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3"/>
              </a:rPr>
              <a:t>www.1ppt.com/kejian/dili/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历史课件：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4"/>
              </a:rPr>
              <a:t>www.1ppt.com/kejian/lishi/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</a:t>
            </a: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</a:t>
            </a:r>
            <a:endParaRPr lang="zh-CN" altLang="en-US" sz="1200" dirty="0" smtClean="0">
              <a:solidFill>
                <a:srgbClr val="EEECE1">
                  <a:lumMod val="25000"/>
                </a:srgbClr>
              </a:solidFill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0D784-7008-41F7-A909-EBEDEF05C455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1333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063D95-719B-4BFC-BC25-B60818FAF83C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6033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7B724B-AA88-4FA3-86A7-88A64BEEB9FF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55607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B59B3C-5E2B-40E2-AA11-A67CCACAC63D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09292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81A1A96-1B44-4F63-882B-1584AA1B0FEC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319445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标题和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94CC390-B400-4EC2-8D5B-EF0454D0259B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061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0B7357-3E42-4606-B6DC-BB1A02A44163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1912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A12472-8EB4-4FFC-874E-E7347759DB8D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2347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31F504-B6AE-461A-A66B-E7D09D29223D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2181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8534FA-6868-4C0A-B18A-9A52CFE6C18C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34790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C174EE-826B-430A-AA04-2A388F7AD8CD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0185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D5E09B-345A-47BD-8C6C-F38B4C2AAF83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55754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47B388-C20B-4A5B-8655-777CD8E0F9F3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8691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1E0B23-165B-4AED-A139-2F48A798FEF9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37296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C89CA05-BC5E-4A8E-8788-BF6D0204FDD7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hyperlink" Target="Part2&#35838;&#25991;&#24405;&#38899;_128k.mp3" TargetMode="External"/><Relationship Id="rId4" Type="http://schemas.openxmlformats.org/officeDocument/2006/relationships/hyperlink" Target="M6U22.sw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&#33521;&#25991;&#20799;&#27468;%20bingo%20%20&#19968;&#30452;&#25214;&#19981;&#21040;&#30340;&#29256;&#26412;_&#26631;&#28165;.flv" TargetMode="Externa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封面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9144000" cy="508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037511" y="260648"/>
            <a:ext cx="3276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/>
              <a:t>Module 6 Unit 2</a:t>
            </a:r>
            <a:r>
              <a:rPr lang="en-US" altLang="zh-CN" sz="2400" b="1" dirty="0"/>
              <a:t> 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043608" y="849486"/>
            <a:ext cx="727280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5400" b="1" dirty="0">
                <a:solidFill>
                  <a:srgbClr val="0033CC"/>
                </a:solidFill>
              </a:rPr>
              <a:t>They’re little and cute.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图片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0638"/>
            <a:ext cx="9144000" cy="686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 descr="小马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3124200"/>
            <a:ext cx="4267200" cy="335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 descr="小马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200" y="3124200"/>
            <a:ext cx="4267200" cy="335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2590800" y="609600"/>
            <a:ext cx="48768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5400" b="1"/>
              <a:t>Are they </a:t>
            </a:r>
            <a:r>
              <a:rPr lang="en-US" altLang="zh-CN" sz="5400" b="1">
                <a:solidFill>
                  <a:srgbClr val="FF0000"/>
                </a:solidFill>
              </a:rPr>
              <a:t>cute</a:t>
            </a:r>
            <a:r>
              <a:rPr lang="en-US" altLang="zh-CN" sz="5400" b="1"/>
              <a:t>?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2700338" y="1700213"/>
            <a:ext cx="42672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b="1"/>
              <a:t>Yes, they are.</a:t>
            </a:r>
          </a:p>
        </p:txBody>
      </p:sp>
      <p:pic>
        <p:nvPicPr>
          <p:cNvPr id="14343" name="Picture 7" descr="8570635_204554519000_2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6375" y="1412875"/>
            <a:ext cx="1135063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图片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0638"/>
            <a:ext cx="9144000" cy="686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 descr="L2MT1V}K6{4F96KYT6H9(Q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362200"/>
            <a:ext cx="4643438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 descr="L2MT1V}K6{4F96KYT6H9(Q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629150"/>
            <a:ext cx="4643438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 descr="L2MT1V}K6{4F96KYT6H9(Q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3400" y="4629150"/>
            <a:ext cx="4643438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6" descr="L2MT1V}K6{4F96KYT6H9(Q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0563" y="2362200"/>
            <a:ext cx="4643437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2438400" y="381000"/>
            <a:ext cx="4267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dirty="0"/>
              <a:t>Are they long?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2438400" y="1295400"/>
            <a:ext cx="3886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dirty="0">
                <a:solidFill>
                  <a:srgbClr val="0000FF"/>
                </a:solidFill>
              </a:rPr>
              <a:t>No, they aren’t.</a:t>
            </a:r>
          </a:p>
        </p:txBody>
      </p:sp>
      <p:pic>
        <p:nvPicPr>
          <p:cNvPr id="15369" name="Picture 9" descr="8570635_204554519000_2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350" y="1125538"/>
            <a:ext cx="1003300" cy="100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图片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0638"/>
            <a:ext cx="9144000" cy="686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[39WD8CS(JGH}JMN6}4L1A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888" y="3429000"/>
            <a:ext cx="3095625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2411413" y="620713"/>
            <a:ext cx="5076825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b="1" dirty="0"/>
              <a:t>Are they strong?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2627313" y="1557338"/>
            <a:ext cx="45021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>
                <a:solidFill>
                  <a:srgbClr val="0000FF"/>
                </a:solidFill>
              </a:rPr>
              <a:t>No, they aren’t.</a:t>
            </a:r>
          </a:p>
        </p:txBody>
      </p:sp>
      <p:pic>
        <p:nvPicPr>
          <p:cNvPr id="17416" name="Picture 8" descr="8570635_204554519000_2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6375" y="1484313"/>
            <a:ext cx="933450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7" name="Picture 9" descr="[39WD8CS(JGH}JMN6}4L1A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7675" y="3357563"/>
            <a:ext cx="3095625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10" descr="[39WD8CS(JGH}JMN6}4L1A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3357563"/>
            <a:ext cx="3095625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图片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4140200" y="404813"/>
            <a:ext cx="4038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/>
              <a:t>Are they thin?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4284663" y="1412875"/>
            <a:ext cx="4419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>
                <a:solidFill>
                  <a:srgbClr val="0000FF"/>
                </a:solidFill>
              </a:rPr>
              <a:t>No, they aren’t.</a:t>
            </a:r>
          </a:p>
        </p:txBody>
      </p:sp>
      <p:pic>
        <p:nvPicPr>
          <p:cNvPr id="18438" name="Picture 6" descr="5PIO}[[T)Y`{5JI9(_JC23O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CFEFB"/>
              </a:clrFrom>
              <a:clrTo>
                <a:srgbClr val="FC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620838" y="115888"/>
            <a:ext cx="3962401" cy="365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7" descr="8570635_204554519000_2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3575" y="1268413"/>
            <a:ext cx="933450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0" name="Picture 8" descr="5PIO}[[T)Y`{5JI9(_JC23O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CFEFB"/>
              </a:clrFrom>
              <a:clrTo>
                <a:srgbClr val="FC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692275" y="333375"/>
            <a:ext cx="3962400" cy="365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85185E-6 L 0.0342 -1.85185E-6 L 0.0342 0.04584 L 0.06858 0.04584 L 0.06858 0.0919 L 0.10278 0.0919 L 0.10278 0.13796 L 0.13715 0.13796 L 0.13715 0.1838 L 0.17135 0.1838 L 0.17135 0.22986 L 0.20573 0.22986 L 0.20573 0.27593 L 0.2401 0.27593 L 0.2401 0.32199 " pathEditMode="relative" rAng="0" ptsTypes="FFFFFFFFFFFFFFF">
                                      <p:cBhvr>
                                        <p:cTn id="6" dur="2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97" y="16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6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757 0.05919 L 0.4335 0.05919 L 0.4335 0.10705 L 0.46944 0.10705 L 0.46944 0.15491 L 0.50538 0.15491 L 0.50538 0.20278 L 0.54132 0.20278 L 0.54132 0.25087 L 0.57725 0.25087 L 0.57725 0.29873 L 0.61319 0.29873 L 0.61319 0.34659 L 0.64913 0.34659 L 0.64913 0.39445 " pathEditMode="relative" rAng="0" ptsTypes="FFFFFFFFFFFFFFF">
                                      <p:cBhvr>
                                        <p:cTn id="10" dur="2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69" y="167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250825" y="2492375"/>
            <a:ext cx="15113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/>
              <a:t>tall</a:t>
            </a: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2411413" y="2420938"/>
            <a:ext cx="223202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/>
              <a:t>short</a:t>
            </a:r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5076825" y="2492375"/>
            <a:ext cx="15113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/>
              <a:t>big</a:t>
            </a:r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7380288" y="2492375"/>
            <a:ext cx="1476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/>
              <a:t>little</a:t>
            </a:r>
          </a:p>
        </p:txBody>
      </p:sp>
      <p:sp>
        <p:nvSpPr>
          <p:cNvPr id="28683" name="Text Box 11"/>
          <p:cNvSpPr txBox="1">
            <a:spLocks noChangeArrowheads="1"/>
          </p:cNvSpPr>
          <p:nvPr/>
        </p:nvSpPr>
        <p:spPr bwMode="auto">
          <a:xfrm>
            <a:off x="468313" y="5516563"/>
            <a:ext cx="143986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/>
              <a:t>fat</a:t>
            </a:r>
          </a:p>
        </p:txBody>
      </p:sp>
      <p:sp>
        <p:nvSpPr>
          <p:cNvPr id="28684" name="Text Box 12"/>
          <p:cNvSpPr txBox="1">
            <a:spLocks noChangeArrowheads="1"/>
          </p:cNvSpPr>
          <p:nvPr/>
        </p:nvSpPr>
        <p:spPr bwMode="auto">
          <a:xfrm>
            <a:off x="2700338" y="5589588"/>
            <a:ext cx="187166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/>
              <a:t>thin</a:t>
            </a:r>
          </a:p>
        </p:txBody>
      </p:sp>
      <p:pic>
        <p:nvPicPr>
          <p:cNvPr id="28685" name="Picture 13" descr="长颈鹿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2195513" cy="219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6" name="Picture 14" descr="%X5LBS[`@XW3UN`~L1NJ4NV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72338" y="404813"/>
            <a:ext cx="1871662" cy="1697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7" name="Picture 15" descr="大象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549275"/>
            <a:ext cx="2232025" cy="162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92" name="Picture 20" descr="cow1"/>
          <p:cNvPicPr>
            <a:picLocks noGrp="1" noChangeAspect="1" noChangeArrowheads="1"/>
          </p:cNvPicPr>
          <p:nvPr>
            <p:ph/>
          </p:nvPr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3644900"/>
            <a:ext cx="2160588" cy="16875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8693" name="Picture 21" descr="199c8186f8edec134db92241c5f7_499_54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875" y="404813"/>
            <a:ext cx="1439863" cy="158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96" name="Picture 24" descr="QQ图片2014050612014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413" y="3573463"/>
            <a:ext cx="2160587" cy="192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97" name="Picture 25" descr="猫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263" y="3429000"/>
            <a:ext cx="1444625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98" name="Text Box 26"/>
          <p:cNvSpPr txBox="1">
            <a:spLocks noChangeArrowheads="1"/>
          </p:cNvSpPr>
          <p:nvPr/>
        </p:nvSpPr>
        <p:spPr bwMode="auto">
          <a:xfrm>
            <a:off x="5003800" y="5661025"/>
            <a:ext cx="15128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/>
              <a:t>cute</a:t>
            </a:r>
          </a:p>
        </p:txBody>
      </p:sp>
      <p:sp>
        <p:nvSpPr>
          <p:cNvPr id="28699" name="Text Box 27"/>
          <p:cNvSpPr txBox="1">
            <a:spLocks noChangeArrowheads="1"/>
          </p:cNvSpPr>
          <p:nvPr/>
        </p:nvSpPr>
        <p:spPr bwMode="auto">
          <a:xfrm>
            <a:off x="7164388" y="5734050"/>
            <a:ext cx="17653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/>
              <a:t>strong</a:t>
            </a:r>
          </a:p>
        </p:txBody>
      </p:sp>
      <p:pic>
        <p:nvPicPr>
          <p:cNvPr id="28700" name="Picture 28" descr="老虎猜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8488" y="3357563"/>
            <a:ext cx="197485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250825" y="2492375"/>
            <a:ext cx="15113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/>
              <a:t>tall</a:t>
            </a:r>
          </a:p>
        </p:txBody>
      </p:sp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2411413" y="2420938"/>
            <a:ext cx="223202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/>
              <a:t>short</a:t>
            </a:r>
          </a:p>
        </p:txBody>
      </p:sp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5076825" y="2492375"/>
            <a:ext cx="15113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/>
              <a:t>big</a:t>
            </a:r>
          </a:p>
        </p:txBody>
      </p:sp>
      <p:sp>
        <p:nvSpPr>
          <p:cNvPr id="57349" name="Text Box 5"/>
          <p:cNvSpPr txBox="1">
            <a:spLocks noChangeArrowheads="1"/>
          </p:cNvSpPr>
          <p:nvPr/>
        </p:nvSpPr>
        <p:spPr bwMode="auto">
          <a:xfrm>
            <a:off x="7380288" y="2492375"/>
            <a:ext cx="1476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/>
              <a:t>little</a:t>
            </a:r>
          </a:p>
        </p:txBody>
      </p:sp>
      <p:sp>
        <p:nvSpPr>
          <p:cNvPr id="57350" name="Text Box 6"/>
          <p:cNvSpPr txBox="1">
            <a:spLocks noChangeArrowheads="1"/>
          </p:cNvSpPr>
          <p:nvPr/>
        </p:nvSpPr>
        <p:spPr bwMode="auto">
          <a:xfrm>
            <a:off x="468313" y="5516563"/>
            <a:ext cx="143986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/>
              <a:t>fat</a:t>
            </a:r>
          </a:p>
        </p:txBody>
      </p:sp>
      <p:sp>
        <p:nvSpPr>
          <p:cNvPr id="57351" name="Text Box 7"/>
          <p:cNvSpPr txBox="1">
            <a:spLocks noChangeArrowheads="1"/>
          </p:cNvSpPr>
          <p:nvPr/>
        </p:nvSpPr>
        <p:spPr bwMode="auto">
          <a:xfrm>
            <a:off x="2700338" y="5589588"/>
            <a:ext cx="187166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/>
              <a:t>thin</a:t>
            </a:r>
          </a:p>
        </p:txBody>
      </p:sp>
      <p:pic>
        <p:nvPicPr>
          <p:cNvPr id="57352" name="Picture 8" descr="长颈鹿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2195513" cy="219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3" name="Picture 9" descr="%X5LBS[`@XW3UN`~L1NJ4NV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72338" y="404813"/>
            <a:ext cx="1871662" cy="1697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4" name="Picture 10" descr="大象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549275"/>
            <a:ext cx="2232025" cy="162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5" name="Picture 11" descr="cow1"/>
          <p:cNvPicPr>
            <a:picLocks noGrp="1" noChangeAspect="1" noChangeArrowheads="1"/>
          </p:cNvPicPr>
          <p:nvPr>
            <p:ph/>
          </p:nvPr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3644900"/>
            <a:ext cx="2160588" cy="16875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7356" name="Picture 12" descr="199c8186f8edec134db92241c5f7_499_54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875" y="404813"/>
            <a:ext cx="1439863" cy="158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7" name="Picture 13" descr="QQ图片2014050612014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413" y="3573463"/>
            <a:ext cx="2160587" cy="192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8" name="Picture 14" descr="猫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263" y="3429000"/>
            <a:ext cx="1444625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9" name="Text Box 15"/>
          <p:cNvSpPr txBox="1">
            <a:spLocks noChangeArrowheads="1"/>
          </p:cNvSpPr>
          <p:nvPr/>
        </p:nvSpPr>
        <p:spPr bwMode="auto">
          <a:xfrm>
            <a:off x="5003800" y="5661025"/>
            <a:ext cx="15128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/>
              <a:t>cute</a:t>
            </a:r>
          </a:p>
        </p:txBody>
      </p:sp>
      <p:sp>
        <p:nvSpPr>
          <p:cNvPr id="57360" name="Text Box 16"/>
          <p:cNvSpPr txBox="1">
            <a:spLocks noChangeArrowheads="1"/>
          </p:cNvSpPr>
          <p:nvPr/>
        </p:nvSpPr>
        <p:spPr bwMode="auto">
          <a:xfrm>
            <a:off x="7164388" y="5734050"/>
            <a:ext cx="17653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/>
              <a:t>strong</a:t>
            </a:r>
          </a:p>
        </p:txBody>
      </p:sp>
      <p:pic>
        <p:nvPicPr>
          <p:cNvPr id="57361" name="Picture 17" descr="老虎猜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8488" y="3357563"/>
            <a:ext cx="197485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250825" y="2492375"/>
            <a:ext cx="15113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/>
              <a:t>tall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2411413" y="2420938"/>
            <a:ext cx="223202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/>
              <a:t>short</a:t>
            </a: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076825" y="2492375"/>
            <a:ext cx="15113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/>
              <a:t>big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7380288" y="2492375"/>
            <a:ext cx="1476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/>
              <a:t>little</a:t>
            </a: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468313" y="5516563"/>
            <a:ext cx="143986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/>
              <a:t>fat</a:t>
            </a: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2700338" y="5589588"/>
            <a:ext cx="187166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/>
              <a:t>thin</a:t>
            </a:r>
          </a:p>
        </p:txBody>
      </p:sp>
      <p:pic>
        <p:nvPicPr>
          <p:cNvPr id="58376" name="Picture 8" descr="长颈鹿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2195513" cy="219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7" name="Picture 9" descr="%X5LBS[`@XW3UN`~L1NJ4NV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72338" y="404813"/>
            <a:ext cx="1871662" cy="1697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8" name="Picture 10" descr="大象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549275"/>
            <a:ext cx="2232025" cy="162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9" name="Picture 11" descr="cow1"/>
          <p:cNvPicPr>
            <a:picLocks noGrp="1" noChangeAspect="1" noChangeArrowheads="1"/>
          </p:cNvPicPr>
          <p:nvPr>
            <p:ph/>
          </p:nvPr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3644900"/>
            <a:ext cx="2160588" cy="16875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8380" name="Picture 12" descr="199c8186f8edec134db92241c5f7_499_54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875" y="404813"/>
            <a:ext cx="1439863" cy="158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81" name="Picture 13" descr="QQ图片2014050612014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413" y="3573463"/>
            <a:ext cx="2160587" cy="192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82" name="Picture 14" descr="猫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263" y="3429000"/>
            <a:ext cx="1444625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5003800" y="5661025"/>
            <a:ext cx="15128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/>
              <a:t>cute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7164388" y="5734050"/>
            <a:ext cx="17653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/>
              <a:t>strong</a:t>
            </a:r>
          </a:p>
        </p:txBody>
      </p:sp>
      <p:pic>
        <p:nvPicPr>
          <p:cNvPr id="58385" name="Picture 17" descr="老虎猜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8488" y="3357563"/>
            <a:ext cx="197485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250825" y="2492375"/>
            <a:ext cx="15113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/>
              <a:t>tall</a:t>
            </a:r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2411413" y="2420938"/>
            <a:ext cx="223202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/>
              <a:t>short</a:t>
            </a:r>
          </a:p>
        </p:txBody>
      </p:sp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5076825" y="2492375"/>
            <a:ext cx="15113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/>
              <a:t>big</a:t>
            </a:r>
          </a:p>
        </p:txBody>
      </p:sp>
      <p:sp>
        <p:nvSpPr>
          <p:cNvPr id="59397" name="Text Box 5"/>
          <p:cNvSpPr txBox="1">
            <a:spLocks noChangeArrowheads="1"/>
          </p:cNvSpPr>
          <p:nvPr/>
        </p:nvSpPr>
        <p:spPr bwMode="auto">
          <a:xfrm>
            <a:off x="7380288" y="2492375"/>
            <a:ext cx="1476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/>
              <a:t>little</a:t>
            </a:r>
          </a:p>
        </p:txBody>
      </p:sp>
      <p:sp>
        <p:nvSpPr>
          <p:cNvPr id="59398" name="Text Box 6"/>
          <p:cNvSpPr txBox="1">
            <a:spLocks noChangeArrowheads="1"/>
          </p:cNvSpPr>
          <p:nvPr/>
        </p:nvSpPr>
        <p:spPr bwMode="auto">
          <a:xfrm>
            <a:off x="468313" y="5516563"/>
            <a:ext cx="143986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/>
              <a:t>fat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2700338" y="5589588"/>
            <a:ext cx="187166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/>
              <a:t>thin</a:t>
            </a:r>
          </a:p>
        </p:txBody>
      </p:sp>
      <p:pic>
        <p:nvPicPr>
          <p:cNvPr id="59400" name="Picture 8" descr="长颈鹿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2195513" cy="219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1" name="Picture 9" descr="%X5LBS[`@XW3UN`~L1NJ4NV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72338" y="404813"/>
            <a:ext cx="1871662" cy="1697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2" name="Picture 10" descr="大象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549275"/>
            <a:ext cx="2232025" cy="162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3" name="Picture 11" descr="cow1"/>
          <p:cNvPicPr>
            <a:picLocks noGrp="1" noChangeAspect="1" noChangeArrowheads="1"/>
          </p:cNvPicPr>
          <p:nvPr>
            <p:ph/>
          </p:nvPr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3644900"/>
            <a:ext cx="2160588" cy="16875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9404" name="Picture 12" descr="199c8186f8edec134db92241c5f7_499_54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875" y="404813"/>
            <a:ext cx="1439863" cy="158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5" name="Picture 13" descr="QQ图片2014050612014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413" y="3573463"/>
            <a:ext cx="2160587" cy="192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6" name="Picture 14" descr="猫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263" y="3429000"/>
            <a:ext cx="1444625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407" name="Text Box 15"/>
          <p:cNvSpPr txBox="1">
            <a:spLocks noChangeArrowheads="1"/>
          </p:cNvSpPr>
          <p:nvPr/>
        </p:nvSpPr>
        <p:spPr bwMode="auto">
          <a:xfrm>
            <a:off x="5003800" y="5661025"/>
            <a:ext cx="15128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/>
              <a:t>cute</a:t>
            </a:r>
          </a:p>
        </p:txBody>
      </p:sp>
      <p:sp>
        <p:nvSpPr>
          <p:cNvPr id="59408" name="Text Box 16"/>
          <p:cNvSpPr txBox="1">
            <a:spLocks noChangeArrowheads="1"/>
          </p:cNvSpPr>
          <p:nvPr/>
        </p:nvSpPr>
        <p:spPr bwMode="auto">
          <a:xfrm>
            <a:off x="7164388" y="5734050"/>
            <a:ext cx="17653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/>
              <a:t>strong</a:t>
            </a:r>
          </a:p>
        </p:txBody>
      </p:sp>
      <p:pic>
        <p:nvPicPr>
          <p:cNvPr id="59409" name="Picture 17" descr="老虎猜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8488" y="3357563"/>
            <a:ext cx="197485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9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Oval 19"/>
          <p:cNvSpPr>
            <a:spLocks noChangeArrowheads="1"/>
          </p:cNvSpPr>
          <p:nvPr/>
        </p:nvSpPr>
        <p:spPr bwMode="auto">
          <a:xfrm>
            <a:off x="2057400" y="1547813"/>
            <a:ext cx="4953000" cy="4776787"/>
          </a:xfrm>
          <a:prstGeom prst="ellipse">
            <a:avLst/>
          </a:prstGeom>
          <a:solidFill>
            <a:srgbClr val="FF99CC">
              <a:alpha val="61960"/>
            </a:srgbClr>
          </a:solidFill>
          <a:ln w="38100" algn="ctr">
            <a:solidFill>
              <a:srgbClr val="FF85C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sp>
        <p:nvSpPr>
          <p:cNvPr id="32771" name="Oval 27"/>
          <p:cNvSpPr>
            <a:spLocks noChangeArrowheads="1"/>
          </p:cNvSpPr>
          <p:nvPr/>
        </p:nvSpPr>
        <p:spPr bwMode="auto">
          <a:xfrm>
            <a:off x="2484438" y="1844675"/>
            <a:ext cx="4114800" cy="4038600"/>
          </a:xfrm>
          <a:prstGeom prst="ellipse">
            <a:avLst/>
          </a:prstGeom>
          <a:solidFill>
            <a:srgbClr val="FFFFC1"/>
          </a:solidFill>
          <a:ln w="57150" algn="ctr">
            <a:solidFill>
              <a:srgbClr val="FFFF99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4432300" y="2501900"/>
            <a:ext cx="165100" cy="2797175"/>
            <a:chOff x="2887" y="1079"/>
            <a:chExt cx="193" cy="2066"/>
          </a:xfrm>
        </p:grpSpPr>
        <p:sp>
          <p:nvSpPr>
            <p:cNvPr id="32773" name="AutoShape 21"/>
            <p:cNvSpPr>
              <a:spLocks noChangeArrowheads="1"/>
            </p:cNvSpPr>
            <p:nvPr/>
          </p:nvSpPr>
          <p:spPr bwMode="auto">
            <a:xfrm rot="-5400000">
              <a:off x="2466" y="1500"/>
              <a:ext cx="1033" cy="192"/>
            </a:xfrm>
            <a:prstGeom prst="homePlate">
              <a:avLst>
                <a:gd name="adj" fmla="val 134505"/>
              </a:avLst>
            </a:prstGeom>
            <a:solidFill>
              <a:srgbClr val="FF0066">
                <a:alpha val="6196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zh-CN" altLang="en-US"/>
            </a:p>
          </p:txBody>
        </p:sp>
        <p:sp>
          <p:nvSpPr>
            <p:cNvPr id="32774" name="AutoShape 23"/>
            <p:cNvSpPr>
              <a:spLocks noChangeArrowheads="1"/>
            </p:cNvSpPr>
            <p:nvPr/>
          </p:nvSpPr>
          <p:spPr bwMode="auto">
            <a:xfrm rot="5400000">
              <a:off x="2467" y="2533"/>
              <a:ext cx="1033" cy="192"/>
            </a:xfrm>
            <a:prstGeom prst="homePlate">
              <a:avLst>
                <a:gd name="adj" fmla="val 134505"/>
              </a:avLst>
            </a:prstGeom>
            <a:solidFill>
              <a:srgbClr val="FF0066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775" name="Text Box 25"/>
          <p:cNvSpPr txBox="1">
            <a:spLocks noChangeArrowheads="1"/>
          </p:cNvSpPr>
          <p:nvPr/>
        </p:nvSpPr>
        <p:spPr bwMode="auto">
          <a:xfrm>
            <a:off x="827088" y="188913"/>
            <a:ext cx="3505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4000" b="1">
                <a:solidFill>
                  <a:srgbClr val="0000FF"/>
                </a:solidFill>
                <a:latin typeface="Calibri" pitchFamily="34" charset="0"/>
              </a:rPr>
              <a:t>Yes, they are.</a:t>
            </a:r>
          </a:p>
        </p:txBody>
      </p:sp>
      <p:sp>
        <p:nvSpPr>
          <p:cNvPr id="32777" name="Line 29"/>
          <p:cNvSpPr>
            <a:spLocks noChangeShapeType="1"/>
          </p:cNvSpPr>
          <p:nvPr/>
        </p:nvSpPr>
        <p:spPr bwMode="auto">
          <a:xfrm flipH="1" flipV="1">
            <a:off x="4572000" y="3962400"/>
            <a:ext cx="1905000" cy="7620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778" name="Line 30"/>
          <p:cNvSpPr>
            <a:spLocks noChangeShapeType="1"/>
          </p:cNvSpPr>
          <p:nvPr/>
        </p:nvSpPr>
        <p:spPr bwMode="auto">
          <a:xfrm>
            <a:off x="3124200" y="2514600"/>
            <a:ext cx="1447800" cy="14478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779" name="Line 31"/>
          <p:cNvSpPr>
            <a:spLocks noChangeShapeType="1"/>
          </p:cNvSpPr>
          <p:nvPr/>
        </p:nvSpPr>
        <p:spPr bwMode="auto">
          <a:xfrm flipV="1">
            <a:off x="4521200" y="3962400"/>
            <a:ext cx="0" cy="19812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780" name="Line 32"/>
          <p:cNvSpPr>
            <a:spLocks noChangeShapeType="1"/>
          </p:cNvSpPr>
          <p:nvPr/>
        </p:nvSpPr>
        <p:spPr bwMode="auto">
          <a:xfrm flipH="1">
            <a:off x="4572000" y="2362200"/>
            <a:ext cx="1371600" cy="15240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781" name="Line 33"/>
          <p:cNvSpPr>
            <a:spLocks noChangeShapeType="1"/>
          </p:cNvSpPr>
          <p:nvPr/>
        </p:nvSpPr>
        <p:spPr bwMode="auto">
          <a:xfrm flipV="1">
            <a:off x="2667000" y="3962400"/>
            <a:ext cx="1905000" cy="8382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782" name="Oval 22"/>
          <p:cNvSpPr>
            <a:spLocks noChangeArrowheads="1"/>
          </p:cNvSpPr>
          <p:nvPr/>
        </p:nvSpPr>
        <p:spPr bwMode="auto">
          <a:xfrm>
            <a:off x="4324350" y="3717925"/>
            <a:ext cx="384175" cy="379413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zh-CN" altLang="en-US"/>
          </a:p>
        </p:txBody>
      </p:sp>
      <p:sp>
        <p:nvSpPr>
          <p:cNvPr id="32783" name="Text Box 15"/>
          <p:cNvSpPr txBox="1">
            <a:spLocks noChangeArrowheads="1"/>
          </p:cNvSpPr>
          <p:nvPr/>
        </p:nvSpPr>
        <p:spPr bwMode="auto">
          <a:xfrm>
            <a:off x="6659563" y="3357563"/>
            <a:ext cx="2286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>
                    <a:alpha val="62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4000" b="1">
                <a:latin typeface="Times New Roman" pitchFamily="18" charset="0"/>
              </a:rPr>
              <a:t>little</a:t>
            </a:r>
          </a:p>
        </p:txBody>
      </p:sp>
      <p:sp>
        <p:nvSpPr>
          <p:cNvPr id="32784" name="Text Box 16"/>
          <p:cNvSpPr txBox="1">
            <a:spLocks noChangeArrowheads="1"/>
          </p:cNvSpPr>
          <p:nvPr/>
        </p:nvSpPr>
        <p:spPr bwMode="auto">
          <a:xfrm>
            <a:off x="1979613" y="5876925"/>
            <a:ext cx="16557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>
                    <a:alpha val="62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4000" b="1">
                <a:latin typeface="Times New Roman" pitchFamily="18" charset="0"/>
              </a:rPr>
              <a:t>cute</a:t>
            </a:r>
          </a:p>
        </p:txBody>
      </p:sp>
      <p:sp>
        <p:nvSpPr>
          <p:cNvPr id="32785" name="Text Box 17"/>
          <p:cNvSpPr txBox="1">
            <a:spLocks noChangeArrowheads="1"/>
          </p:cNvSpPr>
          <p:nvPr/>
        </p:nvSpPr>
        <p:spPr bwMode="auto">
          <a:xfrm>
            <a:off x="5219700" y="5876925"/>
            <a:ext cx="16573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>
                    <a:alpha val="62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4000" b="1">
                <a:latin typeface="Times New Roman" pitchFamily="18" charset="0"/>
              </a:rPr>
              <a:t>strong</a:t>
            </a:r>
          </a:p>
        </p:txBody>
      </p:sp>
      <p:sp>
        <p:nvSpPr>
          <p:cNvPr id="32789" name="Text Box 21"/>
          <p:cNvSpPr txBox="1">
            <a:spLocks noChangeArrowheads="1"/>
          </p:cNvSpPr>
          <p:nvPr/>
        </p:nvSpPr>
        <p:spPr bwMode="auto">
          <a:xfrm>
            <a:off x="250825" y="3284538"/>
            <a:ext cx="2057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>
                    <a:alpha val="62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4000" b="1">
                <a:latin typeface="Times New Roman" pitchFamily="18" charset="0"/>
              </a:rPr>
              <a:t>big</a:t>
            </a:r>
          </a:p>
        </p:txBody>
      </p:sp>
      <p:sp>
        <p:nvSpPr>
          <p:cNvPr id="32791" name="Text Box 23"/>
          <p:cNvSpPr txBox="1">
            <a:spLocks noChangeArrowheads="1"/>
          </p:cNvSpPr>
          <p:nvPr/>
        </p:nvSpPr>
        <p:spPr bwMode="auto">
          <a:xfrm>
            <a:off x="3132138" y="836613"/>
            <a:ext cx="2590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>
                    <a:alpha val="62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4000" b="1">
                <a:latin typeface="Times New Roman" pitchFamily="18" charset="0"/>
              </a:rPr>
              <a:t>tall</a:t>
            </a:r>
          </a:p>
        </p:txBody>
      </p:sp>
      <p:sp>
        <p:nvSpPr>
          <p:cNvPr id="32796" name="Text Box 28"/>
          <p:cNvSpPr txBox="1">
            <a:spLocks noChangeArrowheads="1"/>
          </p:cNvSpPr>
          <p:nvPr/>
        </p:nvSpPr>
        <p:spPr bwMode="auto">
          <a:xfrm>
            <a:off x="5399088" y="188913"/>
            <a:ext cx="374491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>
                <a:solidFill>
                  <a:srgbClr val="0000FF"/>
                </a:solidFill>
                <a:latin typeface="Calibri" pitchFamily="34" charset="0"/>
              </a:rPr>
              <a:t>No, they aren’t.</a:t>
            </a:r>
          </a:p>
        </p:txBody>
      </p:sp>
      <p:pic>
        <p:nvPicPr>
          <p:cNvPr id="32797" name="Picture 29" descr="112336ugjggzug3g544j3p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5013325"/>
            <a:ext cx="1692275" cy="144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98" name="Picture 30" descr="112336ugjggzug3g544j3p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388" y="5013325"/>
            <a:ext cx="1692275" cy="144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99" name="Picture 31" descr="112336ugjggzug3g544j3p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1341438"/>
            <a:ext cx="1727200" cy="147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00" name="Picture 32" descr="112336ugjggzug3g544j3p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7050" y="1330325"/>
            <a:ext cx="1835150" cy="1573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03" name="Picture 35" descr="8570635_204554519000_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708025" cy="71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04" name="Picture 36" descr="8570635_204554519000_2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188913"/>
            <a:ext cx="715962" cy="71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8208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2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040000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7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7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3440000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82080000">
                                      <p:cBhvr>
                                        <p:cTn id="3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32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9360000">
                                      <p:cBhvr>
                                        <p:cTn id="4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9" dur="500"/>
                                        <p:tgtEl>
                                          <p:spTgt spid="32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83" grpId="1"/>
      <p:bldP spid="32784" grpId="0"/>
      <p:bldP spid="32785" grpId="1"/>
      <p:bldP spid="32789" grpId="1"/>
      <p:bldP spid="32791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图片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 descr="马马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44850" y="549275"/>
            <a:ext cx="2767013" cy="381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 descr="马马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19788" y="692150"/>
            <a:ext cx="2892425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 descr="马马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1138" y="836613"/>
            <a:ext cx="2776537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2484438" y="4724400"/>
            <a:ext cx="4191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/>
              <a:t>Yes, they are.</a:t>
            </a: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2987675" y="5516563"/>
            <a:ext cx="3886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/>
              <a:t>No, they aren’t.</a:t>
            </a:r>
          </a:p>
        </p:txBody>
      </p:sp>
      <p:sp>
        <p:nvSpPr>
          <p:cNvPr id="19466" name="AutoShape 10">
            <a:hlinkClick r:id="rId4"/>
          </p:cNvPr>
          <p:cNvSpPr>
            <a:spLocks noChangeArrowheads="1"/>
          </p:cNvSpPr>
          <p:nvPr/>
        </p:nvSpPr>
        <p:spPr bwMode="auto">
          <a:xfrm>
            <a:off x="8305800" y="5486400"/>
            <a:ext cx="838200" cy="9144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67" name="AutoShape 11">
            <a:hlinkClick r:id="rId5"/>
          </p:cNvPr>
          <p:cNvSpPr>
            <a:spLocks noChangeArrowheads="1"/>
          </p:cNvSpPr>
          <p:nvPr/>
        </p:nvSpPr>
        <p:spPr bwMode="auto">
          <a:xfrm>
            <a:off x="381000" y="5334000"/>
            <a:ext cx="609600" cy="533400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9470" name="Picture 14" descr="8570635_204554519000_2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250" y="4508500"/>
            <a:ext cx="835025" cy="8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71" name="Picture 15" descr="8570635_204554519000_2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1050" y="5589588"/>
            <a:ext cx="844550" cy="8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/>
      <p:bldP spid="1946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ai32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5715000" y="3657600"/>
            <a:ext cx="19812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8000" b="1">
                <a:solidFill>
                  <a:srgbClr val="FF0000"/>
                </a:solidFill>
              </a:rPr>
              <a:t>Go!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81000" y="990600"/>
            <a:ext cx="228758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b="1"/>
              <a:t>Guess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大马 小马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5486400" y="2133600"/>
            <a:ext cx="1295400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9600">
                <a:solidFill>
                  <a:srgbClr val="0000FF"/>
                </a:solidFill>
              </a:rPr>
              <a:t>↗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5715000" y="1981200"/>
            <a:ext cx="3429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0000CC"/>
                </a:solidFill>
              </a:rPr>
              <a:t>mother horse</a:t>
            </a:r>
            <a:r>
              <a:rPr lang="en-US" altLang="zh-CN" sz="3600" b="1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2895600" y="2819400"/>
            <a:ext cx="1403350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9600">
                <a:solidFill>
                  <a:srgbClr val="0000CC"/>
                </a:solidFill>
              </a:rPr>
              <a:t>↖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1979613" y="2708275"/>
            <a:ext cx="2971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0000CC"/>
                </a:solidFill>
              </a:rPr>
              <a:t>baby horse</a:t>
            </a:r>
            <a:r>
              <a:rPr lang="en-US" altLang="zh-CN" sz="3600" b="1">
                <a:solidFill>
                  <a:srgbClr val="FF0000"/>
                </a:solidFill>
              </a:rPr>
              <a:t>s</a:t>
            </a:r>
          </a:p>
        </p:txBody>
      </p:sp>
      <p:pic>
        <p:nvPicPr>
          <p:cNvPr id="21511" name="Picture 7" descr="大马 小马_副本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4900" y="3200400"/>
            <a:ext cx="2959100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~AT{~6V}`EXP(2GFG837AZH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622800"/>
            <a:ext cx="2519363" cy="2235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4579" name="Picture 3" descr="08881029245744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19400" y="4616450"/>
            <a:ext cx="2609850" cy="22415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4580" name="Picture 4" descr="4785919029011742996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67000" y="2209800"/>
            <a:ext cx="2995613" cy="218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4581" name="Picture 5" descr="11038261_102224141156_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2400" y="2286000"/>
            <a:ext cx="2179638" cy="218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4582" name="Picture 6" descr="260520-1211202355023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0" y="2551113"/>
            <a:ext cx="3429000" cy="175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4583" name="Picture 7" descr="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2200" y="4538663"/>
            <a:ext cx="2971800" cy="231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2028" y="1355725"/>
            <a:ext cx="42941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3200" b="1" dirty="0"/>
              <a:t>The snakes are </a:t>
            </a:r>
            <a:r>
              <a:rPr lang="en-US" altLang="zh-CN" sz="3200" b="1" dirty="0">
                <a:solidFill>
                  <a:srgbClr val="FF00FF"/>
                </a:solidFill>
              </a:rPr>
              <a:t>long</a:t>
            </a:r>
            <a:r>
              <a:rPr lang="en-US" altLang="zh-CN" sz="3200" b="1" dirty="0" smtClean="0"/>
              <a:t>. </a:t>
            </a:r>
            <a:r>
              <a:rPr lang="en-US" altLang="zh-CN" sz="2800" b="1" dirty="0" smtClean="0"/>
              <a:t> </a:t>
            </a:r>
            <a:endParaRPr lang="en-US" altLang="zh-CN" sz="2800" b="1" dirty="0"/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4800600" y="1295400"/>
            <a:ext cx="4191000" cy="1066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zh-CN" altLang="en-US"/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4800600" y="1371600"/>
            <a:ext cx="43434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 dirty="0">
                <a:solidFill>
                  <a:srgbClr val="FF00FF"/>
                </a:solidFill>
              </a:rPr>
              <a:t>big</a:t>
            </a:r>
            <a:r>
              <a:rPr lang="en-US" altLang="zh-CN" sz="2800" dirty="0">
                <a:solidFill>
                  <a:srgbClr val="FF00FF"/>
                </a:solidFill>
              </a:rPr>
              <a:t>  </a:t>
            </a:r>
            <a:r>
              <a:rPr lang="en-US" altLang="zh-CN" sz="2800" b="1" dirty="0">
                <a:solidFill>
                  <a:srgbClr val="FF00FF"/>
                </a:solidFill>
              </a:rPr>
              <a:t>small   little  long</a:t>
            </a:r>
            <a:r>
              <a:rPr lang="en-US" altLang="zh-CN" sz="2800" dirty="0">
                <a:solidFill>
                  <a:srgbClr val="FF00FF"/>
                </a:solidFill>
              </a:rPr>
              <a:t> </a:t>
            </a:r>
          </a:p>
          <a:p>
            <a:r>
              <a:rPr lang="en-US" altLang="zh-CN" sz="2800" b="1" dirty="0">
                <a:solidFill>
                  <a:srgbClr val="FF00FF"/>
                </a:solidFill>
              </a:rPr>
              <a:t>tall </a:t>
            </a:r>
            <a:r>
              <a:rPr lang="en-US" altLang="zh-CN" dirty="0">
                <a:solidFill>
                  <a:srgbClr val="FF00FF"/>
                </a:solidFill>
              </a:rPr>
              <a:t>  </a:t>
            </a:r>
            <a:r>
              <a:rPr lang="en-US" altLang="zh-CN" sz="2800" b="1" dirty="0">
                <a:solidFill>
                  <a:srgbClr val="FF00FF"/>
                </a:solidFill>
              </a:rPr>
              <a:t>short   cute  strong</a:t>
            </a:r>
          </a:p>
        </p:txBody>
      </p:sp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2209800" y="152400"/>
            <a:ext cx="43434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 b="1" dirty="0"/>
              <a:t>Homework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5604" name="Picture 4" descr="528f8df3a51743d10b46e01d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2971800" y="1752600"/>
            <a:ext cx="37338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b="1">
                <a:latin typeface="Cambria" pitchFamily="18" charset="0"/>
              </a:rPr>
              <a:t>Thank  you!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图片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0638"/>
            <a:ext cx="9144000" cy="686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5" descr="小马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813" y="1412875"/>
            <a:ext cx="6769100" cy="507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1763713" y="260350"/>
            <a:ext cx="554513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 dirty="0"/>
              <a:t>The horse is </a:t>
            </a:r>
            <a:r>
              <a:rPr lang="en-US" altLang="zh-CN" sz="4400" b="1" dirty="0">
                <a:solidFill>
                  <a:srgbClr val="FF0000"/>
                </a:solidFill>
              </a:rPr>
              <a:t>strong</a:t>
            </a:r>
            <a:r>
              <a:rPr lang="en-US" altLang="zh-CN" sz="4400" b="1" dirty="0"/>
              <a:t>.</a:t>
            </a:r>
          </a:p>
        </p:txBody>
      </p:sp>
      <p:pic>
        <p:nvPicPr>
          <p:cNvPr id="30730" name="Picture 10" descr="动态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6375" y="1052513"/>
            <a:ext cx="4400550" cy="440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图片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0638"/>
            <a:ext cx="9144000" cy="686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熊强壮图片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547813" y="333375"/>
            <a:ext cx="64801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 dirty="0"/>
              <a:t>The bear is very </a:t>
            </a:r>
            <a:r>
              <a:rPr lang="en-US" altLang="zh-CN" sz="4400" b="1" dirty="0">
                <a:solidFill>
                  <a:srgbClr val="FF0000"/>
                </a:solidFill>
              </a:rPr>
              <a:t>strong</a:t>
            </a:r>
            <a:r>
              <a:rPr lang="en-US" altLang="zh-CN" sz="4400" b="1" dirty="0"/>
              <a:t>.</a:t>
            </a:r>
          </a:p>
        </p:txBody>
      </p:sp>
      <p:pic>
        <p:nvPicPr>
          <p:cNvPr id="7174" name="Picture 6" descr="笑脸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213" y="549275"/>
            <a:ext cx="4989512" cy="561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图片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0638"/>
            <a:ext cx="9144000" cy="686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 descr="老虎猜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8475" y="1752600"/>
            <a:ext cx="4179888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 descr="老虎猜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0738" y="1676400"/>
            <a:ext cx="4314825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1524000" y="457200"/>
            <a:ext cx="6248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 dirty="0"/>
              <a:t>They’re </a:t>
            </a:r>
            <a:r>
              <a:rPr lang="en-US" altLang="zh-CN" sz="4400" b="1" dirty="0">
                <a:solidFill>
                  <a:srgbClr val="FF0000"/>
                </a:solidFill>
              </a:rPr>
              <a:t>big </a:t>
            </a:r>
            <a:r>
              <a:rPr lang="en-US" altLang="zh-CN" sz="4400" b="1" dirty="0"/>
              <a:t>and </a:t>
            </a:r>
            <a:r>
              <a:rPr lang="en-US" altLang="zh-CN" sz="4400" b="1" dirty="0">
                <a:solidFill>
                  <a:srgbClr val="FF0000"/>
                </a:solidFill>
              </a:rPr>
              <a:t>strong</a:t>
            </a:r>
            <a:r>
              <a:rPr lang="en-US" altLang="zh-CN" sz="4400" b="1" dirty="0"/>
              <a:t>.</a:t>
            </a:r>
          </a:p>
        </p:txBody>
      </p:sp>
      <p:pic>
        <p:nvPicPr>
          <p:cNvPr id="12298" name="Picture 10" descr="u=2521270835,2984851095&amp;fm=21&amp;gp=0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2988" y="836613"/>
            <a:ext cx="3763962" cy="453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9" name="Picture 11" descr="u=2521270835,2984851095&amp;fm=21&amp;gp=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825" y="620713"/>
            <a:ext cx="3763963" cy="453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图片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0638"/>
            <a:ext cx="9144000" cy="686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 descr="猴子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1963738"/>
            <a:ext cx="7467600" cy="489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258888" y="609600"/>
            <a:ext cx="684212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 dirty="0"/>
              <a:t>The monkey isn’t </a:t>
            </a:r>
            <a:r>
              <a:rPr lang="en-US" altLang="zh-CN" sz="4400" b="1" dirty="0">
                <a:solidFill>
                  <a:srgbClr val="FF0000"/>
                </a:solidFill>
              </a:rPr>
              <a:t>strong</a:t>
            </a:r>
            <a:r>
              <a:rPr lang="en-US" altLang="zh-CN" sz="4400" b="1" dirty="0"/>
              <a:t>.</a:t>
            </a:r>
          </a:p>
        </p:txBody>
      </p:sp>
      <p:pic>
        <p:nvPicPr>
          <p:cNvPr id="8202" name="Picture 10" descr="u=3933656191,2105664803&amp;fm=5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6375" y="1341438"/>
            <a:ext cx="5516563" cy="551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6" name="Picture 6" descr="u=305979300,3433109057&amp;fm=23&amp;gp=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0113" y="2565400"/>
            <a:ext cx="3500437" cy="350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8" name="Picture 8" descr="u=305979300,3433109057&amp;fm=23&amp;gp=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825" y="2636838"/>
            <a:ext cx="3500438" cy="3500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69" name="Text Box 9"/>
          <p:cNvSpPr txBox="1">
            <a:spLocks noChangeArrowheads="1"/>
          </p:cNvSpPr>
          <p:nvPr/>
        </p:nvSpPr>
        <p:spPr bwMode="auto">
          <a:xfrm>
            <a:off x="2627313" y="620713"/>
            <a:ext cx="4321175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b="1" dirty="0"/>
              <a:t>They’re </a:t>
            </a:r>
            <a:r>
              <a:rPr lang="en-US" altLang="zh-CN" sz="4800" b="1" dirty="0">
                <a:solidFill>
                  <a:srgbClr val="FF0000"/>
                </a:solidFill>
              </a:rPr>
              <a:t>cute</a:t>
            </a:r>
            <a:r>
              <a:rPr lang="en-US" altLang="zh-CN" sz="4800" b="1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狗狗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7543800" cy="565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1676400" y="5867400"/>
            <a:ext cx="591978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dirty="0"/>
              <a:t>They’re</a:t>
            </a:r>
            <a:r>
              <a:rPr lang="en-US" altLang="zh-CN" sz="4000" b="1" dirty="0">
                <a:solidFill>
                  <a:srgbClr val="FF0000"/>
                </a:solidFill>
              </a:rPr>
              <a:t> little </a:t>
            </a:r>
            <a:r>
              <a:rPr lang="en-US" altLang="zh-CN" sz="4000" b="1" dirty="0"/>
              <a:t>and</a:t>
            </a:r>
            <a:r>
              <a:rPr lang="en-US" altLang="zh-CN" sz="4000" b="1" dirty="0">
                <a:solidFill>
                  <a:srgbClr val="FF0000"/>
                </a:solidFill>
              </a:rPr>
              <a:t> cute</a:t>
            </a:r>
            <a:r>
              <a:rPr lang="en-US" altLang="zh-CN" sz="4000" b="1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0" name="Picture 4" descr="图片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0638"/>
            <a:ext cx="9144000" cy="686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1" name="Picture 5" descr="u=3172049661,1644909044&amp;fm=23&amp;gp=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9113" y="1628775"/>
            <a:ext cx="3333750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2" name="Picture 6" descr="u=3172049661,1644909044&amp;fm=23&amp;gp=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9338" y="0"/>
            <a:ext cx="3333750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3" name="Picture 7" descr="u=3172049661,1644909044&amp;fm=23&amp;gp=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" y="692150"/>
            <a:ext cx="3333750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4" name="Picture 8" descr="u=3172049661,1644909044&amp;fm=23&amp;gp=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0250" y="1268413"/>
            <a:ext cx="3333750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425" name="Text Box 9"/>
          <p:cNvSpPr txBox="1">
            <a:spLocks noChangeArrowheads="1"/>
          </p:cNvSpPr>
          <p:nvPr/>
        </p:nvSpPr>
        <p:spPr bwMode="auto">
          <a:xfrm>
            <a:off x="2916238" y="4292600"/>
            <a:ext cx="417671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 dirty="0"/>
              <a:t>Are they </a:t>
            </a:r>
            <a:r>
              <a:rPr lang="en-US" altLang="zh-CN" sz="4400" b="1" dirty="0">
                <a:solidFill>
                  <a:srgbClr val="FF3300"/>
                </a:solidFill>
              </a:rPr>
              <a:t>little</a:t>
            </a:r>
            <a:r>
              <a:rPr lang="en-US" altLang="zh-CN" sz="4400" b="1" dirty="0"/>
              <a:t>?</a:t>
            </a:r>
          </a:p>
        </p:txBody>
      </p:sp>
      <p:sp>
        <p:nvSpPr>
          <p:cNvPr id="60426" name="Text Box 10"/>
          <p:cNvSpPr txBox="1">
            <a:spLocks noChangeArrowheads="1"/>
          </p:cNvSpPr>
          <p:nvPr/>
        </p:nvSpPr>
        <p:spPr bwMode="auto">
          <a:xfrm>
            <a:off x="2987675" y="5084763"/>
            <a:ext cx="37449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dirty="0"/>
              <a:t>Yes, they are.</a:t>
            </a:r>
          </a:p>
        </p:txBody>
      </p:sp>
      <p:pic>
        <p:nvPicPr>
          <p:cNvPr id="60427" name="Picture 11" descr="8570635_204554519000_2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2275" y="4797425"/>
            <a:ext cx="1135063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8" name="Picture 12" descr="u=3172049661,1644909044&amp;fm=23&amp;gp=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4438" y="404813"/>
            <a:ext cx="3333750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9" name="Picture 13" descr="u=3172049661,1644909044&amp;fm=23&amp;gp=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088" y="1989138"/>
            <a:ext cx="3333750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第一PPT模板网-WWW.1PPT.COM">
  <a:themeElements>
    <a:clrScheme name="公开课课件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公开课课件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公开课课件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公开课课件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公开课课件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公开课课件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公开课课件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公开课课件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公开课课件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公开课课件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公开课课件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公开课课件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公开课课件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公开课课件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公开课课件</Template>
  <TotalTime>464</TotalTime>
  <Pages>0</Pages>
  <Words>277</Words>
  <Characters>0</Characters>
  <Application>Microsoft Office PowerPoint</Application>
  <DocSecurity>0</DocSecurity>
  <PresentationFormat>全屏显示(4:3)</PresentationFormat>
  <Lines>0</Lines>
  <Paragraphs>83</Paragraphs>
  <Slides>22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8" baseType="lpstr">
      <vt:lpstr>宋体</vt:lpstr>
      <vt:lpstr>Arial</vt:lpstr>
      <vt:lpstr>Calibri</vt:lpstr>
      <vt:lpstr>Cambria</vt:lpstr>
      <vt:lpstr>Times New Roman</vt:lpstr>
      <vt:lpstr>第一PPT模板网-WWW.1PPT.COM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www.edudown.net</Manager>
  <Company>www.edudown.net</Company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第一PPT模板网-WWW.1PPT.COM</dc:title>
  <dc:subject>第一PPT模板网-WWW.1PPT.COM</dc:subject>
  <dc:creator>第一PPT模板网-WWW.1PPT.COM</dc:creator>
  <cp:keywords>第一PPT模板网-WWW.1PPT.COM</cp:keywords>
  <dc:description>第一PPT模板网-WWW.1PPT.COM_x000d_
</dc:description>
  <cp:lastModifiedBy>tw</cp:lastModifiedBy>
  <cp:revision>54</cp:revision>
  <cp:lastPrinted>1601-01-01T00:00:00Z</cp:lastPrinted>
  <dcterms:created xsi:type="dcterms:W3CDTF">2014-05-05T01:53:35Z</dcterms:created>
  <dcterms:modified xsi:type="dcterms:W3CDTF">2018-06-09T05:07:23Z</dcterms:modified>
  <cp:category>第一PPT模板网-WWW.1PPT.COM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2052-8.1.0.3035</vt:lpwstr>
  </property>
</Properties>
</file>