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68"/>
  </p:notesMasterIdLst>
  <p:sldIdLst>
    <p:sldId id="280" r:id="rId3"/>
    <p:sldId id="365" r:id="rId4"/>
    <p:sldId id="257" r:id="rId5"/>
    <p:sldId id="258" r:id="rId6"/>
    <p:sldId id="262" r:id="rId7"/>
    <p:sldId id="261" r:id="rId8"/>
    <p:sldId id="311" r:id="rId9"/>
    <p:sldId id="260" r:id="rId10"/>
    <p:sldId id="259" r:id="rId11"/>
    <p:sldId id="263" r:id="rId12"/>
    <p:sldId id="264" r:id="rId13"/>
    <p:sldId id="312" r:id="rId14"/>
    <p:sldId id="265" r:id="rId15"/>
    <p:sldId id="256" r:id="rId16"/>
    <p:sldId id="356" r:id="rId17"/>
    <p:sldId id="357" r:id="rId18"/>
    <p:sldId id="358" r:id="rId19"/>
    <p:sldId id="359" r:id="rId20"/>
    <p:sldId id="266" r:id="rId21"/>
    <p:sldId id="268" r:id="rId22"/>
    <p:sldId id="360" r:id="rId23"/>
    <p:sldId id="361" r:id="rId24"/>
    <p:sldId id="362" r:id="rId25"/>
    <p:sldId id="363" r:id="rId26"/>
    <p:sldId id="267" r:id="rId27"/>
    <p:sldId id="272" r:id="rId28"/>
    <p:sldId id="364" r:id="rId29"/>
    <p:sldId id="274" r:id="rId30"/>
    <p:sldId id="273" r:id="rId31"/>
    <p:sldId id="355" r:id="rId32"/>
    <p:sldId id="275" r:id="rId33"/>
    <p:sldId id="276" r:id="rId34"/>
    <p:sldId id="277" r:id="rId35"/>
    <p:sldId id="278" r:id="rId36"/>
    <p:sldId id="304" r:id="rId37"/>
    <p:sldId id="313" r:id="rId38"/>
    <p:sldId id="279" r:id="rId39"/>
    <p:sldId id="309" r:id="rId40"/>
    <p:sldId id="366" r:id="rId41"/>
    <p:sldId id="368" r:id="rId42"/>
    <p:sldId id="310" r:id="rId43"/>
    <p:sldId id="369" r:id="rId44"/>
    <p:sldId id="370" r:id="rId45"/>
    <p:sldId id="371" r:id="rId46"/>
    <p:sldId id="367" r:id="rId47"/>
    <p:sldId id="314" r:id="rId48"/>
    <p:sldId id="319" r:id="rId49"/>
    <p:sldId id="320" r:id="rId50"/>
    <p:sldId id="321" r:id="rId51"/>
    <p:sldId id="322" r:id="rId52"/>
    <p:sldId id="326" r:id="rId53"/>
    <p:sldId id="341" r:id="rId54"/>
    <p:sldId id="342" r:id="rId55"/>
    <p:sldId id="343" r:id="rId56"/>
    <p:sldId id="344" r:id="rId57"/>
    <p:sldId id="345" r:id="rId58"/>
    <p:sldId id="346" r:id="rId59"/>
    <p:sldId id="347" r:id="rId60"/>
    <p:sldId id="348" r:id="rId61"/>
    <p:sldId id="349" r:id="rId62"/>
    <p:sldId id="350" r:id="rId63"/>
    <p:sldId id="351" r:id="rId64"/>
    <p:sldId id="352" r:id="rId65"/>
    <p:sldId id="353" r:id="rId66"/>
    <p:sldId id="354" r:id="rId6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6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6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6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6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6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Objects="1">
      <p:cViewPr varScale="1">
        <p:scale>
          <a:sx n="69" d="100"/>
          <a:sy n="69" d="100"/>
        </p:scale>
        <p:origin x="1200" y="44"/>
      </p:cViewPr>
      <p:guideLst>
        <p:guide orient="horz" pos="213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E19D4-AC80-49D9-97A7-4AAAC3237020}" type="datetimeFigureOut">
              <a:rPr lang="zh-CN" altLang="en-US" smtClean="0"/>
              <a:pPr/>
              <a:t>2018/5/11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54054-295E-4DDC-A9B7-CED41FD769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076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6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powerpoint/" TargetMode="External"/><Relationship Id="rId13" Type="http://schemas.openxmlformats.org/officeDocument/2006/relationships/hyperlink" Target="http://www.1ppt.cn/" TargetMode="External"/><Relationship Id="rId18" Type="http://schemas.openxmlformats.org/officeDocument/2006/relationships/hyperlink" Target="http://www.1ppt.com/kejian/meishu/" TargetMode="External"/><Relationship Id="rId3" Type="http://schemas.openxmlformats.org/officeDocument/2006/relationships/hyperlink" Target="http://www.1ppt.com/moban/" TargetMode="External"/><Relationship Id="rId21" Type="http://schemas.openxmlformats.org/officeDocument/2006/relationships/hyperlink" Target="http://www.1ppt.com/kejian/huaxue/" TargetMode="External"/><Relationship Id="rId7" Type="http://schemas.openxmlformats.org/officeDocument/2006/relationships/hyperlink" Target="http://www.1ppt.com/xiazai/" TargetMode="External"/><Relationship Id="rId12" Type="http://schemas.openxmlformats.org/officeDocument/2006/relationships/hyperlink" Target="http://www.1ppt.com/jiaoan/" TargetMode="External"/><Relationship Id="rId17" Type="http://schemas.openxmlformats.org/officeDocument/2006/relationships/hyperlink" Target="http://www.1ppt.com/kejian/yingyu/" TargetMode="External"/><Relationship Id="rId2" Type="http://schemas.openxmlformats.org/officeDocument/2006/relationships/slide" Target="../slides/slide24.xml"/><Relationship Id="rId16" Type="http://schemas.openxmlformats.org/officeDocument/2006/relationships/hyperlink" Target="http://www.1ppt.com/kejian/shuxue/" TargetMode="External"/><Relationship Id="rId20" Type="http://schemas.openxmlformats.org/officeDocument/2006/relationships/hyperlink" Target="http://www.1ppt.com/kejian/wuli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1ppt.com/tubiao/" TargetMode="External"/><Relationship Id="rId11" Type="http://schemas.openxmlformats.org/officeDocument/2006/relationships/hyperlink" Target="http://www.1ppt.com/shiti/" TargetMode="External"/><Relationship Id="rId24" Type="http://schemas.openxmlformats.org/officeDocument/2006/relationships/hyperlink" Target="http://www.1ppt.com/kejian/lishi/" TargetMode="External"/><Relationship Id="rId5" Type="http://schemas.openxmlformats.org/officeDocument/2006/relationships/hyperlink" Target="http://www.1ppt.com/beijing/" TargetMode="External"/><Relationship Id="rId15" Type="http://schemas.openxmlformats.org/officeDocument/2006/relationships/hyperlink" Target="http://www.1ppt.com/kejian/yuwen/" TargetMode="External"/><Relationship Id="rId23" Type="http://schemas.openxmlformats.org/officeDocument/2006/relationships/hyperlink" Target="http://www.1ppt.com/kejian/dili/" TargetMode="External"/><Relationship Id="rId10" Type="http://schemas.openxmlformats.org/officeDocument/2006/relationships/hyperlink" Target="http://www.1ppt.com/fanwen/" TargetMode="External"/><Relationship Id="rId19" Type="http://schemas.openxmlformats.org/officeDocument/2006/relationships/hyperlink" Target="http://www.1ppt.com/kejian/kexue/" TargetMode="External"/><Relationship Id="rId4" Type="http://schemas.openxmlformats.org/officeDocument/2006/relationships/hyperlink" Target="http://www.1ppt.com/sucai/" TargetMode="External"/><Relationship Id="rId9" Type="http://schemas.openxmlformats.org/officeDocument/2006/relationships/hyperlink" Target="http://www.1ppt.com/ziliao/" TargetMode="External"/><Relationship Id="rId14" Type="http://schemas.openxmlformats.org/officeDocument/2006/relationships/hyperlink" Target="http://www.1ppt.com/kejian/" TargetMode="External"/><Relationship Id="rId22" Type="http://schemas.openxmlformats.org/officeDocument/2006/relationships/hyperlink" Target="http://www.1ppt.com/kejian/shengwu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endParaRPr lang="zh-CN" altLang="en-US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54054-295E-4DDC-A9B7-CED41FD7697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987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模板：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3"/>
              </a:rPr>
              <a:t>www.1ppt.com/moban/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素材：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4"/>
              </a:rPr>
              <a:t>www.1ppt.com/sucai/</a:t>
            </a:r>
            <a:endParaRPr lang="en-US" altLang="zh-CN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背景：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5"/>
              </a:rPr>
              <a:t>www.1ppt.com/beijing/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图表：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6"/>
              </a:rPr>
              <a:t>www.1ppt.com/tubiao/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7"/>
              </a:rPr>
              <a:t>www.1ppt.com/xiazai/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教程： 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8"/>
              </a:rPr>
              <a:t>www.1ppt.com/powerpoint/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资料下载：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9"/>
              </a:rPr>
              <a:t>www.1ppt.com/ziliao/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范文下载：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0"/>
              </a:rPr>
              <a:t>www.1ppt.com/fanwen/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试卷下载：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1"/>
              </a:rPr>
              <a:t>www.1ppt.com/shiti/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教案下载：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2"/>
              </a:rPr>
              <a:t>www.1ppt.com/jiaoan/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论坛：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3"/>
              </a:rPr>
              <a:t>www.1ppt.cn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                            PPT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4"/>
              </a:rPr>
              <a:t>www.1ppt.com/kejian/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语文课件：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5"/>
              </a:rPr>
              <a:t>www.1ppt.com/kejian/yuwen/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数学课件：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6"/>
              </a:rPr>
              <a:t>www.1ppt.com/kejian/shuxue/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英语课件：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7"/>
              </a:rPr>
              <a:t>www.1ppt.com/kejian/yingyu/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美术课件：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8"/>
              </a:rPr>
              <a:t>www.1ppt.com/kejian/meishu/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科学课件：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19"/>
              </a:rPr>
              <a:t>www.1ppt.com/kejian/kexue/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物理课件：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0"/>
              </a:rPr>
              <a:t>www.1ppt.com/kejian/wuli/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化学课件：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1"/>
              </a:rPr>
              <a:t>www.1ppt.com/kejian/huaxue/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生物课件：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2"/>
              </a:rPr>
              <a:t>www.1ppt.com/kejian/shengwu/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</a:p>
          <a:p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地理课件：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3"/>
              </a:rPr>
              <a:t>www.1ppt.com/kejian/dili/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  </a:t>
            </a:r>
            <a:r>
              <a:rPr lang="zh-CN" altLang="en-US" sz="1200" dirty="0" smtClean="0">
                <a:solidFill>
                  <a:srgbClr val="EEECE1">
                    <a:lumMod val="25000"/>
                  </a:srgbClr>
                </a:solidFill>
              </a:rPr>
              <a:t>历史课件：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  <a:hlinkClick r:id="rId24"/>
              </a:rPr>
              <a:t>www.1ppt.com/kejian/lishi/</a:t>
            </a:r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      </a:t>
            </a:r>
          </a:p>
          <a:p>
            <a:r>
              <a:rPr lang="en-US" altLang="zh-CN" sz="1200" dirty="0" smtClean="0">
                <a:solidFill>
                  <a:srgbClr val="EEECE1">
                    <a:lumMod val="25000"/>
                  </a:srgbClr>
                </a:solidFill>
              </a:rPr>
              <a:t>  </a:t>
            </a:r>
            <a:endParaRPr lang="zh-CN" altLang="en-US" sz="1200" dirty="0" smtClean="0">
              <a:solidFill>
                <a:srgbClr val="EEECE1">
                  <a:lumMod val="25000"/>
                </a:srgbClr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0DBD3-4D21-4808-A4CD-491005A4AFC6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924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975D19-8FC6-480F-A503-63E25DCE040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68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524C3D-7094-48EF-9434-A57269B3285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910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B822A-E2DB-4450-9B1E-E3CF51F22BD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3034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F7E1190-CCA6-4286-AA8B-1B1E0C064DE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5274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F57537-0C15-42DD-8AEE-E82744D0D45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742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2D736-FCE2-4E3E-B6A7-08C86A0DD912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9925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BF558-3515-47C8-B3A9-3BAAC2DCE194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0226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0804F0-C784-49E8-846B-DD170C4B3C1A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6471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1153C9-0C92-4171-AD2E-78468628399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620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3EB372-B283-49AB-84F1-EE7C2A822B3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33347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AE1345-C7D0-471C-97ED-474F6F70868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701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65D8BC-F77B-4255-B9DF-2A2875CA986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1518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97C4B-233D-4992-A28C-12F2D6EC087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4648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D9EDB-E9F3-4753-915F-CBBE4DDEDE2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0886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14BC0-72AB-489F-AA7B-45E70524A87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8658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523FD0-C85D-4436-8179-9EE8B9BCC1F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8558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DB47F-FD64-4D5F-87DF-0B9FACCACBA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2665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49E0A0-820A-4B63-93F8-3E9BD3A47A32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5840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E8C4E-7224-49FE-B131-0607BD66566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927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EC397-62B9-4E82-A900-62A31127E6A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0238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8C537-0446-4FC1-9BA3-917CB7F1052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868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D56D7-963B-4E94-A5CC-4A01E3249D14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991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E4C11-3E50-4D9A-950E-AC1ED7B9E3B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44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265333A-D4BF-4D88-B4DD-25099B270177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9AD30DC-CFAC-41EE-A43D-7B4C18FA3BD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jpeg"/><Relationship Id="rId3" Type="http://schemas.openxmlformats.org/officeDocument/2006/relationships/slide" Target="slide9.xml"/><Relationship Id="rId7" Type="http://schemas.openxmlformats.org/officeDocument/2006/relationships/slide" Target="slide8.xml"/><Relationship Id="rId12" Type="http://schemas.openxmlformats.org/officeDocument/2006/relationships/image" Target="../media/image62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1.png"/><Relationship Id="rId5" Type="http://schemas.openxmlformats.org/officeDocument/2006/relationships/slide" Target="slide11.xml"/><Relationship Id="rId10" Type="http://schemas.openxmlformats.org/officeDocument/2006/relationships/image" Target="../media/image60.jpeg"/><Relationship Id="rId4" Type="http://schemas.openxmlformats.org/officeDocument/2006/relationships/image" Target="../media/image57.png"/><Relationship Id="rId9" Type="http://schemas.openxmlformats.org/officeDocument/2006/relationships/slide" Target="slide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 bwMode="auto"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 descr="weave"/>
          <p:cNvSpPr>
            <a:spLocks noChangeArrowheads="1" noChangeShapeType="1"/>
          </p:cNvSpPr>
          <p:nvPr/>
        </p:nvSpPr>
        <p:spPr bwMode="auto">
          <a:xfrm>
            <a:off x="611524" y="548680"/>
            <a:ext cx="2736304" cy="101485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Flat1" dir="r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altLang="zh-CN" sz="8000" b="1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宋体"/>
                <a:ea typeface="宋体"/>
              </a:rPr>
              <a:t>M8U1</a:t>
            </a:r>
            <a:endParaRPr lang="zh-CN" altLang="en-US" sz="8000" b="1" dirty="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宋体"/>
              <a:ea typeface="宋体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59678" y="2097708"/>
            <a:ext cx="856413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</a:t>
            </a:r>
            <a:r>
              <a:rPr lang="en-US" altLang="zh-CN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’s </a:t>
            </a:r>
            <a:r>
              <a:rPr lang="zh-CN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pair of </a:t>
            </a:r>
            <a:r>
              <a:rPr lang="zh-CN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shorts under 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duck.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0117f99dc972e845c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71" y="857232"/>
            <a:ext cx="4813309" cy="479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WordArt 3"/>
          <p:cNvSpPr>
            <a:spLocks noChangeArrowheads="1" noChangeShapeType="1"/>
          </p:cNvSpPr>
          <p:nvPr/>
        </p:nvSpPr>
        <p:spPr bwMode="auto">
          <a:xfrm>
            <a:off x="5776938" y="2492375"/>
            <a:ext cx="2438400" cy="1390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9600" b="1" dirty="0" smtClean="0">
                <a:effectLst>
                  <a:outerShdw dist="38100" algn="ctr" rotWithShape="0">
                    <a:srgbClr val="B2B2B2">
                      <a:alpha val="75999"/>
                    </a:srgbClr>
                  </a:outerShdw>
                </a:effectLst>
                <a:latin typeface="宋体"/>
                <a:ea typeface="宋体"/>
              </a:rPr>
              <a:t>sh</a:t>
            </a:r>
            <a:r>
              <a:rPr lang="en-US" altLang="zh-CN" sz="9600" b="1" dirty="0" smtClean="0">
                <a:solidFill>
                  <a:srgbClr val="336699"/>
                </a:solidFill>
                <a:effectLst>
                  <a:outerShdw dist="38100" algn="ctr" rotWithShape="0">
                    <a:srgbClr val="B2B2B2">
                      <a:alpha val="75999"/>
                    </a:srgbClr>
                  </a:outerShdw>
                </a:effectLst>
                <a:latin typeface="宋体"/>
                <a:ea typeface="宋体"/>
              </a:rPr>
              <a:t>oes</a:t>
            </a:r>
            <a:endParaRPr lang="zh-CN" altLang="en-US" sz="9600" b="1" dirty="0">
              <a:solidFill>
                <a:srgbClr val="336699"/>
              </a:solidFill>
              <a:effectLst>
                <a:outerShdw dist="38100" algn="ctr" rotWithShape="0">
                  <a:srgbClr val="B2B2B2">
                    <a:alpha val="75999"/>
                  </a:srgbClr>
                </a:outerShdw>
              </a:effectLst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t0144f8275da40d00c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2750" y="3429000"/>
            <a:ext cx="43307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WordArt 3" descr="weave"/>
          <p:cNvSpPr>
            <a:spLocks noChangeArrowheads="1" noChangeShapeType="1"/>
          </p:cNvSpPr>
          <p:nvPr/>
        </p:nvSpPr>
        <p:spPr bwMode="auto">
          <a:xfrm>
            <a:off x="5857884" y="1123950"/>
            <a:ext cx="3048000" cy="139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Flat1" dir="r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altLang="zh-CN" sz="9600" b="1" dirty="0">
                <a:ln w="9525">
                  <a:round/>
                  <a:headEnd/>
                  <a:tailEnd/>
                </a:ln>
                <a:latin typeface="宋体"/>
                <a:ea typeface="宋体"/>
              </a:rPr>
              <a:t>sh</a:t>
            </a:r>
            <a:r>
              <a:rPr lang="en-US" altLang="zh-CN" sz="9600" b="1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宋体"/>
                <a:ea typeface="宋体"/>
              </a:rPr>
              <a:t>o</a:t>
            </a:r>
            <a:r>
              <a:rPr lang="en-US" altLang="zh-CN" sz="9600" b="1" dirty="0">
                <a:ln w="9525">
                  <a:round/>
                  <a:headEnd/>
                  <a:tailEnd/>
                </a:ln>
                <a:latin typeface="宋体"/>
                <a:ea typeface="宋体"/>
              </a:rPr>
              <a:t>e</a:t>
            </a:r>
            <a:r>
              <a:rPr lang="en-US" altLang="zh-CN" sz="9600" b="1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宋体"/>
                <a:ea typeface="宋体"/>
              </a:rPr>
              <a:t>s</a:t>
            </a:r>
            <a:endParaRPr lang="zh-CN" altLang="en-US" sz="9600" b="1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6" name="WordArt 2"/>
          <p:cNvSpPr>
            <a:spLocks noChangeArrowheads="1" noChangeShapeType="1"/>
          </p:cNvSpPr>
          <p:nvPr/>
        </p:nvSpPr>
        <p:spPr bwMode="auto">
          <a:xfrm>
            <a:off x="428596" y="642918"/>
            <a:ext cx="5072098" cy="21431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80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algn="ctr" rotWithShape="0">
                    <a:srgbClr val="9999FF"/>
                  </a:outerShdw>
                </a:effectLst>
                <a:latin typeface="宋体"/>
                <a:ea typeface="宋体"/>
              </a:rPr>
              <a:t>a pair of </a:t>
            </a:r>
            <a:endParaRPr lang="zh-CN" altLang="en-US" sz="80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algn="ctr" rotWithShape="0">
                  <a:srgbClr val="9999FF"/>
                </a:outerShdw>
              </a:effectLst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2"/>
          <p:cNvSpPr>
            <a:spLocks noChangeArrowheads="1" noChangeShapeType="1"/>
          </p:cNvSpPr>
          <p:nvPr/>
        </p:nvSpPr>
        <p:spPr bwMode="auto">
          <a:xfrm>
            <a:off x="468313" y="1347788"/>
            <a:ext cx="8128000" cy="11588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8000">
                <a:solidFill>
                  <a:srgbClr val="336699"/>
                </a:solidFill>
                <a:effectLst>
                  <a:outerShdw dist="38100" algn="ctr" rotWithShape="0">
                    <a:srgbClr val="B2B2B2">
                      <a:alpha val="78999"/>
                    </a:srgbClr>
                  </a:outerShdw>
                </a:effectLst>
                <a:latin typeface="宋体"/>
                <a:ea typeface="宋体"/>
              </a:rPr>
              <a:t>a pair of shorts</a:t>
            </a:r>
            <a:endParaRPr lang="zh-CN" altLang="en-US" sz="8000">
              <a:solidFill>
                <a:srgbClr val="336699"/>
              </a:solidFill>
              <a:effectLst>
                <a:outerShdw dist="38100" algn="ctr" rotWithShape="0">
                  <a:srgbClr val="B2B2B2">
                    <a:alpha val="78999"/>
                  </a:srgbClr>
                </a:outerShdw>
              </a:effectLst>
              <a:latin typeface="宋体"/>
              <a:ea typeface="宋体"/>
            </a:endParaRPr>
          </a:p>
        </p:txBody>
      </p:sp>
      <p:sp>
        <p:nvSpPr>
          <p:cNvPr id="28675" name="WordArt 3" descr="weave"/>
          <p:cNvSpPr>
            <a:spLocks noChangeArrowheads="1" noChangeShapeType="1"/>
          </p:cNvSpPr>
          <p:nvPr/>
        </p:nvSpPr>
        <p:spPr bwMode="auto">
          <a:xfrm>
            <a:off x="755650" y="3892550"/>
            <a:ext cx="7620000" cy="1158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Flat1" dir="r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altLang="zh-CN" sz="800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宋体"/>
                <a:ea typeface="宋体"/>
              </a:rPr>
              <a:t>a pair of shoes</a:t>
            </a:r>
            <a:endParaRPr lang="zh-CN" altLang="en-US" sz="8000">
              <a:ln w="9525">
                <a:round/>
                <a:headEnd/>
                <a:tailEnd/>
              </a:ln>
              <a:blipFill dpi="0" rotWithShape="0">
                <a:blip r:embed="rId2"/>
                <a:srcRect/>
                <a:tile tx="0" ty="0" sx="100000" sy="100000" flip="none" algn="tl"/>
              </a:blipFill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>
            <a:spLocks noChangeArrowheads="1" noChangeShapeType="1"/>
          </p:cNvSpPr>
          <p:nvPr/>
        </p:nvSpPr>
        <p:spPr bwMode="auto">
          <a:xfrm>
            <a:off x="107950" y="117475"/>
            <a:ext cx="2743200" cy="1041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altLang="zh-CN" sz="7200">
                <a:ln w="9525">
                  <a:solidFill>
                    <a:srgbClr val="99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5999"/>
                    </a:srgbClr>
                  </a:outerShdw>
                </a:effectLst>
                <a:latin typeface="宋体"/>
                <a:ea typeface="宋体"/>
              </a:rPr>
              <a:t>review</a:t>
            </a:r>
            <a:endParaRPr lang="zh-CN" altLang="en-US" sz="7200">
              <a:ln w="9525">
                <a:solidFill>
                  <a:srgbClr val="99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5999"/>
                  </a:srgbClr>
                </a:outerShdw>
              </a:effectLst>
              <a:latin typeface="宋体"/>
              <a:ea typeface="宋体"/>
            </a:endParaRPr>
          </a:p>
        </p:txBody>
      </p:sp>
      <p:pic>
        <p:nvPicPr>
          <p:cNvPr id="15364" name="Picture 4" descr="770919159_13187683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0" y="476250"/>
            <a:ext cx="2127250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5" name="Picture 5" descr="t0193734a1d73f2b73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3488" y="117475"/>
            <a:ext cx="2341562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6" name="Picture 6" descr="t017bb0a76d8ac1b6ec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5025" y="3322637"/>
            <a:ext cx="20161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7" name="Picture 7" descr="t0144f8275da40d00cd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3488" y="4335463"/>
            <a:ext cx="2487612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286116" y="2459038"/>
            <a:ext cx="27257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shirt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459538" y="2101850"/>
            <a:ext cx="234156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 smtClean="0"/>
              <a:t>short</a:t>
            </a:r>
            <a:r>
              <a:rPr lang="en-US" altLang="zh-CN" dirty="0" smtClean="0"/>
              <a:t>s</a:t>
            </a:r>
            <a:endParaRPr lang="zh-CN" altLang="en-US" dirty="0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154227" y="4659312"/>
            <a:ext cx="19780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sock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4995069" y="5162550"/>
            <a:ext cx="26368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 smtClean="0"/>
              <a:t>shoe</a:t>
            </a:r>
            <a:r>
              <a:rPr lang="en-US" altLang="zh-CN" dirty="0" smtClean="0"/>
              <a:t>s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 bldLvl="0" autoUpdateAnimBg="0"/>
      <p:bldP spid="15370" grpId="0" bldLvl="0" autoUpdateAnimBg="0"/>
      <p:bldP spid="15371" grpId="0" bldLvl="0" autoUpdateAnimBg="0"/>
      <p:bldP spid="15372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01b1e4105fc94a2dc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333375"/>
            <a:ext cx="2801938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051175" y="2643182"/>
            <a:ext cx="3262313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rgbClr val="CC0000"/>
                </a:solidFill>
              </a:rPr>
              <a:t>clothes</a:t>
            </a:r>
          </a:p>
          <a:p>
            <a:endParaRPr lang="zh-CN" altLang="en-US" dirty="0">
              <a:solidFill>
                <a:srgbClr val="CC0000"/>
              </a:solidFill>
            </a:endParaRPr>
          </a:p>
        </p:txBody>
      </p:sp>
      <p:pic>
        <p:nvPicPr>
          <p:cNvPr id="7" name="Picture 4" descr="770919159_13187683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17475"/>
            <a:ext cx="2127250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5" descr="t0193734a1d73f2b73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1070" y="117475"/>
            <a:ext cx="2341562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6" descr="t017bb0a76d8ac1b6ec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4292600"/>
            <a:ext cx="20161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7" descr="t0144f8275da40d00cd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4" y="4849814"/>
            <a:ext cx="2487612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ldLvl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457200"/>
            <a:ext cx="5181600" cy="377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508125" y="4721225"/>
            <a:ext cx="33020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3333FF"/>
                </a:solidFill>
                <a:latin typeface="Comic Sans MS" pitchFamily="66" charset="0"/>
              </a:rPr>
              <a:t>a shirt.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u=307823523,1071508531&amp;fm=21&amp;g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762000"/>
            <a:ext cx="548640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371600" y="4800600"/>
            <a:ext cx="58102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5400" b="1">
                <a:solidFill>
                  <a:srgbClr val="3333FF"/>
                </a:solidFill>
                <a:latin typeface="Comic Sans MS" pitchFamily="66" charset="0"/>
              </a:rPr>
              <a:t>a pair of shorts.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u=4094504958,3388650288&amp;fm=23&amp;g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762000"/>
            <a:ext cx="5105400" cy="382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447800" y="5029200"/>
            <a:ext cx="55403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5400" b="1">
                <a:solidFill>
                  <a:srgbClr val="3333FF"/>
                </a:solidFill>
                <a:latin typeface="Comic Sans MS" pitchFamily="66" charset="0"/>
              </a:rPr>
              <a:t>a pair of shoes.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971800" y="2282825"/>
            <a:ext cx="735013" cy="2413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PPT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模板：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www.1ppt.com/moban/                  PPT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素材：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PPT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背景：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www.1ppt.com/beijing/                   PPT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图表：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PPT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下载：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www.1ppt.com/xiazai/                     PPT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教程： 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www.1ppt.com/ziliao/                   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www.1ppt.com/fanwen/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www.1ppt.com/shiti/                     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www.1ppt.com/jiaoan/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PPT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论坛：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www.1ppt.cn                                     PPT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语文课件：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www.1ppt.com/kejian/yuwen/    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数学课件：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www.1ppt.com/kejian/shuxue/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英语课件：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www.1ppt.com/kejian/yingyu/    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美术课件：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www.1ppt.com/kejian/meishu/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科学课件：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www.1ppt.com/kejian/kexue/     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物理课件：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www.1ppt.com/kejian/wuli/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化学课件：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www.1ppt.com/kejian/huaxue/  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生物课件：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www.1ppt.com/kejian/shengwu/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地理课件：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www.1ppt.com/kejian/dili/          </a:t>
            </a:r>
            <a:r>
              <a:rPr lang="zh-CN" altLang="en-US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历史课件：</a:t>
            </a:r>
            <a:r>
              <a:rPr lang="en-US" altLang="zh-CN" sz="100" kern="0" dirty="0">
                <a:solidFill>
                  <a:sysClr val="window" lastClr="FFFFFF"/>
                </a:solidFill>
                <a:latin typeface="Calibri"/>
                <a:ea typeface="宋体"/>
              </a:rPr>
              <a:t>www.1ppt.com/kejian/lishi/        </a:t>
            </a:r>
          </a:p>
        </p:txBody>
      </p:sp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609600"/>
            <a:ext cx="5638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219200" y="4724400"/>
            <a:ext cx="548163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5400" b="1" dirty="0">
                <a:solidFill>
                  <a:srgbClr val="3333FF"/>
                </a:solidFill>
                <a:latin typeface="Comic Sans MS" pitchFamily="66" charset="0"/>
              </a:rPr>
              <a:t>a pair of socks.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2"/>
          <p:cNvSpPr>
            <a:spLocks noChangeArrowheads="1" noChangeShapeType="1"/>
          </p:cNvSpPr>
          <p:nvPr/>
        </p:nvSpPr>
        <p:spPr bwMode="auto">
          <a:xfrm>
            <a:off x="179388" y="188913"/>
            <a:ext cx="2540000" cy="1158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altLang="zh-CN" sz="8000" b="1" dirty="0">
                <a:ln w="9525">
                  <a:solidFill>
                    <a:srgbClr val="99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5999"/>
                    </a:srgbClr>
                  </a:outerShdw>
                </a:effectLst>
                <a:latin typeface="宋体"/>
                <a:ea typeface="宋体"/>
              </a:rPr>
              <a:t>chant</a:t>
            </a:r>
            <a:endParaRPr lang="zh-CN" altLang="en-US" sz="8000" b="1" dirty="0">
              <a:ln w="9525">
                <a:solidFill>
                  <a:srgbClr val="99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5999"/>
                  </a:srgbClr>
                </a:outerShdw>
              </a:effectLst>
              <a:latin typeface="宋体"/>
              <a:ea typeface="宋体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95288" y="1701800"/>
            <a:ext cx="8353425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5400" dirty="0"/>
              <a:t>clothes,clothes,our clothes</a:t>
            </a:r>
          </a:p>
          <a:p>
            <a:r>
              <a:rPr lang="zh-CN" altLang="en-US" sz="5400" dirty="0"/>
              <a:t>shirt, shirt, my shirt</a:t>
            </a:r>
          </a:p>
          <a:p>
            <a:r>
              <a:rPr lang="zh-CN" altLang="en-US" sz="5400" dirty="0" smtClean="0"/>
              <a:t>short</a:t>
            </a:r>
            <a:r>
              <a:rPr lang="en-US" altLang="zh-CN" sz="5400" dirty="0" smtClean="0"/>
              <a:t>s</a:t>
            </a:r>
            <a:r>
              <a:rPr lang="zh-CN" altLang="en-US" sz="5400" dirty="0" smtClean="0"/>
              <a:t>,short</a:t>
            </a:r>
            <a:r>
              <a:rPr lang="en-US" altLang="zh-CN" sz="5400" dirty="0" smtClean="0"/>
              <a:t>s</a:t>
            </a:r>
            <a:r>
              <a:rPr lang="zh-CN" altLang="en-US" sz="5400" dirty="0" smtClean="0"/>
              <a:t>, </a:t>
            </a:r>
            <a:r>
              <a:rPr lang="zh-CN" altLang="en-US" sz="5400" dirty="0"/>
              <a:t>my </a:t>
            </a:r>
            <a:r>
              <a:rPr lang="zh-CN" altLang="en-US" sz="5400" dirty="0" smtClean="0"/>
              <a:t>short</a:t>
            </a:r>
            <a:r>
              <a:rPr lang="en-US" altLang="zh-CN" sz="5400" dirty="0" smtClean="0"/>
              <a:t>s</a:t>
            </a:r>
            <a:endParaRPr lang="zh-CN" altLang="en-US" sz="5400" dirty="0"/>
          </a:p>
          <a:p>
            <a:r>
              <a:rPr lang="zh-CN" altLang="en-US" sz="5400" dirty="0" smtClean="0"/>
              <a:t>sock, sock, </a:t>
            </a:r>
            <a:r>
              <a:rPr lang="zh-CN" altLang="en-US" sz="5400" dirty="0"/>
              <a:t>my </a:t>
            </a:r>
            <a:r>
              <a:rPr lang="zh-CN" altLang="en-US" sz="5400" dirty="0" smtClean="0"/>
              <a:t>sock</a:t>
            </a:r>
            <a:endParaRPr lang="zh-CN" altLang="en-US" sz="5400" dirty="0"/>
          </a:p>
          <a:p>
            <a:r>
              <a:rPr lang="zh-CN" altLang="en-US" sz="5400" dirty="0" smtClean="0"/>
              <a:t>shoe,shoe, </a:t>
            </a:r>
            <a:r>
              <a:rPr lang="zh-CN" altLang="en-US" sz="5400" dirty="0"/>
              <a:t>my </a:t>
            </a:r>
            <a:r>
              <a:rPr lang="zh-CN" altLang="en-US" sz="5400" dirty="0" smtClean="0"/>
              <a:t>shoe</a:t>
            </a:r>
            <a:endParaRPr lang="zh-CN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9829" y="71438"/>
            <a:ext cx="7772400" cy="3357562"/>
          </a:xfrm>
        </p:spPr>
        <p:txBody>
          <a:bodyPr/>
          <a:lstStyle/>
          <a:p>
            <a:r>
              <a:rPr lang="en-US" altLang="zh-CN" sz="2400" b="1" dirty="0" smtClean="0"/>
              <a:t>What day is today ?       It’s 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Monday. </a:t>
            </a:r>
          </a:p>
          <a:p>
            <a:r>
              <a:rPr lang="en-US" altLang="zh-CN" sz="2400" b="1" dirty="0" smtClean="0">
                <a:solidFill>
                  <a:srgbClr val="0000FF"/>
                </a:solidFill>
              </a:rPr>
              <a:t>                                            Tuesday</a:t>
            </a:r>
          </a:p>
          <a:p>
            <a:r>
              <a:rPr lang="en-US" altLang="zh-CN" sz="2400" b="1" dirty="0" smtClean="0">
                <a:solidFill>
                  <a:srgbClr val="0000FF"/>
                </a:solidFill>
              </a:rPr>
              <a:t>                                            Wednesday</a:t>
            </a:r>
          </a:p>
          <a:p>
            <a:r>
              <a:rPr lang="en-US" altLang="zh-CN" sz="2400" b="1" dirty="0" smtClean="0">
                <a:solidFill>
                  <a:srgbClr val="0000FF"/>
                </a:solidFill>
              </a:rPr>
              <a:t>                                            Thursday</a:t>
            </a:r>
          </a:p>
          <a:p>
            <a:r>
              <a:rPr lang="en-US" altLang="zh-CN" sz="2400" b="1" dirty="0" smtClean="0">
                <a:solidFill>
                  <a:srgbClr val="0000FF"/>
                </a:solidFill>
              </a:rPr>
              <a:t>                                             Friday</a:t>
            </a:r>
          </a:p>
          <a:p>
            <a:r>
              <a:rPr lang="en-US" altLang="zh-CN" sz="2400" b="1" dirty="0" smtClean="0">
                <a:solidFill>
                  <a:srgbClr val="0000FF"/>
                </a:solidFill>
              </a:rPr>
              <a:t>                                             Saturday</a:t>
            </a:r>
          </a:p>
          <a:p>
            <a:r>
              <a:rPr lang="en-US" altLang="zh-CN" sz="2400" b="1" dirty="0" smtClean="0">
                <a:solidFill>
                  <a:srgbClr val="0000FF"/>
                </a:solidFill>
              </a:rPr>
              <a:t>                                             Sunday</a:t>
            </a:r>
          </a:p>
          <a:p>
            <a:endParaRPr lang="zh-CN" altLang="en-US" dirty="0"/>
          </a:p>
        </p:txBody>
      </p:sp>
      <p:sp>
        <p:nvSpPr>
          <p:cNvPr id="4" name="文本占位符 2"/>
          <p:cNvSpPr txBox="1">
            <a:spLocks/>
          </p:cNvSpPr>
          <p:nvPr/>
        </p:nvSpPr>
        <p:spPr bwMode="auto">
          <a:xfrm>
            <a:off x="451643" y="2857496"/>
            <a:ext cx="8263761" cy="4572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spcBef>
                <a:spcPct val="20000"/>
              </a:spcBef>
            </a:pPr>
            <a:endParaRPr kumimoji="0" lang="en-US" altLang="zh-CN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</a:pPr>
            <a:endParaRPr lang="en-US" altLang="zh-CN" sz="2400" kern="0" dirty="0" smtClean="0">
              <a:latin typeface="+mn-lt"/>
              <a:ea typeface="+mn-ea"/>
            </a:endParaRPr>
          </a:p>
          <a:p>
            <a:pPr lvl="0">
              <a:lnSpc>
                <a:spcPct val="150000"/>
              </a:lnSpc>
              <a:spcBef>
                <a:spcPct val="20000"/>
              </a:spcBef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</a:t>
            </a:r>
            <a:r>
              <a:rPr lang="en-US" altLang="zh-CN" sz="2400" b="1" dirty="0" smtClean="0"/>
              <a:t>’ 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 the</a:t>
            </a:r>
            <a:r>
              <a:rPr kumimoji="0" lang="en-US" altLang="zh-CN" sz="24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weather like today 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  It’s 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en-US" altLang="zh-CN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sunny day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a rainy day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a cloudy day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a windy day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a snowy day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a</a:t>
            </a:r>
            <a:r>
              <a:rPr kumimoji="0" lang="en-US" altLang="zh-CN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foggy day </a:t>
            </a:r>
            <a:endParaRPr kumimoji="0" lang="en-US" altLang="zh-CN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72" y="2857496"/>
            <a:ext cx="731836" cy="712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4357694"/>
            <a:ext cx="760410" cy="60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3714752"/>
            <a:ext cx="626861" cy="55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643578"/>
            <a:ext cx="643787" cy="6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 descr="https://ss1.bdstatic.com/70cFuXSh_Q1YnxGkpoWK1HF6hhy/it/u=4165218135,1298548074&amp;fm=27&amp;gp=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5000636"/>
            <a:ext cx="857256" cy="642942"/>
          </a:xfrm>
          <a:prstGeom prst="rect">
            <a:avLst/>
          </a:prstGeom>
          <a:noFill/>
        </p:spPr>
      </p:pic>
      <p:pic>
        <p:nvPicPr>
          <p:cNvPr id="1036" name="Picture 12" descr="http://imgsrc.baidu.com/imgad/pic/item/500fd9f9d72a6059edd6a9262334349b023bbac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6055098"/>
            <a:ext cx="577870" cy="802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2"/>
          <p:cNvSpPr>
            <a:spLocks noChangeArrowheads="1" noChangeShapeType="1"/>
          </p:cNvSpPr>
          <p:nvPr/>
        </p:nvSpPr>
        <p:spPr bwMode="auto">
          <a:xfrm>
            <a:off x="179388" y="188913"/>
            <a:ext cx="2540000" cy="1158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altLang="zh-CN" sz="8000" b="1">
                <a:ln w="9525">
                  <a:solidFill>
                    <a:srgbClr val="99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5999"/>
                    </a:srgbClr>
                  </a:outerShdw>
                </a:effectLst>
                <a:latin typeface="宋体"/>
                <a:ea typeface="宋体"/>
              </a:rPr>
              <a:t>chant</a:t>
            </a:r>
            <a:endParaRPr lang="zh-CN" altLang="en-US" sz="8000" b="1">
              <a:ln w="9525">
                <a:solidFill>
                  <a:srgbClr val="99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5999"/>
                  </a:srgbClr>
                </a:outerShdw>
              </a:effectLst>
              <a:latin typeface="宋体"/>
              <a:ea typeface="宋体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95288" y="1701800"/>
            <a:ext cx="8353425" cy="420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5400" dirty="0"/>
              <a:t>cloth</a:t>
            </a:r>
            <a:r>
              <a:rPr lang="zh-CN" altLang="en-US" sz="5400" dirty="0">
                <a:solidFill>
                  <a:srgbClr val="CC0066"/>
                </a:solidFill>
              </a:rPr>
              <a:t>es</a:t>
            </a:r>
            <a:r>
              <a:rPr lang="zh-CN" altLang="en-US" sz="5400" dirty="0"/>
              <a:t>,cloth</a:t>
            </a:r>
            <a:r>
              <a:rPr lang="zh-CN" altLang="en-US" sz="5400" dirty="0">
                <a:solidFill>
                  <a:srgbClr val="CC0066"/>
                </a:solidFill>
              </a:rPr>
              <a:t>es</a:t>
            </a:r>
            <a:r>
              <a:rPr lang="zh-CN" altLang="en-US" sz="5400" dirty="0"/>
              <a:t>,our cloth</a:t>
            </a:r>
            <a:r>
              <a:rPr lang="zh-CN" altLang="en-US" sz="5400" dirty="0">
                <a:solidFill>
                  <a:srgbClr val="CC0066"/>
                </a:solidFill>
              </a:rPr>
              <a:t>es</a:t>
            </a:r>
            <a:r>
              <a:rPr lang="zh-CN" altLang="en-US" sz="5400" dirty="0"/>
              <a:t>.</a:t>
            </a:r>
          </a:p>
          <a:p>
            <a:r>
              <a:rPr lang="zh-CN" altLang="en-US" sz="5400" dirty="0"/>
              <a:t>shirt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, shirt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, our shirt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.</a:t>
            </a:r>
          </a:p>
          <a:p>
            <a:r>
              <a:rPr lang="zh-CN" altLang="en-US" sz="5400" dirty="0"/>
              <a:t>short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,short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, our short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.</a:t>
            </a:r>
          </a:p>
          <a:p>
            <a:r>
              <a:rPr lang="zh-CN" altLang="en-US" sz="5400" dirty="0"/>
              <a:t>sock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, sock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, our sock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.</a:t>
            </a:r>
          </a:p>
          <a:p>
            <a:r>
              <a:rPr lang="zh-CN" altLang="en-US" sz="5400" dirty="0"/>
              <a:t>shoe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,shoe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, our shoe</a:t>
            </a:r>
            <a:r>
              <a:rPr lang="zh-CN" altLang="en-US" sz="5400" dirty="0">
                <a:solidFill>
                  <a:srgbClr val="CC0066"/>
                </a:solidFill>
              </a:rPr>
              <a:t>s</a:t>
            </a:r>
            <a:r>
              <a:rPr lang="zh-CN" altLang="en-US" sz="5400" dirty="0"/>
              <a:t>.</a:t>
            </a:r>
            <a:endParaRPr lang="zh-CN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/>
          </a:p>
        </p:txBody>
      </p:sp>
      <p:pic>
        <p:nvPicPr>
          <p:cNvPr id="7172" name="Picture 4" descr="4926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5162" y="304800"/>
            <a:ext cx="3394075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905000" y="4953000"/>
            <a:ext cx="7010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This is my shirt.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6428_175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457200"/>
            <a:ext cx="57658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676400" y="4572000"/>
            <a:ext cx="6172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/>
              <a:t>These are my shorts.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362200" y="5486400"/>
            <a:ext cx="4800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0000CC"/>
                </a:solidFill>
              </a:rPr>
              <a:t>a pair of shorts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zh-CN"/>
          </a:p>
        </p:txBody>
      </p:sp>
      <p:pic>
        <p:nvPicPr>
          <p:cNvPr id="6148" name="Picture 4" descr="2010422508422612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3000" y="304800"/>
            <a:ext cx="7050088" cy="4402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524000" y="4953000"/>
            <a:ext cx="6248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/>
              <a:t>These are my shoes.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752600" y="5715000"/>
            <a:ext cx="4572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0000CC"/>
                </a:solidFill>
              </a:rPr>
              <a:t>a  pair of shoes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6477000" y="2895600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www.1ppt.com/ziliao/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www.1ppt.com/fanwen/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www.1ppt.com/shiti/        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www.1ppt.com/jiaoan/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www.1ppt.cn                     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语文课件：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www.1ppt.com/kejian/yuwen/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数学课件：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www.1ppt.com/kejian/shuxue/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英语课件：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www.1ppt.com/kejian/yingyu/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美术课件：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www.1ppt.com/kejian/meishu/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科学课件：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www.1ppt.com/kejian/kexue/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物理课件：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www.1ppt.com/kejian/wuli/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化学课件：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www.1ppt.com/kejian/huaxue/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生物课件：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www.1ppt.com/kejian/shengwu/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地理课件：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www.1ppt.com/kejian/dili/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历史课件：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www.1ppt.com/kejian/lishi/        </a:t>
            </a:r>
          </a:p>
        </p:txBody>
      </p:sp>
      <p:pic>
        <p:nvPicPr>
          <p:cNvPr id="28674" name="Picture 2" descr="未命名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2819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762000"/>
            <a:ext cx="3733800" cy="264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3301" y="3411538"/>
            <a:ext cx="3810000" cy="307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81000" y="0"/>
            <a:ext cx="396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/>
              <a:t>Listen and say: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MG_20130529_17523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1863" y="836613"/>
            <a:ext cx="2139950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852863" y="1920875"/>
            <a:ext cx="39306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my shirt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1590675" y="3689350"/>
            <a:ext cx="6192838" cy="1871663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885950" y="3990975"/>
            <a:ext cx="58975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This is my shirt.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ldLvl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MG_20130529_17525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238" y="260350"/>
            <a:ext cx="302418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213225" y="1657350"/>
            <a:ext cx="3581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my short</a:t>
            </a:r>
            <a:r>
              <a:rPr lang="zh-CN" altLang="en-US">
                <a:solidFill>
                  <a:srgbClr val="CC0066"/>
                </a:solidFill>
              </a:rPr>
              <a:t>s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757238" y="5121275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FF0000"/>
          </a:solidFill>
          <a:ln w="1270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484312" y="4727575"/>
            <a:ext cx="76596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 smtClean="0">
                <a:solidFill>
                  <a:srgbClr val="0000FF"/>
                </a:solidFill>
              </a:rPr>
              <a:t>                 my </a:t>
            </a:r>
            <a:r>
              <a:rPr lang="zh-CN" altLang="en-US" dirty="0">
                <a:solidFill>
                  <a:srgbClr val="0000FF"/>
                </a:solidFill>
              </a:rPr>
              <a:t>short</a:t>
            </a:r>
            <a:r>
              <a:rPr lang="zh-CN" altLang="en-US" dirty="0">
                <a:solidFill>
                  <a:srgbClr val="CC0000"/>
                </a:solidFill>
              </a:rPr>
              <a:t>s</a:t>
            </a:r>
            <a:r>
              <a:rPr lang="zh-CN" altLang="en-US" dirty="0"/>
              <a:t>.</a:t>
            </a:r>
          </a:p>
        </p:txBody>
      </p:sp>
      <p:sp>
        <p:nvSpPr>
          <p:cNvPr id="6" name="椭圆 5"/>
          <p:cNvSpPr/>
          <p:nvPr/>
        </p:nvSpPr>
        <p:spPr>
          <a:xfrm>
            <a:off x="1331913" y="714356"/>
            <a:ext cx="2239955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319206" y="4699353"/>
            <a:ext cx="45386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/>
              <a:t>Th</a:t>
            </a:r>
            <a:r>
              <a:rPr lang="zh-CN" altLang="en-US" b="1" i="1" dirty="0" smtClean="0"/>
              <a:t>ese are </a:t>
            </a:r>
            <a:endParaRPr lang="zh-CN" alt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 autoUpdateAnimBg="0"/>
      <p:bldP spid="19461" grpId="0" bldLvl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8125" y="349250"/>
            <a:ext cx="4517015" cy="365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1590675" y="4429132"/>
            <a:ext cx="6192838" cy="1871663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 altLang="zh-CN" dirty="0" smtClean="0"/>
          </a:p>
          <a:p>
            <a:r>
              <a:rPr lang="en-US" altLang="zh-CN" dirty="0" smtClean="0"/>
              <a:t>Hey! My shoes!</a:t>
            </a:r>
          </a:p>
          <a:p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IMG_20130529_17531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140000">
            <a:off x="513468" y="3407803"/>
            <a:ext cx="2928136" cy="3904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G_20130529_17531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140000">
            <a:off x="1868488" y="-539750"/>
            <a:ext cx="4084637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140200" y="3189288"/>
            <a:ext cx="3024188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socks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187450" y="2347913"/>
            <a:ext cx="24495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shoes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571604" y="4714884"/>
            <a:ext cx="739300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my</a:t>
            </a:r>
            <a:r>
              <a:rPr lang="en-US" altLang="zh-CN" dirty="0" smtClean="0"/>
              <a:t> </a:t>
            </a:r>
            <a:r>
              <a:rPr lang="zh-CN" altLang="en-US" dirty="0" smtClean="0"/>
              <a:t>shoes </a:t>
            </a:r>
            <a:r>
              <a:rPr lang="zh-CN" altLang="en-US" dirty="0"/>
              <a:t>and socks.</a:t>
            </a:r>
          </a:p>
        </p:txBody>
      </p:sp>
      <p:sp>
        <p:nvSpPr>
          <p:cNvPr id="20486" name="WordArt 6" descr="weave"/>
          <p:cNvSpPr>
            <a:spLocks noChangeArrowheads="1" noChangeShapeType="1"/>
          </p:cNvSpPr>
          <p:nvPr/>
        </p:nvSpPr>
        <p:spPr bwMode="auto">
          <a:xfrm>
            <a:off x="330200" y="4000504"/>
            <a:ext cx="3810000" cy="868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Flat1" dir="r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altLang="zh-CN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宋体"/>
                <a:ea typeface="宋体"/>
              </a:rPr>
              <a:t>These are </a:t>
            </a:r>
            <a:endParaRPr lang="zh-CN" altLang="en-US" dirty="0">
              <a:ln w="9525"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宋体"/>
              <a:ea typeface="宋体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85786" y="5556609"/>
            <a:ext cx="825026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your</a:t>
            </a:r>
            <a:r>
              <a:rPr lang="en-US" altLang="zh-CN" dirty="0" smtClean="0"/>
              <a:t> </a:t>
            </a:r>
            <a:r>
              <a:rPr lang="zh-CN" altLang="en-US" dirty="0" smtClean="0"/>
              <a:t>shoes </a:t>
            </a:r>
            <a:r>
              <a:rPr lang="zh-CN" altLang="en-US" dirty="0"/>
              <a:t>and socks.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ldLvl="0" autoUpdateAnimBg="0"/>
      <p:bldP spid="20484" grpId="0" bldLvl="0" autoUpdateAnimBg="0"/>
      <p:bldP spid="20485" grpId="0" bldLvl="0" autoUpdateAnimBg="0"/>
      <p:bldP spid="20486" grpId="0" animBg="1"/>
      <p:bldP spid="7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770919159_13187683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1268413"/>
            <a:ext cx="403225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1" name="WordArt 3"/>
          <p:cNvSpPr>
            <a:spLocks noChangeArrowheads="1" noChangeShapeType="1"/>
          </p:cNvSpPr>
          <p:nvPr/>
        </p:nvSpPr>
        <p:spPr bwMode="auto">
          <a:xfrm>
            <a:off x="5357818" y="2500306"/>
            <a:ext cx="3143280" cy="17922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72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sh</a:t>
            </a:r>
            <a:r>
              <a:rPr lang="en-US" altLang="zh-CN" sz="72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ir</a:t>
            </a:r>
            <a:r>
              <a:rPr lang="en-US" altLang="zh-CN" sz="72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t</a:t>
            </a:r>
            <a:endParaRPr lang="zh-CN" altLang="en-US" sz="72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G_20130529_1753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813" y="1800225"/>
            <a:ext cx="4581525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955675" y="644525"/>
            <a:ext cx="64246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 smtClean="0">
                <a:solidFill>
                  <a:srgbClr val="0000FF"/>
                </a:solidFill>
              </a:rPr>
              <a:t>Th</a:t>
            </a:r>
            <a:r>
              <a:rPr lang="en-US" altLang="zh-CN" dirty="0" smtClean="0">
                <a:solidFill>
                  <a:srgbClr val="0000FF"/>
                </a:solidFill>
              </a:rPr>
              <a:t>is</a:t>
            </a:r>
            <a:r>
              <a:rPr lang="zh-CN" altLang="en-US" dirty="0" smtClean="0">
                <a:solidFill>
                  <a:srgbClr val="0000FF"/>
                </a:solidFill>
              </a:rPr>
              <a:t> </a:t>
            </a:r>
            <a:r>
              <a:rPr lang="zh-CN" altLang="en-US" dirty="0">
                <a:solidFill>
                  <a:srgbClr val="0000FF"/>
                </a:solidFill>
              </a:rPr>
              <a:t>is</a:t>
            </a:r>
            <a:r>
              <a:rPr lang="zh-CN" altLang="en-US" dirty="0"/>
              <a:t> </a:t>
            </a:r>
            <a:r>
              <a:rPr lang="en-US" altLang="zh-CN" dirty="0" smtClean="0"/>
              <a:t>my</a:t>
            </a:r>
            <a:r>
              <a:rPr lang="zh-CN" altLang="en-US" dirty="0" smtClean="0"/>
              <a:t> </a:t>
            </a:r>
            <a:r>
              <a:rPr lang="zh-CN" altLang="en-US" dirty="0"/>
              <a:t>shirt.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955675" y="5237163"/>
            <a:ext cx="75025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 smtClean="0">
                <a:solidFill>
                  <a:srgbClr val="CC0066"/>
                </a:solidFill>
              </a:rPr>
              <a:t>Th</a:t>
            </a:r>
            <a:r>
              <a:rPr lang="en-US" altLang="zh-CN" dirty="0" smtClean="0">
                <a:solidFill>
                  <a:srgbClr val="CC0066"/>
                </a:solidFill>
              </a:rPr>
              <a:t>at</a:t>
            </a:r>
            <a:r>
              <a:rPr lang="zh-CN" altLang="en-US" dirty="0" smtClean="0">
                <a:solidFill>
                  <a:srgbClr val="CC0066"/>
                </a:solidFill>
              </a:rPr>
              <a:t> </a:t>
            </a:r>
            <a:r>
              <a:rPr lang="zh-CN" altLang="en-US" dirty="0">
                <a:solidFill>
                  <a:srgbClr val="CC0066"/>
                </a:solidFill>
              </a:rPr>
              <a:t>is</a:t>
            </a:r>
            <a:r>
              <a:rPr lang="zh-CN" altLang="en-US" dirty="0"/>
              <a:t> my shirt.</a:t>
            </a:r>
          </a:p>
        </p:txBody>
      </p:sp>
      <p:sp>
        <p:nvSpPr>
          <p:cNvPr id="5" name="右箭头 4"/>
          <p:cNvSpPr/>
          <p:nvPr/>
        </p:nvSpPr>
        <p:spPr>
          <a:xfrm rot="14637643">
            <a:off x="1329537" y="1406470"/>
            <a:ext cx="1258871" cy="15636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5564740">
            <a:off x="2052672" y="4109059"/>
            <a:ext cx="2487419" cy="460442"/>
          </a:xfrm>
          <a:prstGeom prst="rightArrow">
            <a:avLst>
              <a:gd name="adj1" fmla="val 50000"/>
              <a:gd name="adj2" fmla="val 1100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utoUpdateAnimBg="0"/>
      <p:bldP spid="4" grpId="0" bldLvl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IMG_20130529_17533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020000">
            <a:off x="1999456" y="1415257"/>
            <a:ext cx="4300537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760413" y="720725"/>
            <a:ext cx="784383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Where are </a:t>
            </a:r>
            <a:r>
              <a:rPr lang="zh-CN" altLang="en-US" dirty="0">
                <a:solidFill>
                  <a:srgbClr val="00B050"/>
                </a:solidFill>
              </a:rPr>
              <a:t>our</a:t>
            </a:r>
            <a:r>
              <a:rPr lang="zh-CN" altLang="en-US" dirty="0"/>
              <a:t> </a:t>
            </a:r>
            <a:r>
              <a:rPr lang="zh-CN" altLang="en-US" dirty="0">
                <a:solidFill>
                  <a:srgbClr val="CC0000"/>
                </a:solidFill>
              </a:rPr>
              <a:t>clothes</a:t>
            </a:r>
            <a:r>
              <a:rPr lang="zh-CN" altLang="en-US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ldLvl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G_20130530_1038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984" y="2295048"/>
            <a:ext cx="5892809" cy="442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00050" y="214290"/>
            <a:ext cx="8204200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Our shirt</a:t>
            </a:r>
            <a:r>
              <a:rPr lang="zh-CN" altLang="en-US" dirty="0">
                <a:solidFill>
                  <a:srgbClr val="CC0000"/>
                </a:solidFill>
              </a:rPr>
              <a:t>s</a:t>
            </a:r>
            <a:r>
              <a:rPr lang="zh-CN" altLang="en-US" dirty="0"/>
              <a:t> are under that duck.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ldLvl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MG_20130529_17540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46288" y="-1749425"/>
            <a:ext cx="11996738" cy="899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G_20130530_1038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3" y="3213100"/>
            <a:ext cx="4751387" cy="356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11150" y="809625"/>
            <a:ext cx="33972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There's 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203575" y="809625"/>
            <a:ext cx="5689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rgbClr val="CC0000"/>
                </a:solidFill>
              </a:rPr>
              <a:t>a pair of </a:t>
            </a:r>
            <a:r>
              <a:rPr lang="zh-CN" altLang="en-US" dirty="0"/>
              <a:t>shorts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403350" y="2085975"/>
            <a:ext cx="6553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under that duck.</a:t>
            </a:r>
          </a:p>
        </p:txBody>
      </p:sp>
      <p:sp>
        <p:nvSpPr>
          <p:cNvPr id="6" name="椭圆 5"/>
          <p:cNvSpPr/>
          <p:nvPr/>
        </p:nvSpPr>
        <p:spPr>
          <a:xfrm>
            <a:off x="1071538" y="5143512"/>
            <a:ext cx="928694" cy="5715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  <p:bldP spid="25603" grpId="1"/>
      <p:bldP spid="25604" grpId="0"/>
      <p:bldP spid="2560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G_20130530_1038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3" y="3213100"/>
            <a:ext cx="4751387" cy="356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311150" y="809625"/>
            <a:ext cx="33972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There's 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203575" y="809625"/>
            <a:ext cx="5689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rgbClr val="CC0000"/>
                </a:solidFill>
              </a:rPr>
              <a:t>a pair of </a:t>
            </a:r>
            <a:r>
              <a:rPr lang="zh-CN" altLang="en-US" dirty="0" smtClean="0"/>
              <a:t>sh</a:t>
            </a:r>
            <a:r>
              <a:rPr lang="en-US" altLang="zh-CN" dirty="0" err="1" smtClean="0"/>
              <a:t>oe</a:t>
            </a:r>
            <a:r>
              <a:rPr lang="zh-CN" altLang="en-US" dirty="0" smtClean="0"/>
              <a:t>s</a:t>
            </a:r>
            <a:endParaRPr lang="zh-CN" altLang="en-US" dirty="0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403350" y="2085975"/>
            <a:ext cx="6553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under that duck.</a:t>
            </a:r>
          </a:p>
        </p:txBody>
      </p:sp>
      <p:sp>
        <p:nvSpPr>
          <p:cNvPr id="8" name="椭圆 7"/>
          <p:cNvSpPr/>
          <p:nvPr/>
        </p:nvSpPr>
        <p:spPr>
          <a:xfrm>
            <a:off x="1714480" y="5286388"/>
            <a:ext cx="1571636" cy="6429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G_20130530_1038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3" y="3213100"/>
            <a:ext cx="4751387" cy="356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6513" y="809625"/>
            <a:ext cx="5689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dirty="0" smtClean="0">
                <a:solidFill>
                  <a:srgbClr val="CC0000"/>
                </a:solidFill>
              </a:rPr>
              <a:t>The shirts are</a:t>
            </a:r>
            <a:endParaRPr lang="zh-CN" altLang="en-US" dirty="0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42844" y="1698957"/>
            <a:ext cx="200026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dirty="0" smtClean="0"/>
              <a:t>duck</a:t>
            </a:r>
            <a:r>
              <a:rPr lang="zh-CN" altLang="en-US" dirty="0"/>
              <a:t>.</a:t>
            </a:r>
          </a:p>
        </p:txBody>
      </p:sp>
      <p:sp>
        <p:nvSpPr>
          <p:cNvPr id="8" name="椭圆 7"/>
          <p:cNvSpPr/>
          <p:nvPr/>
        </p:nvSpPr>
        <p:spPr>
          <a:xfrm>
            <a:off x="2786050" y="4857760"/>
            <a:ext cx="1571636" cy="6429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929190" y="809625"/>
            <a:ext cx="21531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under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7143768" y="838369"/>
            <a:ext cx="14670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that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1" grpId="0"/>
      <p:bldP spid="7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t0144f8275da40d00c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3" y="3717925"/>
            <a:ext cx="2922587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u=505963932,4059645724&amp;fm=52&amp;gp=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7050" y="4292600"/>
            <a:ext cx="2286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431006" y="785794"/>
            <a:ext cx="30972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There's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143240" y="785794"/>
            <a:ext cx="539115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rgbClr val="CC0000"/>
                </a:solidFill>
              </a:rPr>
              <a:t>a pair of shoes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428596" y="2000240"/>
            <a:ext cx="36591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dirty="0"/>
              <a:t>over there.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bldLvl="0" autoUpdateAnimBg="0"/>
      <p:bldP spid="30726" grpId="0" bldLvl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2"/>
          <p:cNvSpPr>
            <a:spLocks noChangeArrowheads="1" noChangeShapeType="1"/>
          </p:cNvSpPr>
          <p:nvPr/>
        </p:nvSpPr>
        <p:spPr bwMode="auto">
          <a:xfrm>
            <a:off x="612775" y="1192213"/>
            <a:ext cx="4876800" cy="139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960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宋体"/>
                <a:ea typeface="宋体"/>
              </a:rPr>
              <a:t>there is</a:t>
            </a:r>
            <a:endParaRPr lang="zh-CN" altLang="en-US" sz="960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宋体"/>
              <a:ea typeface="宋体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724525" y="1412875"/>
            <a:ext cx="310197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9600"/>
              <a:t>=</a:t>
            </a:r>
          </a:p>
        </p:txBody>
      </p:sp>
      <p:sp>
        <p:nvSpPr>
          <p:cNvPr id="26628" name="WordArt 4" descr="weave"/>
          <p:cNvSpPr>
            <a:spLocks noChangeArrowheads="1" noChangeShapeType="1"/>
          </p:cNvSpPr>
          <p:nvPr/>
        </p:nvSpPr>
        <p:spPr bwMode="auto">
          <a:xfrm>
            <a:off x="3132138" y="3022600"/>
            <a:ext cx="4267200" cy="139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Flat1" dir="r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altLang="zh-CN" sz="960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宋体"/>
                <a:ea typeface="宋体"/>
              </a:rPr>
              <a:t>there's</a:t>
            </a:r>
            <a:endParaRPr lang="zh-CN" altLang="en-US" sz="9600">
              <a:ln w="9525">
                <a:round/>
                <a:headEnd/>
                <a:tailEnd/>
              </a:ln>
              <a:blipFill dpi="0" rotWithShape="0">
                <a:blip r:embed="rId2"/>
                <a:srcRect/>
                <a:tile tx="0" ty="0" sx="100000" sy="100000" flip="none" algn="tl"/>
              </a:blipFill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86116" y="386814"/>
            <a:ext cx="25003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my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000100" y="1921036"/>
            <a:ext cx="25003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your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643570" y="2214554"/>
            <a:ext cx="25003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our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000100" y="4357694"/>
            <a:ext cx="25003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his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143504" y="4357694"/>
            <a:ext cx="25003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her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867276" y="571480"/>
            <a:ext cx="21431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4800" b="1" dirty="0" smtClean="0"/>
              <a:t>我的</a:t>
            </a:r>
            <a:endParaRPr lang="zh-CN" altLang="en-US" sz="4800" b="1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000364" y="2105702"/>
            <a:ext cx="214314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4800" b="1" dirty="0" smtClean="0"/>
              <a:t>你的，你们的</a:t>
            </a:r>
            <a:endParaRPr lang="zh-CN" altLang="en-US" sz="4800" b="1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010416" y="2399220"/>
            <a:ext cx="21431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4800" b="1" dirty="0" smtClean="0"/>
              <a:t>我们的</a:t>
            </a:r>
            <a:endParaRPr lang="zh-CN" altLang="en-US" sz="4800" b="1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428860" y="4542360"/>
            <a:ext cx="21431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4800" b="1" dirty="0" smtClean="0"/>
              <a:t>他的</a:t>
            </a:r>
            <a:endParaRPr lang="zh-CN" altLang="en-US" sz="4800" b="1" dirty="0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6572264" y="4542360"/>
            <a:ext cx="21431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4800" b="1" dirty="0" smtClean="0"/>
              <a:t>她的</a:t>
            </a:r>
            <a:endParaRPr lang="zh-CN" alt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utoUpdateAnimBg="0"/>
      <p:bldP spid="3" grpId="0" bldLvl="0" autoUpdateAnimBg="0"/>
      <p:bldP spid="4" grpId="0" bldLvl="0" autoUpdateAnimBg="0"/>
      <p:bldP spid="5" grpId="0" bldLvl="0" autoUpdateAnimBg="0"/>
      <p:bldP spid="6" grpId="0" bldLvl="0" autoUpdateAnimBg="0"/>
      <p:bldP spid="7" grpId="0" bldLvl="0" autoUpdateAnimBg="0"/>
      <p:bldP spid="8" grpId="0" bldLvl="0" autoUpdateAnimBg="0"/>
      <p:bldP spid="9" grpId="0" bldLvl="0" autoUpdateAnimBg="0"/>
      <p:bldP spid="10" grpId="0" bldLvl="0" autoUpdateAnimBg="0"/>
      <p:bldP spid="11" grpId="0" bldLvl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615951416_78394723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765175"/>
            <a:ext cx="47513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WordArt 3" descr="weave"/>
          <p:cNvSpPr>
            <a:spLocks noChangeArrowheads="1" noChangeShapeType="1"/>
          </p:cNvSpPr>
          <p:nvPr/>
        </p:nvSpPr>
        <p:spPr bwMode="auto">
          <a:xfrm>
            <a:off x="5429256" y="2565400"/>
            <a:ext cx="3429024" cy="21494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Flat1" dir="r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altLang="zh-CN" sz="8000" b="1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宋体"/>
                <a:ea typeface="宋体"/>
              </a:rPr>
              <a:t>sh</a:t>
            </a:r>
            <a:r>
              <a:rPr lang="en-US" altLang="zh-CN" sz="8000" b="1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宋体"/>
                <a:ea typeface="宋体"/>
              </a:rPr>
              <a:t>ir</a:t>
            </a:r>
            <a:r>
              <a:rPr lang="en-US" altLang="zh-CN" sz="8000" b="1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宋体"/>
                <a:ea typeface="宋体"/>
              </a:rPr>
              <a:t>t</a:t>
            </a:r>
            <a:r>
              <a:rPr lang="en-US" altLang="zh-CN" sz="8000" b="1" dirty="0">
                <a:ln w="9525">
                  <a:round/>
                  <a:headEnd/>
                  <a:tailEnd/>
                </a:ln>
                <a:latin typeface="宋体"/>
                <a:ea typeface="宋体"/>
              </a:rPr>
              <a:t>s</a:t>
            </a:r>
            <a:endParaRPr lang="zh-CN" altLang="en-US" sz="8000" b="1" dirty="0">
              <a:ln w="9525">
                <a:round/>
                <a:headEnd/>
                <a:tailEnd/>
              </a:ln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 descr="https://timgsa.baidu.com/timg?image&amp;quality=80&amp;size=b9999_10000&amp;sec=1525753881312&amp;di=2b06d13bc2cc0fe1e2f8a12042e531b4&amp;imgtype=0&amp;src=http%3A%2F%2Fimg.frbiz.com%2Fnimg%2F27%2F4b%2Fab16b4bb50ee6692bdb75f17acfa-0x0-0%2Fchildren_sweater_mmc_0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67" y="214290"/>
            <a:ext cx="2643206" cy="1982404"/>
          </a:xfrm>
          <a:prstGeom prst="rect">
            <a:avLst/>
          </a:prstGeom>
          <a:noFill/>
        </p:spPr>
      </p:pic>
      <p:pic>
        <p:nvPicPr>
          <p:cNvPr id="4" name="Picture 2" descr="https://timgsa.baidu.com/timg?image&amp;quality=80&amp;size=b9999_10000&amp;sec=1525673110913&amp;di=90b7d2298f9db3c2b590df09e0592188&amp;imgtype=jpg&amp;src=http%3A%2F%2Fimg1.imgtn.bdimg.com%2Fit%2Fu%3D692155296%2C431858904%26fm%3D214%26gp%3D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16161" cy="2416161"/>
          </a:xfrm>
          <a:prstGeom prst="rect">
            <a:avLst/>
          </a:prstGeom>
          <a:noFill/>
        </p:spPr>
      </p:pic>
      <p:pic>
        <p:nvPicPr>
          <p:cNvPr id="5" name="Picture 8" descr="https://ss3.bdstatic.com/70cFv8Sh_Q1YnxGkpoWK1HF6hhy/it/u=2670865015,3469525446&amp;fm=27&amp;gp=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714752"/>
            <a:ext cx="1881484" cy="1881484"/>
          </a:xfrm>
          <a:prstGeom prst="rect">
            <a:avLst/>
          </a:prstGeom>
          <a:noFill/>
        </p:spPr>
      </p:pic>
      <p:pic>
        <p:nvPicPr>
          <p:cNvPr id="6" name="Picture 2" descr="https://timgsa.baidu.com/timg?image&amp;quality=80&amp;size=b9999_10000&amp;sec=1525750803792&amp;di=ec2c2500a682a792e7a6ecbc5ecf92c5&amp;imgtype=jpg&amp;src=http%3A%2F%2Fimg3.imgtn.bdimg.com%2Fit%2Fu%3D2907059118%2C1422149991%26fm%3D214%26gp%3D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4167508"/>
            <a:ext cx="1833260" cy="1833260"/>
          </a:xfrm>
          <a:prstGeom prst="rect">
            <a:avLst/>
          </a:prstGeom>
          <a:noFill/>
        </p:spPr>
      </p:pic>
      <p:pic>
        <p:nvPicPr>
          <p:cNvPr id="92166" name="Picture 6" descr="https://ss0.bdstatic.com/70cFvHSh_Q1YnxGkpoWK1HF6hhy/it/u=2442755976,3343915150&amp;fm=27&amp;gp=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3190568"/>
            <a:ext cx="2428875" cy="2857500"/>
          </a:xfrm>
          <a:prstGeom prst="rect">
            <a:avLst/>
          </a:prstGeom>
          <a:noFill/>
        </p:spPr>
      </p:pic>
      <p:pic>
        <p:nvPicPr>
          <p:cNvPr id="92168" name="Picture 8" descr="https://ss1.bdstatic.com/70cFuXSh_Q1YnxGkpoWK1HF6hhy/it/u=2263996290,787918091&amp;fm=27&amp;gp=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41625" y="0"/>
            <a:ext cx="2686050" cy="4029075"/>
          </a:xfrm>
          <a:prstGeom prst="rect">
            <a:avLst/>
          </a:prstGeom>
          <a:noFill/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2357430"/>
            <a:ext cx="25003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j</a:t>
            </a:r>
            <a:r>
              <a:rPr lang="en-US" altLang="zh-CN" b="1" dirty="0" smtClean="0">
                <a:solidFill>
                  <a:srgbClr val="0000FF"/>
                </a:solidFill>
              </a:rPr>
              <a:t>a</a:t>
            </a:r>
            <a:r>
              <a:rPr lang="en-US" altLang="zh-CN" b="1" dirty="0" smtClean="0">
                <a:solidFill>
                  <a:srgbClr val="CC0000"/>
                </a:solidFill>
              </a:rPr>
              <a:t>ck</a:t>
            </a:r>
            <a:r>
              <a:rPr lang="en-US" altLang="zh-CN" b="1" dirty="0" smtClean="0">
                <a:solidFill>
                  <a:srgbClr val="0000FF"/>
                </a:solidFill>
              </a:rPr>
              <a:t>e</a:t>
            </a:r>
            <a:r>
              <a:rPr lang="en-US" altLang="zh-CN" b="1" dirty="0" smtClean="0">
                <a:solidFill>
                  <a:srgbClr val="CC0000"/>
                </a:solidFill>
              </a:rPr>
              <a:t>t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5643578"/>
            <a:ext cx="25003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dr</a:t>
            </a:r>
            <a:r>
              <a:rPr lang="en-US" altLang="zh-CN" b="1" dirty="0" smtClean="0">
                <a:solidFill>
                  <a:srgbClr val="0000FF"/>
                </a:solidFill>
              </a:rPr>
              <a:t>e</a:t>
            </a:r>
            <a:r>
              <a:rPr lang="en-US" altLang="zh-CN" b="1" dirty="0" smtClean="0">
                <a:solidFill>
                  <a:srgbClr val="CC0000"/>
                </a:solidFill>
              </a:rPr>
              <a:t>ss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500330" y="3373093"/>
            <a:ext cx="335753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tr</a:t>
            </a:r>
            <a:r>
              <a:rPr lang="en-US" altLang="zh-CN" b="1" dirty="0" smtClean="0">
                <a:solidFill>
                  <a:srgbClr val="0000FF"/>
                </a:solidFill>
              </a:rPr>
              <a:t>ou</a:t>
            </a:r>
            <a:r>
              <a:rPr lang="en-US" altLang="zh-CN" b="1" dirty="0" smtClean="0">
                <a:solidFill>
                  <a:srgbClr val="CC0000"/>
                </a:solidFill>
              </a:rPr>
              <a:t>s</a:t>
            </a:r>
            <a:r>
              <a:rPr lang="en-US" altLang="zh-CN" b="1" dirty="0" smtClean="0">
                <a:solidFill>
                  <a:srgbClr val="0000FF"/>
                </a:solidFill>
              </a:rPr>
              <a:t>er</a:t>
            </a:r>
            <a:r>
              <a:rPr lang="en-US" altLang="zh-CN" b="1" dirty="0" smtClean="0">
                <a:solidFill>
                  <a:srgbClr val="CC0000"/>
                </a:solidFill>
              </a:rPr>
              <a:t>s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841625" y="5842337"/>
            <a:ext cx="25003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sk</a:t>
            </a:r>
            <a:r>
              <a:rPr lang="en-US" altLang="zh-CN" b="1" dirty="0" smtClean="0">
                <a:solidFill>
                  <a:srgbClr val="0000FF"/>
                </a:solidFill>
              </a:rPr>
              <a:t>ir</a:t>
            </a:r>
            <a:r>
              <a:rPr lang="en-US" altLang="zh-CN" b="1" dirty="0" smtClean="0">
                <a:solidFill>
                  <a:srgbClr val="CC0000"/>
                </a:solidFill>
              </a:rPr>
              <a:t>t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857866" y="2174905"/>
            <a:ext cx="314328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s</a:t>
            </a:r>
            <a:r>
              <a:rPr lang="en-US" altLang="zh-CN" b="1" dirty="0" smtClean="0">
                <a:solidFill>
                  <a:srgbClr val="CC0000"/>
                </a:solidFill>
              </a:rPr>
              <a:t>w</a:t>
            </a:r>
            <a:r>
              <a:rPr lang="en-US" altLang="zh-CN" b="1" dirty="0" smtClean="0">
                <a:solidFill>
                  <a:srgbClr val="0000FF"/>
                </a:solidFill>
              </a:rPr>
              <a:t>ea</a:t>
            </a:r>
            <a:r>
              <a:rPr lang="en-US" altLang="zh-CN" b="1" dirty="0" smtClean="0">
                <a:solidFill>
                  <a:srgbClr val="CC0000"/>
                </a:solidFill>
              </a:rPr>
              <a:t>t</a:t>
            </a:r>
            <a:r>
              <a:rPr lang="en-US" altLang="zh-CN" b="1" dirty="0" smtClean="0">
                <a:solidFill>
                  <a:srgbClr val="0000FF"/>
                </a:solidFill>
              </a:rPr>
              <a:t>er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6072198" y="5842337"/>
            <a:ext cx="250033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j</a:t>
            </a:r>
            <a:r>
              <a:rPr lang="en-US" altLang="zh-CN" b="1" dirty="0" smtClean="0">
                <a:solidFill>
                  <a:srgbClr val="0000FF"/>
                </a:solidFill>
              </a:rPr>
              <a:t>ea</a:t>
            </a:r>
            <a:r>
              <a:rPr lang="en-US" altLang="zh-CN" b="1" dirty="0" smtClean="0">
                <a:solidFill>
                  <a:srgbClr val="FF0000"/>
                </a:solidFill>
              </a:rPr>
              <a:t>n</a:t>
            </a:r>
            <a:r>
              <a:rPr lang="en-US" altLang="zh-CN" b="1" dirty="0" smtClean="0">
                <a:solidFill>
                  <a:srgbClr val="0000FF"/>
                </a:solidFill>
              </a:rPr>
              <a:t>s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utoUpdateAnimBg="0"/>
      <p:bldP spid="11" grpId="0" bldLvl="0" autoUpdateAnimBg="0"/>
      <p:bldP spid="12" grpId="0" bldLvl="0" autoUpdateAnimBg="0"/>
      <p:bldP spid="13" grpId="0" bldLvl="0" autoUpdateAnimBg="0"/>
      <p:bldP spid="14" grpId="0" bldLvl="0" autoUpdateAnimBg="0"/>
      <p:bldP spid="15" grpId="0" bldLvl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timgsa.baidu.com/timg?image&amp;quality=80&amp;size=b9999_10000&amp;sec=1525673110913&amp;di=90b7d2298f9db3c2b590df09e0592188&amp;imgtype=jpg&amp;src=http%3A%2F%2Fimg1.imgtn.bdimg.com%2Fit%2Fu%3D692155296%2C431858904%26fm%3D214%26gp%3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572008"/>
            <a:ext cx="2000264" cy="2000264"/>
          </a:xfrm>
          <a:prstGeom prst="rect">
            <a:avLst/>
          </a:prstGeom>
          <a:noFill/>
        </p:spPr>
      </p:pic>
      <p:sp>
        <p:nvSpPr>
          <p:cNvPr id="32774" name="AutoShape 6" descr="http://img2.imgtn.bdimg.com/it/u=66971912,2042043354&amp;fm=27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776" name="AutoShape 8" descr="http://img2.imgtn.bdimg.com/it/u=66971912,2042043354&amp;fm=27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3554" name="Picture 2" descr="https://timgsa.baidu.com/timg?image&amp;quality=80&amp;size=b9999_10000&amp;sec=1525750803792&amp;di=ec2c2500a682a792e7a6ecbc5ecf92c5&amp;imgtype=jpg&amp;src=http%3A%2F%2Fimg3.imgtn.bdimg.com%2Fit%2Fu%3D2907059118%2C1422149991%26fm%3D214%26gp%3D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799" y="2357430"/>
            <a:ext cx="1833260" cy="1833260"/>
          </a:xfrm>
          <a:prstGeom prst="rect">
            <a:avLst/>
          </a:prstGeom>
          <a:noFill/>
        </p:spPr>
      </p:pic>
      <p:pic>
        <p:nvPicPr>
          <p:cNvPr id="23560" name="Picture 8" descr="https://ss3.bdstatic.com/70cFv8Sh_Q1YnxGkpoWK1HF6hhy/it/u=2670865015,3469525446&amp;fm=27&amp;gp=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160338"/>
            <a:ext cx="1881484" cy="1881484"/>
          </a:xfrm>
          <a:prstGeom prst="rect">
            <a:avLst/>
          </a:prstGeom>
          <a:noFill/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286116" y="386814"/>
            <a:ext cx="31432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This is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857884" y="571480"/>
            <a:ext cx="328611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4800" b="1" dirty="0" smtClean="0"/>
              <a:t>her dress .</a:t>
            </a:r>
            <a:endParaRPr lang="zh-CN" altLang="en-US" sz="4800" b="1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214546" y="2984841"/>
            <a:ext cx="31432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This is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786330" y="3098069"/>
            <a:ext cx="328611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4800" b="1" dirty="0" smtClean="0"/>
              <a:t>her skirt .</a:t>
            </a:r>
            <a:endParaRPr lang="zh-CN" altLang="en-US" sz="4800" b="1" dirty="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366946" y="5286388"/>
            <a:ext cx="31432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This is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143504" y="5286388"/>
            <a:ext cx="328611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4800" b="1" dirty="0" smtClean="0"/>
              <a:t>his jacket .</a:t>
            </a:r>
            <a:endParaRPr lang="zh-CN" alt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utoUpdateAnimBg="0"/>
      <p:bldP spid="10" grpId="0" bldLvl="0" autoUpdateAnimBg="0"/>
      <p:bldP spid="11" grpId="0" bldLvl="0" autoUpdateAnimBg="0"/>
      <p:bldP spid="12" grpId="0" bldLvl="0" autoUpdateAnimBg="0"/>
      <p:bldP spid="13" grpId="0" bldLvl="0" autoUpdateAnimBg="0"/>
      <p:bldP spid="14" grpId="0" bldLvl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timgsa.baidu.com/timg?image&amp;quality=80&amp;size=b9999_10000&amp;sec=1525754237106&amp;di=234630cfb727462be8510766e5bc4d2c&amp;imgtype=0&amp;src=http%3A%2F%2Fwww.szthks.com%2Flocalimg%2F687474703a2f2f6777312e616c6963646e2e636f6d2f62616f2f75706c6f616465642f69312f5442315a4d5a67465658585858614f6158585858585858585858585f2121302d6974656d5f7069632e6a70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642918"/>
            <a:ext cx="3852819" cy="5143513"/>
          </a:xfrm>
          <a:prstGeom prst="rect">
            <a:avLst/>
          </a:prstGeo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852818" y="1142984"/>
            <a:ext cx="50769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This is her…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" y="1"/>
            <a:ext cx="25460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428992" y="928670"/>
            <a:ext cx="507209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This is his…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843808" y="3789040"/>
            <a:ext cx="61926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These are his</a:t>
            </a:r>
            <a:r>
              <a:rPr lang="en-US" altLang="zh-CN" b="1" dirty="0" smtClean="0">
                <a:solidFill>
                  <a:srgbClr val="CC0000"/>
                </a:solidFill>
              </a:rPr>
              <a:t>…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347864" y="2060848"/>
            <a:ext cx="568863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They are his</a:t>
            </a:r>
            <a:r>
              <a:rPr lang="en-US" altLang="zh-CN" b="1" dirty="0" smtClean="0">
                <a:solidFill>
                  <a:srgbClr val="CC0000"/>
                </a:solidFill>
              </a:rPr>
              <a:t>…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utoUpdateAnimBg="0"/>
      <p:bldP spid="5" grpId="0" bldLvl="0" autoUpdateAnimBg="0"/>
      <p:bldP spid="6" grpId="0" bldLvl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" y="1"/>
            <a:ext cx="25460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315142" y="1196752"/>
            <a:ext cx="507209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This is his…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843808" y="3789040"/>
            <a:ext cx="61926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These are his</a:t>
            </a:r>
            <a:r>
              <a:rPr lang="en-US" altLang="zh-CN" b="1" dirty="0" smtClean="0">
                <a:solidFill>
                  <a:srgbClr val="CC0000"/>
                </a:solidFill>
              </a:rPr>
              <a:t>…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006875" y="5385277"/>
            <a:ext cx="568863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They are his</a:t>
            </a:r>
            <a:r>
              <a:rPr lang="en-US" altLang="zh-CN" b="1" dirty="0" smtClean="0">
                <a:solidFill>
                  <a:srgbClr val="CC0000"/>
                </a:solidFill>
              </a:rPr>
              <a:t>…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400214" y="144559"/>
            <a:ext cx="507209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This is </a:t>
            </a:r>
            <a:r>
              <a:rPr lang="en-US" altLang="zh-CN" b="1" dirty="0" smtClean="0">
                <a:solidFill>
                  <a:srgbClr val="CC0000"/>
                </a:solidFill>
              </a:rPr>
              <a:t>my…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315142" y="2423217"/>
            <a:ext cx="507209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C0000"/>
                </a:solidFill>
              </a:rPr>
              <a:t>This is </a:t>
            </a:r>
            <a:r>
              <a:rPr lang="en-US" altLang="zh-CN" b="1" dirty="0" smtClean="0">
                <a:solidFill>
                  <a:srgbClr val="CC0000"/>
                </a:solidFill>
              </a:rPr>
              <a:t>her… </a:t>
            </a:r>
            <a:endParaRPr lang="zh-CN" altLang="en-US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29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utoUpdateAnimBg="0"/>
      <p:bldP spid="5" grpId="0" bldLvl="0" autoUpdateAnimBg="0"/>
      <p:bldP spid="6" grpId="0" bldLvl="0" autoUpdateAnimBg="0"/>
      <p:bldP spid="7" grpId="0" bldLvl="0" autoUpdateAnimBg="0"/>
      <p:bldP spid="8" grpId="0" bldLvl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 descr="https://ss1.bdstatic.com/70cFvXSh_Q1YnxGkpoWK1HF6hhy/it/u=1958851169,570685382&amp;fm=27&amp;gp=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5"/>
            <a:ext cx="3321867" cy="3321867"/>
          </a:xfrm>
          <a:prstGeom prst="rect">
            <a:avLst/>
          </a:prstGeom>
          <a:noFill/>
        </p:spPr>
      </p:pic>
      <p:pic>
        <p:nvPicPr>
          <p:cNvPr id="91142" name="Picture 6" descr="https://timgsa.baidu.com/timg?image&amp;quality=80&amp;size=b9999_10000&amp;sec=1525751232891&amp;di=f1ac9b9a2f3ba69440ab09b0b93f8e7e&amp;imgtype=0&amp;src=http%3A%2F%2Fimg004.hc360.cn%2Fm1%2FM06%2F39%2F3F%2FwKhQb1QmCRqEL1X1AAAAACnXugo9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308" y="3536133"/>
            <a:ext cx="3610724" cy="3321867"/>
          </a:xfrm>
          <a:prstGeom prst="rect">
            <a:avLst/>
          </a:prstGeom>
          <a:noFill/>
        </p:spPr>
      </p:pic>
      <p:pic>
        <p:nvPicPr>
          <p:cNvPr id="6" name="Picture 2" descr="https://timgsa.baidu.com/timg?image&amp;quality=80&amp;size=b9999_10000&amp;sec=1525751277965&amp;di=b1b2379d6a03d99f29f1421fc7cf7560&amp;imgtype=0&amp;src=http%3A%2F%2Fimgsrc.baidu.com%2Fimgad%2Fpic%2Fitem%2Fd6ca7bcb0a46f21f5b963f7bfd246b600c33ae7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71414"/>
            <a:ext cx="2356198" cy="4740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0" y="685800"/>
            <a:ext cx="914400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800" i="1" spc="-300" dirty="0" smtClean="0"/>
              <a:t>Module </a:t>
            </a:r>
            <a:r>
              <a:rPr lang="en-US" altLang="zh-CN" sz="4800" i="1" spc="-300" dirty="0"/>
              <a:t>8 Unit 1</a:t>
            </a:r>
          </a:p>
          <a:p>
            <a:pPr algn="ctr">
              <a:spcBef>
                <a:spcPct val="50000"/>
              </a:spcBef>
            </a:pPr>
            <a:r>
              <a:rPr lang="en-US" altLang="zh-CN" sz="6000" b="1" spc="-300" dirty="0"/>
              <a:t>There’s a pair of shorts under that duck.</a:t>
            </a:r>
          </a:p>
        </p:txBody>
      </p:sp>
      <p:sp>
        <p:nvSpPr>
          <p:cNvPr id="7" name="矩形 6"/>
          <p:cNvSpPr/>
          <p:nvPr/>
        </p:nvSpPr>
        <p:spPr>
          <a:xfrm>
            <a:off x="1563003" y="5029200"/>
            <a:ext cx="6017994" cy="533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</a:t>
            </a:r>
            <a:r>
              <a:rPr lang="en-US" altLang="zh-CN" sz="2800" b="1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800" b="1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模板网</a:t>
            </a:r>
            <a:r>
              <a:rPr lang="en-US" altLang="zh-CN" sz="2800" b="1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-WWW.1PPT.COM</a:t>
            </a:r>
            <a:endParaRPr lang="en-US" altLang="zh-CN" sz="2800" b="1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81000" y="3429000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pic>
        <p:nvPicPr>
          <p:cNvPr id="8208" name="Picture 16" descr="图片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85800" y="2590800"/>
            <a:ext cx="7010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/>
              <a:t>Where are </a:t>
            </a:r>
            <a:r>
              <a:rPr lang="en-US" altLang="zh-CN" sz="3600" b="1" dirty="0" err="1"/>
              <a:t>Daming’s</a:t>
            </a:r>
            <a:r>
              <a:rPr lang="en-US" altLang="zh-CN" sz="3600" b="1" dirty="0"/>
              <a:t> shoes?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533400" y="838200"/>
            <a:ext cx="609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/>
              <a:t>Listen and point: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81000" y="3429000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pic>
        <p:nvPicPr>
          <p:cNvPr id="25603" name="Picture 3" descr="图片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990600" y="2057400"/>
            <a:ext cx="609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/>
              <a:t>Listen and repeat: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U`}@U19Y}M`A0JG)RXT{V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228600"/>
            <a:ext cx="6324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0" y="5562600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600" b="1" dirty="0"/>
              <a:t>There’s a pair of shorts under that duck.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0193734a1d73f2b73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158" y="1071546"/>
            <a:ext cx="3810000" cy="3810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786314" y="2070100"/>
            <a:ext cx="379891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9600" dirty="0" smtClean="0">
                <a:solidFill>
                  <a:srgbClr val="FF0000"/>
                </a:solidFill>
              </a:rPr>
              <a:t>sh</a:t>
            </a:r>
            <a:r>
              <a:rPr lang="zh-CN" altLang="en-US" sz="9600" dirty="0" smtClean="0"/>
              <a:t>or</a:t>
            </a:r>
            <a:r>
              <a:rPr lang="zh-CN" altLang="en-US" sz="9600" dirty="0" smtClean="0">
                <a:solidFill>
                  <a:srgbClr val="FF0000"/>
                </a:solidFill>
              </a:rPr>
              <a:t>t</a:t>
            </a:r>
            <a:endParaRPr lang="zh-CN" altLang="en-US" sz="9600" dirty="0"/>
          </a:p>
        </p:txBody>
      </p:sp>
      <p:sp>
        <p:nvSpPr>
          <p:cNvPr id="4" name="矩形 3"/>
          <p:cNvSpPr/>
          <p:nvPr/>
        </p:nvSpPr>
        <p:spPr>
          <a:xfrm>
            <a:off x="7572396" y="2073654"/>
            <a:ext cx="80021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600" dirty="0" smtClean="0">
                <a:solidFill>
                  <a:srgbClr val="000000"/>
                </a:solidFill>
              </a:rPr>
              <a:t>s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ldLvl="0" autoUpdateAnimBg="0"/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YHU57K`]A%9IDY2[]OVTK(J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3000" y="381000"/>
            <a:ext cx="6248400" cy="5140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04800" y="5562600"/>
            <a:ext cx="8534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/>
              <a:t>There’s a pair of shoes over there</a:t>
            </a:r>
            <a:r>
              <a:rPr lang="en-US" altLang="zh-CN" sz="4000" b="1" dirty="0" smtClean="0"/>
              <a:t>. </a:t>
            </a:r>
            <a:endParaRPr lang="en-US" altLang="zh-C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spect="1" noChangeArrowheads="1"/>
          </p:cNvSpPr>
          <p:nvPr/>
        </p:nvSpPr>
        <p:spPr bwMode="auto">
          <a:xfrm>
            <a:off x="468313" y="476250"/>
            <a:ext cx="8135937" cy="610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9144000" cy="672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6388" name="Picture 5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475" y="4724400"/>
            <a:ext cx="1439863" cy="157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6389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2819400"/>
            <a:ext cx="850900" cy="101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6390" name="Picture 7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4221163"/>
            <a:ext cx="1223962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sp>
        <p:nvSpPr>
          <p:cNvPr id="16391" name="Oval 9"/>
          <p:cNvSpPr>
            <a:spLocks noChangeArrowheads="1"/>
          </p:cNvSpPr>
          <p:nvPr/>
        </p:nvSpPr>
        <p:spPr bwMode="auto">
          <a:xfrm flipV="1">
            <a:off x="468313" y="476250"/>
            <a:ext cx="8135937" cy="1588"/>
          </a:xfrm>
          <a:prstGeom prst="ellipse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9095" tIns="24547" rIns="49095" bIns="24547" anchor="ctr"/>
          <a:lstStyle/>
          <a:p>
            <a:pPr algn="ctr"/>
            <a:endParaRPr lang="zh-CN" altLang="zh-CN" b="1"/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684213" y="2708275"/>
            <a:ext cx="1152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cows</a:t>
            </a:r>
          </a:p>
        </p:txBody>
      </p:sp>
      <p:sp>
        <p:nvSpPr>
          <p:cNvPr id="16393" name="Text Box 11"/>
          <p:cNvSpPr txBox="1">
            <a:spLocks noChangeArrowheads="1"/>
          </p:cNvSpPr>
          <p:nvPr/>
        </p:nvSpPr>
        <p:spPr bwMode="auto">
          <a:xfrm>
            <a:off x="3203575" y="4221163"/>
            <a:ext cx="1152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cats</a:t>
            </a:r>
          </a:p>
        </p:txBody>
      </p:sp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2895600" y="2362200"/>
            <a:ext cx="1817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chickens</a:t>
            </a:r>
          </a:p>
        </p:txBody>
      </p:sp>
      <p:sp>
        <p:nvSpPr>
          <p:cNvPr id="16395" name="Text Box 13"/>
          <p:cNvSpPr txBox="1">
            <a:spLocks noChangeArrowheads="1"/>
          </p:cNvSpPr>
          <p:nvPr/>
        </p:nvSpPr>
        <p:spPr bwMode="auto">
          <a:xfrm>
            <a:off x="5562600" y="2286000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ducks</a:t>
            </a:r>
          </a:p>
        </p:txBody>
      </p:sp>
      <p:pic>
        <p:nvPicPr>
          <p:cNvPr id="16396" name="Picture 14" descr="]OR9IJUEYK$5C6MFSL0XZ}3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950" y="5013325"/>
            <a:ext cx="1655763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7" name="Text Box 15"/>
          <p:cNvSpPr txBox="1">
            <a:spLocks noChangeArrowheads="1"/>
          </p:cNvSpPr>
          <p:nvPr/>
        </p:nvSpPr>
        <p:spPr bwMode="auto">
          <a:xfrm>
            <a:off x="7380288" y="4437063"/>
            <a:ext cx="1152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dogs</a:t>
            </a:r>
          </a:p>
        </p:txBody>
      </p:sp>
      <p:pic>
        <p:nvPicPr>
          <p:cNvPr id="16398" name="Picture 16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4076700"/>
            <a:ext cx="110966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sp>
        <p:nvSpPr>
          <p:cNvPr id="16399" name="WordArt 17"/>
          <p:cNvSpPr>
            <a:spLocks noChangeArrowheads="1" noChangeShapeType="1" noTextEdit="1"/>
          </p:cNvSpPr>
          <p:nvPr/>
        </p:nvSpPr>
        <p:spPr bwMode="auto">
          <a:xfrm>
            <a:off x="2514600" y="1066800"/>
            <a:ext cx="3959225" cy="914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altLang="zh-CN" sz="3600" kern="10">
                <a:ln w="190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宋体"/>
                <a:ea typeface="宋体"/>
              </a:rPr>
              <a:t>Farm</a:t>
            </a:r>
            <a:endParaRPr lang="zh-CN" altLang="en-US" sz="3600" kern="10">
              <a:ln w="19050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latin typeface="宋体"/>
              <a:ea typeface="宋体"/>
            </a:endParaRPr>
          </a:p>
        </p:txBody>
      </p:sp>
      <p:sp>
        <p:nvSpPr>
          <p:cNvPr id="16400" name="Text Box 18"/>
          <p:cNvSpPr txBox="1">
            <a:spLocks noChangeArrowheads="1"/>
          </p:cNvSpPr>
          <p:nvPr/>
        </p:nvSpPr>
        <p:spPr bwMode="auto">
          <a:xfrm>
            <a:off x="5257800" y="5105400"/>
            <a:ext cx="15128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pigs</a:t>
            </a:r>
          </a:p>
        </p:txBody>
      </p:sp>
      <p:pic>
        <p:nvPicPr>
          <p:cNvPr id="16401" name="Picture 21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3429000"/>
            <a:ext cx="1109662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6402" name="Picture 2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8" y="5084763"/>
            <a:ext cx="1011237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6403" name="Picture 2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3141663"/>
            <a:ext cx="419100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6404" name="Picture 26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9563" y="3141663"/>
            <a:ext cx="419100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6405" name="Picture 27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388" y="2997200"/>
            <a:ext cx="419100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6406" name="Picture 28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6200" y="2971800"/>
            <a:ext cx="419100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E4A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1C1C1C"/>
                  </a:outerShdw>
                </a:effectLst>
              </a14:hiddenEffects>
            </a:ext>
          </a:extLst>
        </p:spPr>
      </p:pic>
      <p:pic>
        <p:nvPicPr>
          <p:cNvPr id="16407" name="Picture 29" descr="O(9]8O8JF3@TGX8CJX%]{[B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5715000"/>
            <a:ext cx="10668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8" name="Picture 30" descr="XG)]GDM]W5AS0NX)0SHM9F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2895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9" name="Picture 31" descr="XG)]GDM]W5AS0NX)0SHM9FP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600" y="28956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0" name="Picture 32" descr="O(9]8O8JF3@TGX8CJX%]{[B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5715000"/>
            <a:ext cx="10668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0" y="0"/>
            <a:ext cx="46355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6600" b="1" i="1">
                <a:solidFill>
                  <a:schemeClr val="folHlink"/>
                </a:solidFill>
                <a:latin typeface="Comic Sans MS" pitchFamily="66" charset="0"/>
              </a:rPr>
              <a:t>Let’s guess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 descr="b_133006067419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0" y="2286000"/>
            <a:ext cx="297180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85871925348db08f8b82a15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4114800"/>
            <a:ext cx="274320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 descr="201564-120GZ114405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5181600"/>
            <a:ext cx="10668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9" descr="P$NPHF$M20}_EC@Y82$X}8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09800"/>
            <a:ext cx="66389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10"/>
          <p:cNvSpPr txBox="1">
            <a:spLocks noChangeArrowheads="1"/>
          </p:cNvSpPr>
          <p:nvPr/>
        </p:nvSpPr>
        <p:spPr bwMode="auto">
          <a:xfrm>
            <a:off x="3962400" y="457200"/>
            <a:ext cx="4267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0" b="1">
                <a:solidFill>
                  <a:srgbClr val="FF0000"/>
                </a:solidFill>
              </a:rPr>
              <a:t>park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49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1" name="Text Box 7"/>
          <p:cNvSpPr txBox="1">
            <a:spLocks noChangeArrowheads="1"/>
          </p:cNvSpPr>
          <p:nvPr/>
        </p:nvSpPr>
        <p:spPr bwMode="auto">
          <a:xfrm>
            <a:off x="0" y="-152400"/>
            <a:ext cx="5440363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6600" b="1" i="1">
                <a:solidFill>
                  <a:srgbClr val="FF0000"/>
                </a:solidFill>
                <a:latin typeface="Comic Sans MS" pitchFamily="66" charset="0"/>
              </a:rPr>
              <a:t>Look and say</a:t>
            </a:r>
          </a:p>
        </p:txBody>
      </p:sp>
      <p:sp>
        <p:nvSpPr>
          <p:cNvPr id="32772" name="Rectangle 11"/>
          <p:cNvSpPr>
            <a:spLocks noChangeArrowheads="1"/>
          </p:cNvSpPr>
          <p:nvPr/>
        </p:nvSpPr>
        <p:spPr bwMode="auto">
          <a:xfrm>
            <a:off x="304800" y="5638800"/>
            <a:ext cx="83804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CCCC00"/>
                </a:solidFill>
                <a:latin typeface="Comic Sans MS" pitchFamily="66" charset="0"/>
              </a:rPr>
              <a:t>There is a pair of socks on the bed.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u=3423944966,2936597896&amp;fm=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4343400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46063" y="4721225"/>
            <a:ext cx="84375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6000" b="1">
                <a:solidFill>
                  <a:srgbClr val="3333FF"/>
                </a:solidFill>
                <a:latin typeface="Comic Sans MS" pitchFamily="66" charset="0"/>
              </a:rPr>
              <a:t>There is a basketball.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152400"/>
            <a:ext cx="3805238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0" y="3886200"/>
            <a:ext cx="1143000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55600" y="5257800"/>
            <a:ext cx="878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3333FF"/>
                </a:solidFill>
                <a:latin typeface="Comic Sans MS" pitchFamily="66" charset="0"/>
              </a:rPr>
              <a:t>There is a basketball under the chair.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457200" y="4953000"/>
            <a:ext cx="84963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4800" b="1">
                <a:solidFill>
                  <a:srgbClr val="3333FF"/>
                </a:solidFill>
                <a:latin typeface="Comic Sans MS" pitchFamily="66" charset="0"/>
              </a:rPr>
              <a:t>There are four basketballs.</a:t>
            </a:r>
          </a:p>
        </p:txBody>
      </p:sp>
      <p:pic>
        <p:nvPicPr>
          <p:cNvPr id="35843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762000"/>
            <a:ext cx="3810000" cy="374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304800"/>
            <a:ext cx="5729288" cy="443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1981200" cy="194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73050" y="4267200"/>
            <a:ext cx="80375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b="1">
                <a:solidFill>
                  <a:srgbClr val="3333FF"/>
                </a:solidFill>
                <a:latin typeface="Comic Sans MS" pitchFamily="66" charset="0"/>
              </a:rPr>
              <a:t>There are four basketballs on the bed.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u=2913421563,3441708449&amp;fm=23&amp;gp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533400"/>
            <a:ext cx="3581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914400" y="4724400"/>
            <a:ext cx="75406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6000" b="1">
                <a:solidFill>
                  <a:srgbClr val="3333FF"/>
                </a:solidFill>
                <a:latin typeface="Comic Sans MS" pitchFamily="66" charset="0"/>
              </a:rPr>
              <a:t>There is a football.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WordArt 3"/>
          <p:cNvSpPr>
            <a:spLocks noChangeArrowheads="1" noChangeShapeType="1"/>
          </p:cNvSpPr>
          <p:nvPr/>
        </p:nvSpPr>
        <p:spPr bwMode="auto">
          <a:xfrm>
            <a:off x="5857916" y="357166"/>
            <a:ext cx="3000364" cy="1042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72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short</a:t>
            </a:r>
            <a:r>
              <a:rPr lang="en-US" altLang="zh-CN" sz="72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/>
                <a:ea typeface="宋体"/>
              </a:rPr>
              <a:t>s</a:t>
            </a:r>
            <a:endParaRPr lang="zh-CN" altLang="en-US" sz="72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/>
              <a:ea typeface="宋体"/>
            </a:endParaRPr>
          </a:p>
        </p:txBody>
      </p:sp>
      <p:sp>
        <p:nvSpPr>
          <p:cNvPr id="4" name="WordArt 2"/>
          <p:cNvSpPr>
            <a:spLocks noChangeArrowheads="1" noChangeShapeType="1"/>
          </p:cNvSpPr>
          <p:nvPr/>
        </p:nvSpPr>
        <p:spPr bwMode="auto">
          <a:xfrm>
            <a:off x="328602" y="500042"/>
            <a:ext cx="5243530" cy="11858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en-US" altLang="zh-CN" sz="9600" dirty="0">
                <a:latin typeface="宋体"/>
                <a:ea typeface="宋体"/>
              </a:rPr>
              <a:t>a p</a:t>
            </a:r>
            <a:r>
              <a:rPr lang="en-US" altLang="zh-CN" sz="9600" dirty="0">
                <a:solidFill>
                  <a:srgbClr val="FF0000"/>
                </a:solidFill>
                <a:latin typeface="宋体"/>
                <a:ea typeface="宋体"/>
              </a:rPr>
              <a:t>air</a:t>
            </a:r>
            <a:r>
              <a:rPr lang="en-US" altLang="zh-CN" sz="9600" dirty="0">
                <a:latin typeface="宋体"/>
                <a:ea typeface="宋体"/>
              </a:rPr>
              <a:t> of</a:t>
            </a:r>
            <a:endParaRPr lang="zh-CN" altLang="en-US" sz="9600" dirty="0">
              <a:latin typeface="宋体"/>
              <a:ea typeface="宋体"/>
            </a:endParaRPr>
          </a:p>
        </p:txBody>
      </p:sp>
      <p:pic>
        <p:nvPicPr>
          <p:cNvPr id="5" name="Picture 2" descr="t0193734a1d73f2b7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984" y="2285992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2362200"/>
            <a:ext cx="5600700" cy="300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400" y="381000"/>
            <a:ext cx="197167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0" y="5680075"/>
            <a:ext cx="86629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4400" b="1">
                <a:solidFill>
                  <a:srgbClr val="3333FF"/>
                </a:solidFill>
                <a:latin typeface="Comic Sans MS" pitchFamily="66" charset="0"/>
              </a:rPr>
              <a:t>There is a football on the car.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04800" y="4724400"/>
            <a:ext cx="8483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5400" b="1">
                <a:solidFill>
                  <a:srgbClr val="3333FF"/>
                </a:solidFill>
                <a:latin typeface="Comic Sans MS" pitchFamily="66" charset="0"/>
              </a:rPr>
              <a:t>There are two footballs.</a:t>
            </a:r>
          </a:p>
        </p:txBody>
      </p:sp>
      <p:pic>
        <p:nvPicPr>
          <p:cNvPr id="39939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762000"/>
            <a:ext cx="6086475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5867400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1981200"/>
            <a:ext cx="4038600" cy="189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304800" y="4989513"/>
            <a:ext cx="82518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b="1">
                <a:solidFill>
                  <a:srgbClr val="3333FF"/>
                </a:solidFill>
                <a:latin typeface="Comic Sans MS" pitchFamily="66" charset="0"/>
              </a:rPr>
              <a:t>There are two footballs under the desk.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762000"/>
            <a:ext cx="4267200" cy="321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84163" y="4800600"/>
            <a:ext cx="885983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5400" b="1">
                <a:solidFill>
                  <a:srgbClr val="3333FF"/>
                </a:solidFill>
                <a:latin typeface="Comic Sans MS" pitchFamily="66" charset="0"/>
              </a:rPr>
              <a:t>There is a ping-pong ball.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533400"/>
            <a:ext cx="4572000" cy="420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81000" y="5375275"/>
            <a:ext cx="84328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4000" b="1">
                <a:solidFill>
                  <a:srgbClr val="3333FF"/>
                </a:solidFill>
                <a:latin typeface="Comic Sans MS" pitchFamily="66" charset="0"/>
              </a:rPr>
              <a:t>There are three ping-pong balls.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3810000"/>
            <a:ext cx="2057400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730250" y="5718175"/>
            <a:ext cx="824547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4000" b="1">
                <a:solidFill>
                  <a:srgbClr val="FF0000"/>
                </a:solidFill>
                <a:latin typeface="Comic Sans MS" pitchFamily="66" charset="0"/>
              </a:rPr>
              <a:t>There is a ping-pong ball here. </a:t>
            </a:r>
          </a:p>
        </p:txBody>
      </p:sp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22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0" y="2362200"/>
            <a:ext cx="8975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b="1">
                <a:solidFill>
                  <a:srgbClr val="0000CC"/>
                </a:solidFill>
                <a:latin typeface="Comic Sans MS" pitchFamily="66" charset="0"/>
              </a:rPr>
              <a:t>There are three ping-pong balls over there.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4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  <p:bldP spid="194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WordArt 2"/>
          <p:cNvSpPr>
            <a:spLocks noChangeArrowheads="1" noChangeShapeType="1"/>
          </p:cNvSpPr>
          <p:nvPr/>
        </p:nvSpPr>
        <p:spPr bwMode="auto">
          <a:xfrm>
            <a:off x="1500166" y="1123950"/>
            <a:ext cx="6315100" cy="187642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en-US" altLang="zh-CN" sz="9600" dirty="0">
                <a:latin typeface="宋体"/>
                <a:ea typeface="宋体"/>
              </a:rPr>
              <a:t>a</a:t>
            </a:r>
            <a:r>
              <a:rPr lang="en-US" altLang="zh-CN" sz="9600" dirty="0">
                <a:gradFill rotWithShape="0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宋体"/>
                <a:ea typeface="宋体"/>
              </a:rPr>
              <a:t> </a:t>
            </a:r>
            <a:r>
              <a:rPr lang="en-US" altLang="zh-CN" sz="9600" dirty="0">
                <a:latin typeface="宋体"/>
                <a:ea typeface="宋体"/>
              </a:rPr>
              <a:t>p</a:t>
            </a:r>
            <a:r>
              <a:rPr lang="en-US" altLang="zh-CN" sz="9600" dirty="0">
                <a:solidFill>
                  <a:srgbClr val="FF0000"/>
                </a:solidFill>
                <a:latin typeface="宋体"/>
                <a:ea typeface="宋体"/>
              </a:rPr>
              <a:t>air</a:t>
            </a:r>
            <a:r>
              <a:rPr lang="en-US" altLang="zh-CN" sz="9600" dirty="0">
                <a:gradFill rotWithShape="0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宋体"/>
                <a:ea typeface="宋体"/>
              </a:rPr>
              <a:t> </a:t>
            </a:r>
            <a:r>
              <a:rPr lang="en-US" altLang="zh-CN" sz="9600" dirty="0">
                <a:latin typeface="宋体"/>
                <a:ea typeface="宋体"/>
              </a:rPr>
              <a:t>of</a:t>
            </a:r>
            <a:endParaRPr lang="zh-CN" altLang="en-US" sz="9600" dirty="0">
              <a:latin typeface="宋体"/>
              <a:ea typeface="宋体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930400" y="3541713"/>
            <a:ext cx="602615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一对，一双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/>
          </p:cNvSpPr>
          <p:nvPr/>
        </p:nvSpPr>
        <p:spPr bwMode="auto">
          <a:xfrm>
            <a:off x="5429256" y="2500306"/>
            <a:ext cx="3143272" cy="21431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80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effectLst>
                  <a:outerShdw dist="38100" algn="ctr" rotWithShape="0">
                    <a:srgbClr val="9999FF"/>
                  </a:outerShdw>
                </a:effectLst>
                <a:latin typeface="宋体"/>
                <a:ea typeface="宋体"/>
              </a:rPr>
              <a:t>s</a:t>
            </a:r>
            <a:r>
              <a:rPr lang="en-US" altLang="zh-CN" sz="80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algn="ctr" rotWithShape="0">
                    <a:srgbClr val="9999FF"/>
                  </a:outerShdw>
                </a:effectLst>
                <a:latin typeface="宋体"/>
                <a:ea typeface="宋体"/>
              </a:rPr>
              <a:t>o</a:t>
            </a:r>
            <a:r>
              <a:rPr lang="en-US" altLang="zh-CN" sz="80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algn="ctr" rotWithShape="0">
                    <a:srgbClr val="9999FF"/>
                  </a:outerShdw>
                </a:effectLst>
                <a:latin typeface="宋体"/>
                <a:ea typeface="宋体"/>
              </a:rPr>
              <a:t>ck</a:t>
            </a:r>
            <a:endParaRPr lang="zh-CN" altLang="en-US" sz="80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algn="ctr" rotWithShape="0">
                  <a:srgbClr val="9999FF"/>
                </a:outerShdw>
              </a:effectLst>
              <a:latin typeface="宋体"/>
              <a:ea typeface="宋体"/>
            </a:endParaRPr>
          </a:p>
        </p:txBody>
      </p:sp>
      <p:pic>
        <p:nvPicPr>
          <p:cNvPr id="11267" name="Picture 3" descr="t017bb0a76d8ac1b6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1000108"/>
            <a:ext cx="4300555" cy="430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t01b46162bca49485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43372" cy="414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2"/>
          <p:cNvSpPr>
            <a:spLocks noChangeArrowheads="1" noChangeShapeType="1"/>
          </p:cNvSpPr>
          <p:nvPr/>
        </p:nvSpPr>
        <p:spPr bwMode="auto">
          <a:xfrm>
            <a:off x="642910" y="4357694"/>
            <a:ext cx="5072098" cy="21431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80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algn="ctr" rotWithShape="0">
                    <a:srgbClr val="9999FF"/>
                  </a:outerShdw>
                </a:effectLst>
                <a:latin typeface="宋体"/>
                <a:ea typeface="宋体"/>
              </a:rPr>
              <a:t>a pair of </a:t>
            </a:r>
            <a:endParaRPr lang="zh-CN" altLang="en-US" sz="80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algn="ctr" rotWithShape="0">
                  <a:srgbClr val="9999FF"/>
                </a:outerShdw>
              </a:effectLst>
              <a:latin typeface="宋体"/>
              <a:ea typeface="宋体"/>
            </a:endParaRPr>
          </a:p>
        </p:txBody>
      </p:sp>
      <p:sp>
        <p:nvSpPr>
          <p:cNvPr id="6" name="WordArt 2"/>
          <p:cNvSpPr>
            <a:spLocks noChangeArrowheads="1" noChangeShapeType="1"/>
          </p:cNvSpPr>
          <p:nvPr/>
        </p:nvSpPr>
        <p:spPr bwMode="auto">
          <a:xfrm>
            <a:off x="5715008" y="4143372"/>
            <a:ext cx="3143272" cy="21431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80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effectLst>
                  <a:outerShdw dist="38100" algn="ctr" rotWithShape="0">
                    <a:srgbClr val="9999FF"/>
                  </a:outerShdw>
                </a:effectLst>
                <a:latin typeface="宋体"/>
                <a:ea typeface="宋体"/>
              </a:rPr>
              <a:t>s</a:t>
            </a:r>
            <a:r>
              <a:rPr lang="en-US" altLang="zh-CN" sz="80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algn="ctr" rotWithShape="0">
                    <a:srgbClr val="9999FF"/>
                  </a:outerShdw>
                </a:effectLst>
                <a:latin typeface="宋体"/>
                <a:ea typeface="宋体"/>
              </a:rPr>
              <a:t>o</a:t>
            </a:r>
            <a:r>
              <a:rPr lang="en-US" altLang="zh-CN" sz="80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algn="ctr" rotWithShape="0">
                    <a:srgbClr val="9999FF"/>
                  </a:outerShdw>
                </a:effectLst>
                <a:latin typeface="宋体"/>
                <a:ea typeface="宋体"/>
              </a:rPr>
              <a:t>ck</a:t>
            </a:r>
            <a:r>
              <a:rPr lang="en-US" altLang="zh-CN" sz="80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effectLst>
                  <a:outerShdw dist="38100" algn="ctr" rotWithShape="0">
                    <a:srgbClr val="9999FF"/>
                  </a:outerShdw>
                </a:effectLst>
                <a:latin typeface="宋体"/>
                <a:ea typeface="宋体"/>
              </a:rPr>
              <a:t>s</a:t>
            </a:r>
            <a:endParaRPr lang="zh-CN" altLang="en-US" sz="80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effectLst>
                <a:outerShdw dist="38100" algn="ctr" rotWithShape="0">
                  <a:srgbClr val="9999FF"/>
                </a:outerShdw>
              </a:effectLst>
              <a:latin typeface="宋体"/>
              <a:ea typeface="宋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第一PPT模板网-WWW.1PPT.COM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第一PPT模板网-WWW.1PPT.COM ">
  <a:themeElements>
    <a:clrScheme name="默认设计模板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3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</TotalTime>
  <Pages>0</Pages>
  <Words>981</Words>
  <Characters>0</Characters>
  <Application>Microsoft Office PowerPoint</Application>
  <DocSecurity>0</DocSecurity>
  <PresentationFormat>全屏显示(4:3)</PresentationFormat>
  <Lines>0</Lines>
  <Paragraphs>204</Paragraphs>
  <Slides>65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65</vt:i4>
      </vt:variant>
    </vt:vector>
  </HeadingPairs>
  <TitlesOfParts>
    <vt:vector size="72" baseType="lpstr">
      <vt:lpstr>宋体</vt:lpstr>
      <vt:lpstr>微软雅黑</vt:lpstr>
      <vt:lpstr>Arial</vt:lpstr>
      <vt:lpstr>Calibri</vt:lpstr>
      <vt:lpstr>Comic Sans MS</vt:lpstr>
      <vt:lpstr>第一PPT模板网-WWW.1PPT.COM</vt:lpstr>
      <vt:lpstr>第一PPT模板网-WWW.1PPT.COM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www.edudown.net</Manager>
  <Company>www.edudown.net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第一PPT模板网-WWW.1PPT.COM_x000d_
</dc:description>
  <cp:lastModifiedBy>tw</cp:lastModifiedBy>
  <cp:revision>33</cp:revision>
  <dcterms:created xsi:type="dcterms:W3CDTF">2013-05-29T08:42:21Z</dcterms:created>
  <dcterms:modified xsi:type="dcterms:W3CDTF">2018-05-11T06:23:57Z</dcterms:modified>
  <cp:category>第一PPT模板网-WWW.1PPT.COM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2052-8.1.0.3483</vt:lpwstr>
  </property>
</Properties>
</file>