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8"/>
  </p:notesMasterIdLst>
  <p:sldIdLst>
    <p:sldId id="280" r:id="rId3"/>
    <p:sldId id="365" r:id="rId4"/>
    <p:sldId id="257" r:id="rId5"/>
    <p:sldId id="258" r:id="rId6"/>
    <p:sldId id="262" r:id="rId7"/>
    <p:sldId id="261" r:id="rId8"/>
    <p:sldId id="311" r:id="rId9"/>
    <p:sldId id="260" r:id="rId10"/>
    <p:sldId id="259" r:id="rId11"/>
    <p:sldId id="263" r:id="rId12"/>
    <p:sldId id="264" r:id="rId13"/>
    <p:sldId id="312" r:id="rId14"/>
    <p:sldId id="265" r:id="rId15"/>
    <p:sldId id="256" r:id="rId16"/>
    <p:sldId id="356" r:id="rId17"/>
    <p:sldId id="357" r:id="rId18"/>
    <p:sldId id="358" r:id="rId19"/>
    <p:sldId id="359" r:id="rId20"/>
    <p:sldId id="266" r:id="rId21"/>
    <p:sldId id="268" r:id="rId22"/>
    <p:sldId id="360" r:id="rId23"/>
    <p:sldId id="361" r:id="rId24"/>
    <p:sldId id="362" r:id="rId25"/>
    <p:sldId id="363" r:id="rId26"/>
    <p:sldId id="267" r:id="rId27"/>
    <p:sldId id="272" r:id="rId28"/>
    <p:sldId id="364" r:id="rId29"/>
    <p:sldId id="274" r:id="rId30"/>
    <p:sldId id="273" r:id="rId31"/>
    <p:sldId id="355" r:id="rId32"/>
    <p:sldId id="275" r:id="rId33"/>
    <p:sldId id="276" r:id="rId34"/>
    <p:sldId id="277" r:id="rId35"/>
    <p:sldId id="278" r:id="rId36"/>
    <p:sldId id="304" r:id="rId37"/>
    <p:sldId id="313" r:id="rId38"/>
    <p:sldId id="279" r:id="rId39"/>
    <p:sldId id="309" r:id="rId40"/>
    <p:sldId id="366" r:id="rId41"/>
    <p:sldId id="368" r:id="rId42"/>
    <p:sldId id="310" r:id="rId43"/>
    <p:sldId id="369" r:id="rId44"/>
    <p:sldId id="370" r:id="rId45"/>
    <p:sldId id="371" r:id="rId46"/>
    <p:sldId id="367" r:id="rId47"/>
    <p:sldId id="314" r:id="rId48"/>
    <p:sldId id="319" r:id="rId49"/>
    <p:sldId id="320" r:id="rId50"/>
    <p:sldId id="321" r:id="rId51"/>
    <p:sldId id="322" r:id="rId52"/>
    <p:sldId id="326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200" y="44"/>
      </p:cViewPr>
      <p:guideLst>
        <p:guide orient="horz" pos="21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E19D4-AC80-49D9-97A7-4AAAC3237020}" type="datetimeFigureOut">
              <a:rPr lang="zh-CN" altLang="en-US" smtClean="0"/>
              <a:pPr/>
              <a:t>2018/5/11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4054-295E-4DDC-A9B7-CED41FD769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76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2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4054-295E-4DDC-A9B7-CED41FD7697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98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DBD3-4D21-4808-A4CD-491005A4AFC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24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75D19-8FC6-480F-A503-63E25DCE04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96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24C3D-7094-48EF-9434-A57269B3285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910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B822A-E2DB-4450-9B1E-E3CF51F22BD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0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7E1190-CCA6-4286-AA8B-1B1E0C064D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27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57537-0C15-42DD-8AEE-E82744D0D45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74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D736-FCE2-4E3E-B6A7-08C86A0DD91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992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BF558-3515-47C8-B3A9-3BAAC2DCE19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022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804F0-C784-49E8-846B-DD170C4B3C1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47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153C9-0C92-4171-AD2E-78468628399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62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EB372-B283-49AB-84F1-EE7C2A822B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333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E1345-C7D0-471C-97ED-474F6F70868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70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5D8BC-F77B-4255-B9DF-2A2875CA986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151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97C4B-233D-4992-A28C-12F2D6EC087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64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9EDB-E9F3-4753-915F-CBBE4DDEDE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88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4BC0-72AB-489F-AA7B-45E70524A87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865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3FD0-C85D-4436-8179-9EE8B9BCC1F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855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B47F-FD64-4D5F-87DF-0B9FACCACBA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66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9E0A0-820A-4B63-93F8-3E9BD3A47A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58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8C4E-7224-49FE-B131-0607BD66566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927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EC397-62B9-4E82-A900-62A31127E6A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23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8C537-0446-4FC1-9BA3-917CB7F1052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68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D56D7-963B-4E94-A5CC-4A01E3249D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9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E4C11-3E50-4D9A-950E-AC1ED7B9E3B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4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65333A-D4BF-4D88-B4DD-25099B27017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AD30DC-CFAC-41EE-A43D-7B4C18FA3BD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jpeg"/><Relationship Id="rId3" Type="http://schemas.openxmlformats.org/officeDocument/2006/relationships/slide" Target="slide9.xml"/><Relationship Id="rId7" Type="http://schemas.openxmlformats.org/officeDocument/2006/relationships/slide" Target="slide8.xml"/><Relationship Id="rId12" Type="http://schemas.openxmlformats.org/officeDocument/2006/relationships/image" Target="../media/image6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slide" Target="slide11.xml"/><Relationship Id="rId10" Type="http://schemas.openxmlformats.org/officeDocument/2006/relationships/image" Target="../media/image60.jpeg"/><Relationship Id="rId4" Type="http://schemas.openxmlformats.org/officeDocument/2006/relationships/image" Target="../media/image57.png"/><Relationship Id="rId9" Type="http://schemas.openxmlformats.org/officeDocument/2006/relationships/slide" Target="slide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 descr="weave"/>
          <p:cNvSpPr>
            <a:spLocks noChangeArrowheads="1" noChangeShapeType="1"/>
          </p:cNvSpPr>
          <p:nvPr/>
        </p:nvSpPr>
        <p:spPr bwMode="auto">
          <a:xfrm>
            <a:off x="611524" y="548680"/>
            <a:ext cx="2736304" cy="10148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8000" b="1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M8U1</a:t>
            </a:r>
            <a:endParaRPr lang="zh-CN" altLang="en-US" sz="8000" b="1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宋体"/>
              <a:ea typeface="宋体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9678" y="2097708"/>
            <a:ext cx="85641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of 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shorts under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duck.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0117f99dc972e845c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1" y="857232"/>
            <a:ext cx="4813309" cy="47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/>
          </p:cNvSpPr>
          <p:nvPr/>
        </p:nvSpPr>
        <p:spPr bwMode="auto">
          <a:xfrm>
            <a:off x="5776938" y="2492375"/>
            <a:ext cx="2438400" cy="1390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dirty="0" smtClean="0">
                <a:effectLst>
                  <a:outerShdw dist="38100" algn="ctr" rotWithShape="0">
                    <a:srgbClr val="B2B2B2">
                      <a:alpha val="75999"/>
                    </a:srgbClr>
                  </a:outerShdw>
                </a:effectLst>
                <a:latin typeface="宋体"/>
                <a:ea typeface="宋体"/>
              </a:rPr>
              <a:t>sh</a:t>
            </a:r>
            <a:r>
              <a:rPr lang="en-US" altLang="zh-CN" sz="9600" b="1" dirty="0" smtClean="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999"/>
                    </a:srgbClr>
                  </a:outerShdw>
                </a:effectLst>
                <a:latin typeface="宋体"/>
                <a:ea typeface="宋体"/>
              </a:rPr>
              <a:t>oes</a:t>
            </a:r>
            <a:endParaRPr lang="zh-CN" altLang="en-US" sz="9600" b="1" dirty="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5999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0144f8275da40d00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0" y="3429000"/>
            <a:ext cx="43307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 descr="weave"/>
          <p:cNvSpPr>
            <a:spLocks noChangeArrowheads="1" noChangeShapeType="1"/>
          </p:cNvSpPr>
          <p:nvPr/>
        </p:nvSpPr>
        <p:spPr bwMode="auto">
          <a:xfrm>
            <a:off x="5857884" y="1123950"/>
            <a:ext cx="30480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9600" b="1" dirty="0">
                <a:ln w="9525">
                  <a:round/>
                  <a:headEnd/>
                  <a:tailEnd/>
                </a:ln>
                <a:latin typeface="宋体"/>
                <a:ea typeface="宋体"/>
              </a:rPr>
              <a:t>sh</a:t>
            </a:r>
            <a:r>
              <a:rPr lang="en-US" altLang="zh-CN" sz="9600" b="1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o</a:t>
            </a:r>
            <a:r>
              <a:rPr lang="en-US" altLang="zh-CN" sz="9600" b="1" dirty="0">
                <a:ln w="9525">
                  <a:round/>
                  <a:headEnd/>
                  <a:tailEnd/>
                </a:ln>
                <a:latin typeface="宋体"/>
                <a:ea typeface="宋体"/>
              </a:rPr>
              <a:t>e</a:t>
            </a:r>
            <a:r>
              <a:rPr lang="en-US" altLang="zh-CN" sz="9600" b="1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s</a:t>
            </a:r>
            <a:endParaRPr lang="zh-CN" altLang="en-US" sz="9600" b="1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宋体"/>
              <a:ea typeface="宋体"/>
            </a:endParaRPr>
          </a:p>
        </p:txBody>
      </p:sp>
      <p:sp>
        <p:nvSpPr>
          <p:cNvPr id="6" name="WordArt 2"/>
          <p:cNvSpPr>
            <a:spLocks noChangeArrowheads="1" noChangeShapeType="1"/>
          </p:cNvSpPr>
          <p:nvPr/>
        </p:nvSpPr>
        <p:spPr bwMode="auto">
          <a:xfrm>
            <a:off x="428596" y="642918"/>
            <a:ext cx="5072098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a pair of </a:t>
            </a:r>
            <a:endParaRPr lang="zh-CN" altLang="en-US" sz="8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algn="ctr" rotWithShape="0">
                  <a:srgbClr val="9999FF"/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/>
          </p:cNvSpPr>
          <p:nvPr/>
        </p:nvSpPr>
        <p:spPr bwMode="auto">
          <a:xfrm>
            <a:off x="468313" y="1347788"/>
            <a:ext cx="8128000" cy="1158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8999"/>
                    </a:srgbClr>
                  </a:outerShdw>
                </a:effectLst>
                <a:latin typeface="宋体"/>
                <a:ea typeface="宋体"/>
              </a:rPr>
              <a:t>a pair of shorts</a:t>
            </a:r>
            <a:endParaRPr lang="zh-CN" altLang="en-US" sz="800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8999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28675" name="WordArt 3" descr="weave"/>
          <p:cNvSpPr>
            <a:spLocks noChangeArrowheads="1" noChangeShapeType="1"/>
          </p:cNvSpPr>
          <p:nvPr/>
        </p:nvSpPr>
        <p:spPr bwMode="auto">
          <a:xfrm>
            <a:off x="755650" y="3892550"/>
            <a:ext cx="7620000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800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a pair of shoes</a:t>
            </a:r>
            <a:endParaRPr lang="zh-CN" altLang="en-US" sz="800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/>
          </p:cNvSpPr>
          <p:nvPr/>
        </p:nvSpPr>
        <p:spPr bwMode="auto">
          <a:xfrm>
            <a:off x="107950" y="117475"/>
            <a:ext cx="2743200" cy="1041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720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宋体"/>
                <a:ea typeface="宋体"/>
              </a:rPr>
              <a:t>review</a:t>
            </a:r>
            <a:endParaRPr lang="zh-CN" altLang="en-US" sz="7200">
              <a:ln w="9525">
                <a:solidFill>
                  <a:srgbClr val="99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宋体"/>
              <a:ea typeface="宋体"/>
            </a:endParaRPr>
          </a:p>
        </p:txBody>
      </p:sp>
      <p:pic>
        <p:nvPicPr>
          <p:cNvPr id="15364" name="Picture 4" descr="770919159_1318768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76250"/>
            <a:ext cx="21272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t0193734a1d73f2b7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88" y="117475"/>
            <a:ext cx="2341562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 descr="t017bb0a76d8ac1b6e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" y="3322637"/>
            <a:ext cx="2016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 descr="t0144f8275da40d00c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88" y="4335463"/>
            <a:ext cx="248761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286116" y="2459038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shirt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459538" y="2101850"/>
            <a:ext cx="23415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 smtClean="0"/>
              <a:t>short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154227" y="4659312"/>
            <a:ext cx="1978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sock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995069" y="5162550"/>
            <a:ext cx="2636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 smtClean="0"/>
              <a:t>shoe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ldLvl="0" autoUpdateAnimBg="0"/>
      <p:bldP spid="15370" grpId="0" bldLvl="0" autoUpdateAnimBg="0"/>
      <p:bldP spid="15371" grpId="0" bldLvl="0" autoUpdateAnimBg="0"/>
      <p:bldP spid="1537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01b1e4105fc94a2d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8019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51175" y="2643182"/>
            <a:ext cx="3262313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C0000"/>
                </a:solidFill>
              </a:rPr>
              <a:t>clothes</a:t>
            </a:r>
          </a:p>
          <a:p>
            <a:endParaRPr lang="zh-CN" altLang="en-US" dirty="0">
              <a:solidFill>
                <a:srgbClr val="CC0000"/>
              </a:solidFill>
            </a:endParaRPr>
          </a:p>
        </p:txBody>
      </p:sp>
      <p:pic>
        <p:nvPicPr>
          <p:cNvPr id="7" name="Picture 4" descr="770919159_1318768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7475"/>
            <a:ext cx="21272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t0193734a1d73f2b7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070" y="117475"/>
            <a:ext cx="2341562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t017bb0a76d8ac1b6e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92600"/>
            <a:ext cx="2016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t0144f8275da40d00c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4849814"/>
            <a:ext cx="248761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1816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08125" y="4721225"/>
            <a:ext cx="330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600" b="1" dirty="0">
                <a:solidFill>
                  <a:srgbClr val="3333FF"/>
                </a:solidFill>
                <a:latin typeface="Comic Sans MS" pitchFamily="66" charset="0"/>
              </a:rPr>
              <a:t>a shirt.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u=307823523,1071508531&amp;fm=21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486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71600" y="4800600"/>
            <a:ext cx="5810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3333FF"/>
                </a:solidFill>
                <a:latin typeface="Comic Sans MS" pitchFamily="66" charset="0"/>
              </a:rPr>
              <a:t>a pair of shorts.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u=4094504958,3388650288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1054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5540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3333FF"/>
                </a:solidFill>
                <a:latin typeface="Comic Sans MS" pitchFamily="66" charset="0"/>
              </a:rPr>
              <a:t>a pair of shoes.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971800" y="22828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www.1ppt.com/fanwen/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www.1ppt.com/jiaoan/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www.1ppt.com/kejian/shuxue/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www.1ppt.com/kejian/meishu/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www.1ppt.com/kejian/wuli/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www.1ppt.com/kejian/shengwu/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www.1ppt.com/kejian/lishi/        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63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19200" y="4724400"/>
            <a:ext cx="5481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3333FF"/>
                </a:solidFill>
                <a:latin typeface="Comic Sans MS" pitchFamily="66" charset="0"/>
              </a:rPr>
              <a:t>a pair of socks.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/>
          </p:cNvSpPr>
          <p:nvPr/>
        </p:nvSpPr>
        <p:spPr bwMode="auto">
          <a:xfrm>
            <a:off x="179388" y="188913"/>
            <a:ext cx="2540000" cy="1158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8000" b="1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宋体"/>
                <a:ea typeface="宋体"/>
              </a:rPr>
              <a:t>chant</a:t>
            </a:r>
            <a:endParaRPr lang="zh-CN" altLang="en-US" sz="8000" b="1" dirty="0">
              <a:ln w="9525">
                <a:solidFill>
                  <a:srgbClr val="99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701800"/>
            <a:ext cx="835342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dirty="0"/>
              <a:t>clothes,clothes,our clothes</a:t>
            </a:r>
          </a:p>
          <a:p>
            <a:r>
              <a:rPr lang="zh-CN" altLang="en-US" sz="5400" dirty="0"/>
              <a:t>shirt, shirt, my shirt</a:t>
            </a:r>
          </a:p>
          <a:p>
            <a:r>
              <a:rPr lang="zh-CN" altLang="en-US" sz="5400" dirty="0" smtClean="0"/>
              <a:t>short</a:t>
            </a:r>
            <a:r>
              <a:rPr lang="en-US" altLang="zh-CN" sz="5400" dirty="0" smtClean="0"/>
              <a:t>s</a:t>
            </a:r>
            <a:r>
              <a:rPr lang="zh-CN" altLang="en-US" sz="5400" dirty="0" smtClean="0"/>
              <a:t>,short</a:t>
            </a:r>
            <a:r>
              <a:rPr lang="en-US" altLang="zh-CN" sz="5400" dirty="0" smtClean="0"/>
              <a:t>s</a:t>
            </a:r>
            <a:r>
              <a:rPr lang="zh-CN" altLang="en-US" sz="5400" dirty="0" smtClean="0"/>
              <a:t>, </a:t>
            </a:r>
            <a:r>
              <a:rPr lang="zh-CN" altLang="en-US" sz="5400" dirty="0"/>
              <a:t>my </a:t>
            </a:r>
            <a:r>
              <a:rPr lang="zh-CN" altLang="en-US" sz="5400" dirty="0" smtClean="0"/>
              <a:t>short</a:t>
            </a:r>
            <a:r>
              <a:rPr lang="en-US" altLang="zh-CN" sz="5400" dirty="0" smtClean="0"/>
              <a:t>s</a:t>
            </a:r>
            <a:endParaRPr lang="zh-CN" altLang="en-US" sz="5400" dirty="0"/>
          </a:p>
          <a:p>
            <a:r>
              <a:rPr lang="zh-CN" altLang="en-US" sz="5400" dirty="0" smtClean="0"/>
              <a:t>sock, sock, </a:t>
            </a:r>
            <a:r>
              <a:rPr lang="zh-CN" altLang="en-US" sz="5400" dirty="0"/>
              <a:t>my </a:t>
            </a:r>
            <a:r>
              <a:rPr lang="zh-CN" altLang="en-US" sz="5400" dirty="0" smtClean="0"/>
              <a:t>sock</a:t>
            </a:r>
            <a:endParaRPr lang="zh-CN" altLang="en-US" sz="5400" dirty="0"/>
          </a:p>
          <a:p>
            <a:r>
              <a:rPr lang="zh-CN" altLang="en-US" sz="5400" dirty="0" smtClean="0"/>
              <a:t>shoe,shoe, </a:t>
            </a:r>
            <a:r>
              <a:rPr lang="zh-CN" altLang="en-US" sz="5400" dirty="0"/>
              <a:t>my </a:t>
            </a:r>
            <a:r>
              <a:rPr lang="zh-CN" altLang="en-US" sz="5400" dirty="0" smtClean="0"/>
              <a:t>shoe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829" y="71438"/>
            <a:ext cx="7772400" cy="3357562"/>
          </a:xfrm>
        </p:spPr>
        <p:txBody>
          <a:bodyPr/>
          <a:lstStyle/>
          <a:p>
            <a:r>
              <a:rPr lang="en-US" altLang="zh-CN" sz="2400" b="1" dirty="0" smtClean="0"/>
              <a:t>What day is today ?       It’s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Monday.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                                       Tuesday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                                       Wednesday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                                       Thursday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                                        Friday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                                        Saturday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                                        Sunday</a:t>
            </a:r>
          </a:p>
          <a:p>
            <a:endParaRPr lang="zh-CN" altLang="en-US" dirty="0"/>
          </a:p>
        </p:txBody>
      </p:sp>
      <p:sp>
        <p:nvSpPr>
          <p:cNvPr id="4" name="文本占位符 2"/>
          <p:cNvSpPr txBox="1">
            <a:spLocks/>
          </p:cNvSpPr>
          <p:nvPr/>
        </p:nvSpPr>
        <p:spPr bwMode="auto">
          <a:xfrm>
            <a:off x="451643" y="2857496"/>
            <a:ext cx="8263761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endParaRPr lang="en-US" altLang="zh-CN" sz="2400" kern="0" dirty="0" smtClean="0">
              <a:latin typeface="+mn-lt"/>
              <a:ea typeface="+mn-ea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lang="en-US" altLang="zh-CN" sz="2400" b="1" dirty="0" smtClean="0"/>
              <a:t>’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the</a:t>
            </a:r>
            <a:r>
              <a:rPr kumimoji="0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weather like today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 It’s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sunny day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a rainy day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a cloudy day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a windy day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a snowy day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a</a:t>
            </a:r>
            <a:r>
              <a:rPr kumimoji="0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foggy day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496"/>
            <a:ext cx="731836" cy="71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357694"/>
            <a:ext cx="760410" cy="6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714752"/>
            <a:ext cx="626861" cy="5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643578"/>
            <a:ext cx="643787" cy="6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s://ss1.bdstatic.com/70cFuXSh_Q1YnxGkpoWK1HF6hhy/it/u=4165218135,1298548074&amp;fm=27&amp;gp=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5000636"/>
            <a:ext cx="857256" cy="642942"/>
          </a:xfrm>
          <a:prstGeom prst="rect">
            <a:avLst/>
          </a:prstGeom>
          <a:noFill/>
        </p:spPr>
      </p:pic>
      <p:pic>
        <p:nvPicPr>
          <p:cNvPr id="1036" name="Picture 12" descr="http://imgsrc.baidu.com/imgad/pic/item/500fd9f9d72a6059edd6a9262334349b023bbac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6055098"/>
            <a:ext cx="577870" cy="802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/>
          </p:cNvSpPr>
          <p:nvPr/>
        </p:nvSpPr>
        <p:spPr bwMode="auto">
          <a:xfrm>
            <a:off x="179388" y="188913"/>
            <a:ext cx="2540000" cy="1158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8000" b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宋体"/>
                <a:ea typeface="宋体"/>
              </a:rPr>
              <a:t>chant</a:t>
            </a:r>
            <a:endParaRPr lang="zh-CN" altLang="en-US" sz="8000" b="1">
              <a:ln w="9525">
                <a:solidFill>
                  <a:srgbClr val="99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5288" y="1701800"/>
            <a:ext cx="83534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dirty="0"/>
              <a:t>cloth</a:t>
            </a:r>
            <a:r>
              <a:rPr lang="zh-CN" altLang="en-US" sz="5400" dirty="0">
                <a:solidFill>
                  <a:srgbClr val="CC0066"/>
                </a:solidFill>
              </a:rPr>
              <a:t>es</a:t>
            </a:r>
            <a:r>
              <a:rPr lang="zh-CN" altLang="en-US" sz="5400" dirty="0"/>
              <a:t>,cloth</a:t>
            </a:r>
            <a:r>
              <a:rPr lang="zh-CN" altLang="en-US" sz="5400" dirty="0">
                <a:solidFill>
                  <a:srgbClr val="CC0066"/>
                </a:solidFill>
              </a:rPr>
              <a:t>es</a:t>
            </a:r>
            <a:r>
              <a:rPr lang="zh-CN" altLang="en-US" sz="5400" dirty="0"/>
              <a:t>,our cloth</a:t>
            </a:r>
            <a:r>
              <a:rPr lang="zh-CN" altLang="en-US" sz="5400" dirty="0">
                <a:solidFill>
                  <a:srgbClr val="CC0066"/>
                </a:solidFill>
              </a:rPr>
              <a:t>es</a:t>
            </a:r>
            <a:r>
              <a:rPr lang="zh-CN" altLang="en-US" sz="5400" dirty="0"/>
              <a:t>.</a:t>
            </a:r>
          </a:p>
          <a:p>
            <a:r>
              <a:rPr lang="zh-CN" altLang="en-US" sz="5400" dirty="0"/>
              <a:t>shirt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 shirt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 our shirt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.</a:t>
            </a:r>
          </a:p>
          <a:p>
            <a:r>
              <a:rPr lang="zh-CN" altLang="en-US" sz="5400" dirty="0"/>
              <a:t>short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,short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 our short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.</a:t>
            </a:r>
          </a:p>
          <a:p>
            <a:r>
              <a:rPr lang="zh-CN" altLang="en-US" sz="5400" dirty="0"/>
              <a:t>sock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 sock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 our sock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.</a:t>
            </a:r>
          </a:p>
          <a:p>
            <a:r>
              <a:rPr lang="zh-CN" altLang="en-US" sz="5400" dirty="0"/>
              <a:t>shoe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,shoe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, our shoe</a:t>
            </a:r>
            <a:r>
              <a:rPr lang="zh-CN" altLang="en-US" sz="5400" dirty="0">
                <a:solidFill>
                  <a:srgbClr val="CC0066"/>
                </a:solidFill>
              </a:rPr>
              <a:t>s</a:t>
            </a:r>
            <a:r>
              <a:rPr lang="zh-CN" altLang="en-US" sz="5400" dirty="0"/>
              <a:t>.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172" name="Picture 4" descr="4926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162" y="304800"/>
            <a:ext cx="33940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05000" y="49530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This is my shirt.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6428_175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765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6400" y="45720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These are my shorts.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362200" y="54864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</a:rPr>
              <a:t>a pair of shorts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148" name="Picture 4" descr="201042250842261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304800"/>
            <a:ext cx="7050088" cy="4402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0" y="49530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These are my shoes.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52600" y="57150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CC"/>
                </a:solidFill>
              </a:rPr>
              <a:t>a  pair of 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77000" y="28956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28674" name="Picture 2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7338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301" y="3411538"/>
            <a:ext cx="381000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Listen and say: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20130529_1752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63" y="836613"/>
            <a:ext cx="21399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52863" y="1920875"/>
            <a:ext cx="3930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my shirt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90675" y="3689350"/>
            <a:ext cx="6192838" cy="18716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85950" y="3990975"/>
            <a:ext cx="589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This is my shirt.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_20130529_1752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8" y="260350"/>
            <a:ext cx="3024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13225" y="1657350"/>
            <a:ext cx="358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my short</a:t>
            </a:r>
            <a:r>
              <a:rPr lang="zh-CN" altLang="en-US">
                <a:solidFill>
                  <a:srgbClr val="CC0066"/>
                </a:solidFill>
              </a:rPr>
              <a:t>s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57238" y="5121275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rgbClr val="FF0000"/>
          </a:solidFill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84312" y="4727575"/>
            <a:ext cx="7659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                 my </a:t>
            </a:r>
            <a:r>
              <a:rPr lang="zh-CN" altLang="en-US" dirty="0">
                <a:solidFill>
                  <a:srgbClr val="0000FF"/>
                </a:solidFill>
              </a:rPr>
              <a:t>short</a:t>
            </a:r>
            <a:r>
              <a:rPr lang="zh-CN" altLang="en-US" dirty="0">
                <a:solidFill>
                  <a:srgbClr val="CC0000"/>
                </a:solidFill>
              </a:rPr>
              <a:t>s</a:t>
            </a:r>
            <a:r>
              <a:rPr lang="zh-CN" altLang="en-US" dirty="0"/>
              <a:t>.</a:t>
            </a:r>
          </a:p>
        </p:txBody>
      </p:sp>
      <p:sp>
        <p:nvSpPr>
          <p:cNvPr id="6" name="椭圆 5"/>
          <p:cNvSpPr/>
          <p:nvPr/>
        </p:nvSpPr>
        <p:spPr>
          <a:xfrm>
            <a:off x="1331913" y="714356"/>
            <a:ext cx="2239955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19206" y="4699353"/>
            <a:ext cx="4538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Th</a:t>
            </a:r>
            <a:r>
              <a:rPr lang="zh-CN" altLang="en-US" b="1" i="1" dirty="0" smtClean="0"/>
              <a:t>ese are </a:t>
            </a:r>
            <a:endParaRPr lang="zh-CN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utoUpdateAnimBg="0"/>
      <p:bldP spid="19461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125" y="349250"/>
            <a:ext cx="4517015" cy="36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590675" y="4429132"/>
            <a:ext cx="6192838" cy="18716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zh-CN" dirty="0" smtClean="0"/>
          </a:p>
          <a:p>
            <a:r>
              <a:rPr lang="en-US" altLang="zh-CN" dirty="0" smtClean="0"/>
              <a:t>Hey! My shoes!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G_20130529_1753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40000">
            <a:off x="513468" y="3407803"/>
            <a:ext cx="2928136" cy="39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20130529_1753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40000">
            <a:off x="1868488" y="-539750"/>
            <a:ext cx="408463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40200" y="3189288"/>
            <a:ext cx="30241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socks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87450" y="2347913"/>
            <a:ext cx="2449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shoes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71604" y="4714884"/>
            <a:ext cx="73930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my</a:t>
            </a:r>
            <a:r>
              <a:rPr lang="en-US" altLang="zh-CN" dirty="0" smtClean="0"/>
              <a:t> </a:t>
            </a:r>
            <a:r>
              <a:rPr lang="zh-CN" altLang="en-US" dirty="0" smtClean="0"/>
              <a:t>shoes </a:t>
            </a:r>
            <a:r>
              <a:rPr lang="zh-CN" altLang="en-US" dirty="0"/>
              <a:t>and socks.</a:t>
            </a:r>
          </a:p>
        </p:txBody>
      </p:sp>
      <p:sp>
        <p:nvSpPr>
          <p:cNvPr id="20486" name="WordArt 6" descr="weave"/>
          <p:cNvSpPr>
            <a:spLocks noChangeArrowheads="1" noChangeShapeType="1"/>
          </p:cNvSpPr>
          <p:nvPr/>
        </p:nvSpPr>
        <p:spPr bwMode="auto">
          <a:xfrm>
            <a:off x="330200" y="4000504"/>
            <a:ext cx="3810000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These are </a:t>
            </a:r>
            <a:endParaRPr lang="zh-CN" altLang="en-US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宋体"/>
              <a:ea typeface="宋体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5786" y="5556609"/>
            <a:ext cx="82502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your</a:t>
            </a:r>
            <a:r>
              <a:rPr lang="en-US" altLang="zh-CN" dirty="0" smtClean="0"/>
              <a:t> </a:t>
            </a:r>
            <a:r>
              <a:rPr lang="zh-CN" altLang="en-US" dirty="0" smtClean="0"/>
              <a:t>shoes </a:t>
            </a:r>
            <a:r>
              <a:rPr lang="zh-CN" altLang="en-US" dirty="0"/>
              <a:t>and socks.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  <p:bldP spid="20484" grpId="0" bldLvl="0" autoUpdateAnimBg="0"/>
      <p:bldP spid="20485" grpId="0" bldLvl="0" autoUpdateAnimBg="0"/>
      <p:bldP spid="20486" grpId="0" animBg="1"/>
      <p:bldP spid="7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70919159_1318768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40322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WordArt 3"/>
          <p:cNvSpPr>
            <a:spLocks noChangeArrowheads="1" noChangeShapeType="1"/>
          </p:cNvSpPr>
          <p:nvPr/>
        </p:nvSpPr>
        <p:spPr bwMode="auto">
          <a:xfrm>
            <a:off x="5357818" y="2500306"/>
            <a:ext cx="3143280" cy="1792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sh</a:t>
            </a:r>
            <a:r>
              <a:rPr lang="en-US" altLang="zh-CN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ir</a:t>
            </a:r>
            <a:r>
              <a:rPr lang="en-US" altLang="zh-CN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t</a:t>
            </a:r>
            <a:endParaRPr lang="zh-CN" altLang="en-US" sz="7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0130529_1753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800225"/>
            <a:ext cx="45815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55675" y="644525"/>
            <a:ext cx="6424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Th</a:t>
            </a:r>
            <a:r>
              <a:rPr lang="en-US" altLang="zh-CN" dirty="0" smtClean="0">
                <a:solidFill>
                  <a:srgbClr val="0000FF"/>
                </a:solidFill>
              </a:rPr>
              <a:t>is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is</a:t>
            </a:r>
            <a:r>
              <a:rPr lang="zh-CN" altLang="en-US" dirty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zh-CN" altLang="en-US" dirty="0"/>
              <a:t>shirt.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5675" y="5237163"/>
            <a:ext cx="75025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CC0066"/>
                </a:solidFill>
              </a:rPr>
              <a:t>Th</a:t>
            </a:r>
            <a:r>
              <a:rPr lang="en-US" altLang="zh-CN" dirty="0" smtClean="0">
                <a:solidFill>
                  <a:srgbClr val="CC0066"/>
                </a:solidFill>
              </a:rPr>
              <a:t>at</a:t>
            </a:r>
            <a:r>
              <a:rPr lang="zh-CN" altLang="en-US" dirty="0" smtClean="0">
                <a:solidFill>
                  <a:srgbClr val="CC0066"/>
                </a:solidFill>
              </a:rPr>
              <a:t> </a:t>
            </a:r>
            <a:r>
              <a:rPr lang="zh-CN" altLang="en-US" dirty="0">
                <a:solidFill>
                  <a:srgbClr val="CC0066"/>
                </a:solidFill>
              </a:rPr>
              <a:t>is</a:t>
            </a:r>
            <a:r>
              <a:rPr lang="zh-CN" altLang="en-US" dirty="0"/>
              <a:t> my shirt.</a:t>
            </a:r>
          </a:p>
        </p:txBody>
      </p:sp>
      <p:sp>
        <p:nvSpPr>
          <p:cNvPr id="5" name="右箭头 4"/>
          <p:cNvSpPr/>
          <p:nvPr/>
        </p:nvSpPr>
        <p:spPr>
          <a:xfrm rot="14637643">
            <a:off x="1329537" y="1406470"/>
            <a:ext cx="1258871" cy="156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564740">
            <a:off x="2052672" y="4109059"/>
            <a:ext cx="2487419" cy="460442"/>
          </a:xfrm>
          <a:prstGeom prst="rightArrow">
            <a:avLst>
              <a:gd name="adj1" fmla="val 50000"/>
              <a:gd name="adj2" fmla="val 1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_20130529_1753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20000">
            <a:off x="1999456" y="1415257"/>
            <a:ext cx="4300537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0413" y="720725"/>
            <a:ext cx="7843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Where are </a:t>
            </a:r>
            <a:r>
              <a:rPr lang="zh-CN" altLang="en-US" dirty="0">
                <a:solidFill>
                  <a:srgbClr val="00B050"/>
                </a:solidFill>
              </a:rPr>
              <a:t>our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CC0000"/>
                </a:solidFill>
              </a:rPr>
              <a:t>clothes</a:t>
            </a:r>
            <a:r>
              <a:rPr lang="zh-CN" alt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20130530_1038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295048"/>
            <a:ext cx="5892809" cy="442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00050" y="214290"/>
            <a:ext cx="82042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Our shirt</a:t>
            </a:r>
            <a:r>
              <a:rPr lang="zh-CN" altLang="en-US" dirty="0">
                <a:solidFill>
                  <a:srgbClr val="CC0000"/>
                </a:solidFill>
              </a:rPr>
              <a:t>s</a:t>
            </a:r>
            <a:r>
              <a:rPr lang="zh-CN" altLang="en-US" dirty="0"/>
              <a:t> are under that duck.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_20130529_1754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6288" y="-1749425"/>
            <a:ext cx="11996738" cy="89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20130530_1038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3213100"/>
            <a:ext cx="4751387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11150" y="809625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There's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03575" y="809625"/>
            <a:ext cx="568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C0000"/>
                </a:solidFill>
              </a:rPr>
              <a:t>a pair of </a:t>
            </a:r>
            <a:r>
              <a:rPr lang="zh-CN" altLang="en-US" dirty="0"/>
              <a:t>shorts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03350" y="2085975"/>
            <a:ext cx="655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under that duck.</a:t>
            </a:r>
          </a:p>
        </p:txBody>
      </p:sp>
      <p:sp>
        <p:nvSpPr>
          <p:cNvPr id="6" name="椭圆 5"/>
          <p:cNvSpPr/>
          <p:nvPr/>
        </p:nvSpPr>
        <p:spPr>
          <a:xfrm>
            <a:off x="1071538" y="5143512"/>
            <a:ext cx="928694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25604" grpId="0"/>
      <p:bldP spid="256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20130530_1038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3213100"/>
            <a:ext cx="4751387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1150" y="809625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There's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03575" y="809625"/>
            <a:ext cx="568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C0000"/>
                </a:solidFill>
              </a:rPr>
              <a:t>a pair of </a:t>
            </a:r>
            <a:r>
              <a:rPr lang="zh-CN" altLang="en-US" dirty="0" smtClean="0"/>
              <a:t>sh</a:t>
            </a:r>
            <a:r>
              <a:rPr lang="en-US" altLang="zh-CN" dirty="0" err="1" smtClean="0"/>
              <a:t>oe</a:t>
            </a:r>
            <a:r>
              <a:rPr lang="zh-CN" altLang="en-US" dirty="0" smtClean="0"/>
              <a:t>s</a:t>
            </a:r>
            <a:endParaRPr lang="zh-CN" altLang="en-US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03350" y="2085975"/>
            <a:ext cx="655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under that duck.</a:t>
            </a:r>
          </a:p>
        </p:txBody>
      </p:sp>
      <p:sp>
        <p:nvSpPr>
          <p:cNvPr id="8" name="椭圆 7"/>
          <p:cNvSpPr/>
          <p:nvPr/>
        </p:nvSpPr>
        <p:spPr>
          <a:xfrm>
            <a:off x="1714480" y="5286388"/>
            <a:ext cx="1571636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20130530_1038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3213100"/>
            <a:ext cx="4751387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6513" y="809625"/>
            <a:ext cx="568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CC0000"/>
                </a:solidFill>
              </a:rPr>
              <a:t>The shirts are</a:t>
            </a:r>
            <a:endParaRPr lang="zh-CN" altLang="en-US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2844" y="1698957"/>
            <a:ext cx="20002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/>
              <a:t>duck</a:t>
            </a:r>
            <a:r>
              <a:rPr lang="zh-CN" altLang="en-US" dirty="0"/>
              <a:t>.</a:t>
            </a:r>
          </a:p>
        </p:txBody>
      </p:sp>
      <p:sp>
        <p:nvSpPr>
          <p:cNvPr id="8" name="椭圆 7"/>
          <p:cNvSpPr/>
          <p:nvPr/>
        </p:nvSpPr>
        <p:spPr>
          <a:xfrm>
            <a:off x="2786050" y="4857760"/>
            <a:ext cx="1571636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29190" y="809625"/>
            <a:ext cx="2153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under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43768" y="838369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0144f8275da40d00c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3717925"/>
            <a:ext cx="29225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u=505963932,4059645724&amp;fm=52&amp;gp=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292600"/>
            <a:ext cx="2286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31006" y="785794"/>
            <a:ext cx="3097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There's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143240" y="785794"/>
            <a:ext cx="5391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C0000"/>
                </a:solidFill>
              </a:rPr>
              <a:t>a pair of shoes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8596" y="2000240"/>
            <a:ext cx="3659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over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utoUpdateAnimBg="0"/>
      <p:bldP spid="30726" grpId="0" bldLvl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/>
          </p:cNvSpPr>
          <p:nvPr/>
        </p:nvSpPr>
        <p:spPr bwMode="auto">
          <a:xfrm>
            <a:off x="612775" y="1192213"/>
            <a:ext cx="48768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/>
                <a:ea typeface="宋体"/>
              </a:rPr>
              <a:t>there is</a:t>
            </a:r>
            <a:endParaRPr lang="zh-CN" altLang="en-US" sz="960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宋体"/>
              <a:ea typeface="宋体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724525" y="1412875"/>
            <a:ext cx="31019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9600"/>
              <a:t>=</a:t>
            </a:r>
          </a:p>
        </p:txBody>
      </p:sp>
      <p:sp>
        <p:nvSpPr>
          <p:cNvPr id="26628" name="WordArt 4" descr="weave"/>
          <p:cNvSpPr>
            <a:spLocks noChangeArrowheads="1" noChangeShapeType="1"/>
          </p:cNvSpPr>
          <p:nvPr/>
        </p:nvSpPr>
        <p:spPr bwMode="auto">
          <a:xfrm>
            <a:off x="3132138" y="3022600"/>
            <a:ext cx="4267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960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there's</a:t>
            </a:r>
            <a:endParaRPr lang="zh-CN" altLang="en-US" sz="960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86116" y="386814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my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00100" y="1921036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your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43570" y="2214554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our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00100" y="4357694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his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43504" y="4357694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her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67276" y="571480"/>
            <a:ext cx="21431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dirty="0" smtClean="0"/>
              <a:t>我的</a:t>
            </a:r>
            <a:endParaRPr lang="zh-CN" altLang="en-US" sz="4800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00364" y="2105702"/>
            <a:ext cx="21431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dirty="0" smtClean="0"/>
              <a:t>你的，你们的</a:t>
            </a:r>
            <a:endParaRPr lang="zh-CN" altLang="en-US" sz="4800" b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010416" y="2399220"/>
            <a:ext cx="21431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dirty="0" smtClean="0"/>
              <a:t>我们的</a:t>
            </a:r>
            <a:endParaRPr lang="zh-CN" altLang="en-US" sz="48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28860" y="4542360"/>
            <a:ext cx="21431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dirty="0" smtClean="0"/>
              <a:t>他的</a:t>
            </a:r>
            <a:endParaRPr lang="zh-CN" altLang="en-US" sz="48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72264" y="4542360"/>
            <a:ext cx="21431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dirty="0" smtClean="0"/>
              <a:t>她的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4" grpId="0" bldLvl="0" autoUpdateAnimBg="0"/>
      <p:bldP spid="5" grpId="0" bldLvl="0" autoUpdateAnimBg="0"/>
      <p:bldP spid="6" grpId="0" bldLvl="0" autoUpdateAnimBg="0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15951416_7839472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47513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 descr="weave"/>
          <p:cNvSpPr>
            <a:spLocks noChangeArrowheads="1" noChangeShapeType="1"/>
          </p:cNvSpPr>
          <p:nvPr/>
        </p:nvSpPr>
        <p:spPr bwMode="auto">
          <a:xfrm>
            <a:off x="5429256" y="2565400"/>
            <a:ext cx="3429024" cy="2149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8000" b="1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sh</a:t>
            </a:r>
            <a:r>
              <a:rPr lang="en-US" altLang="zh-CN" sz="8000" b="1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ir</a:t>
            </a:r>
            <a:r>
              <a:rPr lang="en-US" altLang="zh-CN" sz="8000" b="1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t</a:t>
            </a:r>
            <a:r>
              <a:rPr lang="en-US" altLang="zh-CN" sz="8000" b="1" dirty="0">
                <a:ln w="9525">
                  <a:round/>
                  <a:headEnd/>
                  <a:tailEnd/>
                </a:ln>
                <a:latin typeface="宋体"/>
                <a:ea typeface="宋体"/>
              </a:rPr>
              <a:t>s</a:t>
            </a:r>
            <a:endParaRPr lang="zh-CN" altLang="en-US" sz="8000" b="1" dirty="0">
              <a:ln w="9525">
                <a:round/>
                <a:headEnd/>
                <a:tailEnd/>
              </a:ln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s://timgsa.baidu.com/timg?image&amp;quality=80&amp;size=b9999_10000&amp;sec=1525753881312&amp;di=2b06d13bc2cc0fe1e2f8a12042e531b4&amp;imgtype=0&amp;src=http%3A%2F%2Fimg.frbiz.com%2Fnimg%2F27%2F4b%2Fab16b4bb50ee6692bdb75f17acfa-0x0-0%2Fchildren_sweater_mmc_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67" y="214290"/>
            <a:ext cx="2643206" cy="1982404"/>
          </a:xfrm>
          <a:prstGeom prst="rect">
            <a:avLst/>
          </a:prstGeom>
          <a:noFill/>
        </p:spPr>
      </p:pic>
      <p:pic>
        <p:nvPicPr>
          <p:cNvPr id="4" name="Picture 2" descr="https://timgsa.baidu.com/timg?image&amp;quality=80&amp;size=b9999_10000&amp;sec=1525673110913&amp;di=90b7d2298f9db3c2b590df09e0592188&amp;imgtype=jpg&amp;src=http%3A%2F%2Fimg1.imgtn.bdimg.com%2Fit%2Fu%3D692155296%2C431858904%26fm%3D214%26gp%3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16161" cy="2416161"/>
          </a:xfrm>
          <a:prstGeom prst="rect">
            <a:avLst/>
          </a:prstGeom>
          <a:noFill/>
        </p:spPr>
      </p:pic>
      <p:pic>
        <p:nvPicPr>
          <p:cNvPr id="5" name="Picture 8" descr="https://ss3.bdstatic.com/70cFv8Sh_Q1YnxGkpoWK1HF6hhy/it/u=2670865015,3469525446&amp;fm=27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1881484" cy="1881484"/>
          </a:xfrm>
          <a:prstGeom prst="rect">
            <a:avLst/>
          </a:prstGeom>
          <a:noFill/>
        </p:spPr>
      </p:pic>
      <p:pic>
        <p:nvPicPr>
          <p:cNvPr id="6" name="Picture 2" descr="https://timgsa.baidu.com/timg?image&amp;quality=80&amp;size=b9999_10000&amp;sec=1525750803792&amp;di=ec2c2500a682a792e7a6ecbc5ecf92c5&amp;imgtype=jpg&amp;src=http%3A%2F%2Fimg3.imgtn.bdimg.com%2Fit%2Fu%3D2907059118%2C1422149991%26fm%3D214%26gp%3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167508"/>
            <a:ext cx="1833260" cy="1833260"/>
          </a:xfrm>
          <a:prstGeom prst="rect">
            <a:avLst/>
          </a:prstGeom>
          <a:noFill/>
        </p:spPr>
      </p:pic>
      <p:pic>
        <p:nvPicPr>
          <p:cNvPr id="92166" name="Picture 6" descr="https://ss0.bdstatic.com/70cFvHSh_Q1YnxGkpoWK1HF6hhy/it/u=2442755976,3343915150&amp;fm=27&amp;gp=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190568"/>
            <a:ext cx="2428875" cy="2857500"/>
          </a:xfrm>
          <a:prstGeom prst="rect">
            <a:avLst/>
          </a:prstGeom>
          <a:noFill/>
        </p:spPr>
      </p:pic>
      <p:pic>
        <p:nvPicPr>
          <p:cNvPr id="92168" name="Picture 8" descr="https://ss1.bdstatic.com/70cFuXSh_Q1YnxGkpoWK1HF6hhy/it/u=2263996290,787918091&amp;fm=27&amp;gp=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1625" y="0"/>
            <a:ext cx="2686050" cy="4029075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357430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j</a:t>
            </a:r>
            <a:r>
              <a:rPr lang="en-US" altLang="zh-CN" b="1" dirty="0" smtClean="0">
                <a:solidFill>
                  <a:srgbClr val="0000FF"/>
                </a:solidFill>
              </a:rPr>
              <a:t>a</a:t>
            </a:r>
            <a:r>
              <a:rPr lang="en-US" altLang="zh-CN" b="1" dirty="0" smtClean="0">
                <a:solidFill>
                  <a:srgbClr val="CC0000"/>
                </a:solidFill>
              </a:rPr>
              <a:t>ck</a:t>
            </a:r>
            <a:r>
              <a:rPr lang="en-US" altLang="zh-CN" b="1" dirty="0" smtClean="0">
                <a:solidFill>
                  <a:srgbClr val="0000FF"/>
                </a:solidFill>
              </a:rPr>
              <a:t>e</a:t>
            </a:r>
            <a:r>
              <a:rPr lang="en-US" altLang="zh-CN" b="1" dirty="0" smtClean="0">
                <a:solidFill>
                  <a:srgbClr val="CC0000"/>
                </a:solidFill>
              </a:rPr>
              <a:t>t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643578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dr</a:t>
            </a:r>
            <a:r>
              <a:rPr lang="en-US" altLang="zh-CN" b="1" dirty="0" smtClean="0">
                <a:solidFill>
                  <a:srgbClr val="0000FF"/>
                </a:solidFill>
              </a:rPr>
              <a:t>e</a:t>
            </a:r>
            <a:r>
              <a:rPr lang="en-US" altLang="zh-CN" b="1" dirty="0" smtClean="0">
                <a:solidFill>
                  <a:srgbClr val="CC0000"/>
                </a:solidFill>
              </a:rPr>
              <a:t>ss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00330" y="3373093"/>
            <a:ext cx="33575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tr</a:t>
            </a:r>
            <a:r>
              <a:rPr lang="en-US" altLang="zh-CN" b="1" dirty="0" smtClean="0">
                <a:solidFill>
                  <a:srgbClr val="0000FF"/>
                </a:solidFill>
              </a:rPr>
              <a:t>ou</a:t>
            </a:r>
            <a:r>
              <a:rPr lang="en-US" altLang="zh-CN" b="1" dirty="0" smtClean="0">
                <a:solidFill>
                  <a:srgbClr val="CC0000"/>
                </a:solidFill>
              </a:rPr>
              <a:t>s</a:t>
            </a:r>
            <a:r>
              <a:rPr lang="en-US" altLang="zh-CN" b="1" dirty="0" smtClean="0">
                <a:solidFill>
                  <a:srgbClr val="0000FF"/>
                </a:solidFill>
              </a:rPr>
              <a:t>er</a:t>
            </a:r>
            <a:r>
              <a:rPr lang="en-US" altLang="zh-CN" b="1" dirty="0" smtClean="0">
                <a:solidFill>
                  <a:srgbClr val="CC0000"/>
                </a:solidFill>
              </a:rPr>
              <a:t>s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41625" y="5842337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sk</a:t>
            </a:r>
            <a:r>
              <a:rPr lang="en-US" altLang="zh-CN" b="1" dirty="0" smtClean="0">
                <a:solidFill>
                  <a:srgbClr val="0000FF"/>
                </a:solidFill>
              </a:rPr>
              <a:t>ir</a:t>
            </a:r>
            <a:r>
              <a:rPr lang="en-US" altLang="zh-CN" b="1" dirty="0" smtClean="0">
                <a:solidFill>
                  <a:srgbClr val="CC0000"/>
                </a:solidFill>
              </a:rPr>
              <a:t>t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57866" y="2174905"/>
            <a:ext cx="31432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s</a:t>
            </a:r>
            <a:r>
              <a:rPr lang="en-US" altLang="zh-CN" b="1" dirty="0" smtClean="0">
                <a:solidFill>
                  <a:srgbClr val="CC0000"/>
                </a:solidFill>
              </a:rPr>
              <a:t>w</a:t>
            </a:r>
            <a:r>
              <a:rPr lang="en-US" altLang="zh-CN" b="1" dirty="0" smtClean="0">
                <a:solidFill>
                  <a:srgbClr val="0000FF"/>
                </a:solidFill>
              </a:rPr>
              <a:t>ea</a:t>
            </a:r>
            <a:r>
              <a:rPr lang="en-US" altLang="zh-CN" b="1" dirty="0" smtClean="0">
                <a:solidFill>
                  <a:srgbClr val="CC0000"/>
                </a:solidFill>
              </a:rPr>
              <a:t>t</a:t>
            </a:r>
            <a:r>
              <a:rPr lang="en-US" altLang="zh-CN" b="1" dirty="0" smtClean="0">
                <a:solidFill>
                  <a:srgbClr val="0000FF"/>
                </a:solidFill>
              </a:rPr>
              <a:t>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72198" y="5842337"/>
            <a:ext cx="2500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j</a:t>
            </a:r>
            <a:r>
              <a:rPr lang="en-US" altLang="zh-CN" b="1" dirty="0" smtClean="0">
                <a:solidFill>
                  <a:srgbClr val="0000FF"/>
                </a:solidFill>
              </a:rPr>
              <a:t>ea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b="1" dirty="0" smtClean="0">
                <a:solidFill>
                  <a:srgbClr val="0000FF"/>
                </a:solidFill>
              </a:rPr>
              <a:t>s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timgsa.baidu.com/timg?image&amp;quality=80&amp;size=b9999_10000&amp;sec=1525673110913&amp;di=90b7d2298f9db3c2b590df09e0592188&amp;imgtype=jpg&amp;src=http%3A%2F%2Fimg1.imgtn.bdimg.com%2Fit%2Fu%3D692155296%2C431858904%26fm%3D214%26gp%3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572008"/>
            <a:ext cx="2000264" cy="2000264"/>
          </a:xfrm>
          <a:prstGeom prst="rect">
            <a:avLst/>
          </a:prstGeom>
          <a:noFill/>
        </p:spPr>
      </p:pic>
      <p:sp>
        <p:nvSpPr>
          <p:cNvPr id="32774" name="AutoShape 6" descr="http://img2.imgtn.bdimg.com/it/u=66971912,2042043354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6" name="AutoShape 8" descr="http://img2.imgtn.bdimg.com/it/u=66971912,2042043354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554" name="Picture 2" descr="https://timgsa.baidu.com/timg?image&amp;quality=80&amp;size=b9999_10000&amp;sec=1525750803792&amp;di=ec2c2500a682a792e7a6ecbc5ecf92c5&amp;imgtype=jpg&amp;src=http%3A%2F%2Fimg3.imgtn.bdimg.com%2Fit%2Fu%3D2907059118%2C1422149991%26fm%3D214%26gp%3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99" y="2357430"/>
            <a:ext cx="1833260" cy="1833260"/>
          </a:xfrm>
          <a:prstGeom prst="rect">
            <a:avLst/>
          </a:prstGeom>
          <a:noFill/>
        </p:spPr>
      </p:pic>
      <p:pic>
        <p:nvPicPr>
          <p:cNvPr id="23560" name="Picture 8" descr="https://ss3.bdstatic.com/70cFv8Sh_Q1YnxGkpoWK1HF6hhy/it/u=2670865015,3469525446&amp;fm=27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160338"/>
            <a:ext cx="1881484" cy="1881484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86116" y="386814"/>
            <a:ext cx="3143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57884" y="571480"/>
            <a:ext cx="32861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 smtClean="0"/>
              <a:t>her dress .</a:t>
            </a:r>
            <a:endParaRPr lang="zh-CN" altLang="en-US" sz="48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14546" y="2984841"/>
            <a:ext cx="3143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86330" y="3098069"/>
            <a:ext cx="32861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 smtClean="0"/>
              <a:t>her skirt .</a:t>
            </a:r>
            <a:endParaRPr lang="zh-CN" altLang="en-US" sz="4800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66946" y="5286388"/>
            <a:ext cx="3143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43504" y="5286388"/>
            <a:ext cx="32861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 smtClean="0"/>
              <a:t>his jacket .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imgsa.baidu.com/timg?image&amp;quality=80&amp;size=b9999_10000&amp;sec=1525754237106&amp;di=234630cfb727462be8510766e5bc4d2c&amp;imgtype=0&amp;src=http%3A%2F%2Fwww.szthks.com%2Flocalimg%2F687474703a2f2f6777312e616c6963646e2e636f6d2f62616f2f75706c6f616465642f69312f5442315a4d5a67465658585858614f6158585858585858585858585f2121302d6974656d5f7069632e6a7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3852819" cy="514351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52818" y="1142984"/>
            <a:ext cx="5076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her…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" y="1"/>
            <a:ext cx="2546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28992" y="928670"/>
            <a:ext cx="50720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his…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43808" y="3789040"/>
            <a:ext cx="6192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These are his</a:t>
            </a:r>
            <a:r>
              <a:rPr lang="en-US" altLang="zh-CN" b="1" dirty="0" smtClean="0">
                <a:solidFill>
                  <a:srgbClr val="CC0000"/>
                </a:solidFill>
              </a:rPr>
              <a:t>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47864" y="2060848"/>
            <a:ext cx="56886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They are his</a:t>
            </a:r>
            <a:r>
              <a:rPr lang="en-US" altLang="zh-CN" b="1" dirty="0" smtClean="0">
                <a:solidFill>
                  <a:srgbClr val="CC0000"/>
                </a:solidFill>
              </a:rPr>
              <a:t>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bldLvl="0" autoUpdateAnimBg="0"/>
      <p:bldP spid="6" grpId="0" bldLvl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" y="1"/>
            <a:ext cx="2546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15142" y="1196752"/>
            <a:ext cx="50720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his…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43808" y="3789040"/>
            <a:ext cx="6192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These are his</a:t>
            </a:r>
            <a:r>
              <a:rPr lang="en-US" altLang="zh-CN" b="1" dirty="0" smtClean="0">
                <a:solidFill>
                  <a:srgbClr val="CC0000"/>
                </a:solidFill>
              </a:rPr>
              <a:t>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06875" y="5385277"/>
            <a:ext cx="56886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They are his</a:t>
            </a:r>
            <a:r>
              <a:rPr lang="en-US" altLang="zh-CN" b="1" dirty="0" smtClean="0">
                <a:solidFill>
                  <a:srgbClr val="CC0000"/>
                </a:solidFill>
              </a:rPr>
              <a:t>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00214" y="144559"/>
            <a:ext cx="50720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</a:t>
            </a:r>
            <a:r>
              <a:rPr lang="en-US" altLang="zh-CN" b="1" dirty="0" smtClean="0">
                <a:solidFill>
                  <a:srgbClr val="CC0000"/>
                </a:solidFill>
              </a:rPr>
              <a:t>my…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15142" y="2423217"/>
            <a:ext cx="50720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C0000"/>
                </a:solidFill>
              </a:rPr>
              <a:t>This is </a:t>
            </a:r>
            <a:r>
              <a:rPr lang="en-US" altLang="zh-CN" b="1" dirty="0" smtClean="0">
                <a:solidFill>
                  <a:srgbClr val="CC0000"/>
                </a:solidFill>
              </a:rPr>
              <a:t>her… 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bldLvl="0" autoUpdateAnimBg="0"/>
      <p:bldP spid="6" grpId="0" bldLvl="0" autoUpdateAnimBg="0"/>
      <p:bldP spid="7" grpId="0" bldLvl="0" autoUpdateAnimBg="0"/>
      <p:bldP spid="8" grpId="0" bldLvl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s://ss1.bdstatic.com/70cFvXSh_Q1YnxGkpoWK1HF6hhy/it/u=1958851169,570685382&amp;fm=27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5"/>
            <a:ext cx="3321867" cy="3321867"/>
          </a:xfrm>
          <a:prstGeom prst="rect">
            <a:avLst/>
          </a:prstGeom>
          <a:noFill/>
        </p:spPr>
      </p:pic>
      <p:pic>
        <p:nvPicPr>
          <p:cNvPr id="91142" name="Picture 6" descr="https://timgsa.baidu.com/timg?image&amp;quality=80&amp;size=b9999_10000&amp;sec=1525751232891&amp;di=f1ac9b9a2f3ba69440ab09b0b93f8e7e&amp;imgtype=0&amp;src=http%3A%2F%2Fimg004.hc360.cn%2Fm1%2FM06%2F39%2F3F%2FwKhQb1QmCRqEL1X1AAAAACnXugo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308" y="3536133"/>
            <a:ext cx="3610724" cy="3321867"/>
          </a:xfrm>
          <a:prstGeom prst="rect">
            <a:avLst/>
          </a:prstGeom>
          <a:noFill/>
        </p:spPr>
      </p:pic>
      <p:pic>
        <p:nvPicPr>
          <p:cNvPr id="6" name="Picture 2" descr="https://timgsa.baidu.com/timg?image&amp;quality=80&amp;size=b9999_10000&amp;sec=1525751277965&amp;di=b1b2379d6a03d99f29f1421fc7cf7560&amp;imgtype=0&amp;src=http%3A%2F%2Fimgsrc.baidu.com%2Fimgad%2Fpic%2Fitem%2Fd6ca7bcb0a46f21f5b963f7bfd246b600c33ae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71414"/>
            <a:ext cx="2356198" cy="474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i="1" spc="-300" dirty="0" smtClean="0"/>
              <a:t>Module </a:t>
            </a:r>
            <a:r>
              <a:rPr lang="en-US" altLang="zh-CN" sz="4800" i="1" spc="-300" dirty="0"/>
              <a:t>8 Unit 1</a:t>
            </a:r>
          </a:p>
          <a:p>
            <a:pPr algn="ctr">
              <a:spcBef>
                <a:spcPct val="50000"/>
              </a:spcBef>
            </a:pPr>
            <a:r>
              <a:rPr lang="en-US" altLang="zh-CN" sz="6000" b="1" spc="-300" dirty="0"/>
              <a:t>There’s a pair of shorts under that duck.</a:t>
            </a:r>
          </a:p>
        </p:txBody>
      </p:sp>
      <p:sp>
        <p:nvSpPr>
          <p:cNvPr id="7" name="矩形 6"/>
          <p:cNvSpPr/>
          <p:nvPr/>
        </p:nvSpPr>
        <p:spPr>
          <a:xfrm>
            <a:off x="1563003" y="5029200"/>
            <a:ext cx="6017994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1000" y="34290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8208" name="Picture 16" descr="图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85800" y="25908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Where are </a:t>
            </a:r>
            <a:r>
              <a:rPr lang="en-US" altLang="zh-CN" sz="3600" b="1" dirty="0" err="1"/>
              <a:t>Daming’s</a:t>
            </a:r>
            <a:r>
              <a:rPr lang="en-US" altLang="zh-CN" sz="3600" b="1" dirty="0"/>
              <a:t> shoes?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33400" y="8382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Listen and point: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34290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25603" name="Picture 3" descr="图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Listen and repeat: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U`}@U19Y}M`A0JG)RXT{V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246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/>
              <a:t>There’s a pair of shorts under that duck.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0193734a1d73f2b73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071546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86314" y="2070100"/>
            <a:ext cx="37989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9600" dirty="0" smtClean="0">
                <a:solidFill>
                  <a:srgbClr val="FF0000"/>
                </a:solidFill>
              </a:rPr>
              <a:t>sh</a:t>
            </a:r>
            <a:r>
              <a:rPr lang="zh-CN" altLang="en-US" sz="9600" dirty="0" smtClean="0"/>
              <a:t>or</a:t>
            </a:r>
            <a:r>
              <a:rPr lang="zh-CN" altLang="en-US" sz="9600" dirty="0" smtClean="0">
                <a:solidFill>
                  <a:srgbClr val="FF0000"/>
                </a:solidFill>
              </a:rPr>
              <a:t>t</a:t>
            </a:r>
            <a:endParaRPr lang="zh-CN" altLang="en-US" sz="9600" dirty="0"/>
          </a:p>
        </p:txBody>
      </p:sp>
      <p:sp>
        <p:nvSpPr>
          <p:cNvPr id="4" name="矩形 3"/>
          <p:cNvSpPr/>
          <p:nvPr/>
        </p:nvSpPr>
        <p:spPr>
          <a:xfrm>
            <a:off x="7572396" y="207365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smtClean="0">
                <a:solidFill>
                  <a:srgbClr val="000000"/>
                </a:solidFill>
              </a:rPr>
              <a:t>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YHU57K`]A%9IDY2[]OVTK(J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381000"/>
            <a:ext cx="6248400" cy="514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5562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There’s a pair of shoes over there</a:t>
            </a:r>
            <a:r>
              <a:rPr lang="en-US" altLang="zh-CN" sz="4000" b="1" dirty="0" smtClean="0"/>
              <a:t>. </a:t>
            </a:r>
            <a:endParaRPr lang="en-US" altLang="zh-C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spect="1" noChangeArrowheads="1"/>
          </p:cNvSpPr>
          <p:nvPr/>
        </p:nvSpPr>
        <p:spPr bwMode="auto">
          <a:xfrm>
            <a:off x="468313" y="476250"/>
            <a:ext cx="8135937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388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14398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389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8509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390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16391" name="Oval 9"/>
          <p:cNvSpPr>
            <a:spLocks noChangeArrowheads="1"/>
          </p:cNvSpPr>
          <p:nvPr/>
        </p:nvSpPr>
        <p:spPr bwMode="auto">
          <a:xfrm flipV="1">
            <a:off x="468313" y="476250"/>
            <a:ext cx="8135937" cy="1588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095" tIns="24547" rIns="49095" bIns="24547" anchor="ctr"/>
          <a:lstStyle/>
          <a:p>
            <a:pPr algn="ctr"/>
            <a:endParaRPr lang="zh-CN" altLang="zh-CN" b="1"/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cows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203575" y="422116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cats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2895600" y="2362200"/>
            <a:ext cx="181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chickens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5562600" y="22860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ducks</a:t>
            </a:r>
          </a:p>
        </p:txBody>
      </p:sp>
      <p:pic>
        <p:nvPicPr>
          <p:cNvPr id="16396" name="Picture 14" descr="]OR9IJUEYK$5C6MFSL0XZ}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5013325"/>
            <a:ext cx="16557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7380288" y="443706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dogs</a:t>
            </a:r>
          </a:p>
        </p:txBody>
      </p:sp>
      <p:pic>
        <p:nvPicPr>
          <p:cNvPr id="16398" name="Picture 1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11096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16399" name="WordArt 17"/>
          <p:cNvSpPr>
            <a:spLocks noChangeArrowheads="1" noChangeShapeType="1" noTextEdit="1"/>
          </p:cNvSpPr>
          <p:nvPr/>
        </p:nvSpPr>
        <p:spPr bwMode="auto">
          <a:xfrm>
            <a:off x="2514600" y="1066800"/>
            <a:ext cx="3959225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Farm</a:t>
            </a:r>
            <a:endParaRPr lang="zh-CN" altLang="en-US" sz="3600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宋体"/>
              <a:ea typeface="宋体"/>
            </a:endParaRPr>
          </a:p>
        </p:txBody>
      </p:sp>
      <p:sp>
        <p:nvSpPr>
          <p:cNvPr id="16400" name="Text Box 18"/>
          <p:cNvSpPr txBox="1">
            <a:spLocks noChangeArrowheads="1"/>
          </p:cNvSpPr>
          <p:nvPr/>
        </p:nvSpPr>
        <p:spPr bwMode="auto">
          <a:xfrm>
            <a:off x="5257800" y="5105400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pigs</a:t>
            </a:r>
          </a:p>
        </p:txBody>
      </p:sp>
      <p:pic>
        <p:nvPicPr>
          <p:cNvPr id="16401" name="Picture 2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11096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402" name="Picture 2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10112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403" name="Picture 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4191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404" name="Picture 2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4191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405" name="Picture 2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997200"/>
            <a:ext cx="4191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406" name="Picture 2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971800"/>
            <a:ext cx="4191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6407" name="Picture 29" descr="O(9]8O8JF3@TGX8CJX%]{[B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106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0" descr="XG)]GDM]W5AS0NX)0SHM9F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1" descr="XG)]GDM]W5AS0NX)0SHM9F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2" descr="O(9]8O8JF3@TGX8CJX%]{[B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106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0" y="0"/>
            <a:ext cx="46355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600" b="1" i="1">
                <a:solidFill>
                  <a:schemeClr val="folHlink"/>
                </a:solidFill>
                <a:latin typeface="Comic Sans MS" pitchFamily="66" charset="0"/>
              </a:rPr>
              <a:t>Let’s guess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b_133006067419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971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85871925348db08f8b82a15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2743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201564-120GZ114405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1066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P$NPHF$M20}_EC@Y82$X}8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6638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3962400" y="4572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park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0" y="-152400"/>
            <a:ext cx="54403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600" b="1" i="1">
                <a:solidFill>
                  <a:srgbClr val="FF0000"/>
                </a:solidFill>
                <a:latin typeface="Comic Sans MS" pitchFamily="66" charset="0"/>
              </a:rPr>
              <a:t>Look and say</a:t>
            </a:r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304800" y="5638800"/>
            <a:ext cx="838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CCCC00"/>
                </a:solidFill>
                <a:latin typeface="Comic Sans MS" pitchFamily="66" charset="0"/>
              </a:rPr>
              <a:t>There is a pair of socks on the bed.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u=3423944966,2936597896&amp;fm=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3434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6063" y="4721225"/>
            <a:ext cx="843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333FF"/>
                </a:solidFill>
                <a:latin typeface="Comic Sans MS" pitchFamily="66" charset="0"/>
              </a:rPr>
              <a:t>There is a basketball.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8052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11430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5600" y="5257800"/>
            <a:ext cx="878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3333FF"/>
                </a:solidFill>
                <a:latin typeface="Comic Sans MS" pitchFamily="66" charset="0"/>
              </a:rPr>
              <a:t>There is a basketball under the chair.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8496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3333FF"/>
                </a:solidFill>
                <a:latin typeface="Comic Sans MS" pitchFamily="66" charset="0"/>
              </a:rPr>
              <a:t>There are four basketballs.</a:t>
            </a:r>
          </a:p>
        </p:txBody>
      </p:sp>
      <p:pic>
        <p:nvPicPr>
          <p:cNvPr id="3584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810000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729288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198120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73050" y="4267200"/>
            <a:ext cx="803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3333FF"/>
                </a:solidFill>
                <a:latin typeface="Comic Sans MS" pitchFamily="66" charset="0"/>
              </a:rPr>
              <a:t>There are four basketballs on the bed.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u=2913421563,3441708449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0" y="4724400"/>
            <a:ext cx="7540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333FF"/>
                </a:solidFill>
                <a:latin typeface="Comic Sans MS" pitchFamily="66" charset="0"/>
              </a:rPr>
              <a:t>There is a football.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/>
          </p:cNvSpPr>
          <p:nvPr/>
        </p:nvSpPr>
        <p:spPr bwMode="auto">
          <a:xfrm>
            <a:off x="5857916" y="357166"/>
            <a:ext cx="3000364" cy="1042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short</a:t>
            </a:r>
            <a:r>
              <a:rPr lang="en-US" altLang="zh-CN" sz="7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s</a:t>
            </a:r>
            <a:endParaRPr lang="zh-CN" altLang="en-US" sz="7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4" name="WordArt 2"/>
          <p:cNvSpPr>
            <a:spLocks noChangeArrowheads="1" noChangeShapeType="1"/>
          </p:cNvSpPr>
          <p:nvPr/>
        </p:nvSpPr>
        <p:spPr bwMode="auto">
          <a:xfrm>
            <a:off x="328602" y="500042"/>
            <a:ext cx="5243530" cy="1185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9600" dirty="0">
                <a:latin typeface="宋体"/>
                <a:ea typeface="宋体"/>
              </a:rPr>
              <a:t>a p</a:t>
            </a:r>
            <a:r>
              <a:rPr lang="en-US" altLang="zh-CN" sz="9600" dirty="0">
                <a:solidFill>
                  <a:srgbClr val="FF0000"/>
                </a:solidFill>
                <a:latin typeface="宋体"/>
                <a:ea typeface="宋体"/>
              </a:rPr>
              <a:t>air</a:t>
            </a:r>
            <a:r>
              <a:rPr lang="en-US" altLang="zh-CN" sz="9600" dirty="0">
                <a:latin typeface="宋体"/>
                <a:ea typeface="宋体"/>
              </a:rPr>
              <a:t> of</a:t>
            </a:r>
            <a:endParaRPr lang="zh-CN" altLang="en-US" sz="9600" dirty="0">
              <a:latin typeface="宋体"/>
              <a:ea typeface="宋体"/>
            </a:endParaRPr>
          </a:p>
        </p:txBody>
      </p:sp>
      <p:pic>
        <p:nvPicPr>
          <p:cNvPr id="5" name="Picture 2" descr="t0193734a1d73f2b7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285992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6007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1971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5680075"/>
            <a:ext cx="8662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3333FF"/>
                </a:solidFill>
                <a:latin typeface="Comic Sans MS" pitchFamily="66" charset="0"/>
              </a:rPr>
              <a:t>There is a football on the car.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848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3333FF"/>
                </a:solidFill>
                <a:latin typeface="Comic Sans MS" pitchFamily="66" charset="0"/>
              </a:rPr>
              <a:t>There are two footballs.</a:t>
            </a:r>
          </a:p>
        </p:txBody>
      </p:sp>
      <p:pic>
        <p:nvPicPr>
          <p:cNvPr id="399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086475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8674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0386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04800" y="4989513"/>
            <a:ext cx="825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3333FF"/>
                </a:solidFill>
                <a:latin typeface="Comic Sans MS" pitchFamily="66" charset="0"/>
              </a:rPr>
              <a:t>There are two footballs under the desk.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426720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4163" y="4800600"/>
            <a:ext cx="8859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3333FF"/>
                </a:solidFill>
                <a:latin typeface="Comic Sans MS" pitchFamily="66" charset="0"/>
              </a:rPr>
              <a:t>There is a ping-pong ball.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4572000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5375275"/>
            <a:ext cx="8432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3333FF"/>
                </a:solidFill>
                <a:latin typeface="Comic Sans MS" pitchFamily="66" charset="0"/>
              </a:rPr>
              <a:t>There are three ping-pong balls.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057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30250" y="5718175"/>
            <a:ext cx="8245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Comic Sans MS" pitchFamily="66" charset="0"/>
              </a:rPr>
              <a:t>There is a ping-pong ball here. 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0" y="2362200"/>
            <a:ext cx="897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CC"/>
                </a:solidFill>
                <a:latin typeface="Comic Sans MS" pitchFamily="66" charset="0"/>
              </a:rPr>
              <a:t>There are three ping-pong balls over there.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/>
          </p:cNvSpPr>
          <p:nvPr/>
        </p:nvSpPr>
        <p:spPr bwMode="auto">
          <a:xfrm>
            <a:off x="1500166" y="1123950"/>
            <a:ext cx="6315100" cy="18764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9600" dirty="0">
                <a:latin typeface="宋体"/>
                <a:ea typeface="宋体"/>
              </a:rPr>
              <a:t>a</a:t>
            </a:r>
            <a:r>
              <a:rPr lang="en-US" altLang="zh-CN" sz="9600" dirty="0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宋体"/>
                <a:ea typeface="宋体"/>
              </a:rPr>
              <a:t> </a:t>
            </a:r>
            <a:r>
              <a:rPr lang="en-US" altLang="zh-CN" sz="9600" dirty="0">
                <a:latin typeface="宋体"/>
                <a:ea typeface="宋体"/>
              </a:rPr>
              <a:t>p</a:t>
            </a:r>
            <a:r>
              <a:rPr lang="en-US" altLang="zh-CN" sz="9600" dirty="0">
                <a:solidFill>
                  <a:srgbClr val="FF0000"/>
                </a:solidFill>
                <a:latin typeface="宋体"/>
                <a:ea typeface="宋体"/>
              </a:rPr>
              <a:t>air</a:t>
            </a:r>
            <a:r>
              <a:rPr lang="en-US" altLang="zh-CN" sz="9600" dirty="0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宋体"/>
                <a:ea typeface="宋体"/>
              </a:rPr>
              <a:t> </a:t>
            </a:r>
            <a:r>
              <a:rPr lang="en-US" altLang="zh-CN" sz="9600" dirty="0">
                <a:latin typeface="宋体"/>
                <a:ea typeface="宋体"/>
              </a:rPr>
              <a:t>of</a:t>
            </a:r>
            <a:endParaRPr lang="zh-CN" altLang="en-US" sz="9600" dirty="0">
              <a:latin typeface="宋体"/>
              <a:ea typeface="宋体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30400" y="3541713"/>
            <a:ext cx="60261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一对，一双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5429256" y="2500306"/>
            <a:ext cx="3143272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s</a:t>
            </a:r>
            <a:r>
              <a:rPr lang="en-US" altLang="zh-CN" sz="8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o</a:t>
            </a:r>
            <a:r>
              <a:rPr lang="en-US" altLang="zh-CN" sz="8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ck</a:t>
            </a:r>
            <a:endParaRPr lang="zh-CN" altLang="en-US" sz="8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algn="ctr" rotWithShape="0">
                  <a:srgbClr val="9999FF"/>
                </a:outerShdw>
              </a:effectLst>
              <a:latin typeface="宋体"/>
              <a:ea typeface="宋体"/>
            </a:endParaRPr>
          </a:p>
        </p:txBody>
      </p:sp>
      <p:pic>
        <p:nvPicPr>
          <p:cNvPr id="11267" name="Picture 3" descr="t017bb0a76d8ac1b6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00108"/>
            <a:ext cx="4300555" cy="430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t01b46162bca49485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2" cy="414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/>
          <p:cNvSpPr>
            <a:spLocks noChangeArrowheads="1" noChangeShapeType="1"/>
          </p:cNvSpPr>
          <p:nvPr/>
        </p:nvSpPr>
        <p:spPr bwMode="auto">
          <a:xfrm>
            <a:off x="642910" y="4357694"/>
            <a:ext cx="5072098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a pair of </a:t>
            </a:r>
            <a:endParaRPr lang="zh-CN" altLang="en-US" sz="8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algn="ctr" rotWithShape="0">
                  <a:srgbClr val="9999FF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" name="WordArt 2"/>
          <p:cNvSpPr>
            <a:spLocks noChangeArrowheads="1" noChangeShapeType="1"/>
          </p:cNvSpPr>
          <p:nvPr/>
        </p:nvSpPr>
        <p:spPr bwMode="auto">
          <a:xfrm>
            <a:off x="5715008" y="4143372"/>
            <a:ext cx="3143272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s</a:t>
            </a:r>
            <a:r>
              <a:rPr lang="en-US" altLang="zh-CN" sz="8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o</a:t>
            </a:r>
            <a:r>
              <a:rPr lang="en-US" altLang="zh-CN" sz="8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ck</a:t>
            </a:r>
            <a:r>
              <a:rPr lang="en-US" altLang="zh-CN" sz="8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38100" algn="ctr" rotWithShape="0">
                    <a:srgbClr val="9999FF"/>
                  </a:outerShdw>
                </a:effectLst>
                <a:latin typeface="宋体"/>
                <a:ea typeface="宋体"/>
              </a:rPr>
              <a:t>s</a:t>
            </a:r>
            <a:endParaRPr lang="zh-CN" altLang="en-US" sz="8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effectLst>
                <a:outerShdw dist="38100" algn="ctr" rotWithShape="0">
                  <a:srgbClr val="9999FF"/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模板网-WWW.1PPT.COM ">
  <a:themeElements>
    <a:clrScheme name="默认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Pages>0</Pages>
  <Words>981</Words>
  <Characters>0</Characters>
  <Application>Microsoft Office PowerPoint</Application>
  <DocSecurity>0</DocSecurity>
  <PresentationFormat>全屏显示(4:3)</PresentationFormat>
  <Lines>0</Lines>
  <Paragraphs>204</Paragraphs>
  <Slides>65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65</vt:i4>
      </vt:variant>
    </vt:vector>
  </HeadingPairs>
  <TitlesOfParts>
    <vt:vector size="72" baseType="lpstr">
      <vt:lpstr>宋体</vt:lpstr>
      <vt:lpstr>微软雅黑</vt:lpstr>
      <vt:lpstr>Arial</vt:lpstr>
      <vt:lpstr>Calibri</vt:lpstr>
      <vt:lpstr>Comic Sans MS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www.edudown.net</Manager>
  <Company>www.edudown.net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tw</cp:lastModifiedBy>
  <cp:revision>33</cp:revision>
  <dcterms:created xsi:type="dcterms:W3CDTF">2013-05-29T08:42:21Z</dcterms:created>
  <dcterms:modified xsi:type="dcterms:W3CDTF">2018-05-11T06:23:57Z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