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handoutMasterIdLst>
    <p:handoutMasterId r:id="rId70"/>
  </p:handoutMasterIdLst>
  <p:sldIdLst>
    <p:sldId id="377" r:id="rId2"/>
    <p:sldId id="432" r:id="rId3"/>
    <p:sldId id="426" r:id="rId4"/>
    <p:sldId id="428" r:id="rId5"/>
    <p:sldId id="438" r:id="rId6"/>
    <p:sldId id="530" r:id="rId7"/>
    <p:sldId id="439" r:id="rId8"/>
    <p:sldId id="496" r:id="rId9"/>
    <p:sldId id="494" r:id="rId10"/>
    <p:sldId id="531" r:id="rId11"/>
    <p:sldId id="533" r:id="rId12"/>
    <p:sldId id="532" r:id="rId13"/>
    <p:sldId id="534" r:id="rId14"/>
    <p:sldId id="535" r:id="rId15"/>
    <p:sldId id="536" r:id="rId16"/>
    <p:sldId id="537" r:id="rId17"/>
    <p:sldId id="538" r:id="rId18"/>
    <p:sldId id="539" r:id="rId19"/>
    <p:sldId id="540" r:id="rId20"/>
    <p:sldId id="541" r:id="rId21"/>
    <p:sldId id="542" r:id="rId22"/>
    <p:sldId id="544" r:id="rId23"/>
    <p:sldId id="545" r:id="rId24"/>
    <p:sldId id="546" r:id="rId25"/>
    <p:sldId id="547" r:id="rId26"/>
    <p:sldId id="548" r:id="rId27"/>
    <p:sldId id="549" r:id="rId28"/>
    <p:sldId id="550" r:id="rId29"/>
    <p:sldId id="551" r:id="rId30"/>
    <p:sldId id="552" r:id="rId31"/>
    <p:sldId id="553" r:id="rId32"/>
    <p:sldId id="554" r:id="rId33"/>
    <p:sldId id="555" r:id="rId34"/>
    <p:sldId id="556" r:id="rId35"/>
    <p:sldId id="557" r:id="rId36"/>
    <p:sldId id="558" r:id="rId37"/>
    <p:sldId id="560" r:id="rId38"/>
    <p:sldId id="561" r:id="rId39"/>
    <p:sldId id="566" r:id="rId40"/>
    <p:sldId id="562" r:id="rId41"/>
    <p:sldId id="563" r:id="rId42"/>
    <p:sldId id="564" r:id="rId43"/>
    <p:sldId id="565" r:id="rId44"/>
    <p:sldId id="567" r:id="rId45"/>
    <p:sldId id="568" r:id="rId46"/>
    <p:sldId id="569" r:id="rId47"/>
    <p:sldId id="570" r:id="rId48"/>
    <p:sldId id="571" r:id="rId49"/>
    <p:sldId id="572" r:id="rId50"/>
    <p:sldId id="573" r:id="rId51"/>
    <p:sldId id="574" r:id="rId52"/>
    <p:sldId id="575" r:id="rId53"/>
    <p:sldId id="576" r:id="rId54"/>
    <p:sldId id="577" r:id="rId55"/>
    <p:sldId id="579" r:id="rId56"/>
    <p:sldId id="580" r:id="rId57"/>
    <p:sldId id="578" r:id="rId58"/>
    <p:sldId id="581" r:id="rId59"/>
    <p:sldId id="583" r:id="rId60"/>
    <p:sldId id="584" r:id="rId61"/>
    <p:sldId id="585" r:id="rId62"/>
    <p:sldId id="582" r:id="rId63"/>
    <p:sldId id="588" r:id="rId64"/>
    <p:sldId id="589" r:id="rId65"/>
    <p:sldId id="590" r:id="rId66"/>
    <p:sldId id="592" r:id="rId67"/>
    <p:sldId id="591" r:id="rId68"/>
  </p:sldIdLst>
  <p:sldSz cx="12192000" cy="6858000"/>
  <p:notesSz cx="6858000" cy="9144000"/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52" userDrawn="1">
          <p15:clr>
            <a:srgbClr val="A4A3A4"/>
          </p15:clr>
        </p15:guide>
        <p15:guide id="2" pos="6153" userDrawn="1">
          <p15:clr>
            <a:srgbClr val="A4A3A4"/>
          </p15:clr>
        </p15:guide>
        <p15:guide id="3" pos="2706" userDrawn="1">
          <p15:clr>
            <a:srgbClr val="A4A3A4"/>
          </p15:clr>
        </p15:guide>
        <p15:guide id="5" orient="horz" pos="1638" userDrawn="1">
          <p15:clr>
            <a:srgbClr val="A4A3A4"/>
          </p15:clr>
        </p15:guide>
        <p15:guide id="6" pos="2275" userDrawn="1">
          <p15:clr>
            <a:srgbClr val="A4A3A4"/>
          </p15:clr>
        </p15:guide>
        <p15:guide id="7" pos="42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F70"/>
    <a:srgbClr val="01CAE0"/>
    <a:srgbClr val="00AF92"/>
    <a:srgbClr val="663A77"/>
    <a:srgbClr val="FFB850"/>
    <a:srgbClr val="01ACBE"/>
    <a:srgbClr val="E87071"/>
    <a:srgbClr val="6AB9CF"/>
    <a:srgbClr val="01ABBD"/>
    <a:srgbClr val="04AB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4" autoAdjust="0"/>
    <p:restoredTop sz="74847" autoAdjust="0"/>
  </p:normalViewPr>
  <p:slideViewPr>
    <p:cSldViewPr snapToGrid="0" showGuides="1">
      <p:cViewPr>
        <p:scale>
          <a:sx n="70" d="100"/>
          <a:sy n="70" d="100"/>
        </p:scale>
        <p:origin x="-749" y="154"/>
      </p:cViewPr>
      <p:guideLst>
        <p:guide orient="horz" pos="3952"/>
        <p:guide orient="horz" pos="1638"/>
        <p:guide pos="6153"/>
        <p:guide pos="2706"/>
        <p:guide pos="2275"/>
        <p:guide pos="4294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-28206"/>
    </p:cViewPr>
  </p:sorterViewPr>
  <p:notesViewPr>
    <p:cSldViewPr snapToGrid="0">
      <p:cViewPr varScale="1">
        <p:scale>
          <a:sx n="66" d="100"/>
          <a:sy n="66" d="100"/>
        </p:scale>
        <p:origin x="-3125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7AE32-FE0A-499C-8586-C64F68E7A169}" type="datetimeFigureOut">
              <a:rPr lang="zh-CN" altLang="en-US" smtClean="0"/>
              <a:t>2017/6/20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F5E53-8514-4000-B462-339186561C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740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7388A-9CD3-4374-B6A7-100DA9D08128}" type="datetimeFigureOut">
              <a:rPr lang="zh-CN" altLang="en-US" smtClean="0"/>
              <a:t>2017/6/20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E0B30-C635-4C7C-98E8-12E41BE490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53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204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在汉语拼音的学习中，穿插一些字词、韵文的学习，既复习巩固汉语拼音，又分散学习识字，减轻学生的识字负担。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860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识字内容分散在课文教学中，其中识字量每课不超过</a:t>
            </a:r>
            <a:r>
              <a:rPr lang="en-US" altLang="zh-CN" sz="2800" dirty="0" smtClean="0"/>
              <a:t>13</a:t>
            </a:r>
            <a:r>
              <a:rPr lang="zh-CN" altLang="en-US" sz="2800" dirty="0" smtClean="0"/>
              <a:t>个，写字量一上不超过</a:t>
            </a:r>
            <a:r>
              <a:rPr lang="en-US" altLang="zh-CN" sz="2800" dirty="0" smtClean="0"/>
              <a:t>5</a:t>
            </a:r>
            <a:r>
              <a:rPr lang="zh-CN" altLang="en-US" sz="2800" dirty="0" smtClean="0"/>
              <a:t>个，一下不超过</a:t>
            </a:r>
            <a:r>
              <a:rPr lang="en-US" altLang="zh-CN" sz="2800" dirty="0" smtClean="0"/>
              <a:t>7</a:t>
            </a:r>
            <a:r>
              <a:rPr lang="zh-CN" altLang="en-US" sz="2800" dirty="0" smtClean="0"/>
              <a:t>个。让每一课的写字教学不再成为负担。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274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492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258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244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255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455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21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20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47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998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在一年级部编教材里渗透了“三才者，天地人”，“笠翁对韵”等相关蒙学内容，让学生接受传统文化的浸润。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712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一年级的上下册共有</a:t>
            </a:r>
            <a:r>
              <a:rPr lang="en-US" altLang="zh-CN" sz="2800" dirty="0" smtClean="0"/>
              <a:t>5</a:t>
            </a:r>
            <a:r>
              <a:rPr lang="zh-CN" altLang="en-US" sz="2800" dirty="0" smtClean="0"/>
              <a:t>课渗透了传统文化的内容，在选材上根据一年级学生学情选择了比较简单易懂的内容，适合学生的年龄特点。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040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连环画课文，是部编教材的创新，是对学生能否运用学到的识字方法进行识字的检验。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27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对照图画、根据形声字猜字等多种方法，让学生自主识字，培养识字能力。</a:t>
            </a:r>
            <a:endParaRPr lang="en-US" altLang="zh-CN" sz="2800" dirty="0" smtClean="0"/>
          </a:p>
          <a:p>
            <a:r>
              <a:rPr lang="zh-CN" altLang="en-US" sz="2800" dirty="0" smtClean="0"/>
              <a:t>比如“蜗牛、草莓、蘑菇”都可以通过图画去猜字，而“芽”不容易看图猜测，就可以根据下面的声旁“牙”去猜测。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023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认识田字格，对于一年级学生来说非常重要，培养学生读贴的能力，可以帮助孩子写好汉字。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673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部编教材在认字表上表明了新偏旁，在生字表旁表明了新笔画，这就提醒我们对新出现的偏旁和笔画重点教学。比如本课的“横勾”，“了”和“子”都有，在反复练习中巩固新笔画。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790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一年级的学生在笔顺书写上容易出错，而且我发现好些孩子是把笔画凑在一起的。部编教材关注了学生的这一特点，所以专门增加了书写提示这一板块，提醒学生按照书写规则来写字。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16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206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在对比中强调了点的书写规律。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335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光增不减，会加重学生的学习负担。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4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识字写字教学一直是小学语文低年级教学的重点，在学习的基础阶段，识字量的大小、识字能力、写字习惯直接影响着学生的各项学习。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861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553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795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在书写上，也将坡度减缓，关注了学生的书写能力。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709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910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567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95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847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2655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4427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679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7702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8208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7529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让学生运用学到的词语练习说话，增强学生的表达能力。这里还可以进行分层要求，比如鼓励学生可以选择两个及两个以上的词语有条理地说话。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8569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我们以前常用的方法就是如此，理解内容为主，识字教学为辅。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496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3668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7751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99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dirty="0" smtClean="0"/>
              <a:t>一年级上下册的识字量都降低了要求，这是放缓坡度，减轻学生的识字负担和压力，让学生不对识字产生畏难情绪。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606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653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02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397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51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2" name="圆角矩形 1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692475" y="421427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kern="1200" dirty="0">
                  <a:solidFill>
                    <a:schemeClr val="accent5"/>
                  </a:solidFill>
                  <a:effectLst/>
                  <a:latin typeface="微软雅黑" panose="020B0503020204020204" pitchFamily="34" charset="-122"/>
                  <a:ea typeface="方正准圆简体" panose="02010601030101010101" pitchFamily="2" charset="-122"/>
                  <a:cs typeface="+mn-cs"/>
                </a:rPr>
                <a:t>识字写字教学建议</a:t>
              </a:r>
            </a:p>
          </p:txBody>
        </p:sp>
      </p:grpSp>
      <p:cxnSp>
        <p:nvCxnSpPr>
          <p:cNvPr id="6" name="直接连接符 5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8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691844" y="333450"/>
            <a:ext cx="2808312" cy="57606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692475" y="421427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kern="1200" dirty="0">
                  <a:solidFill>
                    <a:schemeClr val="accent5"/>
                  </a:solidFill>
                  <a:effectLst/>
                  <a:latin typeface="微软雅黑" panose="020B0503020204020204" pitchFamily="34" charset="-122"/>
                  <a:ea typeface="方正准圆简体" panose="02010601030101010101" pitchFamily="2" charset="-122"/>
                  <a:cs typeface="+mn-cs"/>
                </a:rPr>
                <a:t>识字写字教学建议</a:t>
              </a: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27000" y="621482"/>
            <a:ext cx="47752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05700" y="621482"/>
            <a:ext cx="47752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3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533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867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2.jpeg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32.png"/><Relationship Id="rId4" Type="http://schemas.microsoft.com/office/2007/relationships/hdphoto" Target="../media/hdphoto2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34.png"/><Relationship Id="rId4" Type="http://schemas.microsoft.com/office/2007/relationships/hdphoto" Target="../media/hdphoto2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0.wdp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36.wdp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microsoft.com/office/2007/relationships/hdphoto" Target="../media/hdphoto39.wdp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1.wdp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44.wdp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7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8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8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47002" y="18826"/>
            <a:ext cx="1930520" cy="4026349"/>
            <a:chOff x="1289902" y="1504726"/>
            <a:chExt cx="1930520" cy="4026349"/>
          </a:xfrm>
        </p:grpSpPr>
        <p:sp>
          <p:nvSpPr>
            <p:cNvPr id="9" name="任意多边形 8"/>
            <p:cNvSpPr>
              <a:spLocks/>
            </p:cNvSpPr>
            <p:nvPr/>
          </p:nvSpPr>
          <p:spPr bwMode="auto">
            <a:xfrm flipV="1">
              <a:off x="1289902" y="2346118"/>
              <a:ext cx="1930520" cy="3184957"/>
            </a:xfrm>
            <a:custGeom>
              <a:avLst/>
              <a:gdLst>
                <a:gd name="connsiteX0" fmla="*/ 1366777 w 2928934"/>
                <a:gd name="connsiteY0" fmla="*/ 4537615 h 4832133"/>
                <a:gd name="connsiteX1" fmla="*/ 1259319 w 2928934"/>
                <a:gd name="connsiteY1" fmla="*/ 4646282 h 4832133"/>
                <a:gd name="connsiteX2" fmla="*/ 1366777 w 2928934"/>
                <a:gd name="connsiteY2" fmla="*/ 4754949 h 4832133"/>
                <a:gd name="connsiteX3" fmla="*/ 1562155 w 2928934"/>
                <a:gd name="connsiteY3" fmla="*/ 4754949 h 4832133"/>
                <a:gd name="connsiteX4" fmla="*/ 1669613 w 2928934"/>
                <a:gd name="connsiteY4" fmla="*/ 4646282 h 4832133"/>
                <a:gd name="connsiteX5" fmla="*/ 1562155 w 2928934"/>
                <a:gd name="connsiteY5" fmla="*/ 4537615 h 4832133"/>
                <a:gd name="connsiteX6" fmla="*/ 1366777 w 2928934"/>
                <a:gd name="connsiteY6" fmla="*/ 4537615 h 4832133"/>
                <a:gd name="connsiteX7" fmla="*/ 1048793 w 2928934"/>
                <a:gd name="connsiteY7" fmla="*/ 4249190 h 4832133"/>
                <a:gd name="connsiteX8" fmla="*/ 942458 w 2928934"/>
                <a:gd name="connsiteY8" fmla="*/ 4357857 h 4832133"/>
                <a:gd name="connsiteX9" fmla="*/ 1048793 w 2928934"/>
                <a:gd name="connsiteY9" fmla="*/ 4466524 h 4832133"/>
                <a:gd name="connsiteX10" fmla="*/ 1880140 w 2928934"/>
                <a:gd name="connsiteY10" fmla="*/ 4466524 h 4832133"/>
                <a:gd name="connsiteX11" fmla="*/ 1986475 w 2928934"/>
                <a:gd name="connsiteY11" fmla="*/ 4357857 h 4832133"/>
                <a:gd name="connsiteX12" fmla="*/ 1880140 w 2928934"/>
                <a:gd name="connsiteY12" fmla="*/ 4249190 h 4832133"/>
                <a:gd name="connsiteX13" fmla="*/ 1048793 w 2928934"/>
                <a:gd name="connsiteY13" fmla="*/ 4249190 h 4832133"/>
                <a:gd name="connsiteX14" fmla="*/ 996745 w 2928934"/>
                <a:gd name="connsiteY14" fmla="*/ 3964827 h 4832133"/>
                <a:gd name="connsiteX15" fmla="*/ 890664 w 2928934"/>
                <a:gd name="connsiteY15" fmla="*/ 4074002 h 4832133"/>
                <a:gd name="connsiteX16" fmla="*/ 996745 w 2928934"/>
                <a:gd name="connsiteY16" fmla="*/ 4183177 h 4832133"/>
                <a:gd name="connsiteX17" fmla="*/ 1932189 w 2928934"/>
                <a:gd name="connsiteY17" fmla="*/ 4183177 h 4832133"/>
                <a:gd name="connsiteX18" fmla="*/ 2038270 w 2928934"/>
                <a:gd name="connsiteY18" fmla="*/ 4074002 h 4832133"/>
                <a:gd name="connsiteX19" fmla="*/ 1932189 w 2928934"/>
                <a:gd name="connsiteY19" fmla="*/ 3964827 h 4832133"/>
                <a:gd name="connsiteX20" fmla="*/ 996745 w 2928934"/>
                <a:gd name="connsiteY20" fmla="*/ 3964827 h 4832133"/>
                <a:gd name="connsiteX21" fmla="*/ 1464467 w 2928934"/>
                <a:gd name="connsiteY21" fmla="*/ 0 h 4832133"/>
                <a:gd name="connsiteX22" fmla="*/ 2928934 w 2928934"/>
                <a:gd name="connsiteY22" fmla="*/ 1465739 h 4832133"/>
                <a:gd name="connsiteX23" fmla="*/ 2491277 w 2928934"/>
                <a:gd name="connsiteY23" fmla="*/ 2640733 h 4832133"/>
                <a:gd name="connsiteX24" fmla="*/ 2284472 w 2928934"/>
                <a:gd name="connsiteY24" fmla="*/ 3054024 h 4832133"/>
                <a:gd name="connsiteX25" fmla="*/ 2284472 w 2928934"/>
                <a:gd name="connsiteY25" fmla="*/ 3652333 h 4832133"/>
                <a:gd name="connsiteX26" fmla="*/ 2118548 w 2928934"/>
                <a:gd name="connsiteY26" fmla="*/ 3957495 h 4832133"/>
                <a:gd name="connsiteX27" fmla="*/ 2137785 w 2928934"/>
                <a:gd name="connsiteY27" fmla="*/ 4022372 h 4832133"/>
                <a:gd name="connsiteX28" fmla="*/ 2140190 w 2928934"/>
                <a:gd name="connsiteY28" fmla="*/ 4056012 h 4832133"/>
                <a:gd name="connsiteX29" fmla="*/ 2056025 w 2928934"/>
                <a:gd name="connsiteY29" fmla="*/ 4224212 h 4832133"/>
                <a:gd name="connsiteX30" fmla="*/ 2084882 w 2928934"/>
                <a:gd name="connsiteY30" fmla="*/ 4313117 h 4832133"/>
                <a:gd name="connsiteX31" fmla="*/ 2087286 w 2928934"/>
                <a:gd name="connsiteY31" fmla="*/ 4339549 h 4832133"/>
                <a:gd name="connsiteX32" fmla="*/ 1878077 w 2928934"/>
                <a:gd name="connsiteY32" fmla="*/ 4548597 h 4832133"/>
                <a:gd name="connsiteX33" fmla="*/ 1757842 w 2928934"/>
                <a:gd name="connsiteY33" fmla="*/ 4548597 h 4832133"/>
                <a:gd name="connsiteX34" fmla="*/ 1769865 w 2928934"/>
                <a:gd name="connsiteY34" fmla="*/ 4623085 h 4832133"/>
                <a:gd name="connsiteX35" fmla="*/ 1560655 w 2928934"/>
                <a:gd name="connsiteY35" fmla="*/ 4832133 h 4832133"/>
                <a:gd name="connsiteX36" fmla="*/ 1368279 w 2928934"/>
                <a:gd name="connsiteY36" fmla="*/ 4832133 h 4832133"/>
                <a:gd name="connsiteX37" fmla="*/ 1159069 w 2928934"/>
                <a:gd name="connsiteY37" fmla="*/ 4623085 h 4832133"/>
                <a:gd name="connsiteX38" fmla="*/ 1171093 w 2928934"/>
                <a:gd name="connsiteY38" fmla="*/ 4548597 h 4832133"/>
                <a:gd name="connsiteX39" fmla="*/ 1050857 w 2928934"/>
                <a:gd name="connsiteY39" fmla="*/ 4548597 h 4832133"/>
                <a:gd name="connsiteX40" fmla="*/ 841648 w 2928934"/>
                <a:gd name="connsiteY40" fmla="*/ 4339549 h 4832133"/>
                <a:gd name="connsiteX41" fmla="*/ 844053 w 2928934"/>
                <a:gd name="connsiteY41" fmla="*/ 4313117 h 4832133"/>
                <a:gd name="connsiteX42" fmla="*/ 872909 w 2928934"/>
                <a:gd name="connsiteY42" fmla="*/ 4224212 h 4832133"/>
                <a:gd name="connsiteX43" fmla="*/ 788744 w 2928934"/>
                <a:gd name="connsiteY43" fmla="*/ 4056012 h 4832133"/>
                <a:gd name="connsiteX44" fmla="*/ 791149 w 2928934"/>
                <a:gd name="connsiteY44" fmla="*/ 4022372 h 4832133"/>
                <a:gd name="connsiteX45" fmla="*/ 810387 w 2928934"/>
                <a:gd name="connsiteY45" fmla="*/ 3957495 h 4832133"/>
                <a:gd name="connsiteX46" fmla="*/ 644462 w 2928934"/>
                <a:gd name="connsiteY46" fmla="*/ 3652333 h 4832133"/>
                <a:gd name="connsiteX47" fmla="*/ 644462 w 2928934"/>
                <a:gd name="connsiteY47" fmla="*/ 3054024 h 4832133"/>
                <a:gd name="connsiteX48" fmla="*/ 437657 w 2928934"/>
                <a:gd name="connsiteY48" fmla="*/ 2640733 h 4832133"/>
                <a:gd name="connsiteX49" fmla="*/ 0 w 2928934"/>
                <a:gd name="connsiteY49" fmla="*/ 1465739 h 4832133"/>
                <a:gd name="connsiteX50" fmla="*/ 1464467 w 2928934"/>
                <a:gd name="connsiteY50" fmla="*/ 0 h 483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928934" h="4832133">
                  <a:moveTo>
                    <a:pt x="1366777" y="4537615"/>
                  </a:moveTo>
                  <a:cubicBezTo>
                    <a:pt x="1308164" y="4537615"/>
                    <a:pt x="1259319" y="4587009"/>
                    <a:pt x="1259319" y="4646282"/>
                  </a:cubicBezTo>
                  <a:cubicBezTo>
                    <a:pt x="1259319" y="4705555"/>
                    <a:pt x="1308164" y="4754949"/>
                    <a:pt x="1366777" y="4754949"/>
                  </a:cubicBezTo>
                  <a:cubicBezTo>
                    <a:pt x="1562155" y="4754949"/>
                    <a:pt x="1562155" y="4754949"/>
                    <a:pt x="1562155" y="4754949"/>
                  </a:cubicBezTo>
                  <a:cubicBezTo>
                    <a:pt x="1620769" y="4754949"/>
                    <a:pt x="1669613" y="4705555"/>
                    <a:pt x="1669613" y="4646282"/>
                  </a:cubicBezTo>
                  <a:cubicBezTo>
                    <a:pt x="1669613" y="4587009"/>
                    <a:pt x="1620769" y="4537615"/>
                    <a:pt x="1562155" y="4537615"/>
                  </a:cubicBezTo>
                  <a:cubicBezTo>
                    <a:pt x="1366777" y="4537615"/>
                    <a:pt x="1366777" y="4537615"/>
                    <a:pt x="1366777" y="4537615"/>
                  </a:cubicBezTo>
                  <a:close/>
                  <a:moveTo>
                    <a:pt x="1048793" y="4249190"/>
                  </a:moveTo>
                  <a:cubicBezTo>
                    <a:pt x="990792" y="4249190"/>
                    <a:pt x="942458" y="4298584"/>
                    <a:pt x="942458" y="4357857"/>
                  </a:cubicBezTo>
                  <a:cubicBezTo>
                    <a:pt x="942458" y="4417130"/>
                    <a:pt x="990792" y="4466524"/>
                    <a:pt x="1048793" y="4466524"/>
                  </a:cubicBezTo>
                  <a:cubicBezTo>
                    <a:pt x="1880140" y="4466524"/>
                    <a:pt x="1880140" y="4466524"/>
                    <a:pt x="1880140" y="4466524"/>
                  </a:cubicBezTo>
                  <a:cubicBezTo>
                    <a:pt x="1938141" y="4466524"/>
                    <a:pt x="1986475" y="4417130"/>
                    <a:pt x="1986475" y="4357857"/>
                  </a:cubicBezTo>
                  <a:cubicBezTo>
                    <a:pt x="1986475" y="4298584"/>
                    <a:pt x="1938141" y="4249190"/>
                    <a:pt x="1880140" y="4249190"/>
                  </a:cubicBezTo>
                  <a:cubicBezTo>
                    <a:pt x="1048793" y="4249190"/>
                    <a:pt x="1048793" y="4249190"/>
                    <a:pt x="1048793" y="4249190"/>
                  </a:cubicBezTo>
                  <a:close/>
                  <a:moveTo>
                    <a:pt x="996745" y="3964827"/>
                  </a:moveTo>
                  <a:cubicBezTo>
                    <a:pt x="938883" y="3964827"/>
                    <a:pt x="890664" y="4014452"/>
                    <a:pt x="890664" y="4074002"/>
                  </a:cubicBezTo>
                  <a:cubicBezTo>
                    <a:pt x="890664" y="4133552"/>
                    <a:pt x="938883" y="4183177"/>
                    <a:pt x="996745" y="4183177"/>
                  </a:cubicBezTo>
                  <a:cubicBezTo>
                    <a:pt x="1932189" y="4183177"/>
                    <a:pt x="1932189" y="4183177"/>
                    <a:pt x="1932189" y="4183177"/>
                  </a:cubicBezTo>
                  <a:cubicBezTo>
                    <a:pt x="1990051" y="4183177"/>
                    <a:pt x="2038270" y="4133552"/>
                    <a:pt x="2038270" y="4074002"/>
                  </a:cubicBezTo>
                  <a:cubicBezTo>
                    <a:pt x="2038270" y="4014452"/>
                    <a:pt x="1990051" y="3964827"/>
                    <a:pt x="1932189" y="3964827"/>
                  </a:cubicBezTo>
                  <a:cubicBezTo>
                    <a:pt x="996745" y="3964827"/>
                    <a:pt x="996745" y="3964827"/>
                    <a:pt x="996745" y="3964827"/>
                  </a:cubicBezTo>
                  <a:close/>
                  <a:moveTo>
                    <a:pt x="1464467" y="0"/>
                  </a:moveTo>
                  <a:cubicBezTo>
                    <a:pt x="2272449" y="0"/>
                    <a:pt x="2928934" y="658381"/>
                    <a:pt x="2928934" y="1465739"/>
                  </a:cubicBezTo>
                  <a:cubicBezTo>
                    <a:pt x="2928934" y="2054438"/>
                    <a:pt x="2676440" y="2393240"/>
                    <a:pt x="2491277" y="2640733"/>
                  </a:cubicBezTo>
                  <a:cubicBezTo>
                    <a:pt x="2371042" y="2801724"/>
                    <a:pt x="2284472" y="2919464"/>
                    <a:pt x="2284472" y="3054024"/>
                  </a:cubicBezTo>
                  <a:cubicBezTo>
                    <a:pt x="2284472" y="3054024"/>
                    <a:pt x="2284472" y="3054024"/>
                    <a:pt x="2284472" y="3652333"/>
                  </a:cubicBezTo>
                  <a:cubicBezTo>
                    <a:pt x="2284472" y="3798907"/>
                    <a:pt x="2217141" y="3916647"/>
                    <a:pt x="2118548" y="3957495"/>
                  </a:cubicBezTo>
                  <a:cubicBezTo>
                    <a:pt x="2128166" y="3979121"/>
                    <a:pt x="2135381" y="4000747"/>
                    <a:pt x="2137785" y="4022372"/>
                  </a:cubicBezTo>
                  <a:cubicBezTo>
                    <a:pt x="2140190" y="4034387"/>
                    <a:pt x="2140190" y="4043998"/>
                    <a:pt x="2140190" y="4056012"/>
                  </a:cubicBezTo>
                  <a:cubicBezTo>
                    <a:pt x="2140190" y="4125695"/>
                    <a:pt x="2106524" y="4185766"/>
                    <a:pt x="2056025" y="4224212"/>
                  </a:cubicBezTo>
                  <a:cubicBezTo>
                    <a:pt x="2070454" y="4250643"/>
                    <a:pt x="2082477" y="4281880"/>
                    <a:pt x="2084882" y="4313117"/>
                  </a:cubicBezTo>
                  <a:cubicBezTo>
                    <a:pt x="2087286" y="4322729"/>
                    <a:pt x="2087286" y="4329937"/>
                    <a:pt x="2087286" y="4339549"/>
                  </a:cubicBezTo>
                  <a:cubicBezTo>
                    <a:pt x="2087286" y="4454886"/>
                    <a:pt x="1993503" y="4548597"/>
                    <a:pt x="1878077" y="4548597"/>
                  </a:cubicBezTo>
                  <a:cubicBezTo>
                    <a:pt x="1878077" y="4548597"/>
                    <a:pt x="1878077" y="4548597"/>
                    <a:pt x="1757842" y="4548597"/>
                  </a:cubicBezTo>
                  <a:cubicBezTo>
                    <a:pt x="1765056" y="4572625"/>
                    <a:pt x="1769865" y="4596654"/>
                    <a:pt x="1769865" y="4623085"/>
                  </a:cubicBezTo>
                  <a:cubicBezTo>
                    <a:pt x="1769865" y="4738422"/>
                    <a:pt x="1676081" y="4832133"/>
                    <a:pt x="1560655" y="4832133"/>
                  </a:cubicBezTo>
                  <a:cubicBezTo>
                    <a:pt x="1560655" y="4832133"/>
                    <a:pt x="1560655" y="4832133"/>
                    <a:pt x="1368279" y="4832133"/>
                  </a:cubicBezTo>
                  <a:cubicBezTo>
                    <a:pt x="1252853" y="4832133"/>
                    <a:pt x="1159069" y="4738422"/>
                    <a:pt x="1159069" y="4623085"/>
                  </a:cubicBezTo>
                  <a:cubicBezTo>
                    <a:pt x="1159069" y="4596654"/>
                    <a:pt x="1163879" y="4572625"/>
                    <a:pt x="1171093" y="4548597"/>
                  </a:cubicBezTo>
                  <a:cubicBezTo>
                    <a:pt x="1171093" y="4548597"/>
                    <a:pt x="1171093" y="4548597"/>
                    <a:pt x="1050857" y="4548597"/>
                  </a:cubicBezTo>
                  <a:cubicBezTo>
                    <a:pt x="935432" y="4548597"/>
                    <a:pt x="841648" y="4454886"/>
                    <a:pt x="841648" y="4339549"/>
                  </a:cubicBezTo>
                  <a:cubicBezTo>
                    <a:pt x="841648" y="4329937"/>
                    <a:pt x="841648" y="4322729"/>
                    <a:pt x="844053" y="4313117"/>
                  </a:cubicBezTo>
                  <a:cubicBezTo>
                    <a:pt x="846457" y="4281880"/>
                    <a:pt x="858481" y="4250643"/>
                    <a:pt x="872909" y="4224212"/>
                  </a:cubicBezTo>
                  <a:cubicBezTo>
                    <a:pt x="822410" y="4185766"/>
                    <a:pt x="788744" y="4125695"/>
                    <a:pt x="788744" y="4056012"/>
                  </a:cubicBezTo>
                  <a:cubicBezTo>
                    <a:pt x="788744" y="4043998"/>
                    <a:pt x="788744" y="4034387"/>
                    <a:pt x="791149" y="4022372"/>
                  </a:cubicBezTo>
                  <a:cubicBezTo>
                    <a:pt x="793554" y="4000747"/>
                    <a:pt x="800768" y="3979121"/>
                    <a:pt x="810387" y="3957495"/>
                  </a:cubicBezTo>
                  <a:cubicBezTo>
                    <a:pt x="711794" y="3916647"/>
                    <a:pt x="644462" y="3798907"/>
                    <a:pt x="644462" y="3652333"/>
                  </a:cubicBezTo>
                  <a:cubicBezTo>
                    <a:pt x="644462" y="3652333"/>
                    <a:pt x="644462" y="3652333"/>
                    <a:pt x="644462" y="3054024"/>
                  </a:cubicBezTo>
                  <a:cubicBezTo>
                    <a:pt x="644462" y="2919464"/>
                    <a:pt x="557892" y="2804127"/>
                    <a:pt x="437657" y="2640733"/>
                  </a:cubicBezTo>
                  <a:cubicBezTo>
                    <a:pt x="252495" y="2393240"/>
                    <a:pt x="0" y="2054438"/>
                    <a:pt x="0" y="1465739"/>
                  </a:cubicBezTo>
                  <a:cubicBezTo>
                    <a:pt x="0" y="658381"/>
                    <a:pt x="656485" y="0"/>
                    <a:pt x="1464467" y="0"/>
                  </a:cubicBezTo>
                  <a:close/>
                </a:path>
              </a:pathLst>
            </a:custGeom>
            <a:gradFill>
              <a:gsLst>
                <a:gs pos="0">
                  <a:srgbClr val="E8E8E8"/>
                </a:gs>
                <a:gs pos="100000">
                  <a:srgbClr val="F9F9F9"/>
                </a:gs>
              </a:gsLst>
              <a:lin ang="2700000" scaled="1"/>
            </a:gradFill>
            <a:ln>
              <a:noFill/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 flipV="1">
              <a:off x="1402127" y="3817205"/>
              <a:ext cx="1716945" cy="1560391"/>
            </a:xfrm>
            <a:custGeom>
              <a:avLst/>
              <a:gdLst>
                <a:gd name="connsiteX0" fmla="*/ 978551 w 1957102"/>
                <a:gd name="connsiteY0" fmla="*/ 0 h 1778651"/>
                <a:gd name="connsiteX1" fmla="*/ 1957102 w 1957102"/>
                <a:gd name="connsiteY1" fmla="*/ 978551 h 1778651"/>
                <a:gd name="connsiteX2" fmla="*/ 1670491 w 1957102"/>
                <a:gd name="connsiteY2" fmla="*/ 1670491 h 1778651"/>
                <a:gd name="connsiteX3" fmla="*/ 1539401 w 1957102"/>
                <a:gd name="connsiteY3" fmla="*/ 1778651 h 1778651"/>
                <a:gd name="connsiteX4" fmla="*/ 417702 w 1957102"/>
                <a:gd name="connsiteY4" fmla="*/ 1778651 h 1778651"/>
                <a:gd name="connsiteX5" fmla="*/ 286611 w 1957102"/>
                <a:gd name="connsiteY5" fmla="*/ 1670491 h 1778651"/>
                <a:gd name="connsiteX6" fmla="*/ 0 w 1957102"/>
                <a:gd name="connsiteY6" fmla="*/ 978551 h 1778651"/>
                <a:gd name="connsiteX7" fmla="*/ 978551 w 1957102"/>
                <a:gd name="connsiteY7" fmla="*/ 0 h 177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102" h="1778651">
                  <a:moveTo>
                    <a:pt x="978551" y="0"/>
                  </a:moveTo>
                  <a:cubicBezTo>
                    <a:pt x="1518990" y="0"/>
                    <a:pt x="1957102" y="438112"/>
                    <a:pt x="1957102" y="978551"/>
                  </a:cubicBezTo>
                  <a:cubicBezTo>
                    <a:pt x="1957102" y="1248771"/>
                    <a:pt x="1847574" y="1493408"/>
                    <a:pt x="1670491" y="1670491"/>
                  </a:cubicBezTo>
                  <a:lnTo>
                    <a:pt x="1539401" y="1778651"/>
                  </a:lnTo>
                  <a:lnTo>
                    <a:pt x="417702" y="1778651"/>
                  </a:lnTo>
                  <a:lnTo>
                    <a:pt x="286611" y="1670491"/>
                  </a:lnTo>
                  <a:cubicBezTo>
                    <a:pt x="109528" y="1493408"/>
                    <a:pt x="0" y="1248771"/>
                    <a:pt x="0" y="978551"/>
                  </a:cubicBezTo>
                  <a:cubicBezTo>
                    <a:pt x="0" y="438112"/>
                    <a:pt x="438112" y="0"/>
                    <a:pt x="978551" y="0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0"/>
                <a:tileRect/>
              </a:gradFill>
            </a:ln>
            <a:effectLst>
              <a:innerShdw blurRad="101600" dist="50800" dir="81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 flipV="1">
              <a:off x="1810710" y="3089388"/>
              <a:ext cx="888903" cy="650952"/>
            </a:xfrm>
            <a:prstGeom prst="roundRect">
              <a:avLst>
                <a:gd name="adj" fmla="val 13617"/>
              </a:avLst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2248870" y="1510003"/>
              <a:ext cx="0" cy="850404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  <a:effectLst>
              <a:outerShdw blurRad="762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2195249" y="2327066"/>
              <a:ext cx="50095" cy="66676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2245344" y="2327066"/>
              <a:ext cx="50095" cy="66676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>
              <a:off x="1556801" y="1504726"/>
              <a:ext cx="1361845" cy="126694"/>
            </a:xfrm>
            <a:prstGeom prst="rect">
              <a:avLst/>
            </a:prstGeom>
          </p:spPr>
        </p:pic>
        <p:grpSp>
          <p:nvGrpSpPr>
            <p:cNvPr id="50" name="Group 36"/>
            <p:cNvGrpSpPr>
              <a:grpSpLocks noChangeAspect="1"/>
            </p:cNvGrpSpPr>
            <p:nvPr/>
          </p:nvGrpSpPr>
          <p:grpSpPr bwMode="auto">
            <a:xfrm>
              <a:off x="2042802" y="3228182"/>
              <a:ext cx="435595" cy="376235"/>
              <a:chOff x="3321" y="1710"/>
              <a:chExt cx="1042" cy="900"/>
            </a:xfrm>
            <a:solidFill>
              <a:schemeClr val="bg1"/>
            </a:solidFill>
          </p:grpSpPr>
          <p:sp>
            <p:nvSpPr>
              <p:cNvPr id="51" name="Freeform 37"/>
              <p:cNvSpPr>
                <a:spLocks noEditPoints="1"/>
              </p:cNvSpPr>
              <p:nvPr/>
            </p:nvSpPr>
            <p:spPr bwMode="auto">
              <a:xfrm>
                <a:off x="3321" y="1710"/>
                <a:ext cx="1042" cy="745"/>
              </a:xfrm>
              <a:custGeom>
                <a:avLst/>
                <a:gdLst>
                  <a:gd name="T0" fmla="*/ 37 w 438"/>
                  <a:gd name="T1" fmla="*/ 255 h 313"/>
                  <a:gd name="T2" fmla="*/ 20 w 438"/>
                  <a:gd name="T3" fmla="*/ 237 h 313"/>
                  <a:gd name="T4" fmla="*/ 20 w 438"/>
                  <a:gd name="T5" fmla="*/ 42 h 313"/>
                  <a:gd name="T6" fmla="*/ 37 w 438"/>
                  <a:gd name="T7" fmla="*/ 25 h 313"/>
                  <a:gd name="T8" fmla="*/ 401 w 438"/>
                  <a:gd name="T9" fmla="*/ 25 h 313"/>
                  <a:gd name="T10" fmla="*/ 418 w 438"/>
                  <a:gd name="T11" fmla="*/ 42 h 313"/>
                  <a:gd name="T12" fmla="*/ 418 w 438"/>
                  <a:gd name="T13" fmla="*/ 237 h 313"/>
                  <a:gd name="T14" fmla="*/ 401 w 438"/>
                  <a:gd name="T15" fmla="*/ 255 h 313"/>
                  <a:gd name="T16" fmla="*/ 37 w 438"/>
                  <a:gd name="T17" fmla="*/ 255 h 313"/>
                  <a:gd name="T18" fmla="*/ 424 w 438"/>
                  <a:gd name="T19" fmla="*/ 0 h 313"/>
                  <a:gd name="T20" fmla="*/ 14 w 438"/>
                  <a:gd name="T21" fmla="*/ 0 h 313"/>
                  <a:gd name="T22" fmla="*/ 0 w 438"/>
                  <a:gd name="T23" fmla="*/ 14 h 313"/>
                  <a:gd name="T24" fmla="*/ 0 w 438"/>
                  <a:gd name="T25" fmla="*/ 298 h 313"/>
                  <a:gd name="T26" fmla="*/ 14 w 438"/>
                  <a:gd name="T27" fmla="*/ 313 h 313"/>
                  <a:gd name="T28" fmla="*/ 424 w 438"/>
                  <a:gd name="T29" fmla="*/ 313 h 313"/>
                  <a:gd name="T30" fmla="*/ 438 w 438"/>
                  <a:gd name="T31" fmla="*/ 298 h 313"/>
                  <a:gd name="T32" fmla="*/ 438 w 438"/>
                  <a:gd name="T33" fmla="*/ 14 h 313"/>
                  <a:gd name="T34" fmla="*/ 424 w 438"/>
                  <a:gd name="T35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8" h="313">
                    <a:moveTo>
                      <a:pt x="37" y="255"/>
                    </a:moveTo>
                    <a:cubicBezTo>
                      <a:pt x="28" y="255"/>
                      <a:pt x="20" y="247"/>
                      <a:pt x="20" y="237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33"/>
                      <a:pt x="28" y="25"/>
                      <a:pt x="37" y="25"/>
                    </a:cubicBezTo>
                    <a:cubicBezTo>
                      <a:pt x="401" y="25"/>
                      <a:pt x="401" y="25"/>
                      <a:pt x="401" y="25"/>
                    </a:cubicBezTo>
                    <a:cubicBezTo>
                      <a:pt x="410" y="25"/>
                      <a:pt x="418" y="33"/>
                      <a:pt x="418" y="42"/>
                    </a:cubicBezTo>
                    <a:cubicBezTo>
                      <a:pt x="418" y="237"/>
                      <a:pt x="418" y="237"/>
                      <a:pt x="418" y="237"/>
                    </a:cubicBezTo>
                    <a:cubicBezTo>
                      <a:pt x="418" y="247"/>
                      <a:pt x="410" y="255"/>
                      <a:pt x="401" y="255"/>
                    </a:cubicBezTo>
                    <a:cubicBezTo>
                      <a:pt x="37" y="255"/>
                      <a:pt x="37" y="255"/>
                      <a:pt x="37" y="255"/>
                    </a:cubicBezTo>
                    <a:moveTo>
                      <a:pt x="42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306"/>
                      <a:pt x="6" y="313"/>
                      <a:pt x="14" y="313"/>
                    </a:cubicBezTo>
                    <a:cubicBezTo>
                      <a:pt x="424" y="313"/>
                      <a:pt x="424" y="313"/>
                      <a:pt x="424" y="313"/>
                    </a:cubicBezTo>
                    <a:cubicBezTo>
                      <a:pt x="432" y="313"/>
                      <a:pt x="438" y="306"/>
                      <a:pt x="438" y="298"/>
                    </a:cubicBezTo>
                    <a:cubicBezTo>
                      <a:pt x="438" y="14"/>
                      <a:pt x="438" y="14"/>
                      <a:pt x="438" y="14"/>
                    </a:cubicBezTo>
                    <a:cubicBezTo>
                      <a:pt x="438" y="6"/>
                      <a:pt x="432" y="0"/>
                      <a:pt x="4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Rectangle 38"/>
              <p:cNvSpPr>
                <a:spLocks noChangeArrowheads="1"/>
              </p:cNvSpPr>
              <p:nvPr/>
            </p:nvSpPr>
            <p:spPr bwMode="auto">
              <a:xfrm>
                <a:off x="3716" y="2465"/>
                <a:ext cx="252" cy="9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Rectangle 40"/>
              <p:cNvSpPr>
                <a:spLocks noChangeArrowheads="1"/>
              </p:cNvSpPr>
              <p:nvPr/>
            </p:nvSpPr>
            <p:spPr bwMode="auto">
              <a:xfrm>
                <a:off x="3595" y="2570"/>
                <a:ext cx="495" cy="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42"/>
              <p:cNvSpPr>
                <a:spLocks/>
              </p:cNvSpPr>
              <p:nvPr/>
            </p:nvSpPr>
            <p:spPr bwMode="auto">
              <a:xfrm>
                <a:off x="3433" y="1853"/>
                <a:ext cx="771" cy="400"/>
              </a:xfrm>
              <a:custGeom>
                <a:avLst/>
                <a:gdLst>
                  <a:gd name="T0" fmla="*/ 761 w 771"/>
                  <a:gd name="T1" fmla="*/ 0 h 400"/>
                  <a:gd name="T2" fmla="*/ 657 w 771"/>
                  <a:gd name="T3" fmla="*/ 9 h 400"/>
                  <a:gd name="T4" fmla="*/ 697 w 771"/>
                  <a:gd name="T5" fmla="*/ 43 h 400"/>
                  <a:gd name="T6" fmla="*/ 557 w 771"/>
                  <a:gd name="T7" fmla="*/ 212 h 400"/>
                  <a:gd name="T8" fmla="*/ 419 w 771"/>
                  <a:gd name="T9" fmla="*/ 105 h 400"/>
                  <a:gd name="T10" fmla="*/ 286 w 771"/>
                  <a:gd name="T11" fmla="*/ 278 h 400"/>
                  <a:gd name="T12" fmla="*/ 152 w 771"/>
                  <a:gd name="T13" fmla="*/ 190 h 400"/>
                  <a:gd name="T14" fmla="*/ 0 w 771"/>
                  <a:gd name="T15" fmla="*/ 369 h 400"/>
                  <a:gd name="T16" fmla="*/ 36 w 771"/>
                  <a:gd name="T17" fmla="*/ 400 h 400"/>
                  <a:gd name="T18" fmla="*/ 162 w 771"/>
                  <a:gd name="T19" fmla="*/ 252 h 400"/>
                  <a:gd name="T20" fmla="*/ 298 w 771"/>
                  <a:gd name="T21" fmla="*/ 343 h 400"/>
                  <a:gd name="T22" fmla="*/ 428 w 771"/>
                  <a:gd name="T23" fmla="*/ 171 h 400"/>
                  <a:gd name="T24" fmla="*/ 564 w 771"/>
                  <a:gd name="T25" fmla="*/ 278 h 400"/>
                  <a:gd name="T26" fmla="*/ 733 w 771"/>
                  <a:gd name="T27" fmla="*/ 71 h 400"/>
                  <a:gd name="T28" fmla="*/ 771 w 771"/>
                  <a:gd name="T29" fmla="*/ 105 h 400"/>
                  <a:gd name="T30" fmla="*/ 761 w 771"/>
                  <a:gd name="T31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1" h="400">
                    <a:moveTo>
                      <a:pt x="761" y="0"/>
                    </a:moveTo>
                    <a:lnTo>
                      <a:pt x="657" y="9"/>
                    </a:lnTo>
                    <a:lnTo>
                      <a:pt x="697" y="43"/>
                    </a:lnTo>
                    <a:lnTo>
                      <a:pt x="557" y="212"/>
                    </a:lnTo>
                    <a:lnTo>
                      <a:pt x="419" y="105"/>
                    </a:lnTo>
                    <a:lnTo>
                      <a:pt x="286" y="278"/>
                    </a:lnTo>
                    <a:lnTo>
                      <a:pt x="152" y="190"/>
                    </a:lnTo>
                    <a:lnTo>
                      <a:pt x="0" y="369"/>
                    </a:lnTo>
                    <a:lnTo>
                      <a:pt x="36" y="400"/>
                    </a:lnTo>
                    <a:lnTo>
                      <a:pt x="162" y="252"/>
                    </a:lnTo>
                    <a:lnTo>
                      <a:pt x="298" y="343"/>
                    </a:lnTo>
                    <a:lnTo>
                      <a:pt x="428" y="171"/>
                    </a:lnTo>
                    <a:lnTo>
                      <a:pt x="564" y="278"/>
                    </a:lnTo>
                    <a:lnTo>
                      <a:pt x="733" y="71"/>
                    </a:lnTo>
                    <a:lnTo>
                      <a:pt x="771" y="105"/>
                    </a:lnTo>
                    <a:lnTo>
                      <a:pt x="7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3" name="文本框 101"/>
            <p:cNvSpPr txBox="1"/>
            <p:nvPr/>
          </p:nvSpPr>
          <p:spPr>
            <a:xfrm>
              <a:off x="1539797" y="4100025"/>
              <a:ext cx="14658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识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11369" y="18826"/>
            <a:ext cx="1930520" cy="4026349"/>
            <a:chOff x="3889169" y="1504726"/>
            <a:chExt cx="1930520" cy="4026349"/>
          </a:xfrm>
        </p:grpSpPr>
        <p:sp>
          <p:nvSpPr>
            <p:cNvPr id="28" name="任意多边形 27"/>
            <p:cNvSpPr>
              <a:spLocks/>
            </p:cNvSpPr>
            <p:nvPr/>
          </p:nvSpPr>
          <p:spPr bwMode="auto">
            <a:xfrm flipV="1">
              <a:off x="3889169" y="2346118"/>
              <a:ext cx="1930520" cy="3184957"/>
            </a:xfrm>
            <a:custGeom>
              <a:avLst/>
              <a:gdLst>
                <a:gd name="connsiteX0" fmla="*/ 1366777 w 2928934"/>
                <a:gd name="connsiteY0" fmla="*/ 4537615 h 4832133"/>
                <a:gd name="connsiteX1" fmla="*/ 1259319 w 2928934"/>
                <a:gd name="connsiteY1" fmla="*/ 4646282 h 4832133"/>
                <a:gd name="connsiteX2" fmla="*/ 1366777 w 2928934"/>
                <a:gd name="connsiteY2" fmla="*/ 4754949 h 4832133"/>
                <a:gd name="connsiteX3" fmla="*/ 1562155 w 2928934"/>
                <a:gd name="connsiteY3" fmla="*/ 4754949 h 4832133"/>
                <a:gd name="connsiteX4" fmla="*/ 1669613 w 2928934"/>
                <a:gd name="connsiteY4" fmla="*/ 4646282 h 4832133"/>
                <a:gd name="connsiteX5" fmla="*/ 1562155 w 2928934"/>
                <a:gd name="connsiteY5" fmla="*/ 4537615 h 4832133"/>
                <a:gd name="connsiteX6" fmla="*/ 1366777 w 2928934"/>
                <a:gd name="connsiteY6" fmla="*/ 4537615 h 4832133"/>
                <a:gd name="connsiteX7" fmla="*/ 1048793 w 2928934"/>
                <a:gd name="connsiteY7" fmla="*/ 4249190 h 4832133"/>
                <a:gd name="connsiteX8" fmla="*/ 942458 w 2928934"/>
                <a:gd name="connsiteY8" fmla="*/ 4357857 h 4832133"/>
                <a:gd name="connsiteX9" fmla="*/ 1048793 w 2928934"/>
                <a:gd name="connsiteY9" fmla="*/ 4466524 h 4832133"/>
                <a:gd name="connsiteX10" fmla="*/ 1880140 w 2928934"/>
                <a:gd name="connsiteY10" fmla="*/ 4466524 h 4832133"/>
                <a:gd name="connsiteX11" fmla="*/ 1986475 w 2928934"/>
                <a:gd name="connsiteY11" fmla="*/ 4357857 h 4832133"/>
                <a:gd name="connsiteX12" fmla="*/ 1880140 w 2928934"/>
                <a:gd name="connsiteY12" fmla="*/ 4249190 h 4832133"/>
                <a:gd name="connsiteX13" fmla="*/ 1048793 w 2928934"/>
                <a:gd name="connsiteY13" fmla="*/ 4249190 h 4832133"/>
                <a:gd name="connsiteX14" fmla="*/ 996745 w 2928934"/>
                <a:gd name="connsiteY14" fmla="*/ 3964827 h 4832133"/>
                <a:gd name="connsiteX15" fmla="*/ 890664 w 2928934"/>
                <a:gd name="connsiteY15" fmla="*/ 4074002 h 4832133"/>
                <a:gd name="connsiteX16" fmla="*/ 996745 w 2928934"/>
                <a:gd name="connsiteY16" fmla="*/ 4183177 h 4832133"/>
                <a:gd name="connsiteX17" fmla="*/ 1932189 w 2928934"/>
                <a:gd name="connsiteY17" fmla="*/ 4183177 h 4832133"/>
                <a:gd name="connsiteX18" fmla="*/ 2038270 w 2928934"/>
                <a:gd name="connsiteY18" fmla="*/ 4074002 h 4832133"/>
                <a:gd name="connsiteX19" fmla="*/ 1932189 w 2928934"/>
                <a:gd name="connsiteY19" fmla="*/ 3964827 h 4832133"/>
                <a:gd name="connsiteX20" fmla="*/ 996745 w 2928934"/>
                <a:gd name="connsiteY20" fmla="*/ 3964827 h 4832133"/>
                <a:gd name="connsiteX21" fmla="*/ 1464467 w 2928934"/>
                <a:gd name="connsiteY21" fmla="*/ 0 h 4832133"/>
                <a:gd name="connsiteX22" fmla="*/ 2928934 w 2928934"/>
                <a:gd name="connsiteY22" fmla="*/ 1465739 h 4832133"/>
                <a:gd name="connsiteX23" fmla="*/ 2491277 w 2928934"/>
                <a:gd name="connsiteY23" fmla="*/ 2640733 h 4832133"/>
                <a:gd name="connsiteX24" fmla="*/ 2284472 w 2928934"/>
                <a:gd name="connsiteY24" fmla="*/ 3054024 h 4832133"/>
                <a:gd name="connsiteX25" fmla="*/ 2284472 w 2928934"/>
                <a:gd name="connsiteY25" fmla="*/ 3652333 h 4832133"/>
                <a:gd name="connsiteX26" fmla="*/ 2118548 w 2928934"/>
                <a:gd name="connsiteY26" fmla="*/ 3957495 h 4832133"/>
                <a:gd name="connsiteX27" fmla="*/ 2137785 w 2928934"/>
                <a:gd name="connsiteY27" fmla="*/ 4022372 h 4832133"/>
                <a:gd name="connsiteX28" fmla="*/ 2140190 w 2928934"/>
                <a:gd name="connsiteY28" fmla="*/ 4056012 h 4832133"/>
                <a:gd name="connsiteX29" fmla="*/ 2056025 w 2928934"/>
                <a:gd name="connsiteY29" fmla="*/ 4224212 h 4832133"/>
                <a:gd name="connsiteX30" fmla="*/ 2084882 w 2928934"/>
                <a:gd name="connsiteY30" fmla="*/ 4313117 h 4832133"/>
                <a:gd name="connsiteX31" fmla="*/ 2087286 w 2928934"/>
                <a:gd name="connsiteY31" fmla="*/ 4339549 h 4832133"/>
                <a:gd name="connsiteX32" fmla="*/ 1878077 w 2928934"/>
                <a:gd name="connsiteY32" fmla="*/ 4548597 h 4832133"/>
                <a:gd name="connsiteX33" fmla="*/ 1757842 w 2928934"/>
                <a:gd name="connsiteY33" fmla="*/ 4548597 h 4832133"/>
                <a:gd name="connsiteX34" fmla="*/ 1769865 w 2928934"/>
                <a:gd name="connsiteY34" fmla="*/ 4623085 h 4832133"/>
                <a:gd name="connsiteX35" fmla="*/ 1560655 w 2928934"/>
                <a:gd name="connsiteY35" fmla="*/ 4832133 h 4832133"/>
                <a:gd name="connsiteX36" fmla="*/ 1368279 w 2928934"/>
                <a:gd name="connsiteY36" fmla="*/ 4832133 h 4832133"/>
                <a:gd name="connsiteX37" fmla="*/ 1159069 w 2928934"/>
                <a:gd name="connsiteY37" fmla="*/ 4623085 h 4832133"/>
                <a:gd name="connsiteX38" fmla="*/ 1171093 w 2928934"/>
                <a:gd name="connsiteY38" fmla="*/ 4548597 h 4832133"/>
                <a:gd name="connsiteX39" fmla="*/ 1050857 w 2928934"/>
                <a:gd name="connsiteY39" fmla="*/ 4548597 h 4832133"/>
                <a:gd name="connsiteX40" fmla="*/ 841648 w 2928934"/>
                <a:gd name="connsiteY40" fmla="*/ 4339549 h 4832133"/>
                <a:gd name="connsiteX41" fmla="*/ 844053 w 2928934"/>
                <a:gd name="connsiteY41" fmla="*/ 4313117 h 4832133"/>
                <a:gd name="connsiteX42" fmla="*/ 872909 w 2928934"/>
                <a:gd name="connsiteY42" fmla="*/ 4224212 h 4832133"/>
                <a:gd name="connsiteX43" fmla="*/ 788744 w 2928934"/>
                <a:gd name="connsiteY43" fmla="*/ 4056012 h 4832133"/>
                <a:gd name="connsiteX44" fmla="*/ 791149 w 2928934"/>
                <a:gd name="connsiteY44" fmla="*/ 4022372 h 4832133"/>
                <a:gd name="connsiteX45" fmla="*/ 810387 w 2928934"/>
                <a:gd name="connsiteY45" fmla="*/ 3957495 h 4832133"/>
                <a:gd name="connsiteX46" fmla="*/ 644462 w 2928934"/>
                <a:gd name="connsiteY46" fmla="*/ 3652333 h 4832133"/>
                <a:gd name="connsiteX47" fmla="*/ 644462 w 2928934"/>
                <a:gd name="connsiteY47" fmla="*/ 3054024 h 4832133"/>
                <a:gd name="connsiteX48" fmla="*/ 437657 w 2928934"/>
                <a:gd name="connsiteY48" fmla="*/ 2640733 h 4832133"/>
                <a:gd name="connsiteX49" fmla="*/ 0 w 2928934"/>
                <a:gd name="connsiteY49" fmla="*/ 1465739 h 4832133"/>
                <a:gd name="connsiteX50" fmla="*/ 1464467 w 2928934"/>
                <a:gd name="connsiteY50" fmla="*/ 0 h 483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928934" h="4832133">
                  <a:moveTo>
                    <a:pt x="1366777" y="4537615"/>
                  </a:moveTo>
                  <a:cubicBezTo>
                    <a:pt x="1308164" y="4537615"/>
                    <a:pt x="1259319" y="4587009"/>
                    <a:pt x="1259319" y="4646282"/>
                  </a:cubicBezTo>
                  <a:cubicBezTo>
                    <a:pt x="1259319" y="4705555"/>
                    <a:pt x="1308164" y="4754949"/>
                    <a:pt x="1366777" y="4754949"/>
                  </a:cubicBezTo>
                  <a:cubicBezTo>
                    <a:pt x="1562155" y="4754949"/>
                    <a:pt x="1562155" y="4754949"/>
                    <a:pt x="1562155" y="4754949"/>
                  </a:cubicBezTo>
                  <a:cubicBezTo>
                    <a:pt x="1620769" y="4754949"/>
                    <a:pt x="1669613" y="4705555"/>
                    <a:pt x="1669613" y="4646282"/>
                  </a:cubicBezTo>
                  <a:cubicBezTo>
                    <a:pt x="1669613" y="4587009"/>
                    <a:pt x="1620769" y="4537615"/>
                    <a:pt x="1562155" y="4537615"/>
                  </a:cubicBezTo>
                  <a:cubicBezTo>
                    <a:pt x="1366777" y="4537615"/>
                    <a:pt x="1366777" y="4537615"/>
                    <a:pt x="1366777" y="4537615"/>
                  </a:cubicBezTo>
                  <a:close/>
                  <a:moveTo>
                    <a:pt x="1048793" y="4249190"/>
                  </a:moveTo>
                  <a:cubicBezTo>
                    <a:pt x="990792" y="4249190"/>
                    <a:pt x="942458" y="4298584"/>
                    <a:pt x="942458" y="4357857"/>
                  </a:cubicBezTo>
                  <a:cubicBezTo>
                    <a:pt x="942458" y="4417130"/>
                    <a:pt x="990792" y="4466524"/>
                    <a:pt x="1048793" y="4466524"/>
                  </a:cubicBezTo>
                  <a:cubicBezTo>
                    <a:pt x="1880140" y="4466524"/>
                    <a:pt x="1880140" y="4466524"/>
                    <a:pt x="1880140" y="4466524"/>
                  </a:cubicBezTo>
                  <a:cubicBezTo>
                    <a:pt x="1938141" y="4466524"/>
                    <a:pt x="1986475" y="4417130"/>
                    <a:pt x="1986475" y="4357857"/>
                  </a:cubicBezTo>
                  <a:cubicBezTo>
                    <a:pt x="1986475" y="4298584"/>
                    <a:pt x="1938141" y="4249190"/>
                    <a:pt x="1880140" y="4249190"/>
                  </a:cubicBezTo>
                  <a:cubicBezTo>
                    <a:pt x="1048793" y="4249190"/>
                    <a:pt x="1048793" y="4249190"/>
                    <a:pt x="1048793" y="4249190"/>
                  </a:cubicBezTo>
                  <a:close/>
                  <a:moveTo>
                    <a:pt x="996745" y="3964827"/>
                  </a:moveTo>
                  <a:cubicBezTo>
                    <a:pt x="938883" y="3964827"/>
                    <a:pt x="890664" y="4014452"/>
                    <a:pt x="890664" y="4074002"/>
                  </a:cubicBezTo>
                  <a:cubicBezTo>
                    <a:pt x="890664" y="4133552"/>
                    <a:pt x="938883" y="4183177"/>
                    <a:pt x="996745" y="4183177"/>
                  </a:cubicBezTo>
                  <a:cubicBezTo>
                    <a:pt x="1932189" y="4183177"/>
                    <a:pt x="1932189" y="4183177"/>
                    <a:pt x="1932189" y="4183177"/>
                  </a:cubicBezTo>
                  <a:cubicBezTo>
                    <a:pt x="1990051" y="4183177"/>
                    <a:pt x="2038270" y="4133552"/>
                    <a:pt x="2038270" y="4074002"/>
                  </a:cubicBezTo>
                  <a:cubicBezTo>
                    <a:pt x="2038270" y="4014452"/>
                    <a:pt x="1990051" y="3964827"/>
                    <a:pt x="1932189" y="3964827"/>
                  </a:cubicBezTo>
                  <a:cubicBezTo>
                    <a:pt x="996745" y="3964827"/>
                    <a:pt x="996745" y="3964827"/>
                    <a:pt x="996745" y="3964827"/>
                  </a:cubicBezTo>
                  <a:close/>
                  <a:moveTo>
                    <a:pt x="1464467" y="0"/>
                  </a:moveTo>
                  <a:cubicBezTo>
                    <a:pt x="2272449" y="0"/>
                    <a:pt x="2928934" y="658381"/>
                    <a:pt x="2928934" y="1465739"/>
                  </a:cubicBezTo>
                  <a:cubicBezTo>
                    <a:pt x="2928934" y="2054438"/>
                    <a:pt x="2676440" y="2393240"/>
                    <a:pt x="2491277" y="2640733"/>
                  </a:cubicBezTo>
                  <a:cubicBezTo>
                    <a:pt x="2371042" y="2801724"/>
                    <a:pt x="2284472" y="2919464"/>
                    <a:pt x="2284472" y="3054024"/>
                  </a:cubicBezTo>
                  <a:cubicBezTo>
                    <a:pt x="2284472" y="3054024"/>
                    <a:pt x="2284472" y="3054024"/>
                    <a:pt x="2284472" y="3652333"/>
                  </a:cubicBezTo>
                  <a:cubicBezTo>
                    <a:pt x="2284472" y="3798907"/>
                    <a:pt x="2217141" y="3916647"/>
                    <a:pt x="2118548" y="3957495"/>
                  </a:cubicBezTo>
                  <a:cubicBezTo>
                    <a:pt x="2128166" y="3979121"/>
                    <a:pt x="2135381" y="4000747"/>
                    <a:pt x="2137785" y="4022372"/>
                  </a:cubicBezTo>
                  <a:cubicBezTo>
                    <a:pt x="2140190" y="4034387"/>
                    <a:pt x="2140190" y="4043998"/>
                    <a:pt x="2140190" y="4056012"/>
                  </a:cubicBezTo>
                  <a:cubicBezTo>
                    <a:pt x="2140190" y="4125695"/>
                    <a:pt x="2106524" y="4185766"/>
                    <a:pt x="2056025" y="4224212"/>
                  </a:cubicBezTo>
                  <a:cubicBezTo>
                    <a:pt x="2070454" y="4250643"/>
                    <a:pt x="2082477" y="4281880"/>
                    <a:pt x="2084882" y="4313117"/>
                  </a:cubicBezTo>
                  <a:cubicBezTo>
                    <a:pt x="2087286" y="4322729"/>
                    <a:pt x="2087286" y="4329937"/>
                    <a:pt x="2087286" y="4339549"/>
                  </a:cubicBezTo>
                  <a:cubicBezTo>
                    <a:pt x="2087286" y="4454886"/>
                    <a:pt x="1993503" y="4548597"/>
                    <a:pt x="1878077" y="4548597"/>
                  </a:cubicBezTo>
                  <a:cubicBezTo>
                    <a:pt x="1878077" y="4548597"/>
                    <a:pt x="1878077" y="4548597"/>
                    <a:pt x="1757842" y="4548597"/>
                  </a:cubicBezTo>
                  <a:cubicBezTo>
                    <a:pt x="1765056" y="4572625"/>
                    <a:pt x="1769865" y="4596654"/>
                    <a:pt x="1769865" y="4623085"/>
                  </a:cubicBezTo>
                  <a:cubicBezTo>
                    <a:pt x="1769865" y="4738422"/>
                    <a:pt x="1676081" y="4832133"/>
                    <a:pt x="1560655" y="4832133"/>
                  </a:cubicBezTo>
                  <a:cubicBezTo>
                    <a:pt x="1560655" y="4832133"/>
                    <a:pt x="1560655" y="4832133"/>
                    <a:pt x="1368279" y="4832133"/>
                  </a:cubicBezTo>
                  <a:cubicBezTo>
                    <a:pt x="1252853" y="4832133"/>
                    <a:pt x="1159069" y="4738422"/>
                    <a:pt x="1159069" y="4623085"/>
                  </a:cubicBezTo>
                  <a:cubicBezTo>
                    <a:pt x="1159069" y="4596654"/>
                    <a:pt x="1163879" y="4572625"/>
                    <a:pt x="1171093" y="4548597"/>
                  </a:cubicBezTo>
                  <a:cubicBezTo>
                    <a:pt x="1171093" y="4548597"/>
                    <a:pt x="1171093" y="4548597"/>
                    <a:pt x="1050857" y="4548597"/>
                  </a:cubicBezTo>
                  <a:cubicBezTo>
                    <a:pt x="935432" y="4548597"/>
                    <a:pt x="841648" y="4454886"/>
                    <a:pt x="841648" y="4339549"/>
                  </a:cubicBezTo>
                  <a:cubicBezTo>
                    <a:pt x="841648" y="4329937"/>
                    <a:pt x="841648" y="4322729"/>
                    <a:pt x="844053" y="4313117"/>
                  </a:cubicBezTo>
                  <a:cubicBezTo>
                    <a:pt x="846457" y="4281880"/>
                    <a:pt x="858481" y="4250643"/>
                    <a:pt x="872909" y="4224212"/>
                  </a:cubicBezTo>
                  <a:cubicBezTo>
                    <a:pt x="822410" y="4185766"/>
                    <a:pt x="788744" y="4125695"/>
                    <a:pt x="788744" y="4056012"/>
                  </a:cubicBezTo>
                  <a:cubicBezTo>
                    <a:pt x="788744" y="4043998"/>
                    <a:pt x="788744" y="4034387"/>
                    <a:pt x="791149" y="4022372"/>
                  </a:cubicBezTo>
                  <a:cubicBezTo>
                    <a:pt x="793554" y="4000747"/>
                    <a:pt x="800768" y="3979121"/>
                    <a:pt x="810387" y="3957495"/>
                  </a:cubicBezTo>
                  <a:cubicBezTo>
                    <a:pt x="711794" y="3916647"/>
                    <a:pt x="644462" y="3798907"/>
                    <a:pt x="644462" y="3652333"/>
                  </a:cubicBezTo>
                  <a:cubicBezTo>
                    <a:pt x="644462" y="3652333"/>
                    <a:pt x="644462" y="3652333"/>
                    <a:pt x="644462" y="3054024"/>
                  </a:cubicBezTo>
                  <a:cubicBezTo>
                    <a:pt x="644462" y="2919464"/>
                    <a:pt x="557892" y="2804127"/>
                    <a:pt x="437657" y="2640733"/>
                  </a:cubicBezTo>
                  <a:cubicBezTo>
                    <a:pt x="252495" y="2393240"/>
                    <a:pt x="0" y="2054438"/>
                    <a:pt x="0" y="1465739"/>
                  </a:cubicBezTo>
                  <a:cubicBezTo>
                    <a:pt x="0" y="658381"/>
                    <a:pt x="656485" y="0"/>
                    <a:pt x="1464467" y="0"/>
                  </a:cubicBezTo>
                  <a:close/>
                </a:path>
              </a:pathLst>
            </a:custGeom>
            <a:gradFill>
              <a:gsLst>
                <a:gs pos="0">
                  <a:srgbClr val="E8E8E8"/>
                </a:gs>
                <a:gs pos="100000">
                  <a:srgbClr val="F9F9F9"/>
                </a:gs>
              </a:gsLst>
              <a:lin ang="2700000" scaled="1"/>
            </a:gradFill>
            <a:ln>
              <a:noFill/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V="1">
              <a:off x="3995956" y="3855513"/>
              <a:ext cx="1716945" cy="1560391"/>
            </a:xfrm>
            <a:custGeom>
              <a:avLst/>
              <a:gdLst>
                <a:gd name="connsiteX0" fmla="*/ 978551 w 1957102"/>
                <a:gd name="connsiteY0" fmla="*/ 0 h 1778651"/>
                <a:gd name="connsiteX1" fmla="*/ 1957102 w 1957102"/>
                <a:gd name="connsiteY1" fmla="*/ 978551 h 1778651"/>
                <a:gd name="connsiteX2" fmla="*/ 1670491 w 1957102"/>
                <a:gd name="connsiteY2" fmla="*/ 1670491 h 1778651"/>
                <a:gd name="connsiteX3" fmla="*/ 1539401 w 1957102"/>
                <a:gd name="connsiteY3" fmla="*/ 1778651 h 1778651"/>
                <a:gd name="connsiteX4" fmla="*/ 417702 w 1957102"/>
                <a:gd name="connsiteY4" fmla="*/ 1778651 h 1778651"/>
                <a:gd name="connsiteX5" fmla="*/ 286611 w 1957102"/>
                <a:gd name="connsiteY5" fmla="*/ 1670491 h 1778651"/>
                <a:gd name="connsiteX6" fmla="*/ 0 w 1957102"/>
                <a:gd name="connsiteY6" fmla="*/ 978551 h 1778651"/>
                <a:gd name="connsiteX7" fmla="*/ 978551 w 1957102"/>
                <a:gd name="connsiteY7" fmla="*/ 0 h 177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102" h="1778651">
                  <a:moveTo>
                    <a:pt x="978551" y="0"/>
                  </a:moveTo>
                  <a:cubicBezTo>
                    <a:pt x="1518990" y="0"/>
                    <a:pt x="1957102" y="438112"/>
                    <a:pt x="1957102" y="978551"/>
                  </a:cubicBezTo>
                  <a:cubicBezTo>
                    <a:pt x="1957102" y="1248771"/>
                    <a:pt x="1847574" y="1493408"/>
                    <a:pt x="1670491" y="1670491"/>
                  </a:cubicBezTo>
                  <a:lnTo>
                    <a:pt x="1539401" y="1778651"/>
                  </a:lnTo>
                  <a:lnTo>
                    <a:pt x="417702" y="1778651"/>
                  </a:lnTo>
                  <a:lnTo>
                    <a:pt x="286611" y="1670491"/>
                  </a:lnTo>
                  <a:cubicBezTo>
                    <a:pt x="109528" y="1493408"/>
                    <a:pt x="0" y="1248771"/>
                    <a:pt x="0" y="978551"/>
                  </a:cubicBezTo>
                  <a:cubicBezTo>
                    <a:pt x="0" y="438112"/>
                    <a:pt x="438112" y="0"/>
                    <a:pt x="978551" y="0"/>
                  </a:cubicBezTo>
                  <a:close/>
                </a:path>
              </a:pathLst>
            </a:custGeom>
            <a:solidFill>
              <a:srgbClr val="01ACBE"/>
            </a:solidFill>
            <a:ln w="190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0"/>
              </a:gradFill>
            </a:ln>
            <a:effectLst>
              <a:innerShdw blurRad="101600" dist="50800" dir="81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圆角矩形 29"/>
            <p:cNvSpPr/>
            <p:nvPr/>
          </p:nvSpPr>
          <p:spPr>
            <a:xfrm flipV="1">
              <a:off x="4409977" y="3089388"/>
              <a:ext cx="888903" cy="650952"/>
            </a:xfrm>
            <a:prstGeom prst="roundRect">
              <a:avLst>
                <a:gd name="adj" fmla="val 13617"/>
              </a:avLst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4848137" y="1510003"/>
              <a:ext cx="0" cy="850404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  <a:effectLst>
              <a:outerShdw blurRad="762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/>
            <p:cNvSpPr/>
            <p:nvPr/>
          </p:nvSpPr>
          <p:spPr>
            <a:xfrm>
              <a:off x="4794516" y="2327066"/>
              <a:ext cx="50095" cy="66676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4844611" y="2327066"/>
              <a:ext cx="50095" cy="66676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>
              <a:off x="4156068" y="1504726"/>
              <a:ext cx="1361845" cy="126694"/>
            </a:xfrm>
            <a:prstGeom prst="rect">
              <a:avLst/>
            </a:prstGeom>
          </p:spPr>
        </p:pic>
        <p:sp>
          <p:nvSpPr>
            <p:cNvPr id="55" name="Freeform 53"/>
            <p:cNvSpPr>
              <a:spLocks noEditPoints="1"/>
            </p:cNvSpPr>
            <p:nvPr/>
          </p:nvSpPr>
          <p:spPr bwMode="auto">
            <a:xfrm>
              <a:off x="4656928" y="3213361"/>
              <a:ext cx="405877" cy="405877"/>
            </a:xfrm>
            <a:custGeom>
              <a:avLst/>
              <a:gdLst>
                <a:gd name="T0" fmla="*/ 166 w 449"/>
                <a:gd name="T1" fmla="*/ 362 h 449"/>
                <a:gd name="T2" fmla="*/ 211 w 449"/>
                <a:gd name="T3" fmla="*/ 317 h 449"/>
                <a:gd name="T4" fmla="*/ 237 w 449"/>
                <a:gd name="T5" fmla="*/ 407 h 449"/>
                <a:gd name="T6" fmla="*/ 302 w 449"/>
                <a:gd name="T7" fmla="*/ 313 h 449"/>
                <a:gd name="T8" fmla="*/ 294 w 449"/>
                <a:gd name="T9" fmla="*/ 393 h 449"/>
                <a:gd name="T10" fmla="*/ 395 w 449"/>
                <a:gd name="T11" fmla="*/ 289 h 449"/>
                <a:gd name="T12" fmla="*/ 294 w 449"/>
                <a:gd name="T13" fmla="*/ 393 h 449"/>
                <a:gd name="T14" fmla="*/ 95 w 449"/>
                <a:gd name="T15" fmla="*/ 353 h 449"/>
                <a:gd name="T16" fmla="*/ 121 w 449"/>
                <a:gd name="T17" fmla="*/ 309 h 449"/>
                <a:gd name="T18" fmla="*/ 237 w 449"/>
                <a:gd name="T19" fmla="*/ 293 h 449"/>
                <a:gd name="T20" fmla="*/ 311 w 449"/>
                <a:gd name="T21" fmla="*/ 191 h 449"/>
                <a:gd name="T22" fmla="*/ 307 w 449"/>
                <a:gd name="T23" fmla="*/ 287 h 449"/>
                <a:gd name="T24" fmla="*/ 211 w 449"/>
                <a:gd name="T25" fmla="*/ 293 h 449"/>
                <a:gd name="T26" fmla="*/ 137 w 449"/>
                <a:gd name="T27" fmla="*/ 226 h 449"/>
                <a:gd name="T28" fmla="*/ 211 w 449"/>
                <a:gd name="T29" fmla="*/ 196 h 449"/>
                <a:gd name="T30" fmla="*/ 333 w 449"/>
                <a:gd name="T31" fmla="*/ 282 h 449"/>
                <a:gd name="T32" fmla="*/ 335 w 449"/>
                <a:gd name="T33" fmla="*/ 188 h 449"/>
                <a:gd name="T34" fmla="*/ 407 w 449"/>
                <a:gd name="T35" fmla="*/ 224 h 449"/>
                <a:gd name="T36" fmla="*/ 116 w 449"/>
                <a:gd name="T37" fmla="*/ 281 h 449"/>
                <a:gd name="T38" fmla="*/ 41 w 449"/>
                <a:gd name="T39" fmla="*/ 224 h 449"/>
                <a:gd name="T40" fmla="*/ 114 w 449"/>
                <a:gd name="T41" fmla="*/ 188 h 449"/>
                <a:gd name="T42" fmla="*/ 116 w 449"/>
                <a:gd name="T43" fmla="*/ 281 h 449"/>
                <a:gd name="T44" fmla="*/ 59 w 449"/>
                <a:gd name="T45" fmla="*/ 146 h 449"/>
                <a:gd name="T46" fmla="*/ 158 w 449"/>
                <a:gd name="T47" fmla="*/ 55 h 449"/>
                <a:gd name="T48" fmla="*/ 331 w 449"/>
                <a:gd name="T49" fmla="*/ 164 h 449"/>
                <a:gd name="T50" fmla="*/ 390 w 449"/>
                <a:gd name="T51" fmla="*/ 147 h 449"/>
                <a:gd name="T52" fmla="*/ 211 w 449"/>
                <a:gd name="T53" fmla="*/ 171 h 449"/>
                <a:gd name="T54" fmla="*/ 210 w 449"/>
                <a:gd name="T55" fmla="*/ 43 h 449"/>
                <a:gd name="T56" fmla="*/ 211 w 449"/>
                <a:gd name="T57" fmla="*/ 171 h 449"/>
                <a:gd name="T58" fmla="*/ 237 w 449"/>
                <a:gd name="T59" fmla="*/ 43 h 449"/>
                <a:gd name="T60" fmla="*/ 308 w 449"/>
                <a:gd name="T61" fmla="*/ 167 h 449"/>
                <a:gd name="T62" fmla="*/ 225 w 449"/>
                <a:gd name="T63" fmla="*/ 0 h 449"/>
                <a:gd name="T64" fmla="*/ 225 w 449"/>
                <a:gd name="T65" fmla="*/ 449 h 449"/>
                <a:gd name="T66" fmla="*/ 225 w 449"/>
                <a:gd name="T67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9" h="449">
                  <a:moveTo>
                    <a:pt x="211" y="407"/>
                  </a:moveTo>
                  <a:cubicBezTo>
                    <a:pt x="192" y="407"/>
                    <a:pt x="176" y="387"/>
                    <a:pt x="166" y="362"/>
                  </a:cubicBezTo>
                  <a:cubicBezTo>
                    <a:pt x="158" y="347"/>
                    <a:pt x="151" y="331"/>
                    <a:pt x="147" y="313"/>
                  </a:cubicBezTo>
                  <a:cubicBezTo>
                    <a:pt x="168" y="315"/>
                    <a:pt x="189" y="317"/>
                    <a:pt x="211" y="317"/>
                  </a:cubicBezTo>
                  <a:cubicBezTo>
                    <a:pt x="211" y="407"/>
                    <a:pt x="211" y="407"/>
                    <a:pt x="211" y="407"/>
                  </a:cubicBezTo>
                  <a:moveTo>
                    <a:pt x="237" y="407"/>
                  </a:moveTo>
                  <a:cubicBezTo>
                    <a:pt x="237" y="317"/>
                    <a:pt x="237" y="317"/>
                    <a:pt x="237" y="317"/>
                  </a:cubicBezTo>
                  <a:cubicBezTo>
                    <a:pt x="259" y="317"/>
                    <a:pt x="280" y="315"/>
                    <a:pt x="302" y="313"/>
                  </a:cubicBezTo>
                  <a:cubicBezTo>
                    <a:pt x="293" y="344"/>
                    <a:pt x="273" y="407"/>
                    <a:pt x="237" y="407"/>
                  </a:cubicBezTo>
                  <a:moveTo>
                    <a:pt x="294" y="393"/>
                  </a:moveTo>
                  <a:cubicBezTo>
                    <a:pt x="311" y="370"/>
                    <a:pt x="320" y="343"/>
                    <a:pt x="328" y="310"/>
                  </a:cubicBezTo>
                  <a:cubicBezTo>
                    <a:pt x="354" y="304"/>
                    <a:pt x="377" y="297"/>
                    <a:pt x="395" y="289"/>
                  </a:cubicBezTo>
                  <a:cubicBezTo>
                    <a:pt x="386" y="313"/>
                    <a:pt x="373" y="335"/>
                    <a:pt x="354" y="353"/>
                  </a:cubicBezTo>
                  <a:cubicBezTo>
                    <a:pt x="337" y="371"/>
                    <a:pt x="315" y="384"/>
                    <a:pt x="294" y="393"/>
                  </a:cubicBezTo>
                  <a:moveTo>
                    <a:pt x="154" y="393"/>
                  </a:moveTo>
                  <a:cubicBezTo>
                    <a:pt x="133" y="384"/>
                    <a:pt x="112" y="371"/>
                    <a:pt x="95" y="353"/>
                  </a:cubicBezTo>
                  <a:cubicBezTo>
                    <a:pt x="75" y="335"/>
                    <a:pt x="62" y="312"/>
                    <a:pt x="52" y="286"/>
                  </a:cubicBezTo>
                  <a:cubicBezTo>
                    <a:pt x="68" y="295"/>
                    <a:pt x="93" y="303"/>
                    <a:pt x="121" y="309"/>
                  </a:cubicBezTo>
                  <a:cubicBezTo>
                    <a:pt x="128" y="342"/>
                    <a:pt x="138" y="371"/>
                    <a:pt x="154" y="393"/>
                  </a:cubicBezTo>
                  <a:moveTo>
                    <a:pt x="237" y="293"/>
                  </a:moveTo>
                  <a:cubicBezTo>
                    <a:pt x="237" y="196"/>
                    <a:pt x="237" y="196"/>
                    <a:pt x="237" y="196"/>
                  </a:cubicBezTo>
                  <a:cubicBezTo>
                    <a:pt x="263" y="195"/>
                    <a:pt x="287" y="193"/>
                    <a:pt x="311" y="191"/>
                  </a:cubicBezTo>
                  <a:cubicBezTo>
                    <a:pt x="311" y="203"/>
                    <a:pt x="311" y="214"/>
                    <a:pt x="311" y="226"/>
                  </a:cubicBezTo>
                  <a:cubicBezTo>
                    <a:pt x="311" y="247"/>
                    <a:pt x="311" y="268"/>
                    <a:pt x="307" y="287"/>
                  </a:cubicBezTo>
                  <a:cubicBezTo>
                    <a:pt x="284" y="290"/>
                    <a:pt x="261" y="292"/>
                    <a:pt x="237" y="293"/>
                  </a:cubicBezTo>
                  <a:moveTo>
                    <a:pt x="211" y="293"/>
                  </a:moveTo>
                  <a:cubicBezTo>
                    <a:pt x="187" y="292"/>
                    <a:pt x="165" y="290"/>
                    <a:pt x="141" y="286"/>
                  </a:cubicBezTo>
                  <a:cubicBezTo>
                    <a:pt x="138" y="268"/>
                    <a:pt x="137" y="246"/>
                    <a:pt x="137" y="226"/>
                  </a:cubicBezTo>
                  <a:cubicBezTo>
                    <a:pt x="137" y="214"/>
                    <a:pt x="138" y="203"/>
                    <a:pt x="138" y="191"/>
                  </a:cubicBezTo>
                  <a:cubicBezTo>
                    <a:pt x="161" y="193"/>
                    <a:pt x="186" y="195"/>
                    <a:pt x="211" y="196"/>
                  </a:cubicBezTo>
                  <a:cubicBezTo>
                    <a:pt x="211" y="293"/>
                    <a:pt x="211" y="293"/>
                    <a:pt x="211" y="293"/>
                  </a:cubicBezTo>
                  <a:moveTo>
                    <a:pt x="333" y="282"/>
                  </a:moveTo>
                  <a:cubicBezTo>
                    <a:pt x="335" y="265"/>
                    <a:pt x="336" y="245"/>
                    <a:pt x="336" y="226"/>
                  </a:cubicBezTo>
                  <a:cubicBezTo>
                    <a:pt x="336" y="212"/>
                    <a:pt x="336" y="201"/>
                    <a:pt x="335" y="188"/>
                  </a:cubicBezTo>
                  <a:cubicBezTo>
                    <a:pt x="363" y="185"/>
                    <a:pt x="386" y="177"/>
                    <a:pt x="399" y="171"/>
                  </a:cubicBezTo>
                  <a:cubicBezTo>
                    <a:pt x="405" y="188"/>
                    <a:pt x="407" y="207"/>
                    <a:pt x="407" y="224"/>
                  </a:cubicBezTo>
                  <a:cubicBezTo>
                    <a:pt x="407" y="254"/>
                    <a:pt x="405" y="270"/>
                    <a:pt x="333" y="282"/>
                  </a:cubicBezTo>
                  <a:moveTo>
                    <a:pt x="116" y="281"/>
                  </a:moveTo>
                  <a:cubicBezTo>
                    <a:pt x="75" y="274"/>
                    <a:pt x="52" y="260"/>
                    <a:pt x="43" y="250"/>
                  </a:cubicBezTo>
                  <a:cubicBezTo>
                    <a:pt x="41" y="242"/>
                    <a:pt x="41" y="233"/>
                    <a:pt x="41" y="224"/>
                  </a:cubicBezTo>
                  <a:cubicBezTo>
                    <a:pt x="41" y="206"/>
                    <a:pt x="44" y="187"/>
                    <a:pt x="49" y="171"/>
                  </a:cubicBezTo>
                  <a:cubicBezTo>
                    <a:pt x="64" y="177"/>
                    <a:pt x="82" y="182"/>
                    <a:pt x="114" y="188"/>
                  </a:cubicBezTo>
                  <a:cubicBezTo>
                    <a:pt x="113" y="201"/>
                    <a:pt x="112" y="212"/>
                    <a:pt x="112" y="226"/>
                  </a:cubicBezTo>
                  <a:cubicBezTo>
                    <a:pt x="112" y="245"/>
                    <a:pt x="113" y="264"/>
                    <a:pt x="116" y="281"/>
                  </a:cubicBezTo>
                  <a:moveTo>
                    <a:pt x="117" y="164"/>
                  </a:moveTo>
                  <a:cubicBezTo>
                    <a:pt x="76" y="153"/>
                    <a:pt x="65" y="152"/>
                    <a:pt x="59" y="146"/>
                  </a:cubicBezTo>
                  <a:cubicBezTo>
                    <a:pt x="68" y="128"/>
                    <a:pt x="79" y="110"/>
                    <a:pt x="95" y="96"/>
                  </a:cubicBezTo>
                  <a:cubicBezTo>
                    <a:pt x="114" y="76"/>
                    <a:pt x="135" y="66"/>
                    <a:pt x="158" y="55"/>
                  </a:cubicBezTo>
                  <a:cubicBezTo>
                    <a:pt x="138" y="83"/>
                    <a:pt x="124" y="119"/>
                    <a:pt x="117" y="164"/>
                  </a:cubicBezTo>
                  <a:moveTo>
                    <a:pt x="331" y="164"/>
                  </a:moveTo>
                  <a:cubicBezTo>
                    <a:pt x="324" y="119"/>
                    <a:pt x="311" y="81"/>
                    <a:pt x="291" y="54"/>
                  </a:cubicBezTo>
                  <a:cubicBezTo>
                    <a:pt x="333" y="69"/>
                    <a:pt x="370" y="104"/>
                    <a:pt x="390" y="147"/>
                  </a:cubicBezTo>
                  <a:cubicBezTo>
                    <a:pt x="384" y="151"/>
                    <a:pt x="369" y="157"/>
                    <a:pt x="331" y="164"/>
                  </a:cubicBezTo>
                  <a:moveTo>
                    <a:pt x="211" y="171"/>
                  </a:moveTo>
                  <a:cubicBezTo>
                    <a:pt x="187" y="171"/>
                    <a:pt x="164" y="169"/>
                    <a:pt x="141" y="167"/>
                  </a:cubicBezTo>
                  <a:cubicBezTo>
                    <a:pt x="152" y="104"/>
                    <a:pt x="178" y="55"/>
                    <a:pt x="210" y="43"/>
                  </a:cubicBezTo>
                  <a:cubicBezTo>
                    <a:pt x="210" y="43"/>
                    <a:pt x="211" y="43"/>
                    <a:pt x="211" y="43"/>
                  </a:cubicBezTo>
                  <a:cubicBezTo>
                    <a:pt x="211" y="171"/>
                    <a:pt x="211" y="171"/>
                    <a:pt x="211" y="171"/>
                  </a:cubicBezTo>
                  <a:moveTo>
                    <a:pt x="237" y="171"/>
                  </a:moveTo>
                  <a:cubicBezTo>
                    <a:pt x="237" y="43"/>
                    <a:pt x="237" y="43"/>
                    <a:pt x="237" y="43"/>
                  </a:cubicBezTo>
                  <a:cubicBezTo>
                    <a:pt x="242" y="43"/>
                    <a:pt x="249" y="48"/>
                    <a:pt x="255" y="52"/>
                  </a:cubicBezTo>
                  <a:cubicBezTo>
                    <a:pt x="279" y="74"/>
                    <a:pt x="299" y="117"/>
                    <a:pt x="308" y="167"/>
                  </a:cubicBezTo>
                  <a:cubicBezTo>
                    <a:pt x="284" y="169"/>
                    <a:pt x="261" y="171"/>
                    <a:pt x="237" y="171"/>
                  </a:cubicBezTo>
                  <a:moveTo>
                    <a:pt x="225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9"/>
                    <a:pt x="100" y="449"/>
                    <a:pt x="225" y="449"/>
                  </a:cubicBezTo>
                  <a:cubicBezTo>
                    <a:pt x="350" y="449"/>
                    <a:pt x="449" y="349"/>
                    <a:pt x="449" y="224"/>
                  </a:cubicBezTo>
                  <a:cubicBezTo>
                    <a:pt x="449" y="100"/>
                    <a:pt x="350" y="0"/>
                    <a:pt x="22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74" name="文本框 101"/>
            <p:cNvSpPr txBox="1"/>
            <p:nvPr/>
          </p:nvSpPr>
          <p:spPr>
            <a:xfrm>
              <a:off x="4165974" y="4060039"/>
              <a:ext cx="14658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字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75736" y="18826"/>
            <a:ext cx="1930520" cy="4026349"/>
            <a:chOff x="6488435" y="1504726"/>
            <a:chExt cx="1930520" cy="4026349"/>
          </a:xfrm>
        </p:grpSpPr>
        <p:sp>
          <p:nvSpPr>
            <p:cNvPr id="37" name="任意多边形 36"/>
            <p:cNvSpPr>
              <a:spLocks/>
            </p:cNvSpPr>
            <p:nvPr/>
          </p:nvSpPr>
          <p:spPr bwMode="auto">
            <a:xfrm flipV="1">
              <a:off x="6488435" y="2346118"/>
              <a:ext cx="1930520" cy="3184957"/>
            </a:xfrm>
            <a:custGeom>
              <a:avLst/>
              <a:gdLst>
                <a:gd name="connsiteX0" fmla="*/ 1366777 w 2928934"/>
                <a:gd name="connsiteY0" fmla="*/ 4537615 h 4832133"/>
                <a:gd name="connsiteX1" fmla="*/ 1259319 w 2928934"/>
                <a:gd name="connsiteY1" fmla="*/ 4646282 h 4832133"/>
                <a:gd name="connsiteX2" fmla="*/ 1366777 w 2928934"/>
                <a:gd name="connsiteY2" fmla="*/ 4754949 h 4832133"/>
                <a:gd name="connsiteX3" fmla="*/ 1562155 w 2928934"/>
                <a:gd name="connsiteY3" fmla="*/ 4754949 h 4832133"/>
                <a:gd name="connsiteX4" fmla="*/ 1669613 w 2928934"/>
                <a:gd name="connsiteY4" fmla="*/ 4646282 h 4832133"/>
                <a:gd name="connsiteX5" fmla="*/ 1562155 w 2928934"/>
                <a:gd name="connsiteY5" fmla="*/ 4537615 h 4832133"/>
                <a:gd name="connsiteX6" fmla="*/ 1366777 w 2928934"/>
                <a:gd name="connsiteY6" fmla="*/ 4537615 h 4832133"/>
                <a:gd name="connsiteX7" fmla="*/ 1048793 w 2928934"/>
                <a:gd name="connsiteY7" fmla="*/ 4249190 h 4832133"/>
                <a:gd name="connsiteX8" fmla="*/ 942458 w 2928934"/>
                <a:gd name="connsiteY8" fmla="*/ 4357857 h 4832133"/>
                <a:gd name="connsiteX9" fmla="*/ 1048793 w 2928934"/>
                <a:gd name="connsiteY9" fmla="*/ 4466524 h 4832133"/>
                <a:gd name="connsiteX10" fmla="*/ 1880140 w 2928934"/>
                <a:gd name="connsiteY10" fmla="*/ 4466524 h 4832133"/>
                <a:gd name="connsiteX11" fmla="*/ 1986475 w 2928934"/>
                <a:gd name="connsiteY11" fmla="*/ 4357857 h 4832133"/>
                <a:gd name="connsiteX12" fmla="*/ 1880140 w 2928934"/>
                <a:gd name="connsiteY12" fmla="*/ 4249190 h 4832133"/>
                <a:gd name="connsiteX13" fmla="*/ 1048793 w 2928934"/>
                <a:gd name="connsiteY13" fmla="*/ 4249190 h 4832133"/>
                <a:gd name="connsiteX14" fmla="*/ 996745 w 2928934"/>
                <a:gd name="connsiteY14" fmla="*/ 3964827 h 4832133"/>
                <a:gd name="connsiteX15" fmla="*/ 890664 w 2928934"/>
                <a:gd name="connsiteY15" fmla="*/ 4074002 h 4832133"/>
                <a:gd name="connsiteX16" fmla="*/ 996745 w 2928934"/>
                <a:gd name="connsiteY16" fmla="*/ 4183177 h 4832133"/>
                <a:gd name="connsiteX17" fmla="*/ 1932189 w 2928934"/>
                <a:gd name="connsiteY17" fmla="*/ 4183177 h 4832133"/>
                <a:gd name="connsiteX18" fmla="*/ 2038270 w 2928934"/>
                <a:gd name="connsiteY18" fmla="*/ 4074002 h 4832133"/>
                <a:gd name="connsiteX19" fmla="*/ 1932189 w 2928934"/>
                <a:gd name="connsiteY19" fmla="*/ 3964827 h 4832133"/>
                <a:gd name="connsiteX20" fmla="*/ 996745 w 2928934"/>
                <a:gd name="connsiteY20" fmla="*/ 3964827 h 4832133"/>
                <a:gd name="connsiteX21" fmla="*/ 1464467 w 2928934"/>
                <a:gd name="connsiteY21" fmla="*/ 0 h 4832133"/>
                <a:gd name="connsiteX22" fmla="*/ 2928934 w 2928934"/>
                <a:gd name="connsiteY22" fmla="*/ 1465739 h 4832133"/>
                <a:gd name="connsiteX23" fmla="*/ 2491277 w 2928934"/>
                <a:gd name="connsiteY23" fmla="*/ 2640733 h 4832133"/>
                <a:gd name="connsiteX24" fmla="*/ 2284472 w 2928934"/>
                <a:gd name="connsiteY24" fmla="*/ 3054024 h 4832133"/>
                <a:gd name="connsiteX25" fmla="*/ 2284472 w 2928934"/>
                <a:gd name="connsiteY25" fmla="*/ 3652333 h 4832133"/>
                <a:gd name="connsiteX26" fmla="*/ 2118548 w 2928934"/>
                <a:gd name="connsiteY26" fmla="*/ 3957495 h 4832133"/>
                <a:gd name="connsiteX27" fmla="*/ 2137785 w 2928934"/>
                <a:gd name="connsiteY27" fmla="*/ 4022372 h 4832133"/>
                <a:gd name="connsiteX28" fmla="*/ 2140190 w 2928934"/>
                <a:gd name="connsiteY28" fmla="*/ 4056012 h 4832133"/>
                <a:gd name="connsiteX29" fmla="*/ 2056025 w 2928934"/>
                <a:gd name="connsiteY29" fmla="*/ 4224212 h 4832133"/>
                <a:gd name="connsiteX30" fmla="*/ 2084882 w 2928934"/>
                <a:gd name="connsiteY30" fmla="*/ 4313117 h 4832133"/>
                <a:gd name="connsiteX31" fmla="*/ 2087286 w 2928934"/>
                <a:gd name="connsiteY31" fmla="*/ 4339549 h 4832133"/>
                <a:gd name="connsiteX32" fmla="*/ 1878077 w 2928934"/>
                <a:gd name="connsiteY32" fmla="*/ 4548597 h 4832133"/>
                <a:gd name="connsiteX33" fmla="*/ 1757842 w 2928934"/>
                <a:gd name="connsiteY33" fmla="*/ 4548597 h 4832133"/>
                <a:gd name="connsiteX34" fmla="*/ 1769865 w 2928934"/>
                <a:gd name="connsiteY34" fmla="*/ 4623085 h 4832133"/>
                <a:gd name="connsiteX35" fmla="*/ 1560655 w 2928934"/>
                <a:gd name="connsiteY35" fmla="*/ 4832133 h 4832133"/>
                <a:gd name="connsiteX36" fmla="*/ 1368279 w 2928934"/>
                <a:gd name="connsiteY36" fmla="*/ 4832133 h 4832133"/>
                <a:gd name="connsiteX37" fmla="*/ 1159069 w 2928934"/>
                <a:gd name="connsiteY37" fmla="*/ 4623085 h 4832133"/>
                <a:gd name="connsiteX38" fmla="*/ 1171093 w 2928934"/>
                <a:gd name="connsiteY38" fmla="*/ 4548597 h 4832133"/>
                <a:gd name="connsiteX39" fmla="*/ 1050857 w 2928934"/>
                <a:gd name="connsiteY39" fmla="*/ 4548597 h 4832133"/>
                <a:gd name="connsiteX40" fmla="*/ 841648 w 2928934"/>
                <a:gd name="connsiteY40" fmla="*/ 4339549 h 4832133"/>
                <a:gd name="connsiteX41" fmla="*/ 844053 w 2928934"/>
                <a:gd name="connsiteY41" fmla="*/ 4313117 h 4832133"/>
                <a:gd name="connsiteX42" fmla="*/ 872909 w 2928934"/>
                <a:gd name="connsiteY42" fmla="*/ 4224212 h 4832133"/>
                <a:gd name="connsiteX43" fmla="*/ 788744 w 2928934"/>
                <a:gd name="connsiteY43" fmla="*/ 4056012 h 4832133"/>
                <a:gd name="connsiteX44" fmla="*/ 791149 w 2928934"/>
                <a:gd name="connsiteY44" fmla="*/ 4022372 h 4832133"/>
                <a:gd name="connsiteX45" fmla="*/ 810387 w 2928934"/>
                <a:gd name="connsiteY45" fmla="*/ 3957495 h 4832133"/>
                <a:gd name="connsiteX46" fmla="*/ 644462 w 2928934"/>
                <a:gd name="connsiteY46" fmla="*/ 3652333 h 4832133"/>
                <a:gd name="connsiteX47" fmla="*/ 644462 w 2928934"/>
                <a:gd name="connsiteY47" fmla="*/ 3054024 h 4832133"/>
                <a:gd name="connsiteX48" fmla="*/ 437657 w 2928934"/>
                <a:gd name="connsiteY48" fmla="*/ 2640733 h 4832133"/>
                <a:gd name="connsiteX49" fmla="*/ 0 w 2928934"/>
                <a:gd name="connsiteY49" fmla="*/ 1465739 h 4832133"/>
                <a:gd name="connsiteX50" fmla="*/ 1464467 w 2928934"/>
                <a:gd name="connsiteY50" fmla="*/ 0 h 483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928934" h="4832133">
                  <a:moveTo>
                    <a:pt x="1366777" y="4537615"/>
                  </a:moveTo>
                  <a:cubicBezTo>
                    <a:pt x="1308164" y="4537615"/>
                    <a:pt x="1259319" y="4587009"/>
                    <a:pt x="1259319" y="4646282"/>
                  </a:cubicBezTo>
                  <a:cubicBezTo>
                    <a:pt x="1259319" y="4705555"/>
                    <a:pt x="1308164" y="4754949"/>
                    <a:pt x="1366777" y="4754949"/>
                  </a:cubicBezTo>
                  <a:cubicBezTo>
                    <a:pt x="1562155" y="4754949"/>
                    <a:pt x="1562155" y="4754949"/>
                    <a:pt x="1562155" y="4754949"/>
                  </a:cubicBezTo>
                  <a:cubicBezTo>
                    <a:pt x="1620769" y="4754949"/>
                    <a:pt x="1669613" y="4705555"/>
                    <a:pt x="1669613" y="4646282"/>
                  </a:cubicBezTo>
                  <a:cubicBezTo>
                    <a:pt x="1669613" y="4587009"/>
                    <a:pt x="1620769" y="4537615"/>
                    <a:pt x="1562155" y="4537615"/>
                  </a:cubicBezTo>
                  <a:cubicBezTo>
                    <a:pt x="1366777" y="4537615"/>
                    <a:pt x="1366777" y="4537615"/>
                    <a:pt x="1366777" y="4537615"/>
                  </a:cubicBezTo>
                  <a:close/>
                  <a:moveTo>
                    <a:pt x="1048793" y="4249190"/>
                  </a:moveTo>
                  <a:cubicBezTo>
                    <a:pt x="990792" y="4249190"/>
                    <a:pt x="942458" y="4298584"/>
                    <a:pt x="942458" y="4357857"/>
                  </a:cubicBezTo>
                  <a:cubicBezTo>
                    <a:pt x="942458" y="4417130"/>
                    <a:pt x="990792" y="4466524"/>
                    <a:pt x="1048793" y="4466524"/>
                  </a:cubicBezTo>
                  <a:cubicBezTo>
                    <a:pt x="1880140" y="4466524"/>
                    <a:pt x="1880140" y="4466524"/>
                    <a:pt x="1880140" y="4466524"/>
                  </a:cubicBezTo>
                  <a:cubicBezTo>
                    <a:pt x="1938141" y="4466524"/>
                    <a:pt x="1986475" y="4417130"/>
                    <a:pt x="1986475" y="4357857"/>
                  </a:cubicBezTo>
                  <a:cubicBezTo>
                    <a:pt x="1986475" y="4298584"/>
                    <a:pt x="1938141" y="4249190"/>
                    <a:pt x="1880140" y="4249190"/>
                  </a:cubicBezTo>
                  <a:cubicBezTo>
                    <a:pt x="1048793" y="4249190"/>
                    <a:pt x="1048793" y="4249190"/>
                    <a:pt x="1048793" y="4249190"/>
                  </a:cubicBezTo>
                  <a:close/>
                  <a:moveTo>
                    <a:pt x="996745" y="3964827"/>
                  </a:moveTo>
                  <a:cubicBezTo>
                    <a:pt x="938883" y="3964827"/>
                    <a:pt x="890664" y="4014452"/>
                    <a:pt x="890664" y="4074002"/>
                  </a:cubicBezTo>
                  <a:cubicBezTo>
                    <a:pt x="890664" y="4133552"/>
                    <a:pt x="938883" y="4183177"/>
                    <a:pt x="996745" y="4183177"/>
                  </a:cubicBezTo>
                  <a:cubicBezTo>
                    <a:pt x="1932189" y="4183177"/>
                    <a:pt x="1932189" y="4183177"/>
                    <a:pt x="1932189" y="4183177"/>
                  </a:cubicBezTo>
                  <a:cubicBezTo>
                    <a:pt x="1990051" y="4183177"/>
                    <a:pt x="2038270" y="4133552"/>
                    <a:pt x="2038270" y="4074002"/>
                  </a:cubicBezTo>
                  <a:cubicBezTo>
                    <a:pt x="2038270" y="4014452"/>
                    <a:pt x="1990051" y="3964827"/>
                    <a:pt x="1932189" y="3964827"/>
                  </a:cubicBezTo>
                  <a:cubicBezTo>
                    <a:pt x="996745" y="3964827"/>
                    <a:pt x="996745" y="3964827"/>
                    <a:pt x="996745" y="3964827"/>
                  </a:cubicBezTo>
                  <a:close/>
                  <a:moveTo>
                    <a:pt x="1464467" y="0"/>
                  </a:moveTo>
                  <a:cubicBezTo>
                    <a:pt x="2272449" y="0"/>
                    <a:pt x="2928934" y="658381"/>
                    <a:pt x="2928934" y="1465739"/>
                  </a:cubicBezTo>
                  <a:cubicBezTo>
                    <a:pt x="2928934" y="2054438"/>
                    <a:pt x="2676440" y="2393240"/>
                    <a:pt x="2491277" y="2640733"/>
                  </a:cubicBezTo>
                  <a:cubicBezTo>
                    <a:pt x="2371042" y="2801724"/>
                    <a:pt x="2284472" y="2919464"/>
                    <a:pt x="2284472" y="3054024"/>
                  </a:cubicBezTo>
                  <a:cubicBezTo>
                    <a:pt x="2284472" y="3054024"/>
                    <a:pt x="2284472" y="3054024"/>
                    <a:pt x="2284472" y="3652333"/>
                  </a:cubicBezTo>
                  <a:cubicBezTo>
                    <a:pt x="2284472" y="3798907"/>
                    <a:pt x="2217141" y="3916647"/>
                    <a:pt x="2118548" y="3957495"/>
                  </a:cubicBezTo>
                  <a:cubicBezTo>
                    <a:pt x="2128166" y="3979121"/>
                    <a:pt x="2135381" y="4000747"/>
                    <a:pt x="2137785" y="4022372"/>
                  </a:cubicBezTo>
                  <a:cubicBezTo>
                    <a:pt x="2140190" y="4034387"/>
                    <a:pt x="2140190" y="4043998"/>
                    <a:pt x="2140190" y="4056012"/>
                  </a:cubicBezTo>
                  <a:cubicBezTo>
                    <a:pt x="2140190" y="4125695"/>
                    <a:pt x="2106524" y="4185766"/>
                    <a:pt x="2056025" y="4224212"/>
                  </a:cubicBezTo>
                  <a:cubicBezTo>
                    <a:pt x="2070454" y="4250643"/>
                    <a:pt x="2082477" y="4281880"/>
                    <a:pt x="2084882" y="4313117"/>
                  </a:cubicBezTo>
                  <a:cubicBezTo>
                    <a:pt x="2087286" y="4322729"/>
                    <a:pt x="2087286" y="4329937"/>
                    <a:pt x="2087286" y="4339549"/>
                  </a:cubicBezTo>
                  <a:cubicBezTo>
                    <a:pt x="2087286" y="4454886"/>
                    <a:pt x="1993503" y="4548597"/>
                    <a:pt x="1878077" y="4548597"/>
                  </a:cubicBezTo>
                  <a:cubicBezTo>
                    <a:pt x="1878077" y="4548597"/>
                    <a:pt x="1878077" y="4548597"/>
                    <a:pt x="1757842" y="4548597"/>
                  </a:cubicBezTo>
                  <a:cubicBezTo>
                    <a:pt x="1765056" y="4572625"/>
                    <a:pt x="1769865" y="4596654"/>
                    <a:pt x="1769865" y="4623085"/>
                  </a:cubicBezTo>
                  <a:cubicBezTo>
                    <a:pt x="1769865" y="4738422"/>
                    <a:pt x="1676081" y="4832133"/>
                    <a:pt x="1560655" y="4832133"/>
                  </a:cubicBezTo>
                  <a:cubicBezTo>
                    <a:pt x="1560655" y="4832133"/>
                    <a:pt x="1560655" y="4832133"/>
                    <a:pt x="1368279" y="4832133"/>
                  </a:cubicBezTo>
                  <a:cubicBezTo>
                    <a:pt x="1252853" y="4832133"/>
                    <a:pt x="1159069" y="4738422"/>
                    <a:pt x="1159069" y="4623085"/>
                  </a:cubicBezTo>
                  <a:cubicBezTo>
                    <a:pt x="1159069" y="4596654"/>
                    <a:pt x="1163879" y="4572625"/>
                    <a:pt x="1171093" y="4548597"/>
                  </a:cubicBezTo>
                  <a:cubicBezTo>
                    <a:pt x="1171093" y="4548597"/>
                    <a:pt x="1171093" y="4548597"/>
                    <a:pt x="1050857" y="4548597"/>
                  </a:cubicBezTo>
                  <a:cubicBezTo>
                    <a:pt x="935432" y="4548597"/>
                    <a:pt x="841648" y="4454886"/>
                    <a:pt x="841648" y="4339549"/>
                  </a:cubicBezTo>
                  <a:cubicBezTo>
                    <a:pt x="841648" y="4329937"/>
                    <a:pt x="841648" y="4322729"/>
                    <a:pt x="844053" y="4313117"/>
                  </a:cubicBezTo>
                  <a:cubicBezTo>
                    <a:pt x="846457" y="4281880"/>
                    <a:pt x="858481" y="4250643"/>
                    <a:pt x="872909" y="4224212"/>
                  </a:cubicBezTo>
                  <a:cubicBezTo>
                    <a:pt x="822410" y="4185766"/>
                    <a:pt x="788744" y="4125695"/>
                    <a:pt x="788744" y="4056012"/>
                  </a:cubicBezTo>
                  <a:cubicBezTo>
                    <a:pt x="788744" y="4043998"/>
                    <a:pt x="788744" y="4034387"/>
                    <a:pt x="791149" y="4022372"/>
                  </a:cubicBezTo>
                  <a:cubicBezTo>
                    <a:pt x="793554" y="4000747"/>
                    <a:pt x="800768" y="3979121"/>
                    <a:pt x="810387" y="3957495"/>
                  </a:cubicBezTo>
                  <a:cubicBezTo>
                    <a:pt x="711794" y="3916647"/>
                    <a:pt x="644462" y="3798907"/>
                    <a:pt x="644462" y="3652333"/>
                  </a:cubicBezTo>
                  <a:cubicBezTo>
                    <a:pt x="644462" y="3652333"/>
                    <a:pt x="644462" y="3652333"/>
                    <a:pt x="644462" y="3054024"/>
                  </a:cubicBezTo>
                  <a:cubicBezTo>
                    <a:pt x="644462" y="2919464"/>
                    <a:pt x="557892" y="2804127"/>
                    <a:pt x="437657" y="2640733"/>
                  </a:cubicBezTo>
                  <a:cubicBezTo>
                    <a:pt x="252495" y="2393240"/>
                    <a:pt x="0" y="2054438"/>
                    <a:pt x="0" y="1465739"/>
                  </a:cubicBezTo>
                  <a:cubicBezTo>
                    <a:pt x="0" y="658381"/>
                    <a:pt x="656485" y="0"/>
                    <a:pt x="1464467" y="0"/>
                  </a:cubicBezTo>
                  <a:close/>
                </a:path>
              </a:pathLst>
            </a:custGeom>
            <a:gradFill>
              <a:gsLst>
                <a:gs pos="0">
                  <a:srgbClr val="E8E8E8"/>
                </a:gs>
                <a:gs pos="100000">
                  <a:srgbClr val="F9F9F9"/>
                </a:gs>
              </a:gsLst>
              <a:lin ang="2700000" scaled="1"/>
            </a:gradFill>
            <a:ln>
              <a:noFill/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flipV="1">
              <a:off x="6595222" y="3855513"/>
              <a:ext cx="1716945" cy="1560391"/>
            </a:xfrm>
            <a:custGeom>
              <a:avLst/>
              <a:gdLst>
                <a:gd name="connsiteX0" fmla="*/ 978551 w 1957102"/>
                <a:gd name="connsiteY0" fmla="*/ 0 h 1778651"/>
                <a:gd name="connsiteX1" fmla="*/ 1957102 w 1957102"/>
                <a:gd name="connsiteY1" fmla="*/ 978551 h 1778651"/>
                <a:gd name="connsiteX2" fmla="*/ 1670491 w 1957102"/>
                <a:gd name="connsiteY2" fmla="*/ 1670491 h 1778651"/>
                <a:gd name="connsiteX3" fmla="*/ 1539401 w 1957102"/>
                <a:gd name="connsiteY3" fmla="*/ 1778651 h 1778651"/>
                <a:gd name="connsiteX4" fmla="*/ 417702 w 1957102"/>
                <a:gd name="connsiteY4" fmla="*/ 1778651 h 1778651"/>
                <a:gd name="connsiteX5" fmla="*/ 286611 w 1957102"/>
                <a:gd name="connsiteY5" fmla="*/ 1670491 h 1778651"/>
                <a:gd name="connsiteX6" fmla="*/ 0 w 1957102"/>
                <a:gd name="connsiteY6" fmla="*/ 978551 h 1778651"/>
                <a:gd name="connsiteX7" fmla="*/ 978551 w 1957102"/>
                <a:gd name="connsiteY7" fmla="*/ 0 h 177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102" h="1778651">
                  <a:moveTo>
                    <a:pt x="978551" y="0"/>
                  </a:moveTo>
                  <a:cubicBezTo>
                    <a:pt x="1518990" y="0"/>
                    <a:pt x="1957102" y="438112"/>
                    <a:pt x="1957102" y="978551"/>
                  </a:cubicBezTo>
                  <a:cubicBezTo>
                    <a:pt x="1957102" y="1248771"/>
                    <a:pt x="1847574" y="1493408"/>
                    <a:pt x="1670491" y="1670491"/>
                  </a:cubicBezTo>
                  <a:lnTo>
                    <a:pt x="1539401" y="1778651"/>
                  </a:lnTo>
                  <a:lnTo>
                    <a:pt x="417702" y="1778651"/>
                  </a:lnTo>
                  <a:lnTo>
                    <a:pt x="286611" y="1670491"/>
                  </a:lnTo>
                  <a:cubicBezTo>
                    <a:pt x="109528" y="1493408"/>
                    <a:pt x="0" y="1248771"/>
                    <a:pt x="0" y="978551"/>
                  </a:cubicBezTo>
                  <a:cubicBezTo>
                    <a:pt x="0" y="438112"/>
                    <a:pt x="438112" y="0"/>
                    <a:pt x="978551" y="0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0"/>
              </a:gradFill>
            </a:ln>
            <a:effectLst>
              <a:innerShdw blurRad="101600" dist="50800" dir="81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圆角矩形 38"/>
            <p:cNvSpPr/>
            <p:nvPr/>
          </p:nvSpPr>
          <p:spPr>
            <a:xfrm flipV="1">
              <a:off x="7009243" y="3089388"/>
              <a:ext cx="888903" cy="650952"/>
            </a:xfrm>
            <a:prstGeom prst="roundRect">
              <a:avLst>
                <a:gd name="adj" fmla="val 13617"/>
              </a:avLst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7447403" y="1510003"/>
              <a:ext cx="0" cy="850404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  <a:effectLst>
              <a:outerShdw blurRad="762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7393782" y="2327066"/>
              <a:ext cx="50095" cy="66676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7443877" y="2327066"/>
              <a:ext cx="50095" cy="66676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>
              <a:off x="6755334" y="1504726"/>
              <a:ext cx="1361845" cy="126694"/>
            </a:xfrm>
            <a:prstGeom prst="rect">
              <a:avLst/>
            </a:prstGeom>
          </p:spPr>
        </p:pic>
        <p:grpSp>
          <p:nvGrpSpPr>
            <p:cNvPr id="56" name="Group 46"/>
            <p:cNvGrpSpPr>
              <a:grpSpLocks noChangeAspect="1"/>
            </p:cNvGrpSpPr>
            <p:nvPr/>
          </p:nvGrpSpPr>
          <p:grpSpPr bwMode="auto">
            <a:xfrm>
              <a:off x="7202437" y="3257377"/>
              <a:ext cx="513393" cy="317847"/>
              <a:chOff x="3098" y="1701"/>
              <a:chExt cx="1486" cy="920"/>
            </a:xfrm>
            <a:solidFill>
              <a:schemeClr val="bg1"/>
            </a:solidFill>
          </p:grpSpPr>
          <p:sp>
            <p:nvSpPr>
              <p:cNvPr id="57" name="Freeform 47"/>
              <p:cNvSpPr>
                <a:spLocks/>
              </p:cNvSpPr>
              <p:nvPr/>
            </p:nvSpPr>
            <p:spPr bwMode="auto">
              <a:xfrm>
                <a:off x="3468" y="1701"/>
                <a:ext cx="746" cy="920"/>
              </a:xfrm>
              <a:custGeom>
                <a:avLst/>
                <a:gdLst>
                  <a:gd name="T0" fmla="*/ 157 w 314"/>
                  <a:gd name="T1" fmla="*/ 0 h 386"/>
                  <a:gd name="T2" fmla="*/ 68 w 314"/>
                  <a:gd name="T3" fmla="*/ 89 h 386"/>
                  <a:gd name="T4" fmla="*/ 127 w 314"/>
                  <a:gd name="T5" fmla="*/ 172 h 386"/>
                  <a:gd name="T6" fmla="*/ 103 w 314"/>
                  <a:gd name="T7" fmla="*/ 172 h 386"/>
                  <a:gd name="T8" fmla="*/ 16 w 314"/>
                  <a:gd name="T9" fmla="*/ 320 h 386"/>
                  <a:gd name="T10" fmla="*/ 28 w 314"/>
                  <a:gd name="T11" fmla="*/ 386 h 386"/>
                  <a:gd name="T12" fmla="*/ 132 w 314"/>
                  <a:gd name="T13" fmla="*/ 386 h 386"/>
                  <a:gd name="T14" fmla="*/ 154 w 314"/>
                  <a:gd name="T15" fmla="*/ 203 h 386"/>
                  <a:gd name="T16" fmla="*/ 132 w 314"/>
                  <a:gd name="T17" fmla="*/ 180 h 386"/>
                  <a:gd name="T18" fmla="*/ 182 w 314"/>
                  <a:gd name="T19" fmla="*/ 180 h 386"/>
                  <a:gd name="T20" fmla="*/ 160 w 314"/>
                  <a:gd name="T21" fmla="*/ 203 h 386"/>
                  <a:gd name="T22" fmla="*/ 182 w 314"/>
                  <a:gd name="T23" fmla="*/ 386 h 386"/>
                  <a:gd name="T24" fmla="*/ 286 w 314"/>
                  <a:gd name="T25" fmla="*/ 386 h 386"/>
                  <a:gd name="T26" fmla="*/ 298 w 314"/>
                  <a:gd name="T27" fmla="*/ 320 h 386"/>
                  <a:gd name="T28" fmla="*/ 211 w 314"/>
                  <a:gd name="T29" fmla="*/ 172 h 386"/>
                  <a:gd name="T30" fmla="*/ 187 w 314"/>
                  <a:gd name="T31" fmla="*/ 172 h 386"/>
                  <a:gd name="T32" fmla="*/ 246 w 314"/>
                  <a:gd name="T33" fmla="*/ 89 h 386"/>
                  <a:gd name="T34" fmla="*/ 157 w 314"/>
                  <a:gd name="T35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4" h="386">
                    <a:moveTo>
                      <a:pt x="157" y="0"/>
                    </a:moveTo>
                    <a:cubicBezTo>
                      <a:pt x="108" y="0"/>
                      <a:pt x="68" y="40"/>
                      <a:pt x="68" y="89"/>
                    </a:cubicBezTo>
                    <a:cubicBezTo>
                      <a:pt x="68" y="127"/>
                      <a:pt x="93" y="160"/>
                      <a:pt x="127" y="172"/>
                    </a:cubicBezTo>
                    <a:cubicBezTo>
                      <a:pt x="103" y="172"/>
                      <a:pt x="103" y="172"/>
                      <a:pt x="103" y="172"/>
                    </a:cubicBezTo>
                    <a:cubicBezTo>
                      <a:pt x="55" y="172"/>
                      <a:pt x="26" y="291"/>
                      <a:pt x="16" y="320"/>
                    </a:cubicBezTo>
                    <a:cubicBezTo>
                      <a:pt x="0" y="363"/>
                      <a:pt x="28" y="386"/>
                      <a:pt x="28" y="386"/>
                    </a:cubicBezTo>
                    <a:cubicBezTo>
                      <a:pt x="132" y="386"/>
                      <a:pt x="132" y="386"/>
                      <a:pt x="132" y="386"/>
                    </a:cubicBezTo>
                    <a:cubicBezTo>
                      <a:pt x="154" y="203"/>
                      <a:pt x="154" y="203"/>
                      <a:pt x="154" y="203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82" y="180"/>
                      <a:pt x="182" y="180"/>
                      <a:pt x="182" y="180"/>
                    </a:cubicBezTo>
                    <a:cubicBezTo>
                      <a:pt x="160" y="203"/>
                      <a:pt x="160" y="203"/>
                      <a:pt x="160" y="203"/>
                    </a:cubicBezTo>
                    <a:cubicBezTo>
                      <a:pt x="182" y="386"/>
                      <a:pt x="182" y="386"/>
                      <a:pt x="182" y="386"/>
                    </a:cubicBezTo>
                    <a:cubicBezTo>
                      <a:pt x="286" y="386"/>
                      <a:pt x="286" y="386"/>
                      <a:pt x="286" y="386"/>
                    </a:cubicBezTo>
                    <a:cubicBezTo>
                      <a:pt x="286" y="386"/>
                      <a:pt x="314" y="363"/>
                      <a:pt x="298" y="320"/>
                    </a:cubicBezTo>
                    <a:cubicBezTo>
                      <a:pt x="288" y="291"/>
                      <a:pt x="259" y="172"/>
                      <a:pt x="211" y="172"/>
                    </a:cubicBezTo>
                    <a:cubicBezTo>
                      <a:pt x="187" y="172"/>
                      <a:pt x="187" y="172"/>
                      <a:pt x="187" y="172"/>
                    </a:cubicBezTo>
                    <a:cubicBezTo>
                      <a:pt x="221" y="160"/>
                      <a:pt x="246" y="127"/>
                      <a:pt x="246" y="89"/>
                    </a:cubicBezTo>
                    <a:cubicBezTo>
                      <a:pt x="246" y="40"/>
                      <a:pt x="206" y="0"/>
                      <a:pt x="15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48"/>
              <p:cNvSpPr>
                <a:spLocks/>
              </p:cNvSpPr>
              <p:nvPr/>
            </p:nvSpPr>
            <p:spPr bwMode="auto">
              <a:xfrm>
                <a:off x="3098" y="1871"/>
                <a:ext cx="475" cy="750"/>
              </a:xfrm>
              <a:custGeom>
                <a:avLst/>
                <a:gdLst>
                  <a:gd name="T0" fmla="*/ 128 w 200"/>
                  <a:gd name="T1" fmla="*/ 0 h 315"/>
                  <a:gd name="T2" fmla="*/ 55 w 200"/>
                  <a:gd name="T3" fmla="*/ 73 h 315"/>
                  <a:gd name="T4" fmla="*/ 103 w 200"/>
                  <a:gd name="T5" fmla="*/ 141 h 315"/>
                  <a:gd name="T6" fmla="*/ 84 w 200"/>
                  <a:gd name="T7" fmla="*/ 141 h 315"/>
                  <a:gd name="T8" fmla="*/ 13 w 200"/>
                  <a:gd name="T9" fmla="*/ 261 h 315"/>
                  <a:gd name="T10" fmla="*/ 23 w 200"/>
                  <a:gd name="T11" fmla="*/ 315 h 315"/>
                  <a:gd name="T12" fmla="*/ 108 w 200"/>
                  <a:gd name="T13" fmla="*/ 315 h 315"/>
                  <a:gd name="T14" fmla="*/ 126 w 200"/>
                  <a:gd name="T15" fmla="*/ 166 h 315"/>
                  <a:gd name="T16" fmla="*/ 107 w 200"/>
                  <a:gd name="T17" fmla="*/ 147 h 315"/>
                  <a:gd name="T18" fmla="*/ 149 w 200"/>
                  <a:gd name="T19" fmla="*/ 147 h 315"/>
                  <a:gd name="T20" fmla="*/ 130 w 200"/>
                  <a:gd name="T21" fmla="*/ 166 h 315"/>
                  <a:gd name="T22" fmla="*/ 148 w 200"/>
                  <a:gd name="T23" fmla="*/ 315 h 315"/>
                  <a:gd name="T24" fmla="*/ 168 w 200"/>
                  <a:gd name="T25" fmla="*/ 315 h 315"/>
                  <a:gd name="T26" fmla="*/ 161 w 200"/>
                  <a:gd name="T27" fmla="*/ 245 h 315"/>
                  <a:gd name="T28" fmla="*/ 166 w 200"/>
                  <a:gd name="T29" fmla="*/ 228 h 315"/>
                  <a:gd name="T30" fmla="*/ 194 w 200"/>
                  <a:gd name="T31" fmla="*/ 152 h 315"/>
                  <a:gd name="T32" fmla="*/ 172 w 200"/>
                  <a:gd name="T33" fmla="*/ 141 h 315"/>
                  <a:gd name="T34" fmla="*/ 152 w 200"/>
                  <a:gd name="T35" fmla="*/ 141 h 315"/>
                  <a:gd name="T36" fmla="*/ 200 w 200"/>
                  <a:gd name="T37" fmla="*/ 73 h 315"/>
                  <a:gd name="T38" fmla="*/ 128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128" y="0"/>
                    </a:moveTo>
                    <a:cubicBezTo>
                      <a:pt x="88" y="0"/>
                      <a:pt x="55" y="33"/>
                      <a:pt x="55" y="73"/>
                    </a:cubicBezTo>
                    <a:cubicBezTo>
                      <a:pt x="55" y="104"/>
                      <a:pt x="76" y="131"/>
                      <a:pt x="103" y="141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45" y="141"/>
                      <a:pt x="21" y="238"/>
                      <a:pt x="13" y="261"/>
                    </a:cubicBezTo>
                    <a:cubicBezTo>
                      <a:pt x="0" y="296"/>
                      <a:pt x="23" y="315"/>
                      <a:pt x="23" y="315"/>
                    </a:cubicBezTo>
                    <a:cubicBezTo>
                      <a:pt x="108" y="315"/>
                      <a:pt x="108" y="315"/>
                      <a:pt x="108" y="315"/>
                    </a:cubicBezTo>
                    <a:cubicBezTo>
                      <a:pt x="126" y="166"/>
                      <a:pt x="126" y="166"/>
                      <a:pt x="126" y="166"/>
                    </a:cubicBezTo>
                    <a:cubicBezTo>
                      <a:pt x="107" y="147"/>
                      <a:pt x="107" y="147"/>
                      <a:pt x="107" y="147"/>
                    </a:cubicBezTo>
                    <a:cubicBezTo>
                      <a:pt x="149" y="147"/>
                      <a:pt x="149" y="147"/>
                      <a:pt x="149" y="147"/>
                    </a:cubicBezTo>
                    <a:cubicBezTo>
                      <a:pt x="130" y="166"/>
                      <a:pt x="130" y="166"/>
                      <a:pt x="130" y="166"/>
                    </a:cubicBezTo>
                    <a:cubicBezTo>
                      <a:pt x="148" y="315"/>
                      <a:pt x="148" y="315"/>
                      <a:pt x="148" y="315"/>
                    </a:cubicBezTo>
                    <a:cubicBezTo>
                      <a:pt x="168" y="315"/>
                      <a:pt x="168" y="315"/>
                      <a:pt x="168" y="315"/>
                    </a:cubicBezTo>
                    <a:cubicBezTo>
                      <a:pt x="160" y="303"/>
                      <a:pt x="149" y="279"/>
                      <a:pt x="161" y="245"/>
                    </a:cubicBezTo>
                    <a:cubicBezTo>
                      <a:pt x="162" y="241"/>
                      <a:pt x="164" y="235"/>
                      <a:pt x="166" y="228"/>
                    </a:cubicBezTo>
                    <a:cubicBezTo>
                      <a:pt x="173" y="207"/>
                      <a:pt x="182" y="178"/>
                      <a:pt x="194" y="152"/>
                    </a:cubicBezTo>
                    <a:cubicBezTo>
                      <a:pt x="188" y="145"/>
                      <a:pt x="180" y="141"/>
                      <a:pt x="172" y="141"/>
                    </a:cubicBezTo>
                    <a:cubicBezTo>
                      <a:pt x="152" y="141"/>
                      <a:pt x="152" y="141"/>
                      <a:pt x="152" y="141"/>
                    </a:cubicBezTo>
                    <a:cubicBezTo>
                      <a:pt x="180" y="131"/>
                      <a:pt x="200" y="104"/>
                      <a:pt x="200" y="73"/>
                    </a:cubicBezTo>
                    <a:cubicBezTo>
                      <a:pt x="200" y="33"/>
                      <a:pt x="168" y="0"/>
                      <a:pt x="12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49"/>
              <p:cNvSpPr>
                <a:spLocks/>
              </p:cNvSpPr>
              <p:nvPr/>
            </p:nvSpPr>
            <p:spPr bwMode="auto">
              <a:xfrm>
                <a:off x="4110" y="1871"/>
                <a:ext cx="474" cy="750"/>
              </a:xfrm>
              <a:custGeom>
                <a:avLst/>
                <a:gdLst>
                  <a:gd name="T0" fmla="*/ 72 w 200"/>
                  <a:gd name="T1" fmla="*/ 0 h 315"/>
                  <a:gd name="T2" fmla="*/ 0 w 200"/>
                  <a:gd name="T3" fmla="*/ 73 h 315"/>
                  <a:gd name="T4" fmla="*/ 48 w 200"/>
                  <a:gd name="T5" fmla="*/ 141 h 315"/>
                  <a:gd name="T6" fmla="*/ 28 w 200"/>
                  <a:gd name="T7" fmla="*/ 141 h 315"/>
                  <a:gd name="T8" fmla="*/ 6 w 200"/>
                  <a:gd name="T9" fmla="*/ 152 h 315"/>
                  <a:gd name="T10" fmla="*/ 34 w 200"/>
                  <a:gd name="T11" fmla="*/ 228 h 315"/>
                  <a:gd name="T12" fmla="*/ 39 w 200"/>
                  <a:gd name="T13" fmla="*/ 245 h 315"/>
                  <a:gd name="T14" fmla="*/ 32 w 200"/>
                  <a:gd name="T15" fmla="*/ 315 h 315"/>
                  <a:gd name="T16" fmla="*/ 52 w 200"/>
                  <a:gd name="T17" fmla="*/ 315 h 315"/>
                  <a:gd name="T18" fmla="*/ 70 w 200"/>
                  <a:gd name="T19" fmla="*/ 166 h 315"/>
                  <a:gd name="T20" fmla="*/ 52 w 200"/>
                  <a:gd name="T21" fmla="*/ 147 h 315"/>
                  <a:gd name="T22" fmla="*/ 93 w 200"/>
                  <a:gd name="T23" fmla="*/ 147 h 315"/>
                  <a:gd name="T24" fmla="*/ 74 w 200"/>
                  <a:gd name="T25" fmla="*/ 166 h 315"/>
                  <a:gd name="T26" fmla="*/ 92 w 200"/>
                  <a:gd name="T27" fmla="*/ 315 h 315"/>
                  <a:gd name="T28" fmla="*/ 178 w 200"/>
                  <a:gd name="T29" fmla="*/ 315 h 315"/>
                  <a:gd name="T30" fmla="*/ 187 w 200"/>
                  <a:gd name="T31" fmla="*/ 261 h 315"/>
                  <a:gd name="T32" fmla="*/ 116 w 200"/>
                  <a:gd name="T33" fmla="*/ 141 h 315"/>
                  <a:gd name="T34" fmla="*/ 97 w 200"/>
                  <a:gd name="T35" fmla="*/ 141 h 315"/>
                  <a:gd name="T36" fmla="*/ 145 w 200"/>
                  <a:gd name="T37" fmla="*/ 73 h 315"/>
                  <a:gd name="T38" fmla="*/ 72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72" y="0"/>
                    </a:moveTo>
                    <a:cubicBezTo>
                      <a:pt x="32" y="0"/>
                      <a:pt x="0" y="33"/>
                      <a:pt x="0" y="73"/>
                    </a:cubicBezTo>
                    <a:cubicBezTo>
                      <a:pt x="0" y="104"/>
                      <a:pt x="20" y="131"/>
                      <a:pt x="48" y="141"/>
                    </a:cubicBezTo>
                    <a:cubicBezTo>
                      <a:pt x="28" y="141"/>
                      <a:pt x="28" y="141"/>
                      <a:pt x="28" y="141"/>
                    </a:cubicBezTo>
                    <a:cubicBezTo>
                      <a:pt x="20" y="141"/>
                      <a:pt x="13" y="145"/>
                      <a:pt x="6" y="152"/>
                    </a:cubicBezTo>
                    <a:cubicBezTo>
                      <a:pt x="18" y="178"/>
                      <a:pt x="27" y="207"/>
                      <a:pt x="34" y="228"/>
                    </a:cubicBezTo>
                    <a:cubicBezTo>
                      <a:pt x="36" y="235"/>
                      <a:pt x="38" y="241"/>
                      <a:pt x="39" y="245"/>
                    </a:cubicBezTo>
                    <a:cubicBezTo>
                      <a:pt x="52" y="279"/>
                      <a:pt x="40" y="303"/>
                      <a:pt x="32" y="315"/>
                    </a:cubicBezTo>
                    <a:cubicBezTo>
                      <a:pt x="52" y="315"/>
                      <a:pt x="52" y="315"/>
                      <a:pt x="52" y="315"/>
                    </a:cubicBezTo>
                    <a:cubicBezTo>
                      <a:pt x="70" y="166"/>
                      <a:pt x="70" y="166"/>
                      <a:pt x="70" y="166"/>
                    </a:cubicBezTo>
                    <a:cubicBezTo>
                      <a:pt x="52" y="147"/>
                      <a:pt x="52" y="147"/>
                      <a:pt x="52" y="147"/>
                    </a:cubicBezTo>
                    <a:cubicBezTo>
                      <a:pt x="93" y="147"/>
                      <a:pt x="93" y="147"/>
                      <a:pt x="93" y="147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92" y="315"/>
                      <a:pt x="92" y="315"/>
                      <a:pt x="92" y="315"/>
                    </a:cubicBezTo>
                    <a:cubicBezTo>
                      <a:pt x="178" y="315"/>
                      <a:pt x="178" y="315"/>
                      <a:pt x="178" y="315"/>
                    </a:cubicBezTo>
                    <a:cubicBezTo>
                      <a:pt x="178" y="315"/>
                      <a:pt x="200" y="296"/>
                      <a:pt x="187" y="261"/>
                    </a:cubicBezTo>
                    <a:cubicBezTo>
                      <a:pt x="179" y="238"/>
                      <a:pt x="156" y="141"/>
                      <a:pt x="116" y="141"/>
                    </a:cubicBezTo>
                    <a:cubicBezTo>
                      <a:pt x="97" y="141"/>
                      <a:pt x="97" y="141"/>
                      <a:pt x="97" y="141"/>
                    </a:cubicBezTo>
                    <a:cubicBezTo>
                      <a:pt x="125" y="131"/>
                      <a:pt x="145" y="104"/>
                      <a:pt x="145" y="73"/>
                    </a:cubicBezTo>
                    <a:cubicBezTo>
                      <a:pt x="145" y="33"/>
                      <a:pt x="112" y="0"/>
                      <a:pt x="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5" name="文本框 101"/>
            <p:cNvSpPr txBox="1"/>
            <p:nvPr/>
          </p:nvSpPr>
          <p:spPr>
            <a:xfrm>
              <a:off x="6751662" y="4060040"/>
              <a:ext cx="14658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240102" y="18826"/>
            <a:ext cx="1930520" cy="4026349"/>
            <a:chOff x="9087702" y="1504726"/>
            <a:chExt cx="1930520" cy="4026349"/>
          </a:xfrm>
        </p:grpSpPr>
        <p:sp>
          <p:nvSpPr>
            <p:cNvPr id="46" name="任意多边形 45"/>
            <p:cNvSpPr>
              <a:spLocks/>
            </p:cNvSpPr>
            <p:nvPr/>
          </p:nvSpPr>
          <p:spPr bwMode="auto">
            <a:xfrm flipV="1">
              <a:off x="9087702" y="2346118"/>
              <a:ext cx="1930520" cy="3184957"/>
            </a:xfrm>
            <a:custGeom>
              <a:avLst/>
              <a:gdLst>
                <a:gd name="connsiteX0" fmla="*/ 1366777 w 2928934"/>
                <a:gd name="connsiteY0" fmla="*/ 4537615 h 4832133"/>
                <a:gd name="connsiteX1" fmla="*/ 1259319 w 2928934"/>
                <a:gd name="connsiteY1" fmla="*/ 4646282 h 4832133"/>
                <a:gd name="connsiteX2" fmla="*/ 1366777 w 2928934"/>
                <a:gd name="connsiteY2" fmla="*/ 4754949 h 4832133"/>
                <a:gd name="connsiteX3" fmla="*/ 1562155 w 2928934"/>
                <a:gd name="connsiteY3" fmla="*/ 4754949 h 4832133"/>
                <a:gd name="connsiteX4" fmla="*/ 1669613 w 2928934"/>
                <a:gd name="connsiteY4" fmla="*/ 4646282 h 4832133"/>
                <a:gd name="connsiteX5" fmla="*/ 1562155 w 2928934"/>
                <a:gd name="connsiteY5" fmla="*/ 4537615 h 4832133"/>
                <a:gd name="connsiteX6" fmla="*/ 1366777 w 2928934"/>
                <a:gd name="connsiteY6" fmla="*/ 4537615 h 4832133"/>
                <a:gd name="connsiteX7" fmla="*/ 1048793 w 2928934"/>
                <a:gd name="connsiteY7" fmla="*/ 4249190 h 4832133"/>
                <a:gd name="connsiteX8" fmla="*/ 942458 w 2928934"/>
                <a:gd name="connsiteY8" fmla="*/ 4357857 h 4832133"/>
                <a:gd name="connsiteX9" fmla="*/ 1048793 w 2928934"/>
                <a:gd name="connsiteY9" fmla="*/ 4466524 h 4832133"/>
                <a:gd name="connsiteX10" fmla="*/ 1880140 w 2928934"/>
                <a:gd name="connsiteY10" fmla="*/ 4466524 h 4832133"/>
                <a:gd name="connsiteX11" fmla="*/ 1986475 w 2928934"/>
                <a:gd name="connsiteY11" fmla="*/ 4357857 h 4832133"/>
                <a:gd name="connsiteX12" fmla="*/ 1880140 w 2928934"/>
                <a:gd name="connsiteY12" fmla="*/ 4249190 h 4832133"/>
                <a:gd name="connsiteX13" fmla="*/ 1048793 w 2928934"/>
                <a:gd name="connsiteY13" fmla="*/ 4249190 h 4832133"/>
                <a:gd name="connsiteX14" fmla="*/ 996745 w 2928934"/>
                <a:gd name="connsiteY14" fmla="*/ 3964827 h 4832133"/>
                <a:gd name="connsiteX15" fmla="*/ 890664 w 2928934"/>
                <a:gd name="connsiteY15" fmla="*/ 4074002 h 4832133"/>
                <a:gd name="connsiteX16" fmla="*/ 996745 w 2928934"/>
                <a:gd name="connsiteY16" fmla="*/ 4183177 h 4832133"/>
                <a:gd name="connsiteX17" fmla="*/ 1932189 w 2928934"/>
                <a:gd name="connsiteY17" fmla="*/ 4183177 h 4832133"/>
                <a:gd name="connsiteX18" fmla="*/ 2038270 w 2928934"/>
                <a:gd name="connsiteY18" fmla="*/ 4074002 h 4832133"/>
                <a:gd name="connsiteX19" fmla="*/ 1932189 w 2928934"/>
                <a:gd name="connsiteY19" fmla="*/ 3964827 h 4832133"/>
                <a:gd name="connsiteX20" fmla="*/ 996745 w 2928934"/>
                <a:gd name="connsiteY20" fmla="*/ 3964827 h 4832133"/>
                <a:gd name="connsiteX21" fmla="*/ 1464467 w 2928934"/>
                <a:gd name="connsiteY21" fmla="*/ 0 h 4832133"/>
                <a:gd name="connsiteX22" fmla="*/ 2928934 w 2928934"/>
                <a:gd name="connsiteY22" fmla="*/ 1465739 h 4832133"/>
                <a:gd name="connsiteX23" fmla="*/ 2491277 w 2928934"/>
                <a:gd name="connsiteY23" fmla="*/ 2640733 h 4832133"/>
                <a:gd name="connsiteX24" fmla="*/ 2284472 w 2928934"/>
                <a:gd name="connsiteY24" fmla="*/ 3054024 h 4832133"/>
                <a:gd name="connsiteX25" fmla="*/ 2284472 w 2928934"/>
                <a:gd name="connsiteY25" fmla="*/ 3652333 h 4832133"/>
                <a:gd name="connsiteX26" fmla="*/ 2118548 w 2928934"/>
                <a:gd name="connsiteY26" fmla="*/ 3957495 h 4832133"/>
                <a:gd name="connsiteX27" fmla="*/ 2137785 w 2928934"/>
                <a:gd name="connsiteY27" fmla="*/ 4022372 h 4832133"/>
                <a:gd name="connsiteX28" fmla="*/ 2140190 w 2928934"/>
                <a:gd name="connsiteY28" fmla="*/ 4056012 h 4832133"/>
                <a:gd name="connsiteX29" fmla="*/ 2056025 w 2928934"/>
                <a:gd name="connsiteY29" fmla="*/ 4224212 h 4832133"/>
                <a:gd name="connsiteX30" fmla="*/ 2084882 w 2928934"/>
                <a:gd name="connsiteY30" fmla="*/ 4313117 h 4832133"/>
                <a:gd name="connsiteX31" fmla="*/ 2087286 w 2928934"/>
                <a:gd name="connsiteY31" fmla="*/ 4339549 h 4832133"/>
                <a:gd name="connsiteX32" fmla="*/ 1878077 w 2928934"/>
                <a:gd name="connsiteY32" fmla="*/ 4548597 h 4832133"/>
                <a:gd name="connsiteX33" fmla="*/ 1757842 w 2928934"/>
                <a:gd name="connsiteY33" fmla="*/ 4548597 h 4832133"/>
                <a:gd name="connsiteX34" fmla="*/ 1769865 w 2928934"/>
                <a:gd name="connsiteY34" fmla="*/ 4623085 h 4832133"/>
                <a:gd name="connsiteX35" fmla="*/ 1560655 w 2928934"/>
                <a:gd name="connsiteY35" fmla="*/ 4832133 h 4832133"/>
                <a:gd name="connsiteX36" fmla="*/ 1368279 w 2928934"/>
                <a:gd name="connsiteY36" fmla="*/ 4832133 h 4832133"/>
                <a:gd name="connsiteX37" fmla="*/ 1159069 w 2928934"/>
                <a:gd name="connsiteY37" fmla="*/ 4623085 h 4832133"/>
                <a:gd name="connsiteX38" fmla="*/ 1171093 w 2928934"/>
                <a:gd name="connsiteY38" fmla="*/ 4548597 h 4832133"/>
                <a:gd name="connsiteX39" fmla="*/ 1050857 w 2928934"/>
                <a:gd name="connsiteY39" fmla="*/ 4548597 h 4832133"/>
                <a:gd name="connsiteX40" fmla="*/ 841648 w 2928934"/>
                <a:gd name="connsiteY40" fmla="*/ 4339549 h 4832133"/>
                <a:gd name="connsiteX41" fmla="*/ 844053 w 2928934"/>
                <a:gd name="connsiteY41" fmla="*/ 4313117 h 4832133"/>
                <a:gd name="connsiteX42" fmla="*/ 872909 w 2928934"/>
                <a:gd name="connsiteY42" fmla="*/ 4224212 h 4832133"/>
                <a:gd name="connsiteX43" fmla="*/ 788744 w 2928934"/>
                <a:gd name="connsiteY43" fmla="*/ 4056012 h 4832133"/>
                <a:gd name="connsiteX44" fmla="*/ 791149 w 2928934"/>
                <a:gd name="connsiteY44" fmla="*/ 4022372 h 4832133"/>
                <a:gd name="connsiteX45" fmla="*/ 810387 w 2928934"/>
                <a:gd name="connsiteY45" fmla="*/ 3957495 h 4832133"/>
                <a:gd name="connsiteX46" fmla="*/ 644462 w 2928934"/>
                <a:gd name="connsiteY46" fmla="*/ 3652333 h 4832133"/>
                <a:gd name="connsiteX47" fmla="*/ 644462 w 2928934"/>
                <a:gd name="connsiteY47" fmla="*/ 3054024 h 4832133"/>
                <a:gd name="connsiteX48" fmla="*/ 437657 w 2928934"/>
                <a:gd name="connsiteY48" fmla="*/ 2640733 h 4832133"/>
                <a:gd name="connsiteX49" fmla="*/ 0 w 2928934"/>
                <a:gd name="connsiteY49" fmla="*/ 1465739 h 4832133"/>
                <a:gd name="connsiteX50" fmla="*/ 1464467 w 2928934"/>
                <a:gd name="connsiteY50" fmla="*/ 0 h 483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928934" h="4832133">
                  <a:moveTo>
                    <a:pt x="1366777" y="4537615"/>
                  </a:moveTo>
                  <a:cubicBezTo>
                    <a:pt x="1308164" y="4537615"/>
                    <a:pt x="1259319" y="4587009"/>
                    <a:pt x="1259319" y="4646282"/>
                  </a:cubicBezTo>
                  <a:cubicBezTo>
                    <a:pt x="1259319" y="4705555"/>
                    <a:pt x="1308164" y="4754949"/>
                    <a:pt x="1366777" y="4754949"/>
                  </a:cubicBezTo>
                  <a:cubicBezTo>
                    <a:pt x="1562155" y="4754949"/>
                    <a:pt x="1562155" y="4754949"/>
                    <a:pt x="1562155" y="4754949"/>
                  </a:cubicBezTo>
                  <a:cubicBezTo>
                    <a:pt x="1620769" y="4754949"/>
                    <a:pt x="1669613" y="4705555"/>
                    <a:pt x="1669613" y="4646282"/>
                  </a:cubicBezTo>
                  <a:cubicBezTo>
                    <a:pt x="1669613" y="4587009"/>
                    <a:pt x="1620769" y="4537615"/>
                    <a:pt x="1562155" y="4537615"/>
                  </a:cubicBezTo>
                  <a:cubicBezTo>
                    <a:pt x="1366777" y="4537615"/>
                    <a:pt x="1366777" y="4537615"/>
                    <a:pt x="1366777" y="4537615"/>
                  </a:cubicBezTo>
                  <a:close/>
                  <a:moveTo>
                    <a:pt x="1048793" y="4249190"/>
                  </a:moveTo>
                  <a:cubicBezTo>
                    <a:pt x="990792" y="4249190"/>
                    <a:pt x="942458" y="4298584"/>
                    <a:pt x="942458" y="4357857"/>
                  </a:cubicBezTo>
                  <a:cubicBezTo>
                    <a:pt x="942458" y="4417130"/>
                    <a:pt x="990792" y="4466524"/>
                    <a:pt x="1048793" y="4466524"/>
                  </a:cubicBezTo>
                  <a:cubicBezTo>
                    <a:pt x="1880140" y="4466524"/>
                    <a:pt x="1880140" y="4466524"/>
                    <a:pt x="1880140" y="4466524"/>
                  </a:cubicBezTo>
                  <a:cubicBezTo>
                    <a:pt x="1938141" y="4466524"/>
                    <a:pt x="1986475" y="4417130"/>
                    <a:pt x="1986475" y="4357857"/>
                  </a:cubicBezTo>
                  <a:cubicBezTo>
                    <a:pt x="1986475" y="4298584"/>
                    <a:pt x="1938141" y="4249190"/>
                    <a:pt x="1880140" y="4249190"/>
                  </a:cubicBezTo>
                  <a:cubicBezTo>
                    <a:pt x="1048793" y="4249190"/>
                    <a:pt x="1048793" y="4249190"/>
                    <a:pt x="1048793" y="4249190"/>
                  </a:cubicBezTo>
                  <a:close/>
                  <a:moveTo>
                    <a:pt x="996745" y="3964827"/>
                  </a:moveTo>
                  <a:cubicBezTo>
                    <a:pt x="938883" y="3964827"/>
                    <a:pt x="890664" y="4014452"/>
                    <a:pt x="890664" y="4074002"/>
                  </a:cubicBezTo>
                  <a:cubicBezTo>
                    <a:pt x="890664" y="4133552"/>
                    <a:pt x="938883" y="4183177"/>
                    <a:pt x="996745" y="4183177"/>
                  </a:cubicBezTo>
                  <a:cubicBezTo>
                    <a:pt x="1932189" y="4183177"/>
                    <a:pt x="1932189" y="4183177"/>
                    <a:pt x="1932189" y="4183177"/>
                  </a:cubicBezTo>
                  <a:cubicBezTo>
                    <a:pt x="1990051" y="4183177"/>
                    <a:pt x="2038270" y="4133552"/>
                    <a:pt x="2038270" y="4074002"/>
                  </a:cubicBezTo>
                  <a:cubicBezTo>
                    <a:pt x="2038270" y="4014452"/>
                    <a:pt x="1990051" y="3964827"/>
                    <a:pt x="1932189" y="3964827"/>
                  </a:cubicBezTo>
                  <a:cubicBezTo>
                    <a:pt x="996745" y="3964827"/>
                    <a:pt x="996745" y="3964827"/>
                    <a:pt x="996745" y="3964827"/>
                  </a:cubicBezTo>
                  <a:close/>
                  <a:moveTo>
                    <a:pt x="1464467" y="0"/>
                  </a:moveTo>
                  <a:cubicBezTo>
                    <a:pt x="2272449" y="0"/>
                    <a:pt x="2928934" y="658381"/>
                    <a:pt x="2928934" y="1465739"/>
                  </a:cubicBezTo>
                  <a:cubicBezTo>
                    <a:pt x="2928934" y="2054438"/>
                    <a:pt x="2676440" y="2393240"/>
                    <a:pt x="2491277" y="2640733"/>
                  </a:cubicBezTo>
                  <a:cubicBezTo>
                    <a:pt x="2371042" y="2801724"/>
                    <a:pt x="2284472" y="2919464"/>
                    <a:pt x="2284472" y="3054024"/>
                  </a:cubicBezTo>
                  <a:cubicBezTo>
                    <a:pt x="2284472" y="3054024"/>
                    <a:pt x="2284472" y="3054024"/>
                    <a:pt x="2284472" y="3652333"/>
                  </a:cubicBezTo>
                  <a:cubicBezTo>
                    <a:pt x="2284472" y="3798907"/>
                    <a:pt x="2217141" y="3916647"/>
                    <a:pt x="2118548" y="3957495"/>
                  </a:cubicBezTo>
                  <a:cubicBezTo>
                    <a:pt x="2128166" y="3979121"/>
                    <a:pt x="2135381" y="4000747"/>
                    <a:pt x="2137785" y="4022372"/>
                  </a:cubicBezTo>
                  <a:cubicBezTo>
                    <a:pt x="2140190" y="4034387"/>
                    <a:pt x="2140190" y="4043998"/>
                    <a:pt x="2140190" y="4056012"/>
                  </a:cubicBezTo>
                  <a:cubicBezTo>
                    <a:pt x="2140190" y="4125695"/>
                    <a:pt x="2106524" y="4185766"/>
                    <a:pt x="2056025" y="4224212"/>
                  </a:cubicBezTo>
                  <a:cubicBezTo>
                    <a:pt x="2070454" y="4250643"/>
                    <a:pt x="2082477" y="4281880"/>
                    <a:pt x="2084882" y="4313117"/>
                  </a:cubicBezTo>
                  <a:cubicBezTo>
                    <a:pt x="2087286" y="4322729"/>
                    <a:pt x="2087286" y="4329937"/>
                    <a:pt x="2087286" y="4339549"/>
                  </a:cubicBezTo>
                  <a:cubicBezTo>
                    <a:pt x="2087286" y="4454886"/>
                    <a:pt x="1993503" y="4548597"/>
                    <a:pt x="1878077" y="4548597"/>
                  </a:cubicBezTo>
                  <a:cubicBezTo>
                    <a:pt x="1878077" y="4548597"/>
                    <a:pt x="1878077" y="4548597"/>
                    <a:pt x="1757842" y="4548597"/>
                  </a:cubicBezTo>
                  <a:cubicBezTo>
                    <a:pt x="1765056" y="4572625"/>
                    <a:pt x="1769865" y="4596654"/>
                    <a:pt x="1769865" y="4623085"/>
                  </a:cubicBezTo>
                  <a:cubicBezTo>
                    <a:pt x="1769865" y="4738422"/>
                    <a:pt x="1676081" y="4832133"/>
                    <a:pt x="1560655" y="4832133"/>
                  </a:cubicBezTo>
                  <a:cubicBezTo>
                    <a:pt x="1560655" y="4832133"/>
                    <a:pt x="1560655" y="4832133"/>
                    <a:pt x="1368279" y="4832133"/>
                  </a:cubicBezTo>
                  <a:cubicBezTo>
                    <a:pt x="1252853" y="4832133"/>
                    <a:pt x="1159069" y="4738422"/>
                    <a:pt x="1159069" y="4623085"/>
                  </a:cubicBezTo>
                  <a:cubicBezTo>
                    <a:pt x="1159069" y="4596654"/>
                    <a:pt x="1163879" y="4572625"/>
                    <a:pt x="1171093" y="4548597"/>
                  </a:cubicBezTo>
                  <a:cubicBezTo>
                    <a:pt x="1171093" y="4548597"/>
                    <a:pt x="1171093" y="4548597"/>
                    <a:pt x="1050857" y="4548597"/>
                  </a:cubicBezTo>
                  <a:cubicBezTo>
                    <a:pt x="935432" y="4548597"/>
                    <a:pt x="841648" y="4454886"/>
                    <a:pt x="841648" y="4339549"/>
                  </a:cubicBezTo>
                  <a:cubicBezTo>
                    <a:pt x="841648" y="4329937"/>
                    <a:pt x="841648" y="4322729"/>
                    <a:pt x="844053" y="4313117"/>
                  </a:cubicBezTo>
                  <a:cubicBezTo>
                    <a:pt x="846457" y="4281880"/>
                    <a:pt x="858481" y="4250643"/>
                    <a:pt x="872909" y="4224212"/>
                  </a:cubicBezTo>
                  <a:cubicBezTo>
                    <a:pt x="822410" y="4185766"/>
                    <a:pt x="788744" y="4125695"/>
                    <a:pt x="788744" y="4056012"/>
                  </a:cubicBezTo>
                  <a:cubicBezTo>
                    <a:pt x="788744" y="4043998"/>
                    <a:pt x="788744" y="4034387"/>
                    <a:pt x="791149" y="4022372"/>
                  </a:cubicBezTo>
                  <a:cubicBezTo>
                    <a:pt x="793554" y="4000747"/>
                    <a:pt x="800768" y="3979121"/>
                    <a:pt x="810387" y="3957495"/>
                  </a:cubicBezTo>
                  <a:cubicBezTo>
                    <a:pt x="711794" y="3916647"/>
                    <a:pt x="644462" y="3798907"/>
                    <a:pt x="644462" y="3652333"/>
                  </a:cubicBezTo>
                  <a:cubicBezTo>
                    <a:pt x="644462" y="3652333"/>
                    <a:pt x="644462" y="3652333"/>
                    <a:pt x="644462" y="3054024"/>
                  </a:cubicBezTo>
                  <a:cubicBezTo>
                    <a:pt x="644462" y="2919464"/>
                    <a:pt x="557892" y="2804127"/>
                    <a:pt x="437657" y="2640733"/>
                  </a:cubicBezTo>
                  <a:cubicBezTo>
                    <a:pt x="252495" y="2393240"/>
                    <a:pt x="0" y="2054438"/>
                    <a:pt x="0" y="1465739"/>
                  </a:cubicBezTo>
                  <a:cubicBezTo>
                    <a:pt x="0" y="658381"/>
                    <a:pt x="656485" y="0"/>
                    <a:pt x="1464467" y="0"/>
                  </a:cubicBezTo>
                  <a:close/>
                </a:path>
              </a:pathLst>
            </a:custGeom>
            <a:gradFill>
              <a:gsLst>
                <a:gs pos="0">
                  <a:srgbClr val="E8E8E8"/>
                </a:gs>
                <a:gs pos="100000">
                  <a:srgbClr val="F9F9F9"/>
                </a:gs>
              </a:gsLst>
              <a:lin ang="2700000" scaled="1"/>
            </a:gradFill>
            <a:ln>
              <a:noFill/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任意多边形 46"/>
            <p:cNvSpPr/>
            <p:nvPr/>
          </p:nvSpPr>
          <p:spPr>
            <a:xfrm flipV="1">
              <a:off x="9194489" y="3855513"/>
              <a:ext cx="1716945" cy="1560391"/>
            </a:xfrm>
            <a:custGeom>
              <a:avLst/>
              <a:gdLst>
                <a:gd name="connsiteX0" fmla="*/ 978551 w 1957102"/>
                <a:gd name="connsiteY0" fmla="*/ 0 h 1778651"/>
                <a:gd name="connsiteX1" fmla="*/ 1957102 w 1957102"/>
                <a:gd name="connsiteY1" fmla="*/ 978551 h 1778651"/>
                <a:gd name="connsiteX2" fmla="*/ 1670491 w 1957102"/>
                <a:gd name="connsiteY2" fmla="*/ 1670491 h 1778651"/>
                <a:gd name="connsiteX3" fmla="*/ 1539401 w 1957102"/>
                <a:gd name="connsiteY3" fmla="*/ 1778651 h 1778651"/>
                <a:gd name="connsiteX4" fmla="*/ 417702 w 1957102"/>
                <a:gd name="connsiteY4" fmla="*/ 1778651 h 1778651"/>
                <a:gd name="connsiteX5" fmla="*/ 286611 w 1957102"/>
                <a:gd name="connsiteY5" fmla="*/ 1670491 h 1778651"/>
                <a:gd name="connsiteX6" fmla="*/ 0 w 1957102"/>
                <a:gd name="connsiteY6" fmla="*/ 978551 h 1778651"/>
                <a:gd name="connsiteX7" fmla="*/ 978551 w 1957102"/>
                <a:gd name="connsiteY7" fmla="*/ 0 h 177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102" h="1778651">
                  <a:moveTo>
                    <a:pt x="978551" y="0"/>
                  </a:moveTo>
                  <a:cubicBezTo>
                    <a:pt x="1518990" y="0"/>
                    <a:pt x="1957102" y="438112"/>
                    <a:pt x="1957102" y="978551"/>
                  </a:cubicBezTo>
                  <a:cubicBezTo>
                    <a:pt x="1957102" y="1248771"/>
                    <a:pt x="1847574" y="1493408"/>
                    <a:pt x="1670491" y="1670491"/>
                  </a:cubicBezTo>
                  <a:lnTo>
                    <a:pt x="1539401" y="1778651"/>
                  </a:lnTo>
                  <a:lnTo>
                    <a:pt x="417702" y="1778651"/>
                  </a:lnTo>
                  <a:lnTo>
                    <a:pt x="286611" y="1670491"/>
                  </a:lnTo>
                  <a:cubicBezTo>
                    <a:pt x="109528" y="1493408"/>
                    <a:pt x="0" y="1248771"/>
                    <a:pt x="0" y="978551"/>
                  </a:cubicBezTo>
                  <a:cubicBezTo>
                    <a:pt x="0" y="438112"/>
                    <a:pt x="438112" y="0"/>
                    <a:pt x="978551" y="0"/>
                  </a:cubicBezTo>
                  <a:close/>
                </a:path>
              </a:pathLst>
            </a:custGeom>
            <a:solidFill>
              <a:srgbClr val="663A77"/>
            </a:solidFill>
            <a:ln w="190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0"/>
              </a:gradFill>
            </a:ln>
            <a:effectLst>
              <a:innerShdw blurRad="101600" dist="50800" dir="81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圆角矩形 47"/>
            <p:cNvSpPr/>
            <p:nvPr/>
          </p:nvSpPr>
          <p:spPr>
            <a:xfrm flipV="1">
              <a:off x="9608510" y="3089388"/>
              <a:ext cx="888903" cy="650952"/>
            </a:xfrm>
            <a:prstGeom prst="roundRect">
              <a:avLst>
                <a:gd name="adj" fmla="val 13617"/>
              </a:avLst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10046670" y="1510003"/>
              <a:ext cx="0" cy="850404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  <a:effectLst>
              <a:outerShdw blurRad="762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>
              <a:off x="9993049" y="2327066"/>
              <a:ext cx="50095" cy="66676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10043144" y="2327066"/>
              <a:ext cx="50095" cy="66676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>
              <a:off x="9354601" y="1504726"/>
              <a:ext cx="1361845" cy="126694"/>
            </a:xfrm>
            <a:prstGeom prst="rect">
              <a:avLst/>
            </a:prstGeom>
          </p:spPr>
        </p:pic>
        <p:sp>
          <p:nvSpPr>
            <p:cNvPr id="60" name="Freeform 57"/>
            <p:cNvSpPr>
              <a:spLocks noEditPoints="1"/>
            </p:cNvSpPr>
            <p:nvPr/>
          </p:nvSpPr>
          <p:spPr bwMode="auto">
            <a:xfrm>
              <a:off x="9861162" y="3218682"/>
              <a:ext cx="394477" cy="395236"/>
            </a:xfrm>
            <a:custGeom>
              <a:avLst/>
              <a:gdLst>
                <a:gd name="T0" fmla="*/ 145 w 437"/>
                <a:gd name="T1" fmla="*/ 119 h 437"/>
                <a:gd name="T2" fmla="*/ 126 w 437"/>
                <a:gd name="T3" fmla="*/ 159 h 437"/>
                <a:gd name="T4" fmla="*/ 197 w 437"/>
                <a:gd name="T5" fmla="*/ 237 h 437"/>
                <a:gd name="T6" fmla="*/ 214 w 437"/>
                <a:gd name="T7" fmla="*/ 245 h 437"/>
                <a:gd name="T8" fmla="*/ 276 w 437"/>
                <a:gd name="T9" fmla="*/ 245 h 437"/>
                <a:gd name="T10" fmla="*/ 276 w 437"/>
                <a:gd name="T11" fmla="*/ 196 h 437"/>
                <a:gd name="T12" fmla="*/ 225 w 437"/>
                <a:gd name="T13" fmla="*/ 196 h 437"/>
                <a:gd name="T14" fmla="*/ 161 w 437"/>
                <a:gd name="T15" fmla="*/ 126 h 437"/>
                <a:gd name="T16" fmla="*/ 145 w 437"/>
                <a:gd name="T17" fmla="*/ 119 h 437"/>
                <a:gd name="T18" fmla="*/ 219 w 437"/>
                <a:gd name="T19" fmla="*/ 388 h 437"/>
                <a:gd name="T20" fmla="*/ 48 w 437"/>
                <a:gd name="T21" fmla="*/ 218 h 437"/>
                <a:gd name="T22" fmla="*/ 219 w 437"/>
                <a:gd name="T23" fmla="*/ 48 h 437"/>
                <a:gd name="T24" fmla="*/ 388 w 437"/>
                <a:gd name="T25" fmla="*/ 218 h 437"/>
                <a:gd name="T26" fmla="*/ 219 w 437"/>
                <a:gd name="T27" fmla="*/ 388 h 437"/>
                <a:gd name="T28" fmla="*/ 219 w 437"/>
                <a:gd name="T29" fmla="*/ 0 h 437"/>
                <a:gd name="T30" fmla="*/ 0 w 437"/>
                <a:gd name="T31" fmla="*/ 218 h 437"/>
                <a:gd name="T32" fmla="*/ 219 w 437"/>
                <a:gd name="T33" fmla="*/ 437 h 437"/>
                <a:gd name="T34" fmla="*/ 437 w 437"/>
                <a:gd name="T35" fmla="*/ 218 h 437"/>
                <a:gd name="T36" fmla="*/ 219 w 437"/>
                <a:gd name="T37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7" h="437">
                  <a:moveTo>
                    <a:pt x="145" y="119"/>
                  </a:moveTo>
                  <a:cubicBezTo>
                    <a:pt x="127" y="119"/>
                    <a:pt x="110" y="142"/>
                    <a:pt x="126" y="159"/>
                  </a:cubicBezTo>
                  <a:cubicBezTo>
                    <a:pt x="197" y="237"/>
                    <a:pt x="197" y="237"/>
                    <a:pt x="197" y="237"/>
                  </a:cubicBezTo>
                  <a:cubicBezTo>
                    <a:pt x="201" y="242"/>
                    <a:pt x="207" y="245"/>
                    <a:pt x="214" y="245"/>
                  </a:cubicBezTo>
                  <a:cubicBezTo>
                    <a:pt x="276" y="245"/>
                    <a:pt x="276" y="245"/>
                    <a:pt x="276" y="245"/>
                  </a:cubicBezTo>
                  <a:cubicBezTo>
                    <a:pt x="306" y="245"/>
                    <a:pt x="309" y="196"/>
                    <a:pt x="276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56" y="121"/>
                    <a:pt x="151" y="119"/>
                    <a:pt x="145" y="119"/>
                  </a:cubicBezTo>
                  <a:moveTo>
                    <a:pt x="219" y="388"/>
                  </a:moveTo>
                  <a:cubicBezTo>
                    <a:pt x="124" y="388"/>
                    <a:pt x="48" y="312"/>
                    <a:pt x="48" y="218"/>
                  </a:cubicBezTo>
                  <a:cubicBezTo>
                    <a:pt x="48" y="124"/>
                    <a:pt x="124" y="48"/>
                    <a:pt x="219" y="48"/>
                  </a:cubicBezTo>
                  <a:cubicBezTo>
                    <a:pt x="313" y="48"/>
                    <a:pt x="388" y="124"/>
                    <a:pt x="388" y="218"/>
                  </a:cubicBezTo>
                  <a:cubicBezTo>
                    <a:pt x="388" y="312"/>
                    <a:pt x="313" y="388"/>
                    <a:pt x="219" y="388"/>
                  </a:cubicBezTo>
                  <a:moveTo>
                    <a:pt x="219" y="0"/>
                  </a:moveTo>
                  <a:cubicBezTo>
                    <a:pt x="98" y="0"/>
                    <a:pt x="0" y="97"/>
                    <a:pt x="0" y="218"/>
                  </a:cubicBezTo>
                  <a:cubicBezTo>
                    <a:pt x="0" y="339"/>
                    <a:pt x="98" y="437"/>
                    <a:pt x="219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7"/>
                    <a:pt x="339" y="0"/>
                    <a:pt x="21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76" name="文本框 101"/>
            <p:cNvSpPr txBox="1"/>
            <p:nvPr/>
          </p:nvSpPr>
          <p:spPr>
            <a:xfrm>
              <a:off x="9324403" y="4021732"/>
              <a:ext cx="14658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字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3302472" y="4357558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教学建议及案例赏析</a:t>
            </a:r>
          </a:p>
        </p:txBody>
      </p:sp>
      <p:sp>
        <p:nvSpPr>
          <p:cNvPr id="2" name="泪滴形 1"/>
          <p:cNvSpPr/>
          <p:nvPr/>
        </p:nvSpPr>
        <p:spPr>
          <a:xfrm rot="13500000">
            <a:off x="3010372" y="5756424"/>
            <a:ext cx="584200" cy="584200"/>
          </a:xfrm>
          <a:prstGeom prst="teardrop">
            <a:avLst/>
          </a:prstGeom>
          <a:gradFill>
            <a:gsLst>
              <a:gs pos="0">
                <a:srgbClr val="E8E8E8"/>
              </a:gs>
              <a:gs pos="100000">
                <a:srgbClr val="F9F9F9"/>
              </a:gs>
            </a:gsLst>
            <a:lin ang="2700000" scaled="1"/>
          </a:gradFill>
          <a:ln>
            <a:noFill/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1" name="泪滴形 60"/>
          <p:cNvSpPr/>
          <p:nvPr/>
        </p:nvSpPr>
        <p:spPr>
          <a:xfrm rot="13500000">
            <a:off x="2262182" y="5822499"/>
            <a:ext cx="452050" cy="452050"/>
          </a:xfrm>
          <a:prstGeom prst="teardrop">
            <a:avLst/>
          </a:prstGeom>
          <a:gradFill>
            <a:gsLst>
              <a:gs pos="0">
                <a:srgbClr val="E8E8E8"/>
              </a:gs>
              <a:gs pos="100000">
                <a:srgbClr val="F9F9F9"/>
              </a:gs>
            </a:gsLst>
            <a:lin ang="2700000" scaled="1"/>
          </a:gradFill>
          <a:ln>
            <a:noFill/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泪滴形 61"/>
          <p:cNvSpPr/>
          <p:nvPr/>
        </p:nvSpPr>
        <p:spPr>
          <a:xfrm rot="13500000">
            <a:off x="1581866" y="5851799"/>
            <a:ext cx="393450" cy="393450"/>
          </a:xfrm>
          <a:prstGeom prst="teardrop">
            <a:avLst/>
          </a:prstGeom>
          <a:gradFill>
            <a:gsLst>
              <a:gs pos="0">
                <a:srgbClr val="E8E8E8"/>
              </a:gs>
              <a:gs pos="100000">
                <a:srgbClr val="F9F9F9"/>
              </a:gs>
            </a:gsLst>
            <a:lin ang="2700000" scaled="1"/>
          </a:gradFill>
          <a:ln>
            <a:noFill/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4" name="泪滴形 63"/>
          <p:cNvSpPr/>
          <p:nvPr/>
        </p:nvSpPr>
        <p:spPr>
          <a:xfrm rot="2700000">
            <a:off x="8637107" y="5756424"/>
            <a:ext cx="584200" cy="584200"/>
          </a:xfrm>
          <a:prstGeom prst="teardrop">
            <a:avLst/>
          </a:prstGeom>
          <a:gradFill>
            <a:gsLst>
              <a:gs pos="0">
                <a:srgbClr val="E8E8E8"/>
              </a:gs>
              <a:gs pos="100000">
                <a:srgbClr val="F9F9F9"/>
              </a:gs>
            </a:gsLst>
            <a:lin ang="2700000" scaled="1"/>
          </a:gradFill>
          <a:ln>
            <a:noFill/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5" name="泪滴形 64"/>
          <p:cNvSpPr/>
          <p:nvPr/>
        </p:nvSpPr>
        <p:spPr>
          <a:xfrm rot="2700000">
            <a:off x="9517447" y="5822499"/>
            <a:ext cx="452050" cy="452050"/>
          </a:xfrm>
          <a:prstGeom prst="teardrop">
            <a:avLst/>
          </a:prstGeom>
          <a:gradFill>
            <a:gsLst>
              <a:gs pos="0">
                <a:srgbClr val="E8E8E8"/>
              </a:gs>
              <a:gs pos="100000">
                <a:srgbClr val="F9F9F9"/>
              </a:gs>
            </a:gsLst>
            <a:lin ang="2700000" scaled="1"/>
          </a:gradFill>
          <a:ln>
            <a:noFill/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6" name="泪滴形 65"/>
          <p:cNvSpPr/>
          <p:nvPr/>
        </p:nvSpPr>
        <p:spPr>
          <a:xfrm rot="2700000">
            <a:off x="10256363" y="5851799"/>
            <a:ext cx="393450" cy="393450"/>
          </a:xfrm>
          <a:prstGeom prst="teardrop">
            <a:avLst/>
          </a:prstGeom>
          <a:gradFill>
            <a:gsLst>
              <a:gs pos="0">
                <a:srgbClr val="E8E8E8"/>
              </a:gs>
              <a:gs pos="100000">
                <a:srgbClr val="F9F9F9"/>
              </a:gs>
            </a:gsLst>
            <a:lin ang="2700000" scaled="1"/>
          </a:gradFill>
          <a:ln>
            <a:noFill/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19050" h="635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副标题 2"/>
          <p:cNvSpPr txBox="1">
            <a:spLocks/>
          </p:cNvSpPr>
          <p:nvPr/>
        </p:nvSpPr>
        <p:spPr>
          <a:xfrm>
            <a:off x="3895402" y="5728876"/>
            <a:ext cx="5472544" cy="558310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67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成都市泡桐树小学     陈铁军</a:t>
            </a:r>
          </a:p>
        </p:txBody>
      </p:sp>
    </p:spTree>
    <p:extLst>
      <p:ext uri="{BB962C8B-B14F-4D97-AF65-F5344CB8AC3E}">
        <p14:creationId xmlns:p14="http://schemas.microsoft.com/office/powerpoint/2010/main" val="24872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40000" fill="hold" grpId="0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0000" fill="hold" grpId="0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accel="40000" fill="hold" grpId="0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0000" fill="hold" grpId="0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7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accel="60000" fill="hold" grpId="0" nodeType="withEffect" p14:presetBounceEnd="44000">
                                      <p:stCondLst>
                                        <p:cond delay="6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1" dur="2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2" dur="2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750"/>
                                </p:stCondLst>
                                <p:childTnLst>
                                  <p:par>
                                    <p:cTn id="5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8" grpId="0"/>
          <p:bldP spid="2" grpId="0" animBg="1"/>
          <p:bldP spid="61" grpId="0" animBg="1"/>
          <p:bldP spid="62" grpId="0" animBg="1"/>
          <p:bldP spid="64" grpId="0" animBg="1"/>
          <p:bldP spid="65" grpId="0" animBg="1"/>
          <p:bldP spid="66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4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ac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accel="60000" fill="hold" grpId="0" nodeType="withEffect">
                                      <p:stCondLst>
                                        <p:cond delay="6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2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2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750"/>
                                </p:stCondLst>
                                <p:childTnLst>
                                  <p:par>
                                    <p:cTn id="5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78" grpId="0"/>
          <p:bldP spid="2" grpId="0" animBg="1"/>
          <p:bldP spid="61" grpId="0" animBg="1"/>
          <p:bldP spid="62" grpId="0" animBg="1"/>
          <p:bldP spid="64" grpId="0" animBg="1"/>
          <p:bldP spid="65" grpId="0" animBg="1"/>
          <p:bldP spid="66" grpId="0" animBg="1"/>
          <p:bldP spid="6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8873" y="1751314"/>
            <a:ext cx="2524844" cy="4909898"/>
            <a:chOff x="1318582" y="1445159"/>
            <a:chExt cx="2037393" cy="4911035"/>
          </a:xfrm>
        </p:grpSpPr>
        <p:sp>
          <p:nvSpPr>
            <p:cNvPr id="3" name="直角三角形 2"/>
            <p:cNvSpPr/>
            <p:nvPr/>
          </p:nvSpPr>
          <p:spPr>
            <a:xfrm flipV="1">
              <a:off x="1731963" y="5491030"/>
              <a:ext cx="1624012" cy="579567"/>
            </a:xfrm>
            <a:prstGeom prst="rtTriangle">
              <a:avLst/>
            </a:prstGeom>
            <a:gradFill>
              <a:gsLst>
                <a:gs pos="60000">
                  <a:srgbClr val="797979">
                    <a:alpha val="34000"/>
                  </a:srgbClr>
                </a:gs>
                <a:gs pos="100000">
                  <a:schemeClr val="tx1">
                    <a:alpha val="3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1725613" y="1760538"/>
              <a:ext cx="1454903" cy="526353"/>
            </a:xfrm>
            <a:prstGeom prst="rtTriangle">
              <a:avLst/>
            </a:prstGeom>
            <a:gradFill>
              <a:gsLst>
                <a:gs pos="49000">
                  <a:srgbClr val="797979">
                    <a:alpha val="30000"/>
                  </a:srgbClr>
                </a:gs>
                <a:gs pos="100000">
                  <a:schemeClr val="tx1">
                    <a:alpha val="2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同侧圆角矩形 4"/>
            <p:cNvSpPr/>
            <p:nvPr/>
          </p:nvSpPr>
          <p:spPr>
            <a:xfrm rot="16200000">
              <a:off x="541305" y="3041940"/>
              <a:ext cx="3272027" cy="1717474"/>
            </a:xfrm>
            <a:prstGeom prst="round2SameRect">
              <a:avLst>
                <a:gd name="adj1" fmla="val 23877"/>
                <a:gd name="adj2" fmla="val 0"/>
              </a:avLst>
            </a:prstGeom>
            <a:gradFill flip="none" rotWithShape="1">
              <a:gsLst>
                <a:gs pos="0">
                  <a:srgbClr val="E87071"/>
                </a:gs>
                <a:gs pos="100000">
                  <a:srgbClr val="E03C3C"/>
                </a:gs>
              </a:gsLst>
              <a:lin ang="8100000" scaled="1"/>
              <a:tileRect/>
            </a:gradFill>
            <a:ln w="15875">
              <a:gradFill flip="none" rotWithShape="1">
                <a:gsLst>
                  <a:gs pos="49000">
                    <a:srgbClr val="E87071"/>
                  </a:gs>
                  <a:gs pos="0">
                    <a:srgbClr val="F5C3C3"/>
                  </a:gs>
                  <a:gs pos="100000">
                    <a:srgbClr val="D72323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72279"/>
            <a:stretch/>
          </p:blipFill>
          <p:spPr>
            <a:xfrm rot="16200000" flipH="1">
              <a:off x="475221" y="3782802"/>
              <a:ext cx="4911035" cy="235749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2000942" y="2748738"/>
            <a:ext cx="753464" cy="707886"/>
            <a:chOff x="4560808" y="1584759"/>
            <a:chExt cx="674440" cy="708050"/>
          </a:xfrm>
        </p:grpSpPr>
        <p:sp>
          <p:nvSpPr>
            <p:cNvPr id="22" name="椭圆 21"/>
            <p:cNvSpPr/>
            <p:nvPr/>
          </p:nvSpPr>
          <p:spPr>
            <a:xfrm>
              <a:off x="4560808" y="1618057"/>
              <a:ext cx="674440" cy="674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rgbClr val="D12121"/>
                  </a:gs>
                  <a:gs pos="100000">
                    <a:srgbClr val="F0A6A6"/>
                  </a:gs>
                </a:gsLst>
                <a:lin ang="2700000" scaled="1"/>
                <a:tileRect/>
              </a:gradFill>
            </a:ln>
            <a:effectLst>
              <a:innerShdw blurRad="63500" dist="25400" dir="13500000">
                <a:prstClr val="black">
                  <a:alpha val="50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文本框 63"/>
            <p:cNvSpPr txBox="1"/>
            <p:nvPr/>
          </p:nvSpPr>
          <p:spPr>
            <a:xfrm>
              <a:off x="4619487" y="1584759"/>
              <a:ext cx="561699" cy="7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E87071"/>
                  </a:solidFill>
                  <a:latin typeface="Impact" panose="020B0806030902050204" pitchFamily="34" charset="0"/>
                </a:rPr>
                <a:t>分散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021887" y="5124637"/>
            <a:ext cx="541751" cy="476388"/>
            <a:chOff x="5037571" y="856343"/>
            <a:chExt cx="715006" cy="702571"/>
          </a:xfrm>
        </p:grpSpPr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5468769" y="856343"/>
              <a:ext cx="244675" cy="244675"/>
            </a:xfrm>
            <a:custGeom>
              <a:avLst/>
              <a:gdLst>
                <a:gd name="T0" fmla="*/ 19 w 283"/>
                <a:gd name="T1" fmla="*/ 0 h 283"/>
                <a:gd name="T2" fmla="*/ 264 w 283"/>
                <a:gd name="T3" fmla="*/ 0 h 283"/>
                <a:gd name="T4" fmla="*/ 276 w 283"/>
                <a:gd name="T5" fmla="*/ 4 h 283"/>
                <a:gd name="T6" fmla="*/ 224 w 283"/>
                <a:gd name="T7" fmla="*/ 38 h 283"/>
                <a:gd name="T8" fmla="*/ 97 w 283"/>
                <a:gd name="T9" fmla="*/ 38 h 283"/>
                <a:gd name="T10" fmla="*/ 90 w 283"/>
                <a:gd name="T11" fmla="*/ 38 h 283"/>
                <a:gd name="T12" fmla="*/ 38 w 283"/>
                <a:gd name="T13" fmla="*/ 38 h 283"/>
                <a:gd name="T14" fmla="*/ 38 w 283"/>
                <a:gd name="T15" fmla="*/ 245 h 283"/>
                <a:gd name="T16" fmla="*/ 103 w 283"/>
                <a:gd name="T17" fmla="*/ 245 h 283"/>
                <a:gd name="T18" fmla="*/ 127 w 283"/>
                <a:gd name="T19" fmla="*/ 245 h 283"/>
                <a:gd name="T20" fmla="*/ 245 w 283"/>
                <a:gd name="T21" fmla="*/ 245 h 283"/>
                <a:gd name="T22" fmla="*/ 245 w 283"/>
                <a:gd name="T23" fmla="*/ 152 h 283"/>
                <a:gd name="T24" fmla="*/ 283 w 283"/>
                <a:gd name="T25" fmla="*/ 115 h 283"/>
                <a:gd name="T26" fmla="*/ 283 w 283"/>
                <a:gd name="T27" fmla="*/ 264 h 283"/>
                <a:gd name="T28" fmla="*/ 264 w 283"/>
                <a:gd name="T29" fmla="*/ 283 h 283"/>
                <a:gd name="T30" fmla="*/ 19 w 283"/>
                <a:gd name="T31" fmla="*/ 283 h 283"/>
                <a:gd name="T32" fmla="*/ 0 w 283"/>
                <a:gd name="T33" fmla="*/ 264 h 283"/>
                <a:gd name="T34" fmla="*/ 0 w 283"/>
                <a:gd name="T35" fmla="*/ 19 h 283"/>
                <a:gd name="T36" fmla="*/ 19 w 283"/>
                <a:gd name="T3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3" h="283">
                  <a:moveTo>
                    <a:pt x="19" y="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2"/>
                    <a:pt x="276" y="4"/>
                  </a:cubicBezTo>
                  <a:cubicBezTo>
                    <a:pt x="259" y="16"/>
                    <a:pt x="242" y="27"/>
                    <a:pt x="224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8"/>
                    <a:pt x="92" y="38"/>
                    <a:pt x="90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103" y="245"/>
                    <a:pt x="103" y="245"/>
                    <a:pt x="103" y="245"/>
                  </a:cubicBezTo>
                  <a:cubicBezTo>
                    <a:pt x="111" y="247"/>
                    <a:pt x="119" y="247"/>
                    <a:pt x="127" y="245"/>
                  </a:cubicBezTo>
                  <a:cubicBezTo>
                    <a:pt x="245" y="245"/>
                    <a:pt x="245" y="245"/>
                    <a:pt x="245" y="245"/>
                  </a:cubicBezTo>
                  <a:cubicBezTo>
                    <a:pt x="245" y="152"/>
                    <a:pt x="245" y="152"/>
                    <a:pt x="245" y="152"/>
                  </a:cubicBezTo>
                  <a:cubicBezTo>
                    <a:pt x="258" y="140"/>
                    <a:pt x="270" y="128"/>
                    <a:pt x="283" y="115"/>
                  </a:cubicBezTo>
                  <a:cubicBezTo>
                    <a:pt x="283" y="264"/>
                    <a:pt x="283" y="264"/>
                    <a:pt x="283" y="264"/>
                  </a:cubicBezTo>
                  <a:cubicBezTo>
                    <a:pt x="283" y="274"/>
                    <a:pt x="275" y="283"/>
                    <a:pt x="264" y="283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9" y="283"/>
                    <a:pt x="0" y="274"/>
                    <a:pt x="0" y="26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0"/>
            <p:cNvSpPr>
              <a:spLocks noEditPoints="1"/>
            </p:cNvSpPr>
            <p:nvPr/>
          </p:nvSpPr>
          <p:spPr bwMode="auto">
            <a:xfrm>
              <a:off x="5037571" y="889259"/>
              <a:ext cx="423518" cy="669655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5532772" y="870972"/>
              <a:ext cx="219805" cy="176283"/>
            </a:xfrm>
            <a:custGeom>
              <a:avLst/>
              <a:gdLst>
                <a:gd name="T0" fmla="*/ 35 w 254"/>
                <a:gd name="T1" fmla="*/ 62 h 204"/>
                <a:gd name="T2" fmla="*/ 0 w 254"/>
                <a:gd name="T3" fmla="*/ 66 h 204"/>
                <a:gd name="T4" fmla="*/ 11 w 254"/>
                <a:gd name="T5" fmla="*/ 171 h 204"/>
                <a:gd name="T6" fmla="*/ 48 w 254"/>
                <a:gd name="T7" fmla="*/ 195 h 204"/>
                <a:gd name="T8" fmla="*/ 243 w 254"/>
                <a:gd name="T9" fmla="*/ 20 h 204"/>
                <a:gd name="T10" fmla="*/ 230 w 254"/>
                <a:gd name="T11" fmla="*/ 7 h 204"/>
                <a:gd name="T12" fmla="*/ 53 w 254"/>
                <a:gd name="T13" fmla="*/ 116 h 204"/>
                <a:gd name="T14" fmla="*/ 35 w 254"/>
                <a:gd name="T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04">
                  <a:moveTo>
                    <a:pt x="35" y="62"/>
                  </a:moveTo>
                  <a:cubicBezTo>
                    <a:pt x="31" y="48"/>
                    <a:pt x="0" y="51"/>
                    <a:pt x="0" y="66"/>
                  </a:cubicBezTo>
                  <a:cubicBezTo>
                    <a:pt x="0" y="113"/>
                    <a:pt x="4" y="130"/>
                    <a:pt x="11" y="171"/>
                  </a:cubicBezTo>
                  <a:cubicBezTo>
                    <a:pt x="14" y="186"/>
                    <a:pt x="36" y="204"/>
                    <a:pt x="48" y="195"/>
                  </a:cubicBezTo>
                  <a:cubicBezTo>
                    <a:pt x="133" y="135"/>
                    <a:pt x="169" y="92"/>
                    <a:pt x="243" y="20"/>
                  </a:cubicBezTo>
                  <a:cubicBezTo>
                    <a:pt x="254" y="9"/>
                    <a:pt x="240" y="0"/>
                    <a:pt x="230" y="7"/>
                  </a:cubicBezTo>
                  <a:cubicBezTo>
                    <a:pt x="158" y="56"/>
                    <a:pt x="123" y="73"/>
                    <a:pt x="53" y="116"/>
                  </a:cubicBezTo>
                  <a:cubicBezTo>
                    <a:pt x="42" y="95"/>
                    <a:pt x="40" y="80"/>
                    <a:pt x="35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0306380" y="6032625"/>
            <a:ext cx="526154" cy="459254"/>
            <a:chOff x="5042691" y="2273920"/>
            <a:chExt cx="702937" cy="707692"/>
          </a:xfrm>
          <a:solidFill>
            <a:schemeClr val="bg1"/>
          </a:solidFill>
        </p:grpSpPr>
        <p:sp>
          <p:nvSpPr>
            <p:cNvPr id="50" name="Freeform 12"/>
            <p:cNvSpPr>
              <a:spLocks/>
            </p:cNvSpPr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文本框 68"/>
          <p:cNvSpPr txBox="1"/>
          <p:nvPr/>
        </p:nvSpPr>
        <p:spPr>
          <a:xfrm>
            <a:off x="1812604" y="3762665"/>
            <a:ext cx="1645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B850"/>
                </a:solidFill>
              </a:rPr>
              <a:t>汉语拼音</a:t>
            </a:r>
          </a:p>
          <a:p>
            <a:r>
              <a:rPr lang="zh-CN" altLang="en-US" sz="2400" b="1" dirty="0">
                <a:solidFill>
                  <a:schemeClr val="bg1"/>
                </a:solidFill>
              </a:rPr>
              <a:t>课文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语文园地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xmlns="" id="{AF0881AD-0952-4C6F-98B7-F0A739C4C7A8}"/>
              </a:ext>
            </a:extLst>
          </p:cNvPr>
          <p:cNvSpPr txBox="1"/>
          <p:nvPr/>
        </p:nvSpPr>
        <p:spPr>
          <a:xfrm>
            <a:off x="308375" y="1574643"/>
            <a:ext cx="594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分散识字与集中识字相结合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6DF6D66C-1D66-4D16-A21C-2BB0EDCF3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47" y="1574643"/>
            <a:ext cx="4455796" cy="4977145"/>
          </a:xfrm>
          <a:prstGeom prst="rect">
            <a:avLst/>
          </a:prstGeom>
        </p:spPr>
      </p:pic>
      <p:sp>
        <p:nvSpPr>
          <p:cNvPr id="21" name="文本框 96"/>
          <p:cNvSpPr txBox="1"/>
          <p:nvPr/>
        </p:nvSpPr>
        <p:spPr>
          <a:xfrm>
            <a:off x="318379" y="793776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设计理念</a:t>
            </a:r>
          </a:p>
        </p:txBody>
      </p:sp>
    </p:spTree>
    <p:extLst>
      <p:ext uri="{BB962C8B-B14F-4D97-AF65-F5344CB8AC3E}">
        <p14:creationId xmlns:p14="http://schemas.microsoft.com/office/powerpoint/2010/main" val="18617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8873" y="1751314"/>
            <a:ext cx="2524844" cy="4909898"/>
            <a:chOff x="1318582" y="1445159"/>
            <a:chExt cx="2037393" cy="4911035"/>
          </a:xfrm>
        </p:grpSpPr>
        <p:sp>
          <p:nvSpPr>
            <p:cNvPr id="3" name="直角三角形 2"/>
            <p:cNvSpPr/>
            <p:nvPr/>
          </p:nvSpPr>
          <p:spPr>
            <a:xfrm flipV="1">
              <a:off x="1731963" y="5491030"/>
              <a:ext cx="1624012" cy="579567"/>
            </a:xfrm>
            <a:prstGeom prst="rtTriangle">
              <a:avLst/>
            </a:prstGeom>
            <a:gradFill>
              <a:gsLst>
                <a:gs pos="60000">
                  <a:srgbClr val="797979">
                    <a:alpha val="34000"/>
                  </a:srgbClr>
                </a:gs>
                <a:gs pos="100000">
                  <a:schemeClr val="tx1">
                    <a:alpha val="3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1725613" y="1760538"/>
              <a:ext cx="1454903" cy="526353"/>
            </a:xfrm>
            <a:prstGeom prst="rtTriangle">
              <a:avLst/>
            </a:prstGeom>
            <a:gradFill>
              <a:gsLst>
                <a:gs pos="49000">
                  <a:srgbClr val="797979">
                    <a:alpha val="30000"/>
                  </a:srgbClr>
                </a:gs>
                <a:gs pos="100000">
                  <a:schemeClr val="tx1">
                    <a:alpha val="2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同侧圆角矩形 4"/>
            <p:cNvSpPr/>
            <p:nvPr/>
          </p:nvSpPr>
          <p:spPr>
            <a:xfrm rot="16200000">
              <a:off x="541305" y="3041940"/>
              <a:ext cx="3272027" cy="1717474"/>
            </a:xfrm>
            <a:prstGeom prst="round2SameRect">
              <a:avLst>
                <a:gd name="adj1" fmla="val 23877"/>
                <a:gd name="adj2" fmla="val 0"/>
              </a:avLst>
            </a:prstGeom>
            <a:gradFill flip="none" rotWithShape="1">
              <a:gsLst>
                <a:gs pos="0">
                  <a:srgbClr val="E87071"/>
                </a:gs>
                <a:gs pos="100000">
                  <a:srgbClr val="E03C3C"/>
                </a:gs>
              </a:gsLst>
              <a:lin ang="8100000" scaled="1"/>
              <a:tileRect/>
            </a:gradFill>
            <a:ln w="15875">
              <a:gradFill flip="none" rotWithShape="1">
                <a:gsLst>
                  <a:gs pos="49000">
                    <a:srgbClr val="E87071"/>
                  </a:gs>
                  <a:gs pos="0">
                    <a:srgbClr val="F5C3C3"/>
                  </a:gs>
                  <a:gs pos="100000">
                    <a:srgbClr val="D72323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72279"/>
            <a:stretch/>
          </p:blipFill>
          <p:spPr>
            <a:xfrm rot="16200000" flipH="1">
              <a:off x="475221" y="3782802"/>
              <a:ext cx="4911035" cy="235749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2000942" y="2748738"/>
            <a:ext cx="753464" cy="707886"/>
            <a:chOff x="4560808" y="1584759"/>
            <a:chExt cx="674440" cy="708050"/>
          </a:xfrm>
        </p:grpSpPr>
        <p:sp>
          <p:nvSpPr>
            <p:cNvPr id="22" name="椭圆 21"/>
            <p:cNvSpPr/>
            <p:nvPr/>
          </p:nvSpPr>
          <p:spPr>
            <a:xfrm>
              <a:off x="4560808" y="1618057"/>
              <a:ext cx="674440" cy="674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rgbClr val="D12121"/>
                  </a:gs>
                  <a:gs pos="100000">
                    <a:srgbClr val="F0A6A6"/>
                  </a:gs>
                </a:gsLst>
                <a:lin ang="2700000" scaled="1"/>
                <a:tileRect/>
              </a:gradFill>
            </a:ln>
            <a:effectLst>
              <a:innerShdw blurRad="63500" dist="25400" dir="13500000">
                <a:prstClr val="black">
                  <a:alpha val="50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文本框 63"/>
            <p:cNvSpPr txBox="1"/>
            <p:nvPr/>
          </p:nvSpPr>
          <p:spPr>
            <a:xfrm>
              <a:off x="4619487" y="1584759"/>
              <a:ext cx="561699" cy="7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E87071"/>
                  </a:solidFill>
                  <a:latin typeface="Impact" panose="020B0806030902050204" pitchFamily="34" charset="0"/>
                </a:rPr>
                <a:t>分散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021887" y="5124637"/>
            <a:ext cx="541751" cy="476388"/>
            <a:chOff x="5037571" y="856343"/>
            <a:chExt cx="715006" cy="702571"/>
          </a:xfrm>
        </p:grpSpPr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5468769" y="856343"/>
              <a:ext cx="244675" cy="244675"/>
            </a:xfrm>
            <a:custGeom>
              <a:avLst/>
              <a:gdLst>
                <a:gd name="T0" fmla="*/ 19 w 283"/>
                <a:gd name="T1" fmla="*/ 0 h 283"/>
                <a:gd name="T2" fmla="*/ 264 w 283"/>
                <a:gd name="T3" fmla="*/ 0 h 283"/>
                <a:gd name="T4" fmla="*/ 276 w 283"/>
                <a:gd name="T5" fmla="*/ 4 h 283"/>
                <a:gd name="T6" fmla="*/ 224 w 283"/>
                <a:gd name="T7" fmla="*/ 38 h 283"/>
                <a:gd name="T8" fmla="*/ 97 w 283"/>
                <a:gd name="T9" fmla="*/ 38 h 283"/>
                <a:gd name="T10" fmla="*/ 90 w 283"/>
                <a:gd name="T11" fmla="*/ 38 h 283"/>
                <a:gd name="T12" fmla="*/ 38 w 283"/>
                <a:gd name="T13" fmla="*/ 38 h 283"/>
                <a:gd name="T14" fmla="*/ 38 w 283"/>
                <a:gd name="T15" fmla="*/ 245 h 283"/>
                <a:gd name="T16" fmla="*/ 103 w 283"/>
                <a:gd name="T17" fmla="*/ 245 h 283"/>
                <a:gd name="T18" fmla="*/ 127 w 283"/>
                <a:gd name="T19" fmla="*/ 245 h 283"/>
                <a:gd name="T20" fmla="*/ 245 w 283"/>
                <a:gd name="T21" fmla="*/ 245 h 283"/>
                <a:gd name="T22" fmla="*/ 245 w 283"/>
                <a:gd name="T23" fmla="*/ 152 h 283"/>
                <a:gd name="T24" fmla="*/ 283 w 283"/>
                <a:gd name="T25" fmla="*/ 115 h 283"/>
                <a:gd name="T26" fmla="*/ 283 w 283"/>
                <a:gd name="T27" fmla="*/ 264 h 283"/>
                <a:gd name="T28" fmla="*/ 264 w 283"/>
                <a:gd name="T29" fmla="*/ 283 h 283"/>
                <a:gd name="T30" fmla="*/ 19 w 283"/>
                <a:gd name="T31" fmla="*/ 283 h 283"/>
                <a:gd name="T32" fmla="*/ 0 w 283"/>
                <a:gd name="T33" fmla="*/ 264 h 283"/>
                <a:gd name="T34" fmla="*/ 0 w 283"/>
                <a:gd name="T35" fmla="*/ 19 h 283"/>
                <a:gd name="T36" fmla="*/ 19 w 283"/>
                <a:gd name="T3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3" h="283">
                  <a:moveTo>
                    <a:pt x="19" y="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2"/>
                    <a:pt x="276" y="4"/>
                  </a:cubicBezTo>
                  <a:cubicBezTo>
                    <a:pt x="259" y="16"/>
                    <a:pt x="242" y="27"/>
                    <a:pt x="224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8"/>
                    <a:pt x="92" y="38"/>
                    <a:pt x="90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103" y="245"/>
                    <a:pt x="103" y="245"/>
                    <a:pt x="103" y="245"/>
                  </a:cubicBezTo>
                  <a:cubicBezTo>
                    <a:pt x="111" y="247"/>
                    <a:pt x="119" y="247"/>
                    <a:pt x="127" y="245"/>
                  </a:cubicBezTo>
                  <a:cubicBezTo>
                    <a:pt x="245" y="245"/>
                    <a:pt x="245" y="245"/>
                    <a:pt x="245" y="245"/>
                  </a:cubicBezTo>
                  <a:cubicBezTo>
                    <a:pt x="245" y="152"/>
                    <a:pt x="245" y="152"/>
                    <a:pt x="245" y="152"/>
                  </a:cubicBezTo>
                  <a:cubicBezTo>
                    <a:pt x="258" y="140"/>
                    <a:pt x="270" y="128"/>
                    <a:pt x="283" y="115"/>
                  </a:cubicBezTo>
                  <a:cubicBezTo>
                    <a:pt x="283" y="264"/>
                    <a:pt x="283" y="264"/>
                    <a:pt x="283" y="264"/>
                  </a:cubicBezTo>
                  <a:cubicBezTo>
                    <a:pt x="283" y="274"/>
                    <a:pt x="275" y="283"/>
                    <a:pt x="264" y="283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9" y="283"/>
                    <a:pt x="0" y="274"/>
                    <a:pt x="0" y="26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0"/>
            <p:cNvSpPr>
              <a:spLocks noEditPoints="1"/>
            </p:cNvSpPr>
            <p:nvPr/>
          </p:nvSpPr>
          <p:spPr bwMode="auto">
            <a:xfrm>
              <a:off x="5037571" y="889259"/>
              <a:ext cx="423518" cy="669655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5532772" y="870972"/>
              <a:ext cx="219805" cy="176283"/>
            </a:xfrm>
            <a:custGeom>
              <a:avLst/>
              <a:gdLst>
                <a:gd name="T0" fmla="*/ 35 w 254"/>
                <a:gd name="T1" fmla="*/ 62 h 204"/>
                <a:gd name="T2" fmla="*/ 0 w 254"/>
                <a:gd name="T3" fmla="*/ 66 h 204"/>
                <a:gd name="T4" fmla="*/ 11 w 254"/>
                <a:gd name="T5" fmla="*/ 171 h 204"/>
                <a:gd name="T6" fmla="*/ 48 w 254"/>
                <a:gd name="T7" fmla="*/ 195 h 204"/>
                <a:gd name="T8" fmla="*/ 243 w 254"/>
                <a:gd name="T9" fmla="*/ 20 h 204"/>
                <a:gd name="T10" fmla="*/ 230 w 254"/>
                <a:gd name="T11" fmla="*/ 7 h 204"/>
                <a:gd name="T12" fmla="*/ 53 w 254"/>
                <a:gd name="T13" fmla="*/ 116 h 204"/>
                <a:gd name="T14" fmla="*/ 35 w 254"/>
                <a:gd name="T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04">
                  <a:moveTo>
                    <a:pt x="35" y="62"/>
                  </a:moveTo>
                  <a:cubicBezTo>
                    <a:pt x="31" y="48"/>
                    <a:pt x="0" y="51"/>
                    <a:pt x="0" y="66"/>
                  </a:cubicBezTo>
                  <a:cubicBezTo>
                    <a:pt x="0" y="113"/>
                    <a:pt x="4" y="130"/>
                    <a:pt x="11" y="171"/>
                  </a:cubicBezTo>
                  <a:cubicBezTo>
                    <a:pt x="14" y="186"/>
                    <a:pt x="36" y="204"/>
                    <a:pt x="48" y="195"/>
                  </a:cubicBezTo>
                  <a:cubicBezTo>
                    <a:pt x="133" y="135"/>
                    <a:pt x="169" y="92"/>
                    <a:pt x="243" y="20"/>
                  </a:cubicBezTo>
                  <a:cubicBezTo>
                    <a:pt x="254" y="9"/>
                    <a:pt x="240" y="0"/>
                    <a:pt x="230" y="7"/>
                  </a:cubicBezTo>
                  <a:cubicBezTo>
                    <a:pt x="158" y="56"/>
                    <a:pt x="123" y="73"/>
                    <a:pt x="53" y="116"/>
                  </a:cubicBezTo>
                  <a:cubicBezTo>
                    <a:pt x="42" y="95"/>
                    <a:pt x="40" y="80"/>
                    <a:pt x="35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0306380" y="6032625"/>
            <a:ext cx="526154" cy="459254"/>
            <a:chOff x="5042691" y="2273920"/>
            <a:chExt cx="702937" cy="707692"/>
          </a:xfrm>
          <a:solidFill>
            <a:schemeClr val="bg1"/>
          </a:solidFill>
        </p:grpSpPr>
        <p:sp>
          <p:nvSpPr>
            <p:cNvPr id="50" name="Freeform 12"/>
            <p:cNvSpPr>
              <a:spLocks/>
            </p:cNvSpPr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文本框 68"/>
          <p:cNvSpPr txBox="1"/>
          <p:nvPr/>
        </p:nvSpPr>
        <p:spPr>
          <a:xfrm>
            <a:off x="1812604" y="3762665"/>
            <a:ext cx="1645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汉语拼音</a:t>
            </a:r>
          </a:p>
          <a:p>
            <a:r>
              <a:rPr lang="zh-CN" altLang="en-US" sz="2400" b="1" dirty="0">
                <a:solidFill>
                  <a:srgbClr val="FFC000"/>
                </a:solidFill>
              </a:rPr>
              <a:t>课文</a:t>
            </a:r>
            <a:endParaRPr lang="en-US" altLang="zh-CN" sz="2400" b="1" dirty="0">
              <a:solidFill>
                <a:srgbClr val="FFC000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语文园地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xmlns="" id="{80E88B61-C138-47AD-92D5-2B970A415E02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设计理念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xmlns="" id="{AF0881AD-0952-4C6F-98B7-F0A739C4C7A8}"/>
              </a:ext>
            </a:extLst>
          </p:cNvPr>
          <p:cNvSpPr txBox="1"/>
          <p:nvPr/>
        </p:nvSpPr>
        <p:spPr>
          <a:xfrm>
            <a:off x="308375" y="1268184"/>
            <a:ext cx="594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分散识字与集中识字相结合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115E55CA-A9DA-460E-8D46-D93E7E1D5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05" y="1885372"/>
            <a:ext cx="6036900" cy="341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8A8DA640-3FE0-4244-AD5B-8A5820A587D0}"/>
              </a:ext>
            </a:extLst>
          </p:cNvPr>
          <p:cNvSpPr txBox="1"/>
          <p:nvPr/>
        </p:nvSpPr>
        <p:spPr>
          <a:xfrm>
            <a:off x="4214284" y="5324469"/>
            <a:ext cx="8959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识字量：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每课不超过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写字量：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一上每课不超过5个，一下每课不超过7个。</a:t>
            </a:r>
          </a:p>
        </p:txBody>
      </p:sp>
    </p:spTree>
    <p:extLst>
      <p:ext uri="{BB962C8B-B14F-4D97-AF65-F5344CB8AC3E}">
        <p14:creationId xmlns:p14="http://schemas.microsoft.com/office/powerpoint/2010/main" val="29794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8873" y="1751314"/>
            <a:ext cx="2524844" cy="4909898"/>
            <a:chOff x="1318582" y="1445159"/>
            <a:chExt cx="2037393" cy="4911035"/>
          </a:xfrm>
        </p:grpSpPr>
        <p:sp>
          <p:nvSpPr>
            <p:cNvPr id="3" name="直角三角形 2"/>
            <p:cNvSpPr/>
            <p:nvPr/>
          </p:nvSpPr>
          <p:spPr>
            <a:xfrm flipV="1">
              <a:off x="1731963" y="5491030"/>
              <a:ext cx="1624012" cy="579567"/>
            </a:xfrm>
            <a:prstGeom prst="rtTriangle">
              <a:avLst/>
            </a:prstGeom>
            <a:gradFill>
              <a:gsLst>
                <a:gs pos="60000">
                  <a:srgbClr val="797979">
                    <a:alpha val="34000"/>
                  </a:srgbClr>
                </a:gs>
                <a:gs pos="100000">
                  <a:schemeClr val="tx1">
                    <a:alpha val="3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1725613" y="1760538"/>
              <a:ext cx="1454903" cy="526353"/>
            </a:xfrm>
            <a:prstGeom prst="rtTriangle">
              <a:avLst/>
            </a:prstGeom>
            <a:gradFill>
              <a:gsLst>
                <a:gs pos="49000">
                  <a:srgbClr val="797979">
                    <a:alpha val="30000"/>
                  </a:srgbClr>
                </a:gs>
                <a:gs pos="100000">
                  <a:schemeClr val="tx1">
                    <a:alpha val="2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同侧圆角矩形 4"/>
            <p:cNvSpPr/>
            <p:nvPr/>
          </p:nvSpPr>
          <p:spPr>
            <a:xfrm rot="16200000">
              <a:off x="541305" y="3041940"/>
              <a:ext cx="3272027" cy="1717474"/>
            </a:xfrm>
            <a:prstGeom prst="round2SameRect">
              <a:avLst>
                <a:gd name="adj1" fmla="val 23877"/>
                <a:gd name="adj2" fmla="val 0"/>
              </a:avLst>
            </a:prstGeom>
            <a:gradFill flip="none" rotWithShape="1">
              <a:gsLst>
                <a:gs pos="0">
                  <a:srgbClr val="E87071"/>
                </a:gs>
                <a:gs pos="100000">
                  <a:srgbClr val="E03C3C"/>
                </a:gs>
              </a:gsLst>
              <a:lin ang="8100000" scaled="1"/>
              <a:tileRect/>
            </a:gradFill>
            <a:ln w="15875">
              <a:gradFill flip="none" rotWithShape="1">
                <a:gsLst>
                  <a:gs pos="49000">
                    <a:srgbClr val="E87071"/>
                  </a:gs>
                  <a:gs pos="0">
                    <a:srgbClr val="F5C3C3"/>
                  </a:gs>
                  <a:gs pos="100000">
                    <a:srgbClr val="D72323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72279"/>
            <a:stretch/>
          </p:blipFill>
          <p:spPr>
            <a:xfrm rot="16200000" flipH="1">
              <a:off x="475221" y="3782802"/>
              <a:ext cx="4911035" cy="235749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2000942" y="2748738"/>
            <a:ext cx="753464" cy="707886"/>
            <a:chOff x="4560808" y="1584759"/>
            <a:chExt cx="674440" cy="708050"/>
          </a:xfrm>
        </p:grpSpPr>
        <p:sp>
          <p:nvSpPr>
            <p:cNvPr id="22" name="椭圆 21"/>
            <p:cNvSpPr/>
            <p:nvPr/>
          </p:nvSpPr>
          <p:spPr>
            <a:xfrm>
              <a:off x="4560808" y="1618057"/>
              <a:ext cx="674440" cy="674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rgbClr val="D12121"/>
                  </a:gs>
                  <a:gs pos="100000">
                    <a:srgbClr val="F0A6A6"/>
                  </a:gs>
                </a:gsLst>
                <a:lin ang="2700000" scaled="1"/>
                <a:tileRect/>
              </a:gradFill>
            </a:ln>
            <a:effectLst>
              <a:innerShdw blurRad="63500" dist="25400" dir="13500000">
                <a:prstClr val="black">
                  <a:alpha val="50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文本框 63"/>
            <p:cNvSpPr txBox="1"/>
            <p:nvPr/>
          </p:nvSpPr>
          <p:spPr>
            <a:xfrm>
              <a:off x="4619487" y="1584759"/>
              <a:ext cx="561699" cy="7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E87071"/>
                  </a:solidFill>
                  <a:latin typeface="Impact" panose="020B0806030902050204" pitchFamily="34" charset="0"/>
                </a:rPr>
                <a:t>分散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021887" y="5124637"/>
            <a:ext cx="541751" cy="476388"/>
            <a:chOff x="5037571" y="856343"/>
            <a:chExt cx="715006" cy="702571"/>
          </a:xfrm>
        </p:grpSpPr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5468769" y="856343"/>
              <a:ext cx="244675" cy="244675"/>
            </a:xfrm>
            <a:custGeom>
              <a:avLst/>
              <a:gdLst>
                <a:gd name="T0" fmla="*/ 19 w 283"/>
                <a:gd name="T1" fmla="*/ 0 h 283"/>
                <a:gd name="T2" fmla="*/ 264 w 283"/>
                <a:gd name="T3" fmla="*/ 0 h 283"/>
                <a:gd name="T4" fmla="*/ 276 w 283"/>
                <a:gd name="T5" fmla="*/ 4 h 283"/>
                <a:gd name="T6" fmla="*/ 224 w 283"/>
                <a:gd name="T7" fmla="*/ 38 h 283"/>
                <a:gd name="T8" fmla="*/ 97 w 283"/>
                <a:gd name="T9" fmla="*/ 38 h 283"/>
                <a:gd name="T10" fmla="*/ 90 w 283"/>
                <a:gd name="T11" fmla="*/ 38 h 283"/>
                <a:gd name="T12" fmla="*/ 38 w 283"/>
                <a:gd name="T13" fmla="*/ 38 h 283"/>
                <a:gd name="T14" fmla="*/ 38 w 283"/>
                <a:gd name="T15" fmla="*/ 245 h 283"/>
                <a:gd name="T16" fmla="*/ 103 w 283"/>
                <a:gd name="T17" fmla="*/ 245 h 283"/>
                <a:gd name="T18" fmla="*/ 127 w 283"/>
                <a:gd name="T19" fmla="*/ 245 h 283"/>
                <a:gd name="T20" fmla="*/ 245 w 283"/>
                <a:gd name="T21" fmla="*/ 245 h 283"/>
                <a:gd name="T22" fmla="*/ 245 w 283"/>
                <a:gd name="T23" fmla="*/ 152 h 283"/>
                <a:gd name="T24" fmla="*/ 283 w 283"/>
                <a:gd name="T25" fmla="*/ 115 h 283"/>
                <a:gd name="T26" fmla="*/ 283 w 283"/>
                <a:gd name="T27" fmla="*/ 264 h 283"/>
                <a:gd name="T28" fmla="*/ 264 w 283"/>
                <a:gd name="T29" fmla="*/ 283 h 283"/>
                <a:gd name="T30" fmla="*/ 19 w 283"/>
                <a:gd name="T31" fmla="*/ 283 h 283"/>
                <a:gd name="T32" fmla="*/ 0 w 283"/>
                <a:gd name="T33" fmla="*/ 264 h 283"/>
                <a:gd name="T34" fmla="*/ 0 w 283"/>
                <a:gd name="T35" fmla="*/ 19 h 283"/>
                <a:gd name="T36" fmla="*/ 19 w 283"/>
                <a:gd name="T3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3" h="283">
                  <a:moveTo>
                    <a:pt x="19" y="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2"/>
                    <a:pt x="276" y="4"/>
                  </a:cubicBezTo>
                  <a:cubicBezTo>
                    <a:pt x="259" y="16"/>
                    <a:pt x="242" y="27"/>
                    <a:pt x="224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8"/>
                    <a:pt x="92" y="38"/>
                    <a:pt x="90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103" y="245"/>
                    <a:pt x="103" y="245"/>
                    <a:pt x="103" y="245"/>
                  </a:cubicBezTo>
                  <a:cubicBezTo>
                    <a:pt x="111" y="247"/>
                    <a:pt x="119" y="247"/>
                    <a:pt x="127" y="245"/>
                  </a:cubicBezTo>
                  <a:cubicBezTo>
                    <a:pt x="245" y="245"/>
                    <a:pt x="245" y="245"/>
                    <a:pt x="245" y="245"/>
                  </a:cubicBezTo>
                  <a:cubicBezTo>
                    <a:pt x="245" y="152"/>
                    <a:pt x="245" y="152"/>
                    <a:pt x="245" y="152"/>
                  </a:cubicBezTo>
                  <a:cubicBezTo>
                    <a:pt x="258" y="140"/>
                    <a:pt x="270" y="128"/>
                    <a:pt x="283" y="115"/>
                  </a:cubicBezTo>
                  <a:cubicBezTo>
                    <a:pt x="283" y="264"/>
                    <a:pt x="283" y="264"/>
                    <a:pt x="283" y="264"/>
                  </a:cubicBezTo>
                  <a:cubicBezTo>
                    <a:pt x="283" y="274"/>
                    <a:pt x="275" y="283"/>
                    <a:pt x="264" y="283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9" y="283"/>
                    <a:pt x="0" y="274"/>
                    <a:pt x="0" y="26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0"/>
            <p:cNvSpPr>
              <a:spLocks noEditPoints="1"/>
            </p:cNvSpPr>
            <p:nvPr/>
          </p:nvSpPr>
          <p:spPr bwMode="auto">
            <a:xfrm>
              <a:off x="5037571" y="889259"/>
              <a:ext cx="423518" cy="669655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5532772" y="870972"/>
              <a:ext cx="219805" cy="176283"/>
            </a:xfrm>
            <a:custGeom>
              <a:avLst/>
              <a:gdLst>
                <a:gd name="T0" fmla="*/ 35 w 254"/>
                <a:gd name="T1" fmla="*/ 62 h 204"/>
                <a:gd name="T2" fmla="*/ 0 w 254"/>
                <a:gd name="T3" fmla="*/ 66 h 204"/>
                <a:gd name="T4" fmla="*/ 11 w 254"/>
                <a:gd name="T5" fmla="*/ 171 h 204"/>
                <a:gd name="T6" fmla="*/ 48 w 254"/>
                <a:gd name="T7" fmla="*/ 195 h 204"/>
                <a:gd name="T8" fmla="*/ 243 w 254"/>
                <a:gd name="T9" fmla="*/ 20 h 204"/>
                <a:gd name="T10" fmla="*/ 230 w 254"/>
                <a:gd name="T11" fmla="*/ 7 h 204"/>
                <a:gd name="T12" fmla="*/ 53 w 254"/>
                <a:gd name="T13" fmla="*/ 116 h 204"/>
                <a:gd name="T14" fmla="*/ 35 w 254"/>
                <a:gd name="T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04">
                  <a:moveTo>
                    <a:pt x="35" y="62"/>
                  </a:moveTo>
                  <a:cubicBezTo>
                    <a:pt x="31" y="48"/>
                    <a:pt x="0" y="51"/>
                    <a:pt x="0" y="66"/>
                  </a:cubicBezTo>
                  <a:cubicBezTo>
                    <a:pt x="0" y="113"/>
                    <a:pt x="4" y="130"/>
                    <a:pt x="11" y="171"/>
                  </a:cubicBezTo>
                  <a:cubicBezTo>
                    <a:pt x="14" y="186"/>
                    <a:pt x="36" y="204"/>
                    <a:pt x="48" y="195"/>
                  </a:cubicBezTo>
                  <a:cubicBezTo>
                    <a:pt x="133" y="135"/>
                    <a:pt x="169" y="92"/>
                    <a:pt x="243" y="20"/>
                  </a:cubicBezTo>
                  <a:cubicBezTo>
                    <a:pt x="254" y="9"/>
                    <a:pt x="240" y="0"/>
                    <a:pt x="230" y="7"/>
                  </a:cubicBezTo>
                  <a:cubicBezTo>
                    <a:pt x="158" y="56"/>
                    <a:pt x="123" y="73"/>
                    <a:pt x="53" y="116"/>
                  </a:cubicBezTo>
                  <a:cubicBezTo>
                    <a:pt x="42" y="95"/>
                    <a:pt x="40" y="80"/>
                    <a:pt x="35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0306380" y="6032625"/>
            <a:ext cx="526154" cy="459254"/>
            <a:chOff x="5042691" y="2273920"/>
            <a:chExt cx="702937" cy="707692"/>
          </a:xfrm>
          <a:solidFill>
            <a:schemeClr val="bg1"/>
          </a:solidFill>
        </p:grpSpPr>
        <p:sp>
          <p:nvSpPr>
            <p:cNvPr id="50" name="Freeform 12"/>
            <p:cNvSpPr>
              <a:spLocks/>
            </p:cNvSpPr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文本框 68"/>
          <p:cNvSpPr txBox="1"/>
          <p:nvPr/>
        </p:nvSpPr>
        <p:spPr>
          <a:xfrm>
            <a:off x="1812604" y="3762665"/>
            <a:ext cx="1645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汉语拼音</a:t>
            </a:r>
          </a:p>
          <a:p>
            <a:r>
              <a:rPr lang="zh-CN" altLang="en-US" sz="2400" b="1" dirty="0">
                <a:solidFill>
                  <a:schemeClr val="bg1"/>
                </a:solidFill>
              </a:rPr>
              <a:t>课文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rgbClr val="FFB850"/>
                </a:solidFill>
              </a:rPr>
              <a:t>语文园地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xmlns="" id="{80E88B61-C138-47AD-92D5-2B970A415E02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设计理念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xmlns="" id="{AF0881AD-0952-4C6F-98B7-F0A739C4C7A8}"/>
              </a:ext>
            </a:extLst>
          </p:cNvPr>
          <p:cNvSpPr txBox="1"/>
          <p:nvPr/>
        </p:nvSpPr>
        <p:spPr>
          <a:xfrm>
            <a:off x="308375" y="1268184"/>
            <a:ext cx="594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分散识字与集中识字相结合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A1F9AD-1A5C-4212-8492-1E9FE80D7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35" y="2183810"/>
            <a:ext cx="4212927" cy="40449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41" y="874127"/>
            <a:ext cx="4218959" cy="2037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41" y="3370974"/>
            <a:ext cx="4104038" cy="285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>
            <a:extLst>
              <a:ext uri="{FF2B5EF4-FFF2-40B4-BE49-F238E27FC236}">
                <a16:creationId xmlns:a16="http://schemas.microsoft.com/office/drawing/2014/main" xmlns="" id="{80E88B61-C138-47AD-92D5-2B970A415E02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设计理念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xmlns="" id="{AF0881AD-0952-4C6F-98B7-F0A739C4C7A8}"/>
              </a:ext>
            </a:extLst>
          </p:cNvPr>
          <p:cNvSpPr txBox="1"/>
          <p:nvPr/>
        </p:nvSpPr>
        <p:spPr>
          <a:xfrm>
            <a:off x="308375" y="1268184"/>
            <a:ext cx="594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分散识字与集中识字相结合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E9F5C074-8842-4B29-9D49-13DDA0127921}"/>
              </a:ext>
            </a:extLst>
          </p:cNvPr>
          <p:cNvGrpSpPr/>
          <p:nvPr/>
        </p:nvGrpSpPr>
        <p:grpSpPr>
          <a:xfrm>
            <a:off x="1397864" y="1581981"/>
            <a:ext cx="2538031" cy="4909898"/>
            <a:chOff x="1318582" y="1445159"/>
            <a:chExt cx="2037393" cy="4911035"/>
          </a:xfrm>
        </p:grpSpPr>
        <p:sp>
          <p:nvSpPr>
            <p:cNvPr id="24" name="直角三角形 23">
              <a:extLst>
                <a:ext uri="{FF2B5EF4-FFF2-40B4-BE49-F238E27FC236}">
                  <a16:creationId xmlns:a16="http://schemas.microsoft.com/office/drawing/2014/main" xmlns="" id="{3B4B6DAF-38EE-4099-95FF-F4C76883D7B9}"/>
                </a:ext>
              </a:extLst>
            </p:cNvPr>
            <p:cNvSpPr/>
            <p:nvPr/>
          </p:nvSpPr>
          <p:spPr>
            <a:xfrm flipV="1">
              <a:off x="1731963" y="5491030"/>
              <a:ext cx="1624012" cy="579567"/>
            </a:xfrm>
            <a:prstGeom prst="rtTriangle">
              <a:avLst/>
            </a:prstGeom>
            <a:gradFill>
              <a:gsLst>
                <a:gs pos="60000">
                  <a:srgbClr val="797979">
                    <a:alpha val="34000"/>
                  </a:srgbClr>
                </a:gs>
                <a:gs pos="100000">
                  <a:schemeClr val="tx1">
                    <a:alpha val="3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直角三角形 24">
              <a:extLst>
                <a:ext uri="{FF2B5EF4-FFF2-40B4-BE49-F238E27FC236}">
                  <a16:creationId xmlns:a16="http://schemas.microsoft.com/office/drawing/2014/main" xmlns="" id="{2747E618-C76A-44C3-B15C-50CEAD630500}"/>
                </a:ext>
              </a:extLst>
            </p:cNvPr>
            <p:cNvSpPr/>
            <p:nvPr/>
          </p:nvSpPr>
          <p:spPr>
            <a:xfrm>
              <a:off x="1725613" y="1760538"/>
              <a:ext cx="1454903" cy="526353"/>
            </a:xfrm>
            <a:prstGeom prst="rtTriangle">
              <a:avLst/>
            </a:prstGeom>
            <a:gradFill>
              <a:gsLst>
                <a:gs pos="49000">
                  <a:srgbClr val="797979">
                    <a:alpha val="30000"/>
                  </a:srgbClr>
                </a:gs>
                <a:gs pos="100000">
                  <a:schemeClr val="tx1">
                    <a:alpha val="2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同侧圆角矩形 9">
              <a:extLst>
                <a:ext uri="{FF2B5EF4-FFF2-40B4-BE49-F238E27FC236}">
                  <a16:creationId xmlns:a16="http://schemas.microsoft.com/office/drawing/2014/main" xmlns="" id="{BB401AE7-DD88-4747-82FF-1EF54DA7C5F5}"/>
                </a:ext>
              </a:extLst>
            </p:cNvPr>
            <p:cNvSpPr/>
            <p:nvPr/>
          </p:nvSpPr>
          <p:spPr>
            <a:xfrm rot="16200000">
              <a:off x="541305" y="3041940"/>
              <a:ext cx="3272027" cy="1717474"/>
            </a:xfrm>
            <a:prstGeom prst="round2SameRect">
              <a:avLst>
                <a:gd name="adj1" fmla="val 23877"/>
                <a:gd name="adj2" fmla="val 0"/>
              </a:avLst>
            </a:prstGeom>
            <a:gradFill flip="none" rotWithShape="1">
              <a:gsLst>
                <a:gs pos="0">
                  <a:srgbClr val="FFC671"/>
                </a:gs>
                <a:gs pos="100000">
                  <a:srgbClr val="FF9B09"/>
                </a:gs>
              </a:gsLst>
              <a:lin ang="8100000" scaled="1"/>
              <a:tileRect/>
            </a:gradFill>
            <a:ln w="15875">
              <a:gradFill flip="none" rotWithShape="1">
                <a:gsLst>
                  <a:gs pos="50000">
                    <a:srgbClr val="F3B65D"/>
                  </a:gs>
                  <a:gs pos="0">
                    <a:srgbClr val="FFE3B9"/>
                  </a:gs>
                  <a:gs pos="100000">
                    <a:srgbClr val="E68900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EF77CC82-4C2C-4AC0-84FC-7908490F0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72279"/>
            <a:stretch/>
          </p:blipFill>
          <p:spPr>
            <a:xfrm rot="16200000" flipH="1">
              <a:off x="475221" y="3782802"/>
              <a:ext cx="4911035" cy="235749"/>
            </a:xfrm>
            <a:prstGeom prst="rect">
              <a:avLst/>
            </a:prstGeom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A9240288-F0D3-40DF-A4C3-B8253759ACCD}"/>
              </a:ext>
            </a:extLst>
          </p:cNvPr>
          <p:cNvGrpSpPr/>
          <p:nvPr/>
        </p:nvGrpSpPr>
        <p:grpSpPr>
          <a:xfrm>
            <a:off x="1865976" y="2621713"/>
            <a:ext cx="777732" cy="715775"/>
            <a:chOff x="6197474" y="2097937"/>
            <a:chExt cx="674440" cy="715941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5015CDF8-D8A7-4E65-B88F-F07511AF8E23}"/>
                </a:ext>
              </a:extLst>
            </p:cNvPr>
            <p:cNvSpPr/>
            <p:nvPr/>
          </p:nvSpPr>
          <p:spPr>
            <a:xfrm>
              <a:off x="6197474" y="2139438"/>
              <a:ext cx="674440" cy="674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rgbClr val="FFA41F"/>
                  </a:gs>
                  <a:gs pos="100000">
                    <a:srgbClr val="FFD597"/>
                  </a:gs>
                </a:gsLst>
                <a:lin ang="2700000" scaled="1"/>
                <a:tileRect/>
              </a:gradFill>
            </a:ln>
            <a:effectLst>
              <a:innerShdw blurRad="63500" dist="25400" dir="13500000">
                <a:prstClr val="black">
                  <a:alpha val="50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文本框 64">
              <a:extLst>
                <a:ext uri="{FF2B5EF4-FFF2-40B4-BE49-F238E27FC236}">
                  <a16:creationId xmlns:a16="http://schemas.microsoft.com/office/drawing/2014/main" xmlns="" id="{AC6B8FE7-7C1D-4C06-BCB4-BF15601B3B73}"/>
                </a:ext>
              </a:extLst>
            </p:cNvPr>
            <p:cNvSpPr txBox="1"/>
            <p:nvPr/>
          </p:nvSpPr>
          <p:spPr>
            <a:xfrm>
              <a:off x="6253844" y="2097937"/>
              <a:ext cx="561699" cy="7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B850"/>
                  </a:solidFill>
                  <a:latin typeface="Impact" panose="020B0806030902050204" pitchFamily="34" charset="0"/>
                </a:rPr>
                <a:t>集中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2B3871B6-E355-4095-BFF8-E8ACDE5C4FF0}"/>
              </a:ext>
            </a:extLst>
          </p:cNvPr>
          <p:cNvGrpSpPr/>
          <p:nvPr/>
        </p:nvGrpSpPr>
        <p:grpSpPr>
          <a:xfrm>
            <a:off x="1904393" y="5012229"/>
            <a:ext cx="555720" cy="454967"/>
            <a:chOff x="6460269" y="872801"/>
            <a:chExt cx="709154" cy="669655"/>
          </a:xfrm>
          <a:solidFill>
            <a:schemeClr val="bg1"/>
          </a:solidFill>
        </p:grpSpPr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xmlns="" id="{22031532-6E59-4876-8F57-FC506E09FB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0269" y="872801"/>
              <a:ext cx="442902" cy="669655"/>
            </a:xfrm>
            <a:custGeom>
              <a:avLst/>
              <a:gdLst>
                <a:gd name="T0" fmla="*/ 250 w 512"/>
                <a:gd name="T1" fmla="*/ 737 h 775"/>
                <a:gd name="T2" fmla="*/ 209 w 512"/>
                <a:gd name="T3" fmla="*/ 775 h 775"/>
                <a:gd name="T4" fmla="*/ 173 w 512"/>
                <a:gd name="T5" fmla="*/ 762 h 775"/>
                <a:gd name="T6" fmla="*/ 159 w 512"/>
                <a:gd name="T7" fmla="*/ 762 h 775"/>
                <a:gd name="T8" fmla="*/ 124 w 512"/>
                <a:gd name="T9" fmla="*/ 775 h 775"/>
                <a:gd name="T10" fmla="*/ 83 w 512"/>
                <a:gd name="T11" fmla="*/ 737 h 775"/>
                <a:gd name="T12" fmla="*/ 75 w 512"/>
                <a:gd name="T13" fmla="*/ 475 h 775"/>
                <a:gd name="T14" fmla="*/ 65 w 512"/>
                <a:gd name="T15" fmla="*/ 474 h 775"/>
                <a:gd name="T16" fmla="*/ 21 w 512"/>
                <a:gd name="T17" fmla="*/ 441 h 775"/>
                <a:gd name="T18" fmla="*/ 19 w 512"/>
                <a:gd name="T19" fmla="*/ 214 h 775"/>
                <a:gd name="T20" fmla="*/ 48 w 512"/>
                <a:gd name="T21" fmla="*/ 189 h 775"/>
                <a:gd name="T22" fmla="*/ 119 w 512"/>
                <a:gd name="T23" fmla="*/ 181 h 775"/>
                <a:gd name="T24" fmla="*/ 131 w 512"/>
                <a:gd name="T25" fmla="*/ 186 h 775"/>
                <a:gd name="T26" fmla="*/ 166 w 512"/>
                <a:gd name="T27" fmla="*/ 239 h 775"/>
                <a:gd name="T28" fmla="*/ 202 w 512"/>
                <a:gd name="T29" fmla="*/ 186 h 775"/>
                <a:gd name="T30" fmla="*/ 213 w 512"/>
                <a:gd name="T31" fmla="*/ 181 h 775"/>
                <a:gd name="T32" fmla="*/ 269 w 512"/>
                <a:gd name="T33" fmla="*/ 184 h 775"/>
                <a:gd name="T34" fmla="*/ 286 w 512"/>
                <a:gd name="T35" fmla="*/ 190 h 775"/>
                <a:gd name="T36" fmla="*/ 361 w 512"/>
                <a:gd name="T37" fmla="*/ 220 h 775"/>
                <a:gd name="T38" fmla="*/ 454 w 512"/>
                <a:gd name="T39" fmla="*/ 179 h 775"/>
                <a:gd name="T40" fmla="*/ 503 w 512"/>
                <a:gd name="T41" fmla="*/ 193 h 775"/>
                <a:gd name="T42" fmla="*/ 488 w 512"/>
                <a:gd name="T43" fmla="*/ 243 h 775"/>
                <a:gd name="T44" fmla="*/ 382 w 512"/>
                <a:gd name="T45" fmla="*/ 290 h 775"/>
                <a:gd name="T46" fmla="*/ 359 w 512"/>
                <a:gd name="T47" fmla="*/ 294 h 775"/>
                <a:gd name="T48" fmla="*/ 266 w 512"/>
                <a:gd name="T49" fmla="*/ 263 h 775"/>
                <a:gd name="T50" fmla="*/ 261 w 512"/>
                <a:gd name="T51" fmla="*/ 265 h 775"/>
                <a:gd name="T52" fmla="*/ 250 w 512"/>
                <a:gd name="T53" fmla="*/ 737 h 775"/>
                <a:gd name="T54" fmla="*/ 168 w 512"/>
                <a:gd name="T55" fmla="*/ 1 h 775"/>
                <a:gd name="T56" fmla="*/ 233 w 512"/>
                <a:gd name="T57" fmla="*/ 72 h 775"/>
                <a:gd name="T58" fmla="*/ 165 w 512"/>
                <a:gd name="T59" fmla="*/ 157 h 775"/>
                <a:gd name="T60" fmla="*/ 99 w 512"/>
                <a:gd name="T61" fmla="*/ 70 h 775"/>
                <a:gd name="T62" fmla="*/ 168 w 512"/>
                <a:gd name="T63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2" h="775">
                  <a:moveTo>
                    <a:pt x="250" y="737"/>
                  </a:moveTo>
                  <a:cubicBezTo>
                    <a:pt x="249" y="758"/>
                    <a:pt x="228" y="775"/>
                    <a:pt x="209" y="775"/>
                  </a:cubicBezTo>
                  <a:cubicBezTo>
                    <a:pt x="196" y="775"/>
                    <a:pt x="180" y="770"/>
                    <a:pt x="173" y="762"/>
                  </a:cubicBezTo>
                  <a:cubicBezTo>
                    <a:pt x="170" y="757"/>
                    <a:pt x="163" y="757"/>
                    <a:pt x="159" y="762"/>
                  </a:cubicBezTo>
                  <a:cubicBezTo>
                    <a:pt x="153" y="770"/>
                    <a:pt x="137" y="775"/>
                    <a:pt x="124" y="775"/>
                  </a:cubicBezTo>
                  <a:cubicBezTo>
                    <a:pt x="105" y="775"/>
                    <a:pt x="84" y="758"/>
                    <a:pt x="83" y="737"/>
                  </a:cubicBezTo>
                  <a:cubicBezTo>
                    <a:pt x="75" y="475"/>
                    <a:pt x="75" y="475"/>
                    <a:pt x="75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6" y="472"/>
                    <a:pt x="24" y="460"/>
                    <a:pt x="21" y="441"/>
                  </a:cubicBezTo>
                  <a:cubicBezTo>
                    <a:pt x="0" y="333"/>
                    <a:pt x="4" y="328"/>
                    <a:pt x="19" y="214"/>
                  </a:cubicBezTo>
                  <a:cubicBezTo>
                    <a:pt x="21" y="206"/>
                    <a:pt x="30" y="191"/>
                    <a:pt x="48" y="189"/>
                  </a:cubicBezTo>
                  <a:cubicBezTo>
                    <a:pt x="119" y="181"/>
                    <a:pt x="119" y="181"/>
                    <a:pt x="119" y="181"/>
                  </a:cubicBezTo>
                  <a:cubicBezTo>
                    <a:pt x="124" y="180"/>
                    <a:pt x="128" y="182"/>
                    <a:pt x="131" y="186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4" y="182"/>
                    <a:pt x="209" y="180"/>
                    <a:pt x="213" y="181"/>
                  </a:cubicBezTo>
                  <a:cubicBezTo>
                    <a:pt x="219" y="181"/>
                    <a:pt x="248" y="183"/>
                    <a:pt x="269" y="184"/>
                  </a:cubicBezTo>
                  <a:cubicBezTo>
                    <a:pt x="275" y="185"/>
                    <a:pt x="281" y="186"/>
                    <a:pt x="286" y="190"/>
                  </a:cubicBezTo>
                  <a:cubicBezTo>
                    <a:pt x="309" y="204"/>
                    <a:pt x="334" y="215"/>
                    <a:pt x="361" y="220"/>
                  </a:cubicBezTo>
                  <a:cubicBezTo>
                    <a:pt x="393" y="209"/>
                    <a:pt x="424" y="195"/>
                    <a:pt x="454" y="179"/>
                  </a:cubicBezTo>
                  <a:cubicBezTo>
                    <a:pt x="471" y="169"/>
                    <a:pt x="493" y="176"/>
                    <a:pt x="503" y="193"/>
                  </a:cubicBezTo>
                  <a:cubicBezTo>
                    <a:pt x="512" y="211"/>
                    <a:pt x="506" y="233"/>
                    <a:pt x="488" y="243"/>
                  </a:cubicBezTo>
                  <a:cubicBezTo>
                    <a:pt x="452" y="262"/>
                    <a:pt x="420" y="274"/>
                    <a:pt x="382" y="290"/>
                  </a:cubicBezTo>
                  <a:cubicBezTo>
                    <a:pt x="375" y="293"/>
                    <a:pt x="367" y="295"/>
                    <a:pt x="359" y="294"/>
                  </a:cubicBezTo>
                  <a:cubicBezTo>
                    <a:pt x="326" y="288"/>
                    <a:pt x="296" y="279"/>
                    <a:pt x="266" y="263"/>
                  </a:cubicBezTo>
                  <a:cubicBezTo>
                    <a:pt x="261" y="265"/>
                    <a:pt x="261" y="265"/>
                    <a:pt x="261" y="265"/>
                  </a:cubicBezTo>
                  <a:cubicBezTo>
                    <a:pt x="250" y="737"/>
                    <a:pt x="250" y="737"/>
                    <a:pt x="250" y="737"/>
                  </a:cubicBezTo>
                  <a:close/>
                  <a:moveTo>
                    <a:pt x="168" y="1"/>
                  </a:moveTo>
                  <a:cubicBezTo>
                    <a:pt x="205" y="1"/>
                    <a:pt x="234" y="33"/>
                    <a:pt x="233" y="72"/>
                  </a:cubicBezTo>
                  <a:cubicBezTo>
                    <a:pt x="233" y="111"/>
                    <a:pt x="202" y="158"/>
                    <a:pt x="165" y="157"/>
                  </a:cubicBezTo>
                  <a:cubicBezTo>
                    <a:pt x="128" y="156"/>
                    <a:pt x="99" y="109"/>
                    <a:pt x="99" y="70"/>
                  </a:cubicBezTo>
                  <a:cubicBezTo>
                    <a:pt x="100" y="31"/>
                    <a:pt x="131" y="0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xmlns="" id="{C70332EB-955D-446E-9641-AFC29469E0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5299" y="1108698"/>
              <a:ext cx="434124" cy="433758"/>
            </a:xfrm>
            <a:custGeom>
              <a:avLst/>
              <a:gdLst>
                <a:gd name="T0" fmla="*/ 388 w 502"/>
                <a:gd name="T1" fmla="*/ 388 h 502"/>
                <a:gd name="T2" fmla="*/ 383 w 502"/>
                <a:gd name="T3" fmla="*/ 335 h 502"/>
                <a:gd name="T4" fmla="*/ 334 w 502"/>
                <a:gd name="T5" fmla="*/ 426 h 502"/>
                <a:gd name="T6" fmla="*/ 445 w 502"/>
                <a:gd name="T7" fmla="*/ 251 h 502"/>
                <a:gd name="T8" fmla="*/ 393 w 502"/>
                <a:gd name="T9" fmla="*/ 214 h 502"/>
                <a:gd name="T10" fmla="*/ 392 w 502"/>
                <a:gd name="T11" fmla="*/ 297 h 502"/>
                <a:gd name="T12" fmla="*/ 430 w 502"/>
                <a:gd name="T13" fmla="*/ 176 h 502"/>
                <a:gd name="T14" fmla="*/ 332 w 502"/>
                <a:gd name="T15" fmla="*/ 75 h 502"/>
                <a:gd name="T16" fmla="*/ 385 w 502"/>
                <a:gd name="T17" fmla="*/ 176 h 502"/>
                <a:gd name="T18" fmla="*/ 72 w 502"/>
                <a:gd name="T19" fmla="*/ 176 h 502"/>
                <a:gd name="T20" fmla="*/ 150 w 502"/>
                <a:gd name="T21" fmla="*/ 117 h 502"/>
                <a:gd name="T22" fmla="*/ 114 w 502"/>
                <a:gd name="T23" fmla="*/ 114 h 502"/>
                <a:gd name="T24" fmla="*/ 165 w 502"/>
                <a:gd name="T25" fmla="*/ 176 h 502"/>
                <a:gd name="T26" fmla="*/ 236 w 502"/>
                <a:gd name="T27" fmla="*/ 71 h 502"/>
                <a:gd name="T28" fmla="*/ 165 w 502"/>
                <a:gd name="T29" fmla="*/ 176 h 502"/>
                <a:gd name="T30" fmla="*/ 345 w 502"/>
                <a:gd name="T31" fmla="*/ 176 h 502"/>
                <a:gd name="T32" fmla="*/ 274 w 502"/>
                <a:gd name="T33" fmla="*/ 71 h 502"/>
                <a:gd name="T34" fmla="*/ 354 w 502"/>
                <a:gd name="T35" fmla="*/ 214 h 502"/>
                <a:gd name="T36" fmla="*/ 274 w 502"/>
                <a:gd name="T37" fmla="*/ 297 h 502"/>
                <a:gd name="T38" fmla="*/ 357 w 502"/>
                <a:gd name="T39" fmla="*/ 252 h 502"/>
                <a:gd name="T40" fmla="*/ 236 w 502"/>
                <a:gd name="T41" fmla="*/ 214 h 502"/>
                <a:gd name="T42" fmla="*/ 153 w 502"/>
                <a:gd name="T43" fmla="*/ 252 h 502"/>
                <a:gd name="T44" fmla="*/ 236 w 502"/>
                <a:gd name="T45" fmla="*/ 297 h 502"/>
                <a:gd name="T46" fmla="*/ 118 w 502"/>
                <a:gd name="T47" fmla="*/ 214 h 502"/>
                <a:gd name="T48" fmla="*/ 57 w 502"/>
                <a:gd name="T49" fmla="*/ 251 h 502"/>
                <a:gd name="T50" fmla="*/ 119 w 502"/>
                <a:gd name="T51" fmla="*/ 297 h 502"/>
                <a:gd name="T52" fmla="*/ 118 w 502"/>
                <a:gd name="T53" fmla="*/ 214 h 502"/>
                <a:gd name="T54" fmla="*/ 274 w 502"/>
                <a:gd name="T55" fmla="*/ 335 h 502"/>
                <a:gd name="T56" fmla="*/ 328 w 502"/>
                <a:gd name="T57" fmla="*/ 367 h 502"/>
                <a:gd name="T58" fmla="*/ 236 w 502"/>
                <a:gd name="T59" fmla="*/ 335 h 502"/>
                <a:gd name="T60" fmla="*/ 182 w 502"/>
                <a:gd name="T61" fmla="*/ 367 h 502"/>
                <a:gd name="T62" fmla="*/ 236 w 502"/>
                <a:gd name="T63" fmla="*/ 335 h 502"/>
                <a:gd name="T64" fmla="*/ 77 w 502"/>
                <a:gd name="T65" fmla="*/ 335 h 502"/>
                <a:gd name="T66" fmla="*/ 181 w 502"/>
                <a:gd name="T67" fmla="*/ 431 h 502"/>
                <a:gd name="T68" fmla="*/ 128 w 502"/>
                <a:gd name="T69" fmla="*/ 335 h 502"/>
                <a:gd name="T70" fmla="*/ 251 w 502"/>
                <a:gd name="T71" fmla="*/ 502 h 502"/>
                <a:gd name="T72" fmla="*/ 0 w 502"/>
                <a:gd name="T73" fmla="*/ 251 h 502"/>
                <a:gd name="T74" fmla="*/ 251 w 502"/>
                <a:gd name="T75" fmla="*/ 0 h 502"/>
                <a:gd name="T76" fmla="*/ 502 w 502"/>
                <a:gd name="T77" fmla="*/ 25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2" h="502">
                  <a:moveTo>
                    <a:pt x="334" y="426"/>
                  </a:moveTo>
                  <a:cubicBezTo>
                    <a:pt x="355" y="416"/>
                    <a:pt x="373" y="403"/>
                    <a:pt x="388" y="388"/>
                  </a:cubicBezTo>
                  <a:cubicBezTo>
                    <a:pt x="403" y="373"/>
                    <a:pt x="416" y="354"/>
                    <a:pt x="425" y="335"/>
                  </a:cubicBezTo>
                  <a:cubicBezTo>
                    <a:pt x="383" y="335"/>
                    <a:pt x="383" y="335"/>
                    <a:pt x="383" y="335"/>
                  </a:cubicBezTo>
                  <a:cubicBezTo>
                    <a:pt x="377" y="352"/>
                    <a:pt x="370" y="370"/>
                    <a:pt x="362" y="385"/>
                  </a:cubicBezTo>
                  <a:cubicBezTo>
                    <a:pt x="354" y="400"/>
                    <a:pt x="345" y="413"/>
                    <a:pt x="334" y="426"/>
                  </a:cubicBezTo>
                  <a:close/>
                  <a:moveTo>
                    <a:pt x="439" y="297"/>
                  </a:moveTo>
                  <a:cubicBezTo>
                    <a:pt x="443" y="282"/>
                    <a:pt x="445" y="267"/>
                    <a:pt x="445" y="251"/>
                  </a:cubicBezTo>
                  <a:cubicBezTo>
                    <a:pt x="445" y="238"/>
                    <a:pt x="444" y="226"/>
                    <a:pt x="442" y="214"/>
                  </a:cubicBezTo>
                  <a:cubicBezTo>
                    <a:pt x="393" y="214"/>
                    <a:pt x="393" y="214"/>
                    <a:pt x="393" y="214"/>
                  </a:cubicBezTo>
                  <a:cubicBezTo>
                    <a:pt x="395" y="227"/>
                    <a:pt x="395" y="239"/>
                    <a:pt x="395" y="252"/>
                  </a:cubicBezTo>
                  <a:cubicBezTo>
                    <a:pt x="395" y="267"/>
                    <a:pt x="394" y="282"/>
                    <a:pt x="392" y="297"/>
                  </a:cubicBezTo>
                  <a:cubicBezTo>
                    <a:pt x="439" y="297"/>
                    <a:pt x="439" y="297"/>
                    <a:pt x="439" y="297"/>
                  </a:cubicBezTo>
                  <a:close/>
                  <a:moveTo>
                    <a:pt x="430" y="176"/>
                  </a:moveTo>
                  <a:cubicBezTo>
                    <a:pt x="420" y="153"/>
                    <a:pt x="406" y="132"/>
                    <a:pt x="388" y="114"/>
                  </a:cubicBezTo>
                  <a:cubicBezTo>
                    <a:pt x="372" y="98"/>
                    <a:pt x="353" y="84"/>
                    <a:pt x="332" y="75"/>
                  </a:cubicBezTo>
                  <a:cubicBezTo>
                    <a:pt x="343" y="88"/>
                    <a:pt x="353" y="102"/>
                    <a:pt x="361" y="117"/>
                  </a:cubicBezTo>
                  <a:cubicBezTo>
                    <a:pt x="371" y="135"/>
                    <a:pt x="379" y="155"/>
                    <a:pt x="385" y="176"/>
                  </a:cubicBezTo>
                  <a:cubicBezTo>
                    <a:pt x="430" y="176"/>
                    <a:pt x="430" y="176"/>
                    <a:pt x="430" y="176"/>
                  </a:cubicBezTo>
                  <a:close/>
                  <a:moveTo>
                    <a:pt x="72" y="176"/>
                  </a:moveTo>
                  <a:cubicBezTo>
                    <a:pt x="125" y="176"/>
                    <a:pt x="125" y="176"/>
                    <a:pt x="125" y="176"/>
                  </a:cubicBezTo>
                  <a:cubicBezTo>
                    <a:pt x="131" y="155"/>
                    <a:pt x="139" y="135"/>
                    <a:pt x="150" y="117"/>
                  </a:cubicBezTo>
                  <a:cubicBezTo>
                    <a:pt x="159" y="100"/>
                    <a:pt x="170" y="84"/>
                    <a:pt x="183" y="69"/>
                  </a:cubicBezTo>
                  <a:cubicBezTo>
                    <a:pt x="157" y="79"/>
                    <a:pt x="133" y="94"/>
                    <a:pt x="114" y="114"/>
                  </a:cubicBezTo>
                  <a:cubicBezTo>
                    <a:pt x="96" y="132"/>
                    <a:pt x="82" y="153"/>
                    <a:pt x="72" y="176"/>
                  </a:cubicBezTo>
                  <a:close/>
                  <a:moveTo>
                    <a:pt x="165" y="176"/>
                  </a:moveTo>
                  <a:cubicBezTo>
                    <a:pt x="236" y="176"/>
                    <a:pt x="236" y="176"/>
                    <a:pt x="236" y="176"/>
                  </a:cubicBezTo>
                  <a:cubicBezTo>
                    <a:pt x="236" y="71"/>
                    <a:pt x="236" y="71"/>
                    <a:pt x="236" y="71"/>
                  </a:cubicBezTo>
                  <a:cubicBezTo>
                    <a:pt x="215" y="88"/>
                    <a:pt x="197" y="110"/>
                    <a:pt x="183" y="135"/>
                  </a:cubicBezTo>
                  <a:cubicBezTo>
                    <a:pt x="176" y="148"/>
                    <a:pt x="170" y="162"/>
                    <a:pt x="165" y="176"/>
                  </a:cubicBezTo>
                  <a:close/>
                  <a:moveTo>
                    <a:pt x="274" y="176"/>
                  </a:moveTo>
                  <a:cubicBezTo>
                    <a:pt x="345" y="176"/>
                    <a:pt x="345" y="176"/>
                    <a:pt x="345" y="176"/>
                  </a:cubicBezTo>
                  <a:cubicBezTo>
                    <a:pt x="341" y="162"/>
                    <a:pt x="335" y="148"/>
                    <a:pt x="327" y="135"/>
                  </a:cubicBezTo>
                  <a:cubicBezTo>
                    <a:pt x="314" y="110"/>
                    <a:pt x="296" y="88"/>
                    <a:pt x="274" y="71"/>
                  </a:cubicBezTo>
                  <a:cubicBezTo>
                    <a:pt x="274" y="176"/>
                    <a:pt x="274" y="176"/>
                    <a:pt x="274" y="176"/>
                  </a:cubicBezTo>
                  <a:close/>
                  <a:moveTo>
                    <a:pt x="354" y="214"/>
                  </a:moveTo>
                  <a:cubicBezTo>
                    <a:pt x="274" y="214"/>
                    <a:pt x="274" y="214"/>
                    <a:pt x="274" y="214"/>
                  </a:cubicBezTo>
                  <a:cubicBezTo>
                    <a:pt x="274" y="297"/>
                    <a:pt x="274" y="297"/>
                    <a:pt x="274" y="297"/>
                  </a:cubicBezTo>
                  <a:cubicBezTo>
                    <a:pt x="353" y="297"/>
                    <a:pt x="353" y="297"/>
                    <a:pt x="353" y="297"/>
                  </a:cubicBezTo>
                  <a:cubicBezTo>
                    <a:pt x="356" y="282"/>
                    <a:pt x="357" y="267"/>
                    <a:pt x="357" y="252"/>
                  </a:cubicBezTo>
                  <a:cubicBezTo>
                    <a:pt x="357" y="239"/>
                    <a:pt x="356" y="227"/>
                    <a:pt x="354" y="214"/>
                  </a:cubicBezTo>
                  <a:close/>
                  <a:moveTo>
                    <a:pt x="236" y="214"/>
                  </a:moveTo>
                  <a:cubicBezTo>
                    <a:pt x="156" y="214"/>
                    <a:pt x="156" y="214"/>
                    <a:pt x="156" y="214"/>
                  </a:cubicBezTo>
                  <a:cubicBezTo>
                    <a:pt x="154" y="227"/>
                    <a:pt x="153" y="239"/>
                    <a:pt x="153" y="252"/>
                  </a:cubicBezTo>
                  <a:cubicBezTo>
                    <a:pt x="153" y="267"/>
                    <a:pt x="155" y="282"/>
                    <a:pt x="158" y="297"/>
                  </a:cubicBezTo>
                  <a:cubicBezTo>
                    <a:pt x="236" y="297"/>
                    <a:pt x="236" y="297"/>
                    <a:pt x="236" y="297"/>
                  </a:cubicBezTo>
                  <a:cubicBezTo>
                    <a:pt x="236" y="214"/>
                    <a:pt x="236" y="214"/>
                    <a:pt x="236" y="214"/>
                  </a:cubicBezTo>
                  <a:close/>
                  <a:moveTo>
                    <a:pt x="118" y="214"/>
                  </a:moveTo>
                  <a:cubicBezTo>
                    <a:pt x="61" y="214"/>
                    <a:pt x="61" y="214"/>
                    <a:pt x="61" y="214"/>
                  </a:cubicBezTo>
                  <a:cubicBezTo>
                    <a:pt x="59" y="226"/>
                    <a:pt x="57" y="238"/>
                    <a:pt x="57" y="251"/>
                  </a:cubicBezTo>
                  <a:cubicBezTo>
                    <a:pt x="57" y="267"/>
                    <a:pt x="59" y="282"/>
                    <a:pt x="63" y="297"/>
                  </a:cubicBezTo>
                  <a:cubicBezTo>
                    <a:pt x="119" y="297"/>
                    <a:pt x="119" y="297"/>
                    <a:pt x="119" y="297"/>
                  </a:cubicBezTo>
                  <a:cubicBezTo>
                    <a:pt x="116" y="282"/>
                    <a:pt x="115" y="267"/>
                    <a:pt x="115" y="252"/>
                  </a:cubicBezTo>
                  <a:cubicBezTo>
                    <a:pt x="115" y="239"/>
                    <a:pt x="116" y="227"/>
                    <a:pt x="118" y="214"/>
                  </a:cubicBezTo>
                  <a:close/>
                  <a:moveTo>
                    <a:pt x="342" y="335"/>
                  </a:moveTo>
                  <a:cubicBezTo>
                    <a:pt x="274" y="335"/>
                    <a:pt x="274" y="335"/>
                    <a:pt x="274" y="335"/>
                  </a:cubicBezTo>
                  <a:cubicBezTo>
                    <a:pt x="274" y="433"/>
                    <a:pt x="274" y="433"/>
                    <a:pt x="274" y="433"/>
                  </a:cubicBezTo>
                  <a:cubicBezTo>
                    <a:pt x="296" y="415"/>
                    <a:pt x="315" y="392"/>
                    <a:pt x="328" y="367"/>
                  </a:cubicBezTo>
                  <a:cubicBezTo>
                    <a:pt x="334" y="357"/>
                    <a:pt x="338" y="346"/>
                    <a:pt x="342" y="335"/>
                  </a:cubicBezTo>
                  <a:close/>
                  <a:moveTo>
                    <a:pt x="236" y="335"/>
                  </a:moveTo>
                  <a:cubicBezTo>
                    <a:pt x="168" y="335"/>
                    <a:pt x="168" y="335"/>
                    <a:pt x="168" y="335"/>
                  </a:cubicBezTo>
                  <a:cubicBezTo>
                    <a:pt x="172" y="346"/>
                    <a:pt x="177" y="357"/>
                    <a:pt x="182" y="367"/>
                  </a:cubicBezTo>
                  <a:cubicBezTo>
                    <a:pt x="196" y="392"/>
                    <a:pt x="214" y="415"/>
                    <a:pt x="236" y="433"/>
                  </a:cubicBezTo>
                  <a:cubicBezTo>
                    <a:pt x="236" y="335"/>
                    <a:pt x="236" y="335"/>
                    <a:pt x="236" y="335"/>
                  </a:cubicBezTo>
                  <a:close/>
                  <a:moveTo>
                    <a:pt x="128" y="335"/>
                  </a:moveTo>
                  <a:cubicBezTo>
                    <a:pt x="77" y="335"/>
                    <a:pt x="77" y="335"/>
                    <a:pt x="77" y="335"/>
                  </a:cubicBezTo>
                  <a:cubicBezTo>
                    <a:pt x="86" y="354"/>
                    <a:pt x="99" y="373"/>
                    <a:pt x="114" y="388"/>
                  </a:cubicBezTo>
                  <a:cubicBezTo>
                    <a:pt x="133" y="407"/>
                    <a:pt x="155" y="422"/>
                    <a:pt x="181" y="431"/>
                  </a:cubicBezTo>
                  <a:cubicBezTo>
                    <a:pt x="168" y="417"/>
                    <a:pt x="158" y="402"/>
                    <a:pt x="149" y="385"/>
                  </a:cubicBezTo>
                  <a:cubicBezTo>
                    <a:pt x="140" y="370"/>
                    <a:pt x="133" y="352"/>
                    <a:pt x="128" y="335"/>
                  </a:cubicBezTo>
                  <a:close/>
                  <a:moveTo>
                    <a:pt x="429" y="428"/>
                  </a:moveTo>
                  <a:cubicBezTo>
                    <a:pt x="383" y="474"/>
                    <a:pt x="321" y="502"/>
                    <a:pt x="251" y="502"/>
                  </a:cubicBezTo>
                  <a:cubicBezTo>
                    <a:pt x="182" y="502"/>
                    <a:pt x="119" y="474"/>
                    <a:pt x="74" y="428"/>
                  </a:cubicBezTo>
                  <a:cubicBezTo>
                    <a:pt x="28" y="383"/>
                    <a:pt x="0" y="320"/>
                    <a:pt x="0" y="251"/>
                  </a:cubicBezTo>
                  <a:cubicBezTo>
                    <a:pt x="0" y="182"/>
                    <a:pt x="28" y="119"/>
                    <a:pt x="74" y="73"/>
                  </a:cubicBezTo>
                  <a:cubicBezTo>
                    <a:pt x="119" y="28"/>
                    <a:pt x="182" y="0"/>
                    <a:pt x="251" y="0"/>
                  </a:cubicBezTo>
                  <a:cubicBezTo>
                    <a:pt x="321" y="0"/>
                    <a:pt x="383" y="28"/>
                    <a:pt x="429" y="73"/>
                  </a:cubicBezTo>
                  <a:cubicBezTo>
                    <a:pt x="474" y="119"/>
                    <a:pt x="502" y="182"/>
                    <a:pt x="502" y="251"/>
                  </a:cubicBezTo>
                  <a:cubicBezTo>
                    <a:pt x="502" y="320"/>
                    <a:pt x="474" y="383"/>
                    <a:pt x="429" y="4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" name="文本框 71">
            <a:extLst>
              <a:ext uri="{FF2B5EF4-FFF2-40B4-BE49-F238E27FC236}">
                <a16:creationId xmlns:a16="http://schemas.microsoft.com/office/drawing/2014/main" xmlns="" id="{301ED657-1512-4AB9-9BF6-3C77B95DA3C4}"/>
              </a:ext>
            </a:extLst>
          </p:cNvPr>
          <p:cNvSpPr txBox="1"/>
          <p:nvPr/>
        </p:nvSpPr>
        <p:spPr>
          <a:xfrm>
            <a:off x="1651580" y="3635528"/>
            <a:ext cx="169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E87071"/>
                </a:solidFill>
              </a:rPr>
              <a:t>识字课</a:t>
            </a:r>
            <a:endParaRPr lang="en-US" altLang="zh-CN" sz="2400" b="1" dirty="0">
              <a:solidFill>
                <a:srgbClr val="E87071"/>
              </a:solidFill>
            </a:endParaRPr>
          </a:p>
          <a:p>
            <a:r>
              <a:rPr lang="en-US" altLang="zh-CN" sz="2400" b="1" dirty="0" err="1">
                <a:solidFill>
                  <a:srgbClr val="00B0F0"/>
                </a:solidFill>
              </a:rPr>
              <a:t>趣味识字</a:t>
            </a:r>
            <a:endParaRPr lang="en-US" altLang="zh-CN" sz="2400" b="1" dirty="0">
              <a:solidFill>
                <a:srgbClr val="00B0F0"/>
              </a:solidFill>
            </a:endParaRPr>
          </a:p>
        </p:txBody>
      </p:sp>
      <p:graphicFrame>
        <p:nvGraphicFramePr>
          <p:cNvPr id="38" name="Group 3">
            <a:extLst>
              <a:ext uri="{FF2B5EF4-FFF2-40B4-BE49-F238E27FC236}">
                <a16:creationId xmlns:a16="http://schemas.microsoft.com/office/drawing/2014/main" xmlns="" id="{03ADDBF1-0227-4C39-9D1F-E3389F7AD4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5822031"/>
              </p:ext>
            </p:extLst>
          </p:nvPr>
        </p:nvGraphicFramePr>
        <p:xfrm>
          <a:off x="3864815" y="4316140"/>
          <a:ext cx="8034700" cy="1493838"/>
        </p:xfrm>
        <a:graphic>
          <a:graphicData uri="http://schemas.openxmlformats.org/drawingml/2006/table">
            <a:tbl>
              <a:tblPr/>
              <a:tblGrid>
                <a:gridCol w="20241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105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E8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趣味识字</a:t>
                      </a:r>
                    </a:p>
                  </a:txBody>
                  <a:tcPr marL="0" marR="0" marT="0" marB="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D494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一上</a:t>
                      </a:r>
                    </a:p>
                  </a:txBody>
                  <a:tcPr marL="0" marR="0" marT="0" marB="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D494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数字诗、课程表、反义词、时间词、亲属称谓、单位与职业</a:t>
                      </a:r>
                    </a:p>
                  </a:txBody>
                  <a:tcPr marL="0" marR="0" marT="0" marB="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D494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一下</a:t>
                      </a:r>
                    </a:p>
                  </a:txBody>
                  <a:tcPr marL="0" marR="0" marT="0" marB="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D494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天气词语、量词词组、身体器官、字族字谜、夏天事物、加一加减一减、卫生习惯</a:t>
                      </a:r>
                    </a:p>
                  </a:txBody>
                  <a:tcPr marL="0" marR="0" marT="0" marB="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9" name="表格 9">
            <a:extLst>
              <a:ext uri="{FF2B5EF4-FFF2-40B4-BE49-F238E27FC236}">
                <a16:creationId xmlns:a16="http://schemas.microsoft.com/office/drawing/2014/main" xmlns="" id="{A636A2CA-0702-44A8-848B-9E85B023D75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15" y="2012678"/>
            <a:ext cx="8047099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3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67578" y="2046795"/>
            <a:ext cx="3618999" cy="3617690"/>
            <a:chOff x="3603171" y="936171"/>
            <a:chExt cx="4985658" cy="4985658"/>
          </a:xfrm>
        </p:grpSpPr>
        <p:sp>
          <p:nvSpPr>
            <p:cNvPr id="3" name="椭圆 2"/>
            <p:cNvSpPr/>
            <p:nvPr/>
          </p:nvSpPr>
          <p:spPr>
            <a:xfrm>
              <a:off x="3852132" y="1185132"/>
              <a:ext cx="4487736" cy="4487736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3603171" y="936171"/>
              <a:ext cx="4985658" cy="4985658"/>
            </a:xfrm>
            <a:custGeom>
              <a:avLst/>
              <a:gdLst>
                <a:gd name="connsiteX0" fmla="*/ 2492829 w 4985658"/>
                <a:gd name="connsiteY0" fmla="*/ 248961 h 4985658"/>
                <a:gd name="connsiteX1" fmla="*/ 248961 w 4985658"/>
                <a:gd name="connsiteY1" fmla="*/ 2492829 h 4985658"/>
                <a:gd name="connsiteX2" fmla="*/ 2492829 w 4985658"/>
                <a:gd name="connsiteY2" fmla="*/ 4736697 h 4985658"/>
                <a:gd name="connsiteX3" fmla="*/ 4736697 w 4985658"/>
                <a:gd name="connsiteY3" fmla="*/ 2492829 h 4985658"/>
                <a:gd name="connsiteX4" fmla="*/ 2492829 w 4985658"/>
                <a:gd name="connsiteY4" fmla="*/ 248961 h 4985658"/>
                <a:gd name="connsiteX5" fmla="*/ 2492829 w 4985658"/>
                <a:gd name="connsiteY5" fmla="*/ 0 h 4985658"/>
                <a:gd name="connsiteX6" fmla="*/ 4985658 w 4985658"/>
                <a:gd name="connsiteY6" fmla="*/ 2492829 h 4985658"/>
                <a:gd name="connsiteX7" fmla="*/ 2492829 w 4985658"/>
                <a:gd name="connsiteY7" fmla="*/ 4985658 h 4985658"/>
                <a:gd name="connsiteX8" fmla="*/ 0 w 4985658"/>
                <a:gd name="connsiteY8" fmla="*/ 2492829 h 4985658"/>
                <a:gd name="connsiteX9" fmla="*/ 2492829 w 4985658"/>
                <a:gd name="connsiteY9" fmla="*/ 0 h 498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85658" h="4985658">
                  <a:moveTo>
                    <a:pt x="2492829" y="248961"/>
                  </a:moveTo>
                  <a:cubicBezTo>
                    <a:pt x="1253575" y="248961"/>
                    <a:pt x="248961" y="1253575"/>
                    <a:pt x="248961" y="2492829"/>
                  </a:cubicBezTo>
                  <a:cubicBezTo>
                    <a:pt x="248961" y="3732083"/>
                    <a:pt x="1253575" y="4736697"/>
                    <a:pt x="2492829" y="4736697"/>
                  </a:cubicBezTo>
                  <a:cubicBezTo>
                    <a:pt x="3732083" y="4736697"/>
                    <a:pt x="4736697" y="3732083"/>
                    <a:pt x="4736697" y="2492829"/>
                  </a:cubicBezTo>
                  <a:cubicBezTo>
                    <a:pt x="4736697" y="1253575"/>
                    <a:pt x="3732083" y="248961"/>
                    <a:pt x="2492829" y="248961"/>
                  </a:cubicBezTo>
                  <a:close/>
                  <a:moveTo>
                    <a:pt x="2492829" y="0"/>
                  </a:moveTo>
                  <a:cubicBezTo>
                    <a:pt x="3869580" y="0"/>
                    <a:pt x="4985658" y="1116078"/>
                    <a:pt x="4985658" y="2492829"/>
                  </a:cubicBezTo>
                  <a:cubicBezTo>
                    <a:pt x="4985658" y="3869580"/>
                    <a:pt x="3869580" y="4985658"/>
                    <a:pt x="2492829" y="4985658"/>
                  </a:cubicBezTo>
                  <a:cubicBezTo>
                    <a:pt x="1116078" y="4985658"/>
                    <a:pt x="0" y="3869580"/>
                    <a:pt x="0" y="2492829"/>
                  </a:cubicBezTo>
                  <a:cubicBezTo>
                    <a:pt x="0" y="1116078"/>
                    <a:pt x="1116078" y="0"/>
                    <a:pt x="249282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016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603171" y="936171"/>
              <a:ext cx="4985658" cy="4985658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47039" y="2626046"/>
            <a:ext cx="2460076" cy="2459187"/>
            <a:chOff x="3860800" y="1193800"/>
            <a:chExt cx="4470400" cy="4470400"/>
          </a:xfrm>
        </p:grpSpPr>
        <p:sp>
          <p:nvSpPr>
            <p:cNvPr id="7" name="椭圆 6"/>
            <p:cNvSpPr/>
            <p:nvPr/>
          </p:nvSpPr>
          <p:spPr>
            <a:xfrm>
              <a:off x="3860800" y="1193800"/>
              <a:ext cx="4470400" cy="44704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92100" dist="114300" dir="2700000" algn="tl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223657" y="1556657"/>
              <a:ext cx="3744686" cy="3744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52400" dist="254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本框 27"/>
            <p:cNvSpPr txBox="1"/>
            <p:nvPr/>
          </p:nvSpPr>
          <p:spPr>
            <a:xfrm>
              <a:off x="5684592" y="1756308"/>
              <a:ext cx="817556" cy="727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</a:rPr>
                <a:t>12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文本框 28"/>
            <p:cNvSpPr txBox="1"/>
            <p:nvPr/>
          </p:nvSpPr>
          <p:spPr>
            <a:xfrm>
              <a:off x="5788304" y="4454468"/>
              <a:ext cx="605484" cy="727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</a:rPr>
                <a:t>6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文本框 31"/>
            <p:cNvSpPr txBox="1"/>
            <p:nvPr/>
          </p:nvSpPr>
          <p:spPr>
            <a:xfrm>
              <a:off x="4416181" y="3084183"/>
              <a:ext cx="621999" cy="727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</a:rPr>
                <a:t>9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2" name="文本框 36"/>
            <p:cNvSpPr txBox="1"/>
            <p:nvPr/>
          </p:nvSpPr>
          <p:spPr>
            <a:xfrm>
              <a:off x="7218096" y="3097189"/>
              <a:ext cx="596771" cy="727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</a:rPr>
                <a:t>3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 rot="-900000">
              <a:off x="5915667" y="1984289"/>
              <a:ext cx="76000" cy="1862122"/>
            </a:xfrm>
            <a:custGeom>
              <a:avLst/>
              <a:gdLst>
                <a:gd name="connsiteX0" fmla="*/ 0 w 122399"/>
                <a:gd name="connsiteY0" fmla="*/ 2073869 h 2726332"/>
                <a:gd name="connsiteX1" fmla="*/ 4810 w 122399"/>
                <a:gd name="connsiteY1" fmla="*/ 1819901 h 2726332"/>
                <a:gd name="connsiteX2" fmla="*/ 8318 w 122399"/>
                <a:gd name="connsiteY2" fmla="*/ 1764433 h 2726332"/>
                <a:gd name="connsiteX3" fmla="*/ 61200 w 122399"/>
                <a:gd name="connsiteY3" fmla="*/ 0 h 2726332"/>
                <a:gd name="connsiteX4" fmla="*/ 114082 w 122399"/>
                <a:gd name="connsiteY4" fmla="*/ 1764436 h 2726332"/>
                <a:gd name="connsiteX5" fmla="*/ 117589 w 122399"/>
                <a:gd name="connsiteY5" fmla="*/ 1819901 h 2726332"/>
                <a:gd name="connsiteX6" fmla="*/ 122399 w 122399"/>
                <a:gd name="connsiteY6" fmla="*/ 2073869 h 2726332"/>
                <a:gd name="connsiteX7" fmla="*/ 61200 w 122399"/>
                <a:gd name="connsiteY7" fmla="*/ 2726332 h 2726332"/>
                <a:gd name="connsiteX8" fmla="*/ 0 w 122399"/>
                <a:gd name="connsiteY8" fmla="*/ 2073869 h 272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9" h="2726332">
                  <a:moveTo>
                    <a:pt x="0" y="2073869"/>
                  </a:moveTo>
                  <a:cubicBezTo>
                    <a:pt x="0" y="1983782"/>
                    <a:pt x="1713" y="1897960"/>
                    <a:pt x="4810" y="1819901"/>
                  </a:cubicBezTo>
                  <a:lnTo>
                    <a:pt x="8318" y="1764433"/>
                  </a:lnTo>
                  <a:lnTo>
                    <a:pt x="61200" y="0"/>
                  </a:lnTo>
                  <a:lnTo>
                    <a:pt x="114082" y="1764436"/>
                  </a:lnTo>
                  <a:lnTo>
                    <a:pt x="117589" y="1819901"/>
                  </a:lnTo>
                  <a:cubicBezTo>
                    <a:pt x="120686" y="1897960"/>
                    <a:pt x="122399" y="1983782"/>
                    <a:pt x="122399" y="2073869"/>
                  </a:cubicBezTo>
                  <a:cubicBezTo>
                    <a:pt x="122399" y="2434214"/>
                    <a:pt x="94999" y="2726332"/>
                    <a:pt x="61200" y="2726332"/>
                  </a:cubicBezTo>
                  <a:cubicBezTo>
                    <a:pt x="27401" y="2726332"/>
                    <a:pt x="0" y="2434214"/>
                    <a:pt x="0" y="20738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5400000">
              <a:off x="6297925" y="2729480"/>
              <a:ext cx="69091" cy="1399040"/>
            </a:xfrm>
            <a:custGeom>
              <a:avLst/>
              <a:gdLst>
                <a:gd name="connsiteX0" fmla="*/ 0 w 122399"/>
                <a:gd name="connsiteY0" fmla="*/ 2073869 h 2726332"/>
                <a:gd name="connsiteX1" fmla="*/ 4810 w 122399"/>
                <a:gd name="connsiteY1" fmla="*/ 1819901 h 2726332"/>
                <a:gd name="connsiteX2" fmla="*/ 8318 w 122399"/>
                <a:gd name="connsiteY2" fmla="*/ 1764433 h 2726332"/>
                <a:gd name="connsiteX3" fmla="*/ 61200 w 122399"/>
                <a:gd name="connsiteY3" fmla="*/ 0 h 2726332"/>
                <a:gd name="connsiteX4" fmla="*/ 114082 w 122399"/>
                <a:gd name="connsiteY4" fmla="*/ 1764436 h 2726332"/>
                <a:gd name="connsiteX5" fmla="*/ 117589 w 122399"/>
                <a:gd name="connsiteY5" fmla="*/ 1819901 h 2726332"/>
                <a:gd name="connsiteX6" fmla="*/ 122399 w 122399"/>
                <a:gd name="connsiteY6" fmla="*/ 2073869 h 2726332"/>
                <a:gd name="connsiteX7" fmla="*/ 61200 w 122399"/>
                <a:gd name="connsiteY7" fmla="*/ 2726332 h 2726332"/>
                <a:gd name="connsiteX8" fmla="*/ 0 w 122399"/>
                <a:gd name="connsiteY8" fmla="*/ 2073869 h 272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9" h="2726332">
                  <a:moveTo>
                    <a:pt x="0" y="2073869"/>
                  </a:moveTo>
                  <a:cubicBezTo>
                    <a:pt x="0" y="1983782"/>
                    <a:pt x="1713" y="1897960"/>
                    <a:pt x="4810" y="1819901"/>
                  </a:cubicBezTo>
                  <a:lnTo>
                    <a:pt x="8318" y="1764433"/>
                  </a:lnTo>
                  <a:lnTo>
                    <a:pt x="61200" y="0"/>
                  </a:lnTo>
                  <a:lnTo>
                    <a:pt x="114082" y="1764436"/>
                  </a:lnTo>
                  <a:lnTo>
                    <a:pt x="117589" y="1819901"/>
                  </a:lnTo>
                  <a:cubicBezTo>
                    <a:pt x="120686" y="1897960"/>
                    <a:pt x="122399" y="1983782"/>
                    <a:pt x="122399" y="2073869"/>
                  </a:cubicBezTo>
                  <a:cubicBezTo>
                    <a:pt x="122399" y="2434214"/>
                    <a:pt x="94999" y="2726332"/>
                    <a:pt x="61200" y="2726332"/>
                  </a:cubicBezTo>
                  <a:cubicBezTo>
                    <a:pt x="27401" y="2726332"/>
                    <a:pt x="0" y="2434214"/>
                    <a:pt x="0" y="20738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029858" y="3362853"/>
              <a:ext cx="132297" cy="132297"/>
              <a:chOff x="8936533" y="2738955"/>
              <a:chExt cx="211667" cy="211667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8936533" y="2738955"/>
                <a:ext cx="211667" cy="211667"/>
              </a:xfrm>
              <a:prstGeom prst="ellipse">
                <a:avLst/>
              </a:prstGeom>
              <a:solidFill>
                <a:srgbClr val="E456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8982254" y="2786595"/>
                <a:ext cx="116410" cy="1164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椭圆 15"/>
            <p:cNvSpPr/>
            <p:nvPr/>
          </p:nvSpPr>
          <p:spPr>
            <a:xfrm rot="18000000">
              <a:off x="5335147" y="3019241"/>
              <a:ext cx="1991334" cy="16024"/>
            </a:xfrm>
            <a:prstGeom prst="ellipse">
              <a:avLst/>
            </a:prstGeom>
            <a:solidFill>
              <a:srgbClr val="E45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222642" y="1556657"/>
              <a:ext cx="3744343" cy="3751986"/>
            </a:xfrm>
            <a:prstGeom prst="ellipse">
              <a:avLst/>
            </a:prstGeom>
            <a:gradFill flip="none" rotWithShape="1">
              <a:gsLst>
                <a:gs pos="50000">
                  <a:schemeClr val="tx1">
                    <a:alpha val="4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tx1">
                    <a:alpha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 rot="19800000" flipH="1">
              <a:off x="4224759" y="1557843"/>
              <a:ext cx="3742484" cy="3742315"/>
            </a:xfrm>
            <a:custGeom>
              <a:avLst/>
              <a:gdLst>
                <a:gd name="connsiteX0" fmla="*/ 2728883 w 3742484"/>
                <a:gd name="connsiteY0" fmla="*/ 3343109 h 3742315"/>
                <a:gd name="connsiteX1" fmla="*/ 2717169 w 3742484"/>
                <a:gd name="connsiteY1" fmla="*/ 3349872 h 3742315"/>
                <a:gd name="connsiteX2" fmla="*/ 2710573 w 3742484"/>
                <a:gd name="connsiteY2" fmla="*/ 3374489 h 3742315"/>
                <a:gd name="connsiteX3" fmla="*/ 2785153 w 3742484"/>
                <a:gd name="connsiteY3" fmla="*/ 3503665 h 3742315"/>
                <a:gd name="connsiteX4" fmla="*/ 2807242 w 3742484"/>
                <a:gd name="connsiteY4" fmla="*/ 3492357 h 3742315"/>
                <a:gd name="connsiteX5" fmla="*/ 2828080 w 3742484"/>
                <a:gd name="connsiteY5" fmla="*/ 3478881 h 3742315"/>
                <a:gd name="connsiteX6" fmla="*/ 2753500 w 3742484"/>
                <a:gd name="connsiteY6" fmla="*/ 3349705 h 3742315"/>
                <a:gd name="connsiteX7" fmla="*/ 2728883 w 3742484"/>
                <a:gd name="connsiteY7" fmla="*/ 3343109 h 3742315"/>
                <a:gd name="connsiteX8" fmla="*/ 3360899 w 3742484"/>
                <a:gd name="connsiteY8" fmla="*/ 2708687 h 3742315"/>
                <a:gd name="connsiteX9" fmla="*/ 3349956 w 3742484"/>
                <a:gd name="connsiteY9" fmla="*/ 2717084 h 3742315"/>
                <a:gd name="connsiteX10" fmla="*/ 3343194 w 3742484"/>
                <a:gd name="connsiteY10" fmla="*/ 2728797 h 3742315"/>
                <a:gd name="connsiteX11" fmla="*/ 3349790 w 3742484"/>
                <a:gd name="connsiteY11" fmla="*/ 2753415 h 3742315"/>
                <a:gd name="connsiteX12" fmla="*/ 3479320 w 3742484"/>
                <a:gd name="connsiteY12" fmla="*/ 2828199 h 3742315"/>
                <a:gd name="connsiteX13" fmla="*/ 3503148 w 3742484"/>
                <a:gd name="connsiteY13" fmla="*/ 2784719 h 3742315"/>
                <a:gd name="connsiteX14" fmla="*/ 3374574 w 3742484"/>
                <a:gd name="connsiteY14" fmla="*/ 2710487 h 3742315"/>
                <a:gd name="connsiteX15" fmla="*/ 3360899 w 3742484"/>
                <a:gd name="connsiteY15" fmla="*/ 2708687 h 3742315"/>
                <a:gd name="connsiteX16" fmla="*/ 1851736 w 3742484"/>
                <a:gd name="connsiteY16" fmla="*/ 3580002 h 3742315"/>
                <a:gd name="connsiteX17" fmla="*/ 1846458 w 3742484"/>
                <a:gd name="connsiteY17" fmla="*/ 3592745 h 3742315"/>
                <a:gd name="connsiteX18" fmla="*/ 1846458 w 3742484"/>
                <a:gd name="connsiteY18" fmla="*/ 3741210 h 3742315"/>
                <a:gd name="connsiteX19" fmla="*/ 1896026 w 3742484"/>
                <a:gd name="connsiteY19" fmla="*/ 3742315 h 3742315"/>
                <a:gd name="connsiteX20" fmla="*/ 1896026 w 3742484"/>
                <a:gd name="connsiteY20" fmla="*/ 3592745 h 3742315"/>
                <a:gd name="connsiteX21" fmla="*/ 1878005 w 3742484"/>
                <a:gd name="connsiteY21" fmla="*/ 3574724 h 3742315"/>
                <a:gd name="connsiteX22" fmla="*/ 1864480 w 3742484"/>
                <a:gd name="connsiteY22" fmla="*/ 3574724 h 3742315"/>
                <a:gd name="connsiteX23" fmla="*/ 1851736 w 3742484"/>
                <a:gd name="connsiteY23" fmla="*/ 3580002 h 3742315"/>
                <a:gd name="connsiteX24" fmla="*/ 999927 w 3742484"/>
                <a:gd name="connsiteY24" fmla="*/ 3341307 h 3742315"/>
                <a:gd name="connsiteX25" fmla="*/ 988985 w 3742484"/>
                <a:gd name="connsiteY25" fmla="*/ 3349703 h 3742315"/>
                <a:gd name="connsiteX26" fmla="*/ 914158 w 3742484"/>
                <a:gd name="connsiteY26" fmla="*/ 3479308 h 3742315"/>
                <a:gd name="connsiteX27" fmla="*/ 957640 w 3742484"/>
                <a:gd name="connsiteY27" fmla="*/ 3503132 h 3742315"/>
                <a:gd name="connsiteX28" fmla="*/ 1031912 w 3742484"/>
                <a:gd name="connsiteY28" fmla="*/ 3374488 h 3742315"/>
                <a:gd name="connsiteX29" fmla="*/ 1025316 w 3742484"/>
                <a:gd name="connsiteY29" fmla="*/ 3349870 h 3742315"/>
                <a:gd name="connsiteX30" fmla="*/ 1013602 w 3742484"/>
                <a:gd name="connsiteY30" fmla="*/ 3343108 h 3742315"/>
                <a:gd name="connsiteX31" fmla="*/ 999927 w 3742484"/>
                <a:gd name="connsiteY31" fmla="*/ 3341307 h 3742315"/>
                <a:gd name="connsiteX32" fmla="*/ 3580087 w 3742484"/>
                <a:gd name="connsiteY32" fmla="*/ 1851651 h 3742315"/>
                <a:gd name="connsiteX33" fmla="*/ 3574809 w 3742484"/>
                <a:gd name="connsiteY33" fmla="*/ 1864394 h 3742315"/>
                <a:gd name="connsiteX34" fmla="*/ 3574809 w 3742484"/>
                <a:gd name="connsiteY34" fmla="*/ 1877920 h 3742315"/>
                <a:gd name="connsiteX35" fmla="*/ 3592830 w 3742484"/>
                <a:gd name="connsiteY35" fmla="*/ 1895941 h 3742315"/>
                <a:gd name="connsiteX36" fmla="*/ 3741375 w 3742484"/>
                <a:gd name="connsiteY36" fmla="*/ 1895941 h 3742315"/>
                <a:gd name="connsiteX37" fmla="*/ 3742484 w 3742484"/>
                <a:gd name="connsiteY37" fmla="*/ 1846373 h 3742315"/>
                <a:gd name="connsiteX38" fmla="*/ 3592830 w 3742484"/>
                <a:gd name="connsiteY38" fmla="*/ 1846373 h 3742315"/>
                <a:gd name="connsiteX39" fmla="*/ 3580087 w 3742484"/>
                <a:gd name="connsiteY39" fmla="*/ 1851651 h 3742315"/>
                <a:gd name="connsiteX40" fmla="*/ 3349789 w 3742484"/>
                <a:gd name="connsiteY40" fmla="*/ 988899 h 3742315"/>
                <a:gd name="connsiteX41" fmla="*/ 3343193 w 3742484"/>
                <a:gd name="connsiteY41" fmla="*/ 1013517 h 3742315"/>
                <a:gd name="connsiteX42" fmla="*/ 3349956 w 3742484"/>
                <a:gd name="connsiteY42" fmla="*/ 1025230 h 3742315"/>
                <a:gd name="connsiteX43" fmla="*/ 3374573 w 3742484"/>
                <a:gd name="connsiteY43" fmla="*/ 1031827 h 3742315"/>
                <a:gd name="connsiteX44" fmla="*/ 3503899 w 3742484"/>
                <a:gd name="connsiteY44" fmla="*/ 957161 h 3742315"/>
                <a:gd name="connsiteX45" fmla="*/ 3492591 w 3742484"/>
                <a:gd name="connsiteY45" fmla="*/ 935071 h 3742315"/>
                <a:gd name="connsiteX46" fmla="*/ 3479115 w 3742484"/>
                <a:gd name="connsiteY46" fmla="*/ 914233 h 3742315"/>
                <a:gd name="connsiteX47" fmla="*/ 367911 w 3742484"/>
                <a:gd name="connsiteY47" fmla="*/ 2710487 h 3742315"/>
                <a:gd name="connsiteX48" fmla="*/ 238585 w 3742484"/>
                <a:gd name="connsiteY48" fmla="*/ 2785154 h 3742315"/>
                <a:gd name="connsiteX49" fmla="*/ 249894 w 3742484"/>
                <a:gd name="connsiteY49" fmla="*/ 2807243 h 3742315"/>
                <a:gd name="connsiteX50" fmla="*/ 263369 w 3742484"/>
                <a:gd name="connsiteY50" fmla="*/ 2828081 h 3742315"/>
                <a:gd name="connsiteX51" fmla="*/ 392695 w 3742484"/>
                <a:gd name="connsiteY51" fmla="*/ 2753415 h 3742315"/>
                <a:gd name="connsiteX52" fmla="*/ 399292 w 3742484"/>
                <a:gd name="connsiteY52" fmla="*/ 2728797 h 3742315"/>
                <a:gd name="connsiteX53" fmla="*/ 392529 w 3742484"/>
                <a:gd name="connsiteY53" fmla="*/ 2717084 h 3742315"/>
                <a:gd name="connsiteX54" fmla="*/ 367911 w 3742484"/>
                <a:gd name="connsiteY54" fmla="*/ 2710487 h 3742315"/>
                <a:gd name="connsiteX55" fmla="*/ 2784845 w 3742484"/>
                <a:gd name="connsiteY55" fmla="*/ 239183 h 3742315"/>
                <a:gd name="connsiteX56" fmla="*/ 2710573 w 3742484"/>
                <a:gd name="connsiteY56" fmla="*/ 367826 h 3742315"/>
                <a:gd name="connsiteX57" fmla="*/ 2717169 w 3742484"/>
                <a:gd name="connsiteY57" fmla="*/ 392443 h 3742315"/>
                <a:gd name="connsiteX58" fmla="*/ 2728883 w 3742484"/>
                <a:gd name="connsiteY58" fmla="*/ 399207 h 3742315"/>
                <a:gd name="connsiteX59" fmla="*/ 2753500 w 3742484"/>
                <a:gd name="connsiteY59" fmla="*/ 392610 h 3742315"/>
                <a:gd name="connsiteX60" fmla="*/ 2828327 w 3742484"/>
                <a:gd name="connsiteY60" fmla="*/ 263006 h 3742315"/>
                <a:gd name="connsiteX61" fmla="*/ 1109 w 3742484"/>
                <a:gd name="connsiteY61" fmla="*/ 1846373 h 3742315"/>
                <a:gd name="connsiteX62" fmla="*/ 0 w 3742484"/>
                <a:gd name="connsiteY62" fmla="*/ 1895941 h 3742315"/>
                <a:gd name="connsiteX63" fmla="*/ 149655 w 3742484"/>
                <a:gd name="connsiteY63" fmla="*/ 1895941 h 3742315"/>
                <a:gd name="connsiteX64" fmla="*/ 167676 w 3742484"/>
                <a:gd name="connsiteY64" fmla="*/ 1877920 h 3742315"/>
                <a:gd name="connsiteX65" fmla="*/ 167676 w 3742484"/>
                <a:gd name="connsiteY65" fmla="*/ 1864394 h 3742315"/>
                <a:gd name="connsiteX66" fmla="*/ 149655 w 3742484"/>
                <a:gd name="connsiteY66" fmla="*/ 1846373 h 3742315"/>
                <a:gd name="connsiteX67" fmla="*/ 1846459 w 3742484"/>
                <a:gd name="connsiteY67" fmla="*/ 0 h 3742315"/>
                <a:gd name="connsiteX68" fmla="*/ 1846459 w 3742484"/>
                <a:gd name="connsiteY68" fmla="*/ 149569 h 3742315"/>
                <a:gd name="connsiteX69" fmla="*/ 1864480 w 3742484"/>
                <a:gd name="connsiteY69" fmla="*/ 167590 h 3742315"/>
                <a:gd name="connsiteX70" fmla="*/ 1878005 w 3742484"/>
                <a:gd name="connsiteY70" fmla="*/ 167590 h 3742315"/>
                <a:gd name="connsiteX71" fmla="*/ 1896027 w 3742484"/>
                <a:gd name="connsiteY71" fmla="*/ 149569 h 3742315"/>
                <a:gd name="connsiteX72" fmla="*/ 1896027 w 3742484"/>
                <a:gd name="connsiteY72" fmla="*/ 1105 h 3742315"/>
                <a:gd name="connsiteX73" fmla="*/ 263165 w 3742484"/>
                <a:gd name="connsiteY73" fmla="*/ 914115 h 3742315"/>
                <a:gd name="connsiteX74" fmla="*/ 239337 w 3742484"/>
                <a:gd name="connsiteY74" fmla="*/ 957595 h 3742315"/>
                <a:gd name="connsiteX75" fmla="*/ 367911 w 3742484"/>
                <a:gd name="connsiteY75" fmla="*/ 1031827 h 3742315"/>
                <a:gd name="connsiteX76" fmla="*/ 392529 w 3742484"/>
                <a:gd name="connsiteY76" fmla="*/ 1025230 h 3742315"/>
                <a:gd name="connsiteX77" fmla="*/ 399291 w 3742484"/>
                <a:gd name="connsiteY77" fmla="*/ 1013517 h 3742315"/>
                <a:gd name="connsiteX78" fmla="*/ 392695 w 3742484"/>
                <a:gd name="connsiteY78" fmla="*/ 988899 h 3742315"/>
                <a:gd name="connsiteX79" fmla="*/ 935242 w 3742484"/>
                <a:gd name="connsiteY79" fmla="*/ 249958 h 3742315"/>
                <a:gd name="connsiteX80" fmla="*/ 914404 w 3742484"/>
                <a:gd name="connsiteY80" fmla="*/ 263434 h 3742315"/>
                <a:gd name="connsiteX81" fmla="*/ 988985 w 3742484"/>
                <a:gd name="connsiteY81" fmla="*/ 392612 h 3742315"/>
                <a:gd name="connsiteX82" fmla="*/ 1013602 w 3742484"/>
                <a:gd name="connsiteY82" fmla="*/ 399208 h 3742315"/>
                <a:gd name="connsiteX83" fmla="*/ 1025316 w 3742484"/>
                <a:gd name="connsiteY83" fmla="*/ 392445 h 3742315"/>
                <a:gd name="connsiteX84" fmla="*/ 1031912 w 3742484"/>
                <a:gd name="connsiteY84" fmla="*/ 367828 h 3742315"/>
                <a:gd name="connsiteX85" fmla="*/ 957331 w 3742484"/>
                <a:gd name="connsiteY85" fmla="*/ 238650 h 374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742484" h="3742315">
                  <a:moveTo>
                    <a:pt x="2728883" y="3343109"/>
                  </a:moveTo>
                  <a:lnTo>
                    <a:pt x="2717169" y="3349872"/>
                  </a:lnTo>
                  <a:cubicBezTo>
                    <a:pt x="2708549" y="3354848"/>
                    <a:pt x="2705596" y="3365869"/>
                    <a:pt x="2710573" y="3374489"/>
                  </a:cubicBezTo>
                  <a:lnTo>
                    <a:pt x="2785153" y="3503665"/>
                  </a:lnTo>
                  <a:lnTo>
                    <a:pt x="2807242" y="3492357"/>
                  </a:lnTo>
                  <a:lnTo>
                    <a:pt x="2828080" y="3478881"/>
                  </a:lnTo>
                  <a:lnTo>
                    <a:pt x="2753500" y="3349705"/>
                  </a:lnTo>
                  <a:cubicBezTo>
                    <a:pt x="2748523" y="3341085"/>
                    <a:pt x="2737502" y="3338132"/>
                    <a:pt x="2728883" y="3343109"/>
                  </a:cubicBezTo>
                  <a:close/>
                  <a:moveTo>
                    <a:pt x="3360899" y="2708687"/>
                  </a:moveTo>
                  <a:cubicBezTo>
                    <a:pt x="3356444" y="2709881"/>
                    <a:pt x="3352445" y="2712774"/>
                    <a:pt x="3349956" y="2717084"/>
                  </a:cubicBezTo>
                  <a:lnTo>
                    <a:pt x="3343194" y="2728797"/>
                  </a:lnTo>
                  <a:cubicBezTo>
                    <a:pt x="3338217" y="2737417"/>
                    <a:pt x="3341170" y="2748438"/>
                    <a:pt x="3349790" y="2753415"/>
                  </a:cubicBezTo>
                  <a:lnTo>
                    <a:pt x="3479320" y="2828199"/>
                  </a:lnTo>
                  <a:lnTo>
                    <a:pt x="3503148" y="2784719"/>
                  </a:lnTo>
                  <a:lnTo>
                    <a:pt x="3374574" y="2710487"/>
                  </a:lnTo>
                  <a:cubicBezTo>
                    <a:pt x="3370264" y="2707999"/>
                    <a:pt x="3365354" y="2707493"/>
                    <a:pt x="3360899" y="2708687"/>
                  </a:cubicBezTo>
                  <a:close/>
                  <a:moveTo>
                    <a:pt x="1851736" y="3580002"/>
                  </a:moveTo>
                  <a:cubicBezTo>
                    <a:pt x="1848475" y="3583264"/>
                    <a:pt x="1846458" y="3587769"/>
                    <a:pt x="1846458" y="3592745"/>
                  </a:cubicBezTo>
                  <a:lnTo>
                    <a:pt x="1846458" y="3741210"/>
                  </a:lnTo>
                  <a:lnTo>
                    <a:pt x="1896026" y="3742315"/>
                  </a:lnTo>
                  <a:lnTo>
                    <a:pt x="1896026" y="3592745"/>
                  </a:lnTo>
                  <a:cubicBezTo>
                    <a:pt x="1896026" y="3582792"/>
                    <a:pt x="1887958" y="3574724"/>
                    <a:pt x="1878005" y="3574724"/>
                  </a:cubicBezTo>
                  <a:lnTo>
                    <a:pt x="1864480" y="3574724"/>
                  </a:lnTo>
                  <a:cubicBezTo>
                    <a:pt x="1859503" y="3574725"/>
                    <a:pt x="1854998" y="3576741"/>
                    <a:pt x="1851736" y="3580002"/>
                  </a:cubicBezTo>
                  <a:close/>
                  <a:moveTo>
                    <a:pt x="999927" y="3341307"/>
                  </a:moveTo>
                  <a:cubicBezTo>
                    <a:pt x="995473" y="3342501"/>
                    <a:pt x="991473" y="3345393"/>
                    <a:pt x="988985" y="3349703"/>
                  </a:cubicBezTo>
                  <a:lnTo>
                    <a:pt x="914158" y="3479308"/>
                  </a:lnTo>
                  <a:lnTo>
                    <a:pt x="957640" y="3503132"/>
                  </a:lnTo>
                  <a:lnTo>
                    <a:pt x="1031912" y="3374488"/>
                  </a:lnTo>
                  <a:cubicBezTo>
                    <a:pt x="1036889" y="3365868"/>
                    <a:pt x="1033935" y="3354847"/>
                    <a:pt x="1025316" y="3349870"/>
                  </a:cubicBezTo>
                  <a:lnTo>
                    <a:pt x="1013602" y="3343108"/>
                  </a:lnTo>
                  <a:cubicBezTo>
                    <a:pt x="1009292" y="3340620"/>
                    <a:pt x="1004382" y="3340113"/>
                    <a:pt x="999927" y="3341307"/>
                  </a:cubicBezTo>
                  <a:close/>
                  <a:moveTo>
                    <a:pt x="3580087" y="1851651"/>
                  </a:moveTo>
                  <a:cubicBezTo>
                    <a:pt x="3576826" y="1854912"/>
                    <a:pt x="3574809" y="1859417"/>
                    <a:pt x="3574809" y="1864394"/>
                  </a:cubicBezTo>
                  <a:lnTo>
                    <a:pt x="3574809" y="1877920"/>
                  </a:lnTo>
                  <a:cubicBezTo>
                    <a:pt x="3574809" y="1887873"/>
                    <a:pt x="3582877" y="1895941"/>
                    <a:pt x="3592830" y="1895941"/>
                  </a:cubicBezTo>
                  <a:lnTo>
                    <a:pt x="3741375" y="1895941"/>
                  </a:lnTo>
                  <a:lnTo>
                    <a:pt x="3742484" y="1846373"/>
                  </a:lnTo>
                  <a:lnTo>
                    <a:pt x="3592830" y="1846373"/>
                  </a:lnTo>
                  <a:cubicBezTo>
                    <a:pt x="3587854" y="1846373"/>
                    <a:pt x="3583348" y="1848390"/>
                    <a:pt x="3580087" y="1851651"/>
                  </a:cubicBezTo>
                  <a:close/>
                  <a:moveTo>
                    <a:pt x="3349789" y="988899"/>
                  </a:moveTo>
                  <a:cubicBezTo>
                    <a:pt x="3341170" y="993876"/>
                    <a:pt x="3338217" y="1004897"/>
                    <a:pt x="3343193" y="1013517"/>
                  </a:cubicBezTo>
                  <a:lnTo>
                    <a:pt x="3349956" y="1025230"/>
                  </a:lnTo>
                  <a:cubicBezTo>
                    <a:pt x="3354933" y="1033850"/>
                    <a:pt x="3365954" y="1036803"/>
                    <a:pt x="3374573" y="1031827"/>
                  </a:cubicBezTo>
                  <a:lnTo>
                    <a:pt x="3503899" y="957161"/>
                  </a:lnTo>
                  <a:lnTo>
                    <a:pt x="3492591" y="935071"/>
                  </a:lnTo>
                  <a:lnTo>
                    <a:pt x="3479115" y="914233"/>
                  </a:lnTo>
                  <a:close/>
                  <a:moveTo>
                    <a:pt x="367911" y="2710487"/>
                  </a:moveTo>
                  <a:lnTo>
                    <a:pt x="238585" y="2785154"/>
                  </a:lnTo>
                  <a:lnTo>
                    <a:pt x="249894" y="2807243"/>
                  </a:lnTo>
                  <a:lnTo>
                    <a:pt x="263369" y="2828081"/>
                  </a:lnTo>
                  <a:lnTo>
                    <a:pt x="392695" y="2753415"/>
                  </a:lnTo>
                  <a:cubicBezTo>
                    <a:pt x="401315" y="2748438"/>
                    <a:pt x="404268" y="2737417"/>
                    <a:pt x="399292" y="2728797"/>
                  </a:cubicBezTo>
                  <a:lnTo>
                    <a:pt x="392529" y="2717084"/>
                  </a:lnTo>
                  <a:cubicBezTo>
                    <a:pt x="387552" y="2708464"/>
                    <a:pt x="376531" y="2705511"/>
                    <a:pt x="367911" y="2710487"/>
                  </a:cubicBezTo>
                  <a:close/>
                  <a:moveTo>
                    <a:pt x="2784845" y="239183"/>
                  </a:moveTo>
                  <a:lnTo>
                    <a:pt x="2710573" y="367826"/>
                  </a:lnTo>
                  <a:cubicBezTo>
                    <a:pt x="2705596" y="376446"/>
                    <a:pt x="2708549" y="387467"/>
                    <a:pt x="2717169" y="392443"/>
                  </a:cubicBezTo>
                  <a:lnTo>
                    <a:pt x="2728883" y="399207"/>
                  </a:lnTo>
                  <a:cubicBezTo>
                    <a:pt x="2737502" y="404183"/>
                    <a:pt x="2748523" y="401230"/>
                    <a:pt x="2753500" y="392610"/>
                  </a:cubicBezTo>
                  <a:lnTo>
                    <a:pt x="2828327" y="263006"/>
                  </a:lnTo>
                  <a:close/>
                  <a:moveTo>
                    <a:pt x="1109" y="1846373"/>
                  </a:moveTo>
                  <a:lnTo>
                    <a:pt x="0" y="1895941"/>
                  </a:lnTo>
                  <a:lnTo>
                    <a:pt x="149655" y="1895941"/>
                  </a:lnTo>
                  <a:cubicBezTo>
                    <a:pt x="159608" y="1895941"/>
                    <a:pt x="167676" y="1887873"/>
                    <a:pt x="167676" y="1877920"/>
                  </a:cubicBezTo>
                  <a:lnTo>
                    <a:pt x="167676" y="1864394"/>
                  </a:lnTo>
                  <a:cubicBezTo>
                    <a:pt x="167676" y="1854441"/>
                    <a:pt x="159608" y="1846373"/>
                    <a:pt x="149655" y="1846373"/>
                  </a:cubicBezTo>
                  <a:close/>
                  <a:moveTo>
                    <a:pt x="1846459" y="0"/>
                  </a:moveTo>
                  <a:lnTo>
                    <a:pt x="1846459" y="149569"/>
                  </a:lnTo>
                  <a:cubicBezTo>
                    <a:pt x="1846459" y="159522"/>
                    <a:pt x="1854527" y="167590"/>
                    <a:pt x="1864480" y="167590"/>
                  </a:cubicBezTo>
                  <a:lnTo>
                    <a:pt x="1878005" y="167590"/>
                  </a:lnTo>
                  <a:cubicBezTo>
                    <a:pt x="1887958" y="167590"/>
                    <a:pt x="1896027" y="159522"/>
                    <a:pt x="1896027" y="149569"/>
                  </a:cubicBezTo>
                  <a:lnTo>
                    <a:pt x="1896027" y="1105"/>
                  </a:lnTo>
                  <a:close/>
                  <a:moveTo>
                    <a:pt x="263165" y="914115"/>
                  </a:moveTo>
                  <a:lnTo>
                    <a:pt x="239337" y="957595"/>
                  </a:lnTo>
                  <a:lnTo>
                    <a:pt x="367911" y="1031827"/>
                  </a:lnTo>
                  <a:cubicBezTo>
                    <a:pt x="376531" y="1036803"/>
                    <a:pt x="387552" y="1033850"/>
                    <a:pt x="392529" y="1025230"/>
                  </a:cubicBezTo>
                  <a:lnTo>
                    <a:pt x="399291" y="1013517"/>
                  </a:lnTo>
                  <a:cubicBezTo>
                    <a:pt x="404268" y="1004897"/>
                    <a:pt x="401315" y="993876"/>
                    <a:pt x="392695" y="988899"/>
                  </a:cubicBezTo>
                  <a:close/>
                  <a:moveTo>
                    <a:pt x="935242" y="249958"/>
                  </a:moveTo>
                  <a:lnTo>
                    <a:pt x="914404" y="263434"/>
                  </a:lnTo>
                  <a:lnTo>
                    <a:pt x="988985" y="392612"/>
                  </a:lnTo>
                  <a:cubicBezTo>
                    <a:pt x="993961" y="401230"/>
                    <a:pt x="1004983" y="404184"/>
                    <a:pt x="1013602" y="399208"/>
                  </a:cubicBezTo>
                  <a:lnTo>
                    <a:pt x="1025316" y="392445"/>
                  </a:lnTo>
                  <a:cubicBezTo>
                    <a:pt x="1033936" y="387468"/>
                    <a:pt x="1036888" y="376446"/>
                    <a:pt x="1031912" y="367828"/>
                  </a:cubicBezTo>
                  <a:lnTo>
                    <a:pt x="957331" y="2386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8" name="文本框 235"/>
          <p:cNvSpPr txBox="1"/>
          <p:nvPr/>
        </p:nvSpPr>
        <p:spPr>
          <a:xfrm>
            <a:off x="4549848" y="5883716"/>
            <a:ext cx="2749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663A77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04</a:t>
            </a:r>
            <a:r>
              <a:rPr lang="zh-CN" altLang="en-US" sz="2800" b="1" dirty="0">
                <a:solidFill>
                  <a:srgbClr val="663A77"/>
                </a:solidFill>
                <a:ea typeface="时尚中黑简体" panose="01010104010101010101" pitchFamily="2" charset="-122"/>
              </a:rPr>
              <a:t>连环画课文</a:t>
            </a:r>
          </a:p>
          <a:p>
            <a:pPr algn="ctr"/>
            <a:endParaRPr lang="zh-CN" altLang="en-US" sz="2800" b="1" dirty="0">
              <a:solidFill>
                <a:srgbClr val="663A77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81" name="文本框 238"/>
          <p:cNvSpPr txBox="1"/>
          <p:nvPr/>
        </p:nvSpPr>
        <p:spPr>
          <a:xfrm>
            <a:off x="1383817" y="3581503"/>
            <a:ext cx="2492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BAE75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02</a:t>
            </a:r>
            <a:r>
              <a:rPr lang="zh-CN" altLang="en-US" sz="2800" b="1" dirty="0">
                <a:solidFill>
                  <a:srgbClr val="FBAE75"/>
                </a:solidFill>
                <a:ea typeface="时尚中黑简体" panose="01010104010101010101" pitchFamily="2" charset="-122"/>
              </a:rPr>
              <a:t>字词句运用</a:t>
            </a:r>
          </a:p>
          <a:p>
            <a:endParaRPr lang="zh-CN" altLang="en-US" sz="1600" dirty="0">
              <a:solidFill>
                <a:srgbClr val="FBAE75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84" name="文本框 241"/>
          <p:cNvSpPr txBox="1"/>
          <p:nvPr/>
        </p:nvSpPr>
        <p:spPr>
          <a:xfrm>
            <a:off x="1805138" y="2240282"/>
            <a:ext cx="2427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01</a:t>
            </a:r>
            <a:r>
              <a:rPr lang="zh-CN" altLang="en-US" sz="2800" b="1" dirty="0">
                <a:solidFill>
                  <a:srgbClr val="0070C0"/>
                </a:solidFill>
                <a:ea typeface="时尚中黑简体" panose="01010104010101010101" pitchFamily="2" charset="-122"/>
              </a:rPr>
              <a:t>识字加油站</a:t>
            </a:r>
          </a:p>
        </p:txBody>
      </p:sp>
      <p:sp>
        <p:nvSpPr>
          <p:cNvPr id="87" name="文本框 244"/>
          <p:cNvSpPr txBox="1"/>
          <p:nvPr/>
        </p:nvSpPr>
        <p:spPr>
          <a:xfrm>
            <a:off x="4762085" y="1109995"/>
            <a:ext cx="281226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ea typeface="时尚中黑简体" panose="01010104010101010101" pitchFamily="2" charset="-122"/>
              </a:rPr>
              <a:t>1</a:t>
            </a:r>
            <a:r>
              <a:rPr lang="zh-CN" altLang="en-US" sz="2800" b="1" dirty="0" smtClean="0">
                <a:solidFill>
                  <a:srgbClr val="FF0000"/>
                </a:solidFill>
                <a:ea typeface="时尚中黑简体" panose="01010104010101010101" pitchFamily="2" charset="-122"/>
              </a:rPr>
              <a:t>、增加</a:t>
            </a:r>
            <a:r>
              <a:rPr lang="zh-CN" altLang="en-US" sz="2800" b="1" dirty="0">
                <a:solidFill>
                  <a:srgbClr val="FF0000"/>
                </a:solidFill>
                <a:ea typeface="时尚中黑简体" panose="01010104010101010101" pitchFamily="2" charset="-122"/>
              </a:rPr>
              <a:t>的内容</a:t>
            </a:r>
          </a:p>
        </p:txBody>
      </p:sp>
      <p:sp>
        <p:nvSpPr>
          <p:cNvPr id="90" name="文本框 250"/>
          <p:cNvSpPr txBox="1"/>
          <p:nvPr/>
        </p:nvSpPr>
        <p:spPr>
          <a:xfrm>
            <a:off x="8182803" y="3531352"/>
            <a:ext cx="3521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8707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06</a:t>
            </a:r>
            <a:r>
              <a:rPr lang="zh-CN" altLang="en-US" sz="2800" b="1" dirty="0">
                <a:solidFill>
                  <a:srgbClr val="E87071"/>
                </a:solidFill>
                <a:ea typeface="时尚中黑简体" panose="01010104010101010101" pitchFamily="2" charset="-122"/>
              </a:rPr>
              <a:t>呈现新笔画新偏旁</a:t>
            </a:r>
          </a:p>
          <a:p>
            <a:endParaRPr lang="zh-CN" altLang="en-US" sz="2800" b="1" dirty="0">
              <a:solidFill>
                <a:srgbClr val="E8707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93" name="文本框 256"/>
          <p:cNvSpPr txBox="1"/>
          <p:nvPr/>
        </p:nvSpPr>
        <p:spPr>
          <a:xfrm>
            <a:off x="7727067" y="2218335"/>
            <a:ext cx="2606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1ACBE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07</a:t>
            </a:r>
            <a:r>
              <a:rPr lang="zh-CN" altLang="en-US" sz="2800" b="1" dirty="0">
                <a:solidFill>
                  <a:srgbClr val="01ACBE"/>
                </a:solidFill>
                <a:ea typeface="时尚中黑简体" panose="01010104010101010101" pitchFamily="2" charset="-122"/>
              </a:rPr>
              <a:t>书写提示</a:t>
            </a:r>
          </a:p>
          <a:p>
            <a:endParaRPr lang="zh-CN" altLang="en-US" sz="2800" b="1" dirty="0">
              <a:solidFill>
                <a:srgbClr val="01ACBE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96" name="文本框 259"/>
          <p:cNvSpPr txBox="1"/>
          <p:nvPr/>
        </p:nvSpPr>
        <p:spPr>
          <a:xfrm>
            <a:off x="1643099" y="4931261"/>
            <a:ext cx="3033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65885"/>
                </a:solidFill>
                <a:ea typeface="时尚中黑简体" panose="01010104010101010101" pitchFamily="2" charset="-122"/>
                <a:sym typeface="Segoe Script" panose="020B0504020000000003" pitchFamily="34" charset="0"/>
              </a:rPr>
              <a:t>03</a:t>
            </a:r>
            <a:r>
              <a:rPr lang="zh-CN" altLang="en-US" sz="2800" b="1" dirty="0">
                <a:solidFill>
                  <a:srgbClr val="C65885"/>
                </a:solidFill>
                <a:ea typeface="时尚中黑简体" panose="01010104010101010101" pitchFamily="2" charset="-122"/>
                <a:sym typeface="Segoe Script" panose="020B0504020000000003" pitchFamily="34" charset="0"/>
              </a:rPr>
              <a:t>传统蒙学内容</a:t>
            </a:r>
            <a:endParaRPr lang="zh-CN" altLang="en-US" sz="2800" b="1" dirty="0">
              <a:solidFill>
                <a:srgbClr val="C65885"/>
              </a:solidFill>
              <a:ea typeface="时尚中黑简体" panose="01010104010101010101" pitchFamily="2" charset="-122"/>
            </a:endParaRPr>
          </a:p>
          <a:p>
            <a:endParaRPr lang="zh-CN" altLang="en-US" sz="2800" b="1" dirty="0">
              <a:solidFill>
                <a:srgbClr val="C65885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99" name="文本框 262"/>
          <p:cNvSpPr txBox="1"/>
          <p:nvPr/>
        </p:nvSpPr>
        <p:spPr>
          <a:xfrm>
            <a:off x="7807723" y="4852023"/>
            <a:ext cx="2531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AF92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05</a:t>
            </a:r>
            <a:r>
              <a:rPr lang="zh-CN" altLang="en-US" sz="2800" b="1" dirty="0">
                <a:solidFill>
                  <a:srgbClr val="00AF92"/>
                </a:solidFill>
                <a:ea typeface="时尚中黑简体" panose="01010104010101010101" pitchFamily="2" charset="-122"/>
              </a:rPr>
              <a:t>认识田字格</a:t>
            </a:r>
          </a:p>
          <a:p>
            <a:endParaRPr lang="zh-CN" altLang="en-US" sz="2800" b="1" dirty="0">
              <a:solidFill>
                <a:srgbClr val="00AF92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5686056" y="1654115"/>
            <a:ext cx="784855" cy="993367"/>
            <a:chOff x="5685315" y="1260706"/>
            <a:chExt cx="784753" cy="993597"/>
          </a:xfrm>
        </p:grpSpPr>
        <p:grpSp>
          <p:nvGrpSpPr>
            <p:cNvPr id="21" name="组合 20"/>
            <p:cNvGrpSpPr/>
            <p:nvPr/>
          </p:nvGrpSpPr>
          <p:grpSpPr>
            <a:xfrm>
              <a:off x="5685315" y="1260706"/>
              <a:ext cx="784753" cy="993597"/>
              <a:chOff x="4390176" y="890801"/>
              <a:chExt cx="1081244" cy="1368991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24" name="圆角矩形 23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01" name="Group 8"/>
            <p:cNvGrpSpPr>
              <a:grpSpLocks noChangeAspect="1"/>
            </p:cNvGrpSpPr>
            <p:nvPr/>
          </p:nvGrpSpPr>
          <p:grpSpPr bwMode="auto">
            <a:xfrm>
              <a:off x="5858420" y="1462384"/>
              <a:ext cx="226065" cy="247705"/>
              <a:chOff x="3437" y="2282"/>
              <a:chExt cx="679" cy="744"/>
            </a:xfrm>
            <a:solidFill>
              <a:srgbClr val="FFB850"/>
            </a:solidFill>
          </p:grpSpPr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3595" y="2282"/>
                <a:ext cx="364" cy="379"/>
              </a:xfrm>
              <a:custGeom>
                <a:avLst/>
                <a:gdLst>
                  <a:gd name="T0" fmla="*/ 50 w 152"/>
                  <a:gd name="T1" fmla="*/ 147 h 159"/>
                  <a:gd name="T2" fmla="*/ 39 w 152"/>
                  <a:gd name="T3" fmla="*/ 147 h 159"/>
                  <a:gd name="T4" fmla="*/ 76 w 152"/>
                  <a:gd name="T5" fmla="*/ 159 h 159"/>
                  <a:gd name="T6" fmla="*/ 114 w 152"/>
                  <a:gd name="T7" fmla="*/ 147 h 159"/>
                  <a:gd name="T8" fmla="*/ 103 w 152"/>
                  <a:gd name="T9" fmla="*/ 147 h 159"/>
                  <a:gd name="T10" fmla="*/ 152 w 152"/>
                  <a:gd name="T11" fmla="*/ 76 h 159"/>
                  <a:gd name="T12" fmla="*/ 76 w 152"/>
                  <a:gd name="T13" fmla="*/ 0 h 159"/>
                  <a:gd name="T14" fmla="*/ 0 w 152"/>
                  <a:gd name="T15" fmla="*/ 76 h 159"/>
                  <a:gd name="T16" fmla="*/ 50 w 152"/>
                  <a:gd name="T17" fmla="*/ 14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9">
                    <a:moveTo>
                      <a:pt x="50" y="147"/>
                    </a:moveTo>
                    <a:cubicBezTo>
                      <a:pt x="39" y="147"/>
                      <a:pt x="39" y="147"/>
                      <a:pt x="39" y="147"/>
                    </a:cubicBezTo>
                    <a:cubicBezTo>
                      <a:pt x="39" y="152"/>
                      <a:pt x="53" y="159"/>
                      <a:pt x="76" y="159"/>
                    </a:cubicBezTo>
                    <a:cubicBezTo>
                      <a:pt x="99" y="159"/>
                      <a:pt x="113" y="152"/>
                      <a:pt x="114" y="147"/>
                    </a:cubicBezTo>
                    <a:cubicBezTo>
                      <a:pt x="103" y="147"/>
                      <a:pt x="103" y="147"/>
                      <a:pt x="103" y="147"/>
                    </a:cubicBezTo>
                    <a:cubicBezTo>
                      <a:pt x="131" y="136"/>
                      <a:pt x="152" y="10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08"/>
                      <a:pt x="21" y="136"/>
                      <a:pt x="50" y="14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3437" y="2633"/>
                <a:ext cx="679" cy="393"/>
              </a:xfrm>
              <a:custGeom>
                <a:avLst/>
                <a:gdLst>
                  <a:gd name="T0" fmla="*/ 222 w 284"/>
                  <a:gd name="T1" fmla="*/ 0 h 165"/>
                  <a:gd name="T2" fmla="*/ 188 w 284"/>
                  <a:gd name="T3" fmla="*/ 0 h 165"/>
                  <a:gd name="T4" fmla="*/ 154 w 284"/>
                  <a:gd name="T5" fmla="*/ 19 h 165"/>
                  <a:gd name="T6" fmla="*/ 154 w 284"/>
                  <a:gd name="T7" fmla="*/ 134 h 165"/>
                  <a:gd name="T8" fmla="*/ 143 w 284"/>
                  <a:gd name="T9" fmla="*/ 146 h 165"/>
                  <a:gd name="T10" fmla="*/ 131 w 284"/>
                  <a:gd name="T11" fmla="*/ 134 h 165"/>
                  <a:gd name="T12" fmla="*/ 131 w 284"/>
                  <a:gd name="T13" fmla="*/ 19 h 165"/>
                  <a:gd name="T14" fmla="*/ 97 w 284"/>
                  <a:gd name="T15" fmla="*/ 0 h 165"/>
                  <a:gd name="T16" fmla="*/ 63 w 284"/>
                  <a:gd name="T17" fmla="*/ 0 h 165"/>
                  <a:gd name="T18" fmla="*/ 0 w 284"/>
                  <a:gd name="T19" fmla="*/ 86 h 165"/>
                  <a:gd name="T20" fmla="*/ 0 w 284"/>
                  <a:gd name="T21" fmla="*/ 165 h 165"/>
                  <a:gd name="T22" fmla="*/ 284 w 284"/>
                  <a:gd name="T23" fmla="*/ 165 h 165"/>
                  <a:gd name="T24" fmla="*/ 284 w 284"/>
                  <a:gd name="T25" fmla="*/ 86 h 165"/>
                  <a:gd name="T26" fmla="*/ 222 w 284"/>
                  <a:gd name="T2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65">
                    <a:moveTo>
                      <a:pt x="222" y="0"/>
                    </a:move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10"/>
                      <a:pt x="172" y="17"/>
                      <a:pt x="154" y="19"/>
                    </a:cubicBezTo>
                    <a:cubicBezTo>
                      <a:pt x="154" y="134"/>
                      <a:pt x="154" y="134"/>
                      <a:pt x="154" y="134"/>
                    </a:cubicBezTo>
                    <a:cubicBezTo>
                      <a:pt x="154" y="140"/>
                      <a:pt x="149" y="146"/>
                      <a:pt x="143" y="146"/>
                    </a:cubicBezTo>
                    <a:cubicBezTo>
                      <a:pt x="136" y="146"/>
                      <a:pt x="131" y="140"/>
                      <a:pt x="131" y="134"/>
                    </a:cubicBezTo>
                    <a:cubicBezTo>
                      <a:pt x="131" y="19"/>
                      <a:pt x="131" y="19"/>
                      <a:pt x="131" y="19"/>
                    </a:cubicBezTo>
                    <a:cubicBezTo>
                      <a:pt x="113" y="17"/>
                      <a:pt x="97" y="11"/>
                      <a:pt x="9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28" y="0"/>
                      <a:pt x="0" y="39"/>
                      <a:pt x="0" y="86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284" y="165"/>
                      <a:pt x="284" y="165"/>
                      <a:pt x="284" y="165"/>
                    </a:cubicBezTo>
                    <a:cubicBezTo>
                      <a:pt x="284" y="86"/>
                      <a:pt x="284" y="86"/>
                      <a:pt x="284" y="86"/>
                    </a:cubicBezTo>
                    <a:cubicBezTo>
                      <a:pt x="284" y="39"/>
                      <a:pt x="256" y="0"/>
                      <a:pt x="22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6970221" y="2185841"/>
            <a:ext cx="784855" cy="993367"/>
            <a:chOff x="6969313" y="1792555"/>
            <a:chExt cx="784753" cy="993597"/>
          </a:xfrm>
        </p:grpSpPr>
        <p:grpSp>
          <p:nvGrpSpPr>
            <p:cNvPr id="28" name="组合 27"/>
            <p:cNvGrpSpPr/>
            <p:nvPr/>
          </p:nvGrpSpPr>
          <p:grpSpPr>
            <a:xfrm>
              <a:off x="6969313" y="1792555"/>
              <a:ext cx="784753" cy="993597"/>
              <a:chOff x="4390176" y="890801"/>
              <a:chExt cx="1081244" cy="1368991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33" name="圆角矩形 32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31" name="圆角矩形 30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04" name="Group 13"/>
            <p:cNvGrpSpPr>
              <a:grpSpLocks noChangeAspect="1"/>
            </p:cNvGrpSpPr>
            <p:nvPr/>
          </p:nvGrpSpPr>
          <p:grpSpPr bwMode="auto">
            <a:xfrm>
              <a:off x="7132238" y="1994555"/>
              <a:ext cx="247896" cy="250823"/>
              <a:chOff x="2426" y="2781"/>
              <a:chExt cx="593" cy="600"/>
            </a:xfrm>
            <a:solidFill>
              <a:srgbClr val="01ACBE"/>
            </a:solidFill>
          </p:grpSpPr>
          <p:sp>
            <p:nvSpPr>
              <p:cNvPr id="105" name="Freeform 14"/>
              <p:cNvSpPr>
                <a:spLocks/>
              </p:cNvSpPr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7502139" y="3469541"/>
            <a:ext cx="784855" cy="993367"/>
            <a:chOff x="7501162" y="3076553"/>
            <a:chExt cx="784753" cy="993597"/>
          </a:xfrm>
        </p:grpSpPr>
        <p:grpSp>
          <p:nvGrpSpPr>
            <p:cNvPr id="35" name="组合 34"/>
            <p:cNvGrpSpPr/>
            <p:nvPr/>
          </p:nvGrpSpPr>
          <p:grpSpPr>
            <a:xfrm>
              <a:off x="7501162" y="3076553"/>
              <a:ext cx="784753" cy="993597"/>
              <a:chOff x="4390176" y="890801"/>
              <a:chExt cx="1081244" cy="1368991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38" name="圆角矩形 37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07" name="Group 18"/>
            <p:cNvGrpSpPr>
              <a:grpSpLocks noChangeAspect="1"/>
            </p:cNvGrpSpPr>
            <p:nvPr/>
          </p:nvGrpSpPr>
          <p:grpSpPr bwMode="auto">
            <a:xfrm>
              <a:off x="7662694" y="3283623"/>
              <a:ext cx="257512" cy="239954"/>
              <a:chOff x="3802" y="2858"/>
              <a:chExt cx="616" cy="574"/>
            </a:xfrm>
            <a:solidFill>
              <a:srgbClr val="E87071"/>
            </a:solidFill>
          </p:grpSpPr>
          <p:sp>
            <p:nvSpPr>
              <p:cNvPr id="108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3"/>
              <p:cNvSpPr>
                <a:spLocks/>
              </p:cNvSpPr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6970221" y="4753242"/>
            <a:ext cx="784855" cy="993367"/>
            <a:chOff x="6969313" y="4360551"/>
            <a:chExt cx="784753" cy="993597"/>
          </a:xfrm>
        </p:grpSpPr>
        <p:grpSp>
          <p:nvGrpSpPr>
            <p:cNvPr id="42" name="组合 41"/>
            <p:cNvGrpSpPr/>
            <p:nvPr/>
          </p:nvGrpSpPr>
          <p:grpSpPr>
            <a:xfrm>
              <a:off x="6969313" y="4360551"/>
              <a:ext cx="784753" cy="993597"/>
              <a:chOff x="4390176" y="890801"/>
              <a:chExt cx="1081244" cy="1368991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47" name="圆角矩形 46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椭圆 47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45" name="圆角矩形 44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3" name="Group 26"/>
            <p:cNvGrpSpPr>
              <a:grpSpLocks noChangeAspect="1"/>
            </p:cNvGrpSpPr>
            <p:nvPr/>
          </p:nvGrpSpPr>
          <p:grpSpPr bwMode="auto">
            <a:xfrm>
              <a:off x="7091432" y="4610048"/>
              <a:ext cx="333237" cy="165205"/>
              <a:chOff x="5676" y="2597"/>
              <a:chExt cx="1061" cy="526"/>
            </a:xfrm>
            <a:solidFill>
              <a:srgbClr val="00AF92"/>
            </a:solidFill>
          </p:grpSpPr>
          <p:sp>
            <p:nvSpPr>
              <p:cNvPr id="114" name="Freeform 27"/>
              <p:cNvSpPr>
                <a:spLocks/>
              </p:cNvSpPr>
              <p:nvPr/>
            </p:nvSpPr>
            <p:spPr bwMode="auto">
              <a:xfrm>
                <a:off x="5747" y="2597"/>
                <a:ext cx="181" cy="115"/>
              </a:xfrm>
              <a:custGeom>
                <a:avLst/>
                <a:gdLst>
                  <a:gd name="T0" fmla="*/ 25 w 76"/>
                  <a:gd name="T1" fmla="*/ 48 h 48"/>
                  <a:gd name="T2" fmla="*/ 64 w 76"/>
                  <a:gd name="T3" fmla="*/ 44 h 48"/>
                  <a:gd name="T4" fmla="*/ 76 w 76"/>
                  <a:gd name="T5" fmla="*/ 13 h 48"/>
                  <a:gd name="T6" fmla="*/ 39 w 76"/>
                  <a:gd name="T7" fmla="*/ 15 h 48"/>
                  <a:gd name="T8" fmla="*/ 23 w 76"/>
                  <a:gd name="T9" fmla="*/ 10 h 48"/>
                  <a:gd name="T10" fmla="*/ 7 w 76"/>
                  <a:gd name="T11" fmla="*/ 20 h 48"/>
                  <a:gd name="T12" fmla="*/ 25 w 7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48">
                    <a:moveTo>
                      <a:pt x="25" y="48"/>
                    </a:moveTo>
                    <a:cubicBezTo>
                      <a:pt x="64" y="44"/>
                      <a:pt x="64" y="44"/>
                      <a:pt x="64" y="44"/>
                    </a:cubicBezTo>
                    <a:cubicBezTo>
                      <a:pt x="66" y="36"/>
                      <a:pt x="69" y="26"/>
                      <a:pt x="76" y="13"/>
                    </a:cubicBezTo>
                    <a:cubicBezTo>
                      <a:pt x="76" y="13"/>
                      <a:pt x="70" y="0"/>
                      <a:pt x="39" y="15"/>
                    </a:cubicBezTo>
                    <a:cubicBezTo>
                      <a:pt x="39" y="15"/>
                      <a:pt x="32" y="14"/>
                      <a:pt x="23" y="10"/>
                    </a:cubicBezTo>
                    <a:cubicBezTo>
                      <a:pt x="23" y="10"/>
                      <a:pt x="0" y="4"/>
                      <a:pt x="7" y="20"/>
                    </a:cubicBezTo>
                    <a:lnTo>
                      <a:pt x="25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8"/>
              <p:cNvSpPr>
                <a:spLocks noEditPoints="1"/>
              </p:cNvSpPr>
              <p:nvPr/>
            </p:nvSpPr>
            <p:spPr bwMode="auto">
              <a:xfrm>
                <a:off x="5759" y="2613"/>
                <a:ext cx="169" cy="101"/>
              </a:xfrm>
              <a:custGeom>
                <a:avLst/>
                <a:gdLst>
                  <a:gd name="T0" fmla="*/ 20 w 71"/>
                  <a:gd name="T1" fmla="*/ 42 h 42"/>
                  <a:gd name="T2" fmla="*/ 2 w 71"/>
                  <a:gd name="T3" fmla="*/ 13 h 42"/>
                  <a:gd name="T4" fmla="*/ 1 w 71"/>
                  <a:gd name="T5" fmla="*/ 4 h 42"/>
                  <a:gd name="T6" fmla="*/ 10 w 71"/>
                  <a:gd name="T7" fmla="*/ 1 h 42"/>
                  <a:gd name="T8" fmla="*/ 18 w 71"/>
                  <a:gd name="T9" fmla="*/ 2 h 42"/>
                  <a:gd name="T10" fmla="*/ 18 w 71"/>
                  <a:gd name="T11" fmla="*/ 2 h 42"/>
                  <a:gd name="T12" fmla="*/ 34 w 71"/>
                  <a:gd name="T13" fmla="*/ 8 h 42"/>
                  <a:gd name="T14" fmla="*/ 59 w 71"/>
                  <a:gd name="T15" fmla="*/ 0 h 42"/>
                  <a:gd name="T16" fmla="*/ 71 w 71"/>
                  <a:gd name="T17" fmla="*/ 6 h 42"/>
                  <a:gd name="T18" fmla="*/ 71 w 71"/>
                  <a:gd name="T19" fmla="*/ 6 h 42"/>
                  <a:gd name="T20" fmla="*/ 71 w 71"/>
                  <a:gd name="T21" fmla="*/ 6 h 42"/>
                  <a:gd name="T22" fmla="*/ 60 w 71"/>
                  <a:gd name="T23" fmla="*/ 37 h 42"/>
                  <a:gd name="T24" fmla="*/ 60 w 71"/>
                  <a:gd name="T25" fmla="*/ 37 h 42"/>
                  <a:gd name="T26" fmla="*/ 20 w 71"/>
                  <a:gd name="T27" fmla="*/ 42 h 42"/>
                  <a:gd name="T28" fmla="*/ 10 w 71"/>
                  <a:gd name="T29" fmla="*/ 2 h 42"/>
                  <a:gd name="T30" fmla="*/ 2 w 71"/>
                  <a:gd name="T31" fmla="*/ 5 h 42"/>
                  <a:gd name="T32" fmla="*/ 3 w 71"/>
                  <a:gd name="T33" fmla="*/ 13 h 42"/>
                  <a:gd name="T34" fmla="*/ 20 w 71"/>
                  <a:gd name="T35" fmla="*/ 40 h 42"/>
                  <a:gd name="T36" fmla="*/ 59 w 71"/>
                  <a:gd name="T37" fmla="*/ 36 h 42"/>
                  <a:gd name="T38" fmla="*/ 70 w 71"/>
                  <a:gd name="T39" fmla="*/ 6 h 42"/>
                  <a:gd name="T40" fmla="*/ 59 w 71"/>
                  <a:gd name="T41" fmla="*/ 1 h 42"/>
                  <a:gd name="T42" fmla="*/ 34 w 71"/>
                  <a:gd name="T43" fmla="*/ 9 h 42"/>
                  <a:gd name="T44" fmla="*/ 34 w 71"/>
                  <a:gd name="T45" fmla="*/ 9 h 42"/>
                  <a:gd name="T46" fmla="*/ 34 w 71"/>
                  <a:gd name="T47" fmla="*/ 9 h 42"/>
                  <a:gd name="T48" fmla="*/ 18 w 71"/>
                  <a:gd name="T49" fmla="*/ 3 h 42"/>
                  <a:gd name="T50" fmla="*/ 10 w 71"/>
                  <a:gd name="T51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1" h="42">
                    <a:moveTo>
                      <a:pt x="20" y="42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0" y="9"/>
                      <a:pt x="0" y="6"/>
                      <a:pt x="1" y="4"/>
                    </a:cubicBezTo>
                    <a:cubicBezTo>
                      <a:pt x="3" y="2"/>
                      <a:pt x="6" y="1"/>
                      <a:pt x="10" y="1"/>
                    </a:cubicBezTo>
                    <a:cubicBezTo>
                      <a:pt x="14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26" y="6"/>
                      <a:pt x="33" y="7"/>
                      <a:pt x="34" y="8"/>
                    </a:cubicBezTo>
                    <a:cubicBezTo>
                      <a:pt x="44" y="3"/>
                      <a:pt x="52" y="0"/>
                      <a:pt x="59" y="0"/>
                    </a:cubicBezTo>
                    <a:cubicBezTo>
                      <a:pt x="69" y="0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66" y="17"/>
                      <a:pt x="62" y="28"/>
                      <a:pt x="60" y="37"/>
                    </a:cubicBezTo>
                    <a:cubicBezTo>
                      <a:pt x="60" y="37"/>
                      <a:pt x="60" y="37"/>
                      <a:pt x="60" y="37"/>
                    </a:cubicBezTo>
                    <a:lnTo>
                      <a:pt x="20" y="42"/>
                    </a:lnTo>
                    <a:close/>
                    <a:moveTo>
                      <a:pt x="10" y="2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1" y="7"/>
                      <a:pt x="1" y="9"/>
                      <a:pt x="3" y="13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1" y="27"/>
                      <a:pt x="64" y="17"/>
                      <a:pt x="70" y="6"/>
                    </a:cubicBezTo>
                    <a:cubicBezTo>
                      <a:pt x="70" y="5"/>
                      <a:pt x="67" y="1"/>
                      <a:pt x="59" y="1"/>
                    </a:cubicBezTo>
                    <a:cubicBezTo>
                      <a:pt x="52" y="1"/>
                      <a:pt x="44" y="4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27" y="8"/>
                      <a:pt x="18" y="3"/>
                    </a:cubicBezTo>
                    <a:cubicBezTo>
                      <a:pt x="17" y="3"/>
                      <a:pt x="14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9"/>
              <p:cNvSpPr>
                <a:spLocks/>
              </p:cNvSpPr>
              <p:nvPr/>
            </p:nvSpPr>
            <p:spPr bwMode="auto">
              <a:xfrm>
                <a:off x="5795" y="2709"/>
                <a:ext cx="119" cy="43"/>
              </a:xfrm>
              <a:custGeom>
                <a:avLst/>
                <a:gdLst>
                  <a:gd name="T0" fmla="*/ 41 w 50"/>
                  <a:gd name="T1" fmla="*/ 0 h 18"/>
                  <a:gd name="T2" fmla="*/ 7 w 50"/>
                  <a:gd name="T3" fmla="*/ 4 h 18"/>
                  <a:gd name="T4" fmla="*/ 1 w 50"/>
                  <a:gd name="T5" fmla="*/ 12 h 18"/>
                  <a:gd name="T6" fmla="*/ 8 w 50"/>
                  <a:gd name="T7" fmla="*/ 17 h 18"/>
                  <a:gd name="T8" fmla="*/ 43 w 50"/>
                  <a:gd name="T9" fmla="*/ 14 h 18"/>
                  <a:gd name="T10" fmla="*/ 49 w 50"/>
                  <a:gd name="T11" fmla="*/ 6 h 18"/>
                  <a:gd name="T12" fmla="*/ 41 w 5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8">
                    <a:moveTo>
                      <a:pt x="41" y="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3" y="5"/>
                      <a:pt x="0" y="8"/>
                      <a:pt x="1" y="12"/>
                    </a:cubicBezTo>
                    <a:cubicBezTo>
                      <a:pt x="1" y="15"/>
                      <a:pt x="5" y="18"/>
                      <a:pt x="8" y="17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7" y="13"/>
                      <a:pt x="50" y="10"/>
                      <a:pt x="49" y="6"/>
                    </a:cubicBezTo>
                    <a:cubicBezTo>
                      <a:pt x="49" y="3"/>
                      <a:pt x="45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30"/>
              <p:cNvSpPr>
                <a:spLocks noEditPoints="1"/>
              </p:cNvSpPr>
              <p:nvPr/>
            </p:nvSpPr>
            <p:spPr bwMode="auto">
              <a:xfrm>
                <a:off x="5795" y="2707"/>
                <a:ext cx="119" cy="45"/>
              </a:xfrm>
              <a:custGeom>
                <a:avLst/>
                <a:gdLst>
                  <a:gd name="T0" fmla="*/ 8 w 50"/>
                  <a:gd name="T1" fmla="*/ 19 h 19"/>
                  <a:gd name="T2" fmla="*/ 0 w 50"/>
                  <a:gd name="T3" fmla="*/ 13 h 19"/>
                  <a:gd name="T4" fmla="*/ 2 w 50"/>
                  <a:gd name="T5" fmla="*/ 7 h 19"/>
                  <a:gd name="T6" fmla="*/ 7 w 50"/>
                  <a:gd name="T7" fmla="*/ 5 h 19"/>
                  <a:gd name="T8" fmla="*/ 41 w 50"/>
                  <a:gd name="T9" fmla="*/ 1 h 19"/>
                  <a:gd name="T10" fmla="*/ 50 w 50"/>
                  <a:gd name="T11" fmla="*/ 7 h 19"/>
                  <a:gd name="T12" fmla="*/ 48 w 50"/>
                  <a:gd name="T13" fmla="*/ 12 h 19"/>
                  <a:gd name="T14" fmla="*/ 43 w 50"/>
                  <a:gd name="T15" fmla="*/ 15 h 19"/>
                  <a:gd name="T16" fmla="*/ 9 w 50"/>
                  <a:gd name="T17" fmla="*/ 19 h 19"/>
                  <a:gd name="T18" fmla="*/ 8 w 50"/>
                  <a:gd name="T19" fmla="*/ 19 h 19"/>
                  <a:gd name="T20" fmla="*/ 42 w 50"/>
                  <a:gd name="T21" fmla="*/ 2 h 19"/>
                  <a:gd name="T22" fmla="*/ 41 w 50"/>
                  <a:gd name="T23" fmla="*/ 2 h 19"/>
                  <a:gd name="T24" fmla="*/ 7 w 50"/>
                  <a:gd name="T25" fmla="*/ 6 h 19"/>
                  <a:gd name="T26" fmla="*/ 3 w 50"/>
                  <a:gd name="T27" fmla="*/ 8 h 19"/>
                  <a:gd name="T28" fmla="*/ 1 w 50"/>
                  <a:gd name="T29" fmla="*/ 12 h 19"/>
                  <a:gd name="T30" fmla="*/ 8 w 50"/>
                  <a:gd name="T31" fmla="*/ 18 h 19"/>
                  <a:gd name="T32" fmla="*/ 43 w 50"/>
                  <a:gd name="T33" fmla="*/ 14 h 19"/>
                  <a:gd name="T34" fmla="*/ 47 w 50"/>
                  <a:gd name="T35" fmla="*/ 12 h 19"/>
                  <a:gd name="T36" fmla="*/ 49 w 50"/>
                  <a:gd name="T37" fmla="*/ 7 h 19"/>
                  <a:gd name="T38" fmla="*/ 42 w 50"/>
                  <a:gd name="T3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19">
                    <a:moveTo>
                      <a:pt x="8" y="19"/>
                    </a:moveTo>
                    <a:cubicBezTo>
                      <a:pt x="4" y="19"/>
                      <a:pt x="0" y="16"/>
                      <a:pt x="0" y="13"/>
                    </a:cubicBezTo>
                    <a:cubicBezTo>
                      <a:pt x="0" y="11"/>
                      <a:pt x="0" y="9"/>
                      <a:pt x="2" y="7"/>
                    </a:cubicBezTo>
                    <a:cubicBezTo>
                      <a:pt x="3" y="6"/>
                      <a:pt x="5" y="5"/>
                      <a:pt x="7" y="5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5" y="0"/>
                      <a:pt x="49" y="3"/>
                      <a:pt x="50" y="7"/>
                    </a:cubicBezTo>
                    <a:cubicBezTo>
                      <a:pt x="50" y="9"/>
                      <a:pt x="49" y="11"/>
                      <a:pt x="48" y="12"/>
                    </a:cubicBezTo>
                    <a:cubicBezTo>
                      <a:pt x="47" y="14"/>
                      <a:pt x="45" y="15"/>
                      <a:pt x="43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lose/>
                    <a:moveTo>
                      <a:pt x="42" y="2"/>
                    </a:moveTo>
                    <a:cubicBezTo>
                      <a:pt x="42" y="2"/>
                      <a:pt x="42" y="2"/>
                      <a:pt x="41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1" y="9"/>
                      <a:pt x="1" y="11"/>
                      <a:pt x="1" y="12"/>
                    </a:cubicBezTo>
                    <a:cubicBezTo>
                      <a:pt x="2" y="16"/>
                      <a:pt x="5" y="18"/>
                      <a:pt x="8" y="18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5" y="14"/>
                      <a:pt x="46" y="13"/>
                      <a:pt x="47" y="12"/>
                    </a:cubicBezTo>
                    <a:cubicBezTo>
                      <a:pt x="48" y="10"/>
                      <a:pt x="49" y="9"/>
                      <a:pt x="49" y="7"/>
                    </a:cubicBezTo>
                    <a:cubicBezTo>
                      <a:pt x="48" y="4"/>
                      <a:pt x="45" y="2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31"/>
              <p:cNvSpPr>
                <a:spLocks noEditPoints="1"/>
              </p:cNvSpPr>
              <p:nvPr/>
            </p:nvSpPr>
            <p:spPr bwMode="auto">
              <a:xfrm>
                <a:off x="5676" y="2752"/>
                <a:ext cx="424" cy="371"/>
              </a:xfrm>
              <a:custGeom>
                <a:avLst/>
                <a:gdLst>
                  <a:gd name="T0" fmla="*/ 153 w 178"/>
                  <a:gd name="T1" fmla="*/ 137 h 155"/>
                  <a:gd name="T2" fmla="*/ 157 w 178"/>
                  <a:gd name="T3" fmla="*/ 137 h 155"/>
                  <a:gd name="T4" fmla="*/ 165 w 178"/>
                  <a:gd name="T5" fmla="*/ 138 h 155"/>
                  <a:gd name="T6" fmla="*/ 168 w 178"/>
                  <a:gd name="T7" fmla="*/ 139 h 155"/>
                  <a:gd name="T8" fmla="*/ 176 w 178"/>
                  <a:gd name="T9" fmla="*/ 135 h 155"/>
                  <a:gd name="T10" fmla="*/ 172 w 178"/>
                  <a:gd name="T11" fmla="*/ 128 h 155"/>
                  <a:gd name="T12" fmla="*/ 166 w 178"/>
                  <a:gd name="T13" fmla="*/ 105 h 155"/>
                  <a:gd name="T14" fmla="*/ 134 w 178"/>
                  <a:gd name="T15" fmla="*/ 34 h 155"/>
                  <a:gd name="T16" fmla="*/ 95 w 178"/>
                  <a:gd name="T17" fmla="*/ 2 h 155"/>
                  <a:gd name="T18" fmla="*/ 94 w 178"/>
                  <a:gd name="T19" fmla="*/ 0 h 155"/>
                  <a:gd name="T20" fmla="*/ 58 w 178"/>
                  <a:gd name="T21" fmla="*/ 4 h 155"/>
                  <a:gd name="T22" fmla="*/ 35 w 178"/>
                  <a:gd name="T23" fmla="*/ 37 h 155"/>
                  <a:gd name="T24" fmla="*/ 21 w 178"/>
                  <a:gd name="T25" fmla="*/ 133 h 155"/>
                  <a:gd name="T26" fmla="*/ 15 w 178"/>
                  <a:gd name="T27" fmla="*/ 148 h 155"/>
                  <a:gd name="T28" fmla="*/ 15 w 178"/>
                  <a:gd name="T29" fmla="*/ 153 h 155"/>
                  <a:gd name="T30" fmla="*/ 24 w 178"/>
                  <a:gd name="T31" fmla="*/ 153 h 155"/>
                  <a:gd name="T32" fmla="*/ 36 w 178"/>
                  <a:gd name="T33" fmla="*/ 150 h 155"/>
                  <a:gd name="T34" fmla="*/ 36 w 178"/>
                  <a:gd name="T35" fmla="*/ 150 h 155"/>
                  <a:gd name="T36" fmla="*/ 36 w 178"/>
                  <a:gd name="T37" fmla="*/ 150 h 155"/>
                  <a:gd name="T38" fmla="*/ 68 w 178"/>
                  <a:gd name="T39" fmla="*/ 153 h 155"/>
                  <a:gd name="T40" fmla="*/ 153 w 178"/>
                  <a:gd name="T41" fmla="*/ 137 h 155"/>
                  <a:gd name="T42" fmla="*/ 67 w 178"/>
                  <a:gd name="T43" fmla="*/ 57 h 155"/>
                  <a:gd name="T44" fmla="*/ 81 w 178"/>
                  <a:gd name="T45" fmla="*/ 50 h 155"/>
                  <a:gd name="T46" fmla="*/ 80 w 178"/>
                  <a:gd name="T47" fmla="*/ 42 h 155"/>
                  <a:gd name="T48" fmla="*/ 86 w 178"/>
                  <a:gd name="T49" fmla="*/ 41 h 155"/>
                  <a:gd name="T50" fmla="*/ 88 w 178"/>
                  <a:gd name="T51" fmla="*/ 49 h 155"/>
                  <a:gd name="T52" fmla="*/ 102 w 178"/>
                  <a:gd name="T53" fmla="*/ 50 h 155"/>
                  <a:gd name="T54" fmla="*/ 100 w 178"/>
                  <a:gd name="T55" fmla="*/ 55 h 155"/>
                  <a:gd name="T56" fmla="*/ 75 w 178"/>
                  <a:gd name="T57" fmla="*/ 62 h 155"/>
                  <a:gd name="T58" fmla="*/ 92 w 178"/>
                  <a:gd name="T59" fmla="*/ 70 h 155"/>
                  <a:gd name="T60" fmla="*/ 106 w 178"/>
                  <a:gd name="T61" fmla="*/ 92 h 155"/>
                  <a:gd name="T62" fmla="*/ 93 w 178"/>
                  <a:gd name="T63" fmla="*/ 98 h 155"/>
                  <a:gd name="T64" fmla="*/ 94 w 178"/>
                  <a:gd name="T65" fmla="*/ 106 h 155"/>
                  <a:gd name="T66" fmla="*/ 87 w 178"/>
                  <a:gd name="T67" fmla="*/ 107 h 155"/>
                  <a:gd name="T68" fmla="*/ 86 w 178"/>
                  <a:gd name="T69" fmla="*/ 99 h 155"/>
                  <a:gd name="T70" fmla="*/ 69 w 178"/>
                  <a:gd name="T71" fmla="*/ 97 h 155"/>
                  <a:gd name="T72" fmla="*/ 70 w 178"/>
                  <a:gd name="T73" fmla="*/ 92 h 155"/>
                  <a:gd name="T74" fmla="*/ 97 w 178"/>
                  <a:gd name="T75" fmla="*/ 90 h 155"/>
                  <a:gd name="T76" fmla="*/ 93 w 178"/>
                  <a:gd name="T77" fmla="*/ 78 h 155"/>
                  <a:gd name="T78" fmla="*/ 78 w 178"/>
                  <a:gd name="T79" fmla="*/ 74 h 155"/>
                  <a:gd name="T80" fmla="*/ 67 w 178"/>
                  <a:gd name="T81" fmla="*/ 5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8" h="155">
                    <a:moveTo>
                      <a:pt x="153" y="137"/>
                    </a:moveTo>
                    <a:cubicBezTo>
                      <a:pt x="153" y="137"/>
                      <a:pt x="154" y="137"/>
                      <a:pt x="157" y="137"/>
                    </a:cubicBezTo>
                    <a:cubicBezTo>
                      <a:pt x="160" y="137"/>
                      <a:pt x="162" y="137"/>
                      <a:pt x="165" y="138"/>
                    </a:cubicBezTo>
                    <a:cubicBezTo>
                      <a:pt x="165" y="138"/>
                      <a:pt x="166" y="139"/>
                      <a:pt x="168" y="139"/>
                    </a:cubicBezTo>
                    <a:cubicBezTo>
                      <a:pt x="172" y="139"/>
                      <a:pt x="174" y="137"/>
                      <a:pt x="176" y="135"/>
                    </a:cubicBezTo>
                    <a:cubicBezTo>
                      <a:pt x="176" y="135"/>
                      <a:pt x="178" y="132"/>
                      <a:pt x="172" y="128"/>
                    </a:cubicBezTo>
                    <a:cubicBezTo>
                      <a:pt x="172" y="128"/>
                      <a:pt x="162" y="123"/>
                      <a:pt x="166" y="105"/>
                    </a:cubicBezTo>
                    <a:cubicBezTo>
                      <a:pt x="166" y="105"/>
                      <a:pt x="171" y="57"/>
                      <a:pt x="134" y="34"/>
                    </a:cubicBezTo>
                    <a:cubicBezTo>
                      <a:pt x="133" y="33"/>
                      <a:pt x="96" y="10"/>
                      <a:pt x="95" y="2"/>
                    </a:cubicBezTo>
                    <a:cubicBezTo>
                      <a:pt x="95" y="2"/>
                      <a:pt x="95" y="1"/>
                      <a:pt x="94" y="0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4" y="12"/>
                      <a:pt x="46" y="24"/>
                      <a:pt x="35" y="37"/>
                    </a:cubicBezTo>
                    <a:cubicBezTo>
                      <a:pt x="35" y="37"/>
                      <a:pt x="0" y="78"/>
                      <a:pt x="21" y="133"/>
                    </a:cubicBezTo>
                    <a:cubicBezTo>
                      <a:pt x="21" y="134"/>
                      <a:pt x="22" y="137"/>
                      <a:pt x="15" y="148"/>
                    </a:cubicBezTo>
                    <a:cubicBezTo>
                      <a:pt x="15" y="148"/>
                      <a:pt x="14" y="151"/>
                      <a:pt x="15" y="153"/>
                    </a:cubicBezTo>
                    <a:cubicBezTo>
                      <a:pt x="16" y="155"/>
                      <a:pt x="19" y="155"/>
                      <a:pt x="24" y="153"/>
                    </a:cubicBezTo>
                    <a:cubicBezTo>
                      <a:pt x="24" y="153"/>
                      <a:pt x="28" y="151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49" y="153"/>
                      <a:pt x="68" y="153"/>
                    </a:cubicBezTo>
                    <a:cubicBezTo>
                      <a:pt x="88" y="153"/>
                      <a:pt x="119" y="150"/>
                      <a:pt x="153" y="137"/>
                    </a:cubicBezTo>
                    <a:close/>
                    <a:moveTo>
                      <a:pt x="67" y="57"/>
                    </a:moveTo>
                    <a:cubicBezTo>
                      <a:pt x="67" y="57"/>
                      <a:pt x="69" y="52"/>
                      <a:pt x="81" y="5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88" y="49"/>
                      <a:pt x="96" y="48"/>
                      <a:pt x="102" y="50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0" y="55"/>
                      <a:pt x="78" y="52"/>
                      <a:pt x="75" y="62"/>
                    </a:cubicBezTo>
                    <a:cubicBezTo>
                      <a:pt x="75" y="62"/>
                      <a:pt x="73" y="69"/>
                      <a:pt x="92" y="70"/>
                    </a:cubicBezTo>
                    <a:cubicBezTo>
                      <a:pt x="92" y="70"/>
                      <a:pt x="119" y="73"/>
                      <a:pt x="106" y="92"/>
                    </a:cubicBezTo>
                    <a:cubicBezTo>
                      <a:pt x="106" y="92"/>
                      <a:pt x="102" y="97"/>
                      <a:pt x="93" y="98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99"/>
                      <a:pt x="75" y="100"/>
                      <a:pt x="69" y="97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0" y="92"/>
                      <a:pt x="84" y="98"/>
                      <a:pt x="97" y="90"/>
                    </a:cubicBezTo>
                    <a:cubicBezTo>
                      <a:pt x="97" y="90"/>
                      <a:pt x="108" y="82"/>
                      <a:pt x="93" y="78"/>
                    </a:cubicBezTo>
                    <a:cubicBezTo>
                      <a:pt x="93" y="78"/>
                      <a:pt x="85" y="76"/>
                      <a:pt x="78" y="74"/>
                    </a:cubicBezTo>
                    <a:cubicBezTo>
                      <a:pt x="78" y="74"/>
                      <a:pt x="60" y="70"/>
                      <a:pt x="67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32"/>
              <p:cNvSpPr>
                <a:spLocks/>
              </p:cNvSpPr>
              <p:nvPr/>
            </p:nvSpPr>
            <p:spPr bwMode="auto">
              <a:xfrm>
                <a:off x="6433" y="2606"/>
                <a:ext cx="176" cy="108"/>
              </a:xfrm>
              <a:custGeom>
                <a:avLst/>
                <a:gdLst>
                  <a:gd name="T0" fmla="*/ 21 w 74"/>
                  <a:gd name="T1" fmla="*/ 45 h 45"/>
                  <a:gd name="T2" fmla="*/ 60 w 74"/>
                  <a:gd name="T3" fmla="*/ 44 h 45"/>
                  <a:gd name="T4" fmla="*/ 74 w 74"/>
                  <a:gd name="T5" fmla="*/ 15 h 45"/>
                  <a:gd name="T6" fmla="*/ 38 w 74"/>
                  <a:gd name="T7" fmla="*/ 14 h 45"/>
                  <a:gd name="T8" fmla="*/ 23 w 74"/>
                  <a:gd name="T9" fmla="*/ 8 h 45"/>
                  <a:gd name="T10" fmla="*/ 6 w 74"/>
                  <a:gd name="T11" fmla="*/ 17 h 45"/>
                  <a:gd name="T12" fmla="*/ 21 w 7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5">
                    <a:moveTo>
                      <a:pt x="21" y="45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2" y="37"/>
                      <a:pt x="66" y="27"/>
                      <a:pt x="74" y="15"/>
                    </a:cubicBezTo>
                    <a:cubicBezTo>
                      <a:pt x="74" y="15"/>
                      <a:pt x="69" y="2"/>
                      <a:pt x="38" y="14"/>
                    </a:cubicBezTo>
                    <a:cubicBezTo>
                      <a:pt x="38" y="14"/>
                      <a:pt x="31" y="13"/>
                      <a:pt x="23" y="8"/>
                    </a:cubicBezTo>
                    <a:cubicBezTo>
                      <a:pt x="23" y="8"/>
                      <a:pt x="0" y="0"/>
                      <a:pt x="6" y="17"/>
                    </a:cubicBezTo>
                    <a:lnTo>
                      <a:pt x="21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33"/>
              <p:cNvSpPr>
                <a:spLocks noEditPoints="1"/>
              </p:cNvSpPr>
              <p:nvPr/>
            </p:nvSpPr>
            <p:spPr bwMode="auto">
              <a:xfrm>
                <a:off x="6442" y="2621"/>
                <a:ext cx="167" cy="95"/>
              </a:xfrm>
              <a:custGeom>
                <a:avLst/>
                <a:gdLst>
                  <a:gd name="T0" fmla="*/ 17 w 70"/>
                  <a:gd name="T1" fmla="*/ 40 h 40"/>
                  <a:gd name="T2" fmla="*/ 2 w 70"/>
                  <a:gd name="T3" fmla="*/ 11 h 40"/>
                  <a:gd name="T4" fmla="*/ 2 w 70"/>
                  <a:gd name="T5" fmla="*/ 2 h 40"/>
                  <a:gd name="T6" fmla="*/ 9 w 70"/>
                  <a:gd name="T7" fmla="*/ 0 h 40"/>
                  <a:gd name="T8" fmla="*/ 19 w 70"/>
                  <a:gd name="T9" fmla="*/ 1 h 40"/>
                  <a:gd name="T10" fmla="*/ 19 w 70"/>
                  <a:gd name="T11" fmla="*/ 1 h 40"/>
                  <a:gd name="T12" fmla="*/ 34 w 70"/>
                  <a:gd name="T13" fmla="*/ 8 h 40"/>
                  <a:gd name="T14" fmla="*/ 56 w 70"/>
                  <a:gd name="T15" fmla="*/ 2 h 40"/>
                  <a:gd name="T16" fmla="*/ 70 w 70"/>
                  <a:gd name="T17" fmla="*/ 9 h 40"/>
                  <a:gd name="T18" fmla="*/ 70 w 70"/>
                  <a:gd name="T19" fmla="*/ 9 h 40"/>
                  <a:gd name="T20" fmla="*/ 70 w 70"/>
                  <a:gd name="T21" fmla="*/ 10 h 40"/>
                  <a:gd name="T22" fmla="*/ 56 w 70"/>
                  <a:gd name="T23" fmla="*/ 39 h 40"/>
                  <a:gd name="T24" fmla="*/ 56 w 70"/>
                  <a:gd name="T25" fmla="*/ 39 h 40"/>
                  <a:gd name="T26" fmla="*/ 17 w 70"/>
                  <a:gd name="T27" fmla="*/ 40 h 40"/>
                  <a:gd name="T28" fmla="*/ 9 w 70"/>
                  <a:gd name="T29" fmla="*/ 1 h 40"/>
                  <a:gd name="T30" fmla="*/ 3 w 70"/>
                  <a:gd name="T31" fmla="*/ 3 h 40"/>
                  <a:gd name="T32" fmla="*/ 3 w 70"/>
                  <a:gd name="T33" fmla="*/ 11 h 40"/>
                  <a:gd name="T34" fmla="*/ 17 w 70"/>
                  <a:gd name="T35" fmla="*/ 39 h 40"/>
                  <a:gd name="T36" fmla="*/ 55 w 70"/>
                  <a:gd name="T37" fmla="*/ 38 h 40"/>
                  <a:gd name="T38" fmla="*/ 69 w 70"/>
                  <a:gd name="T39" fmla="*/ 9 h 40"/>
                  <a:gd name="T40" fmla="*/ 56 w 70"/>
                  <a:gd name="T41" fmla="*/ 4 h 40"/>
                  <a:gd name="T42" fmla="*/ 34 w 70"/>
                  <a:gd name="T43" fmla="*/ 9 h 40"/>
                  <a:gd name="T44" fmla="*/ 34 w 70"/>
                  <a:gd name="T45" fmla="*/ 9 h 40"/>
                  <a:gd name="T46" fmla="*/ 34 w 70"/>
                  <a:gd name="T47" fmla="*/ 9 h 40"/>
                  <a:gd name="T48" fmla="*/ 18 w 70"/>
                  <a:gd name="T49" fmla="*/ 2 h 40"/>
                  <a:gd name="T50" fmla="*/ 9 w 70"/>
                  <a:gd name="T51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0" h="40">
                    <a:moveTo>
                      <a:pt x="17" y="40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3" y="0"/>
                      <a:pt x="5" y="0"/>
                      <a:pt x="9" y="0"/>
                    </a:cubicBezTo>
                    <a:cubicBezTo>
                      <a:pt x="14" y="0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6" y="6"/>
                      <a:pt x="33" y="8"/>
                      <a:pt x="34" y="8"/>
                    </a:cubicBezTo>
                    <a:cubicBezTo>
                      <a:pt x="43" y="4"/>
                      <a:pt x="50" y="2"/>
                      <a:pt x="56" y="2"/>
                    </a:cubicBezTo>
                    <a:cubicBezTo>
                      <a:pt x="68" y="2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4" y="20"/>
                      <a:pt x="59" y="30"/>
                      <a:pt x="56" y="39"/>
                    </a:cubicBezTo>
                    <a:cubicBezTo>
                      <a:pt x="56" y="39"/>
                      <a:pt x="56" y="39"/>
                      <a:pt x="56" y="39"/>
                    </a:cubicBezTo>
                    <a:lnTo>
                      <a:pt x="17" y="40"/>
                    </a:lnTo>
                    <a:close/>
                    <a:moveTo>
                      <a:pt x="9" y="1"/>
                    </a:moveTo>
                    <a:cubicBezTo>
                      <a:pt x="6" y="1"/>
                      <a:pt x="4" y="1"/>
                      <a:pt x="3" y="3"/>
                    </a:cubicBezTo>
                    <a:cubicBezTo>
                      <a:pt x="1" y="4"/>
                      <a:pt x="1" y="7"/>
                      <a:pt x="3" y="11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8" y="29"/>
                      <a:pt x="63" y="19"/>
                      <a:pt x="69" y="9"/>
                    </a:cubicBezTo>
                    <a:cubicBezTo>
                      <a:pt x="69" y="8"/>
                      <a:pt x="66" y="4"/>
                      <a:pt x="56" y="4"/>
                    </a:cubicBezTo>
                    <a:cubicBezTo>
                      <a:pt x="50" y="4"/>
                      <a:pt x="43" y="5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27" y="8"/>
                      <a:pt x="18" y="2"/>
                    </a:cubicBezTo>
                    <a:cubicBezTo>
                      <a:pt x="18" y="2"/>
                      <a:pt x="13" y="1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34"/>
              <p:cNvSpPr>
                <a:spLocks/>
              </p:cNvSpPr>
              <p:nvPr/>
            </p:nvSpPr>
            <p:spPr bwMode="auto">
              <a:xfrm>
                <a:off x="6471" y="2721"/>
                <a:ext cx="114" cy="34"/>
              </a:xfrm>
              <a:custGeom>
                <a:avLst/>
                <a:gdLst>
                  <a:gd name="T0" fmla="*/ 40 w 48"/>
                  <a:gd name="T1" fmla="*/ 0 h 14"/>
                  <a:gd name="T2" fmla="*/ 6 w 48"/>
                  <a:gd name="T3" fmla="*/ 1 h 14"/>
                  <a:gd name="T4" fmla="*/ 0 w 48"/>
                  <a:gd name="T5" fmla="*/ 7 h 14"/>
                  <a:gd name="T6" fmla="*/ 7 w 48"/>
                  <a:gd name="T7" fmla="*/ 14 h 14"/>
                  <a:gd name="T8" fmla="*/ 41 w 48"/>
                  <a:gd name="T9" fmla="*/ 13 h 14"/>
                  <a:gd name="T10" fmla="*/ 48 w 48"/>
                  <a:gd name="T11" fmla="*/ 6 h 14"/>
                  <a:gd name="T12" fmla="*/ 40 w 48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4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5" y="12"/>
                      <a:pt x="48" y="10"/>
                      <a:pt x="48" y="6"/>
                    </a:cubicBezTo>
                    <a:cubicBezTo>
                      <a:pt x="47" y="2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35"/>
              <p:cNvSpPr>
                <a:spLocks noEditPoints="1"/>
              </p:cNvSpPr>
              <p:nvPr/>
            </p:nvSpPr>
            <p:spPr bwMode="auto">
              <a:xfrm>
                <a:off x="6468" y="2719"/>
                <a:ext cx="117" cy="36"/>
              </a:xfrm>
              <a:custGeom>
                <a:avLst/>
                <a:gdLst>
                  <a:gd name="T0" fmla="*/ 8 w 49"/>
                  <a:gd name="T1" fmla="*/ 15 h 15"/>
                  <a:gd name="T2" fmla="*/ 0 w 49"/>
                  <a:gd name="T3" fmla="*/ 8 h 15"/>
                  <a:gd name="T4" fmla="*/ 2 w 49"/>
                  <a:gd name="T5" fmla="*/ 3 h 15"/>
                  <a:gd name="T6" fmla="*/ 7 w 49"/>
                  <a:gd name="T7" fmla="*/ 1 h 15"/>
                  <a:gd name="T8" fmla="*/ 42 w 49"/>
                  <a:gd name="T9" fmla="*/ 0 h 15"/>
                  <a:gd name="T10" fmla="*/ 49 w 49"/>
                  <a:gd name="T11" fmla="*/ 7 h 15"/>
                  <a:gd name="T12" fmla="*/ 42 w 49"/>
                  <a:gd name="T13" fmla="*/ 14 h 15"/>
                  <a:gd name="T14" fmla="*/ 8 w 49"/>
                  <a:gd name="T15" fmla="*/ 15 h 15"/>
                  <a:gd name="T16" fmla="*/ 42 w 49"/>
                  <a:gd name="T17" fmla="*/ 1 h 15"/>
                  <a:gd name="T18" fmla="*/ 41 w 49"/>
                  <a:gd name="T19" fmla="*/ 1 h 15"/>
                  <a:gd name="T20" fmla="*/ 7 w 49"/>
                  <a:gd name="T21" fmla="*/ 2 h 15"/>
                  <a:gd name="T22" fmla="*/ 3 w 49"/>
                  <a:gd name="T23" fmla="*/ 4 h 15"/>
                  <a:gd name="T24" fmla="*/ 1 w 49"/>
                  <a:gd name="T25" fmla="*/ 8 h 15"/>
                  <a:gd name="T26" fmla="*/ 8 w 49"/>
                  <a:gd name="T27" fmla="*/ 14 h 15"/>
                  <a:gd name="T28" fmla="*/ 8 w 49"/>
                  <a:gd name="T29" fmla="*/ 14 h 15"/>
                  <a:gd name="T30" fmla="*/ 42 w 49"/>
                  <a:gd name="T31" fmla="*/ 13 h 15"/>
                  <a:gd name="T32" fmla="*/ 48 w 49"/>
                  <a:gd name="T33" fmla="*/ 7 h 15"/>
                  <a:gd name="T34" fmla="*/ 42 w 49"/>
                  <a:gd name="T3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15">
                    <a:moveTo>
                      <a:pt x="8" y="15"/>
                    </a:moveTo>
                    <a:cubicBezTo>
                      <a:pt x="4" y="15"/>
                      <a:pt x="0" y="12"/>
                      <a:pt x="0" y="8"/>
                    </a:cubicBezTo>
                    <a:cubicBezTo>
                      <a:pt x="0" y="6"/>
                      <a:pt x="1" y="5"/>
                      <a:pt x="2" y="3"/>
                    </a:cubicBezTo>
                    <a:cubicBezTo>
                      <a:pt x="4" y="2"/>
                      <a:pt x="5" y="1"/>
                      <a:pt x="7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6" y="0"/>
                      <a:pt x="49" y="3"/>
                      <a:pt x="49" y="7"/>
                    </a:cubicBezTo>
                    <a:cubicBezTo>
                      <a:pt x="49" y="11"/>
                      <a:pt x="46" y="14"/>
                      <a:pt x="42" y="14"/>
                    </a:cubicBezTo>
                    <a:lnTo>
                      <a:pt x="8" y="15"/>
                    </a:lnTo>
                    <a:close/>
                    <a:moveTo>
                      <a:pt x="42" y="1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4" y="3"/>
                      <a:pt x="3" y="4"/>
                    </a:cubicBezTo>
                    <a:cubicBezTo>
                      <a:pt x="2" y="5"/>
                      <a:pt x="1" y="7"/>
                      <a:pt x="1" y="8"/>
                    </a:cubicBezTo>
                    <a:cubicBezTo>
                      <a:pt x="1" y="12"/>
                      <a:pt x="4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5" y="13"/>
                      <a:pt x="48" y="10"/>
                      <a:pt x="48" y="7"/>
                    </a:cubicBezTo>
                    <a:cubicBezTo>
                      <a:pt x="48" y="4"/>
                      <a:pt x="45" y="1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36"/>
              <p:cNvSpPr>
                <a:spLocks noEditPoints="1"/>
              </p:cNvSpPr>
              <p:nvPr/>
            </p:nvSpPr>
            <p:spPr bwMode="auto">
              <a:xfrm>
                <a:off x="6335" y="2762"/>
                <a:ext cx="402" cy="354"/>
              </a:xfrm>
              <a:custGeom>
                <a:avLst/>
                <a:gdLst>
                  <a:gd name="T0" fmla="*/ 163 w 169"/>
                  <a:gd name="T1" fmla="*/ 131 h 148"/>
                  <a:gd name="T2" fmla="*/ 159 w 169"/>
                  <a:gd name="T3" fmla="*/ 108 h 148"/>
                  <a:gd name="T4" fmla="*/ 135 w 169"/>
                  <a:gd name="T5" fmla="*/ 36 h 148"/>
                  <a:gd name="T6" fmla="*/ 99 w 169"/>
                  <a:gd name="T7" fmla="*/ 2 h 148"/>
                  <a:gd name="T8" fmla="*/ 99 w 169"/>
                  <a:gd name="T9" fmla="*/ 0 h 148"/>
                  <a:gd name="T10" fmla="*/ 63 w 169"/>
                  <a:gd name="T11" fmla="*/ 1 h 148"/>
                  <a:gd name="T12" fmla="*/ 38 w 169"/>
                  <a:gd name="T13" fmla="*/ 31 h 148"/>
                  <a:gd name="T14" fmla="*/ 15 w 169"/>
                  <a:gd name="T15" fmla="*/ 124 h 148"/>
                  <a:gd name="T16" fmla="*/ 8 w 169"/>
                  <a:gd name="T17" fmla="*/ 139 h 148"/>
                  <a:gd name="T18" fmla="*/ 8 w 169"/>
                  <a:gd name="T19" fmla="*/ 139 h 148"/>
                  <a:gd name="T20" fmla="*/ 7 w 169"/>
                  <a:gd name="T21" fmla="*/ 143 h 148"/>
                  <a:gd name="T22" fmla="*/ 16 w 169"/>
                  <a:gd name="T23" fmla="*/ 144 h 148"/>
                  <a:gd name="T24" fmla="*/ 28 w 169"/>
                  <a:gd name="T25" fmla="*/ 142 h 148"/>
                  <a:gd name="T26" fmla="*/ 28 w 169"/>
                  <a:gd name="T27" fmla="*/ 142 h 148"/>
                  <a:gd name="T28" fmla="*/ 29 w 169"/>
                  <a:gd name="T29" fmla="*/ 142 h 148"/>
                  <a:gd name="T30" fmla="*/ 78 w 169"/>
                  <a:gd name="T31" fmla="*/ 148 h 148"/>
                  <a:gd name="T32" fmla="*/ 143 w 169"/>
                  <a:gd name="T33" fmla="*/ 139 h 148"/>
                  <a:gd name="T34" fmla="*/ 155 w 169"/>
                  <a:gd name="T35" fmla="*/ 141 h 148"/>
                  <a:gd name="T36" fmla="*/ 159 w 169"/>
                  <a:gd name="T37" fmla="*/ 142 h 148"/>
                  <a:gd name="T38" fmla="*/ 167 w 169"/>
                  <a:gd name="T39" fmla="*/ 138 h 148"/>
                  <a:gd name="T40" fmla="*/ 163 w 169"/>
                  <a:gd name="T41" fmla="*/ 131 h 148"/>
                  <a:gd name="T42" fmla="*/ 107 w 169"/>
                  <a:gd name="T43" fmla="*/ 101 h 148"/>
                  <a:gd name="T44" fmla="*/ 56 w 169"/>
                  <a:gd name="T45" fmla="*/ 100 h 148"/>
                  <a:gd name="T46" fmla="*/ 56 w 169"/>
                  <a:gd name="T47" fmla="*/ 96 h 148"/>
                  <a:gd name="T48" fmla="*/ 70 w 169"/>
                  <a:gd name="T49" fmla="*/ 79 h 148"/>
                  <a:gd name="T50" fmla="*/ 70 w 169"/>
                  <a:gd name="T51" fmla="*/ 73 h 148"/>
                  <a:gd name="T52" fmla="*/ 57 w 169"/>
                  <a:gd name="T53" fmla="*/ 73 h 148"/>
                  <a:gd name="T54" fmla="*/ 57 w 169"/>
                  <a:gd name="T55" fmla="*/ 67 h 148"/>
                  <a:gd name="T56" fmla="*/ 68 w 169"/>
                  <a:gd name="T57" fmla="*/ 67 h 148"/>
                  <a:gd name="T58" fmla="*/ 67 w 169"/>
                  <a:gd name="T59" fmla="*/ 57 h 148"/>
                  <a:gd name="T60" fmla="*/ 91 w 169"/>
                  <a:gd name="T61" fmla="*/ 39 h 148"/>
                  <a:gd name="T62" fmla="*/ 104 w 169"/>
                  <a:gd name="T63" fmla="*/ 41 h 148"/>
                  <a:gd name="T64" fmla="*/ 102 w 169"/>
                  <a:gd name="T65" fmla="*/ 47 h 148"/>
                  <a:gd name="T66" fmla="*/ 91 w 169"/>
                  <a:gd name="T67" fmla="*/ 45 h 148"/>
                  <a:gd name="T68" fmla="*/ 77 w 169"/>
                  <a:gd name="T69" fmla="*/ 57 h 148"/>
                  <a:gd name="T70" fmla="*/ 79 w 169"/>
                  <a:gd name="T71" fmla="*/ 67 h 148"/>
                  <a:gd name="T72" fmla="*/ 97 w 169"/>
                  <a:gd name="T73" fmla="*/ 67 h 148"/>
                  <a:gd name="T74" fmla="*/ 96 w 169"/>
                  <a:gd name="T75" fmla="*/ 73 h 148"/>
                  <a:gd name="T76" fmla="*/ 80 w 169"/>
                  <a:gd name="T77" fmla="*/ 73 h 148"/>
                  <a:gd name="T78" fmla="*/ 79 w 169"/>
                  <a:gd name="T79" fmla="*/ 83 h 148"/>
                  <a:gd name="T80" fmla="*/ 71 w 169"/>
                  <a:gd name="T81" fmla="*/ 93 h 148"/>
                  <a:gd name="T82" fmla="*/ 71 w 169"/>
                  <a:gd name="T83" fmla="*/ 94 h 148"/>
                  <a:gd name="T84" fmla="*/ 107 w 169"/>
                  <a:gd name="T85" fmla="*/ 94 h 148"/>
                  <a:gd name="T86" fmla="*/ 107 w 169"/>
                  <a:gd name="T87" fmla="*/ 10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9" h="148">
                    <a:moveTo>
                      <a:pt x="163" y="131"/>
                    </a:moveTo>
                    <a:cubicBezTo>
                      <a:pt x="163" y="131"/>
                      <a:pt x="154" y="125"/>
                      <a:pt x="159" y="108"/>
                    </a:cubicBezTo>
                    <a:cubicBezTo>
                      <a:pt x="159" y="108"/>
                      <a:pt x="168" y="62"/>
                      <a:pt x="135" y="36"/>
                    </a:cubicBezTo>
                    <a:cubicBezTo>
                      <a:pt x="133" y="35"/>
                      <a:pt x="100" y="10"/>
                      <a:pt x="99" y="2"/>
                    </a:cubicBezTo>
                    <a:cubicBezTo>
                      <a:pt x="99" y="2"/>
                      <a:pt x="99" y="1"/>
                      <a:pt x="99" y="0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58" y="9"/>
                      <a:pt x="50" y="19"/>
                      <a:pt x="38" y="31"/>
                    </a:cubicBezTo>
                    <a:cubicBezTo>
                      <a:pt x="37" y="32"/>
                      <a:pt x="0" y="69"/>
                      <a:pt x="15" y="124"/>
                    </a:cubicBezTo>
                    <a:cubicBezTo>
                      <a:pt x="15" y="125"/>
                      <a:pt x="16" y="128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6" y="142"/>
                      <a:pt x="7" y="143"/>
                    </a:cubicBezTo>
                    <a:cubicBezTo>
                      <a:pt x="9" y="145"/>
                      <a:pt x="12" y="145"/>
                      <a:pt x="16" y="144"/>
                    </a:cubicBezTo>
                    <a:cubicBezTo>
                      <a:pt x="16" y="144"/>
                      <a:pt x="21" y="143"/>
                      <a:pt x="28" y="142"/>
                    </a:cubicBezTo>
                    <a:cubicBezTo>
                      <a:pt x="28" y="142"/>
                      <a:pt x="28" y="142"/>
                      <a:pt x="28" y="142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29" y="142"/>
                      <a:pt x="48" y="148"/>
                      <a:pt x="78" y="148"/>
                    </a:cubicBezTo>
                    <a:cubicBezTo>
                      <a:pt x="100" y="148"/>
                      <a:pt x="122" y="145"/>
                      <a:pt x="143" y="139"/>
                    </a:cubicBezTo>
                    <a:cubicBezTo>
                      <a:pt x="143" y="139"/>
                      <a:pt x="149" y="138"/>
                      <a:pt x="155" y="141"/>
                    </a:cubicBezTo>
                    <a:cubicBezTo>
                      <a:pt x="155" y="141"/>
                      <a:pt x="157" y="142"/>
                      <a:pt x="159" y="142"/>
                    </a:cubicBezTo>
                    <a:cubicBezTo>
                      <a:pt x="162" y="142"/>
                      <a:pt x="165" y="140"/>
                      <a:pt x="167" y="138"/>
                    </a:cubicBezTo>
                    <a:cubicBezTo>
                      <a:pt x="167" y="138"/>
                      <a:pt x="169" y="135"/>
                      <a:pt x="163" y="131"/>
                    </a:cubicBezTo>
                    <a:close/>
                    <a:moveTo>
                      <a:pt x="107" y="101"/>
                    </a:move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96"/>
                      <a:pt x="56" y="96"/>
                      <a:pt x="56" y="96"/>
                    </a:cubicBezTo>
                    <a:cubicBezTo>
                      <a:pt x="64" y="93"/>
                      <a:pt x="70" y="86"/>
                      <a:pt x="70" y="79"/>
                    </a:cubicBezTo>
                    <a:cubicBezTo>
                      <a:pt x="70" y="77"/>
                      <a:pt x="70" y="75"/>
                      <a:pt x="70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68" y="64"/>
                      <a:pt x="67" y="61"/>
                      <a:pt x="67" y="57"/>
                    </a:cubicBezTo>
                    <a:cubicBezTo>
                      <a:pt x="67" y="46"/>
                      <a:pt x="77" y="39"/>
                      <a:pt x="91" y="39"/>
                    </a:cubicBezTo>
                    <a:cubicBezTo>
                      <a:pt x="97" y="39"/>
                      <a:pt x="102" y="40"/>
                      <a:pt x="104" y="41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0" y="46"/>
                      <a:pt x="96" y="45"/>
                      <a:pt x="91" y="45"/>
                    </a:cubicBezTo>
                    <a:cubicBezTo>
                      <a:pt x="81" y="45"/>
                      <a:pt x="77" y="50"/>
                      <a:pt x="77" y="57"/>
                    </a:cubicBezTo>
                    <a:cubicBezTo>
                      <a:pt x="77" y="61"/>
                      <a:pt x="78" y="64"/>
                      <a:pt x="79" y="67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6"/>
                      <a:pt x="80" y="80"/>
                      <a:pt x="79" y="83"/>
                    </a:cubicBezTo>
                    <a:cubicBezTo>
                      <a:pt x="78" y="87"/>
                      <a:pt x="75" y="91"/>
                      <a:pt x="71" y="93"/>
                    </a:cubicBezTo>
                    <a:cubicBezTo>
                      <a:pt x="71" y="94"/>
                      <a:pt x="71" y="94"/>
                      <a:pt x="71" y="94"/>
                    </a:cubicBezTo>
                    <a:cubicBezTo>
                      <a:pt x="107" y="94"/>
                      <a:pt x="107" y="94"/>
                      <a:pt x="107" y="94"/>
                    </a:cubicBezTo>
                    <a:lnTo>
                      <a:pt x="107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37"/>
              <p:cNvSpPr>
                <a:spLocks/>
              </p:cNvSpPr>
              <p:nvPr/>
            </p:nvSpPr>
            <p:spPr bwMode="auto">
              <a:xfrm>
                <a:off x="6147" y="2633"/>
                <a:ext cx="129" cy="81"/>
              </a:xfrm>
              <a:custGeom>
                <a:avLst/>
                <a:gdLst>
                  <a:gd name="T0" fmla="*/ 14 w 54"/>
                  <a:gd name="T1" fmla="*/ 34 h 34"/>
                  <a:gd name="T2" fmla="*/ 43 w 54"/>
                  <a:gd name="T3" fmla="*/ 34 h 34"/>
                  <a:gd name="T4" fmla="*/ 54 w 54"/>
                  <a:gd name="T5" fmla="*/ 13 h 34"/>
                  <a:gd name="T6" fmla="*/ 28 w 54"/>
                  <a:gd name="T7" fmla="*/ 12 h 34"/>
                  <a:gd name="T8" fmla="*/ 16 w 54"/>
                  <a:gd name="T9" fmla="*/ 6 h 34"/>
                  <a:gd name="T10" fmla="*/ 4 w 54"/>
                  <a:gd name="T11" fmla="*/ 13 h 34"/>
                  <a:gd name="T12" fmla="*/ 14 w 54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34">
                    <a:moveTo>
                      <a:pt x="14" y="34"/>
                    </a:moveTo>
                    <a:cubicBezTo>
                      <a:pt x="43" y="34"/>
                      <a:pt x="43" y="34"/>
                      <a:pt x="43" y="34"/>
                    </a:cubicBezTo>
                    <a:cubicBezTo>
                      <a:pt x="45" y="29"/>
                      <a:pt x="48" y="22"/>
                      <a:pt x="54" y="13"/>
                    </a:cubicBezTo>
                    <a:cubicBezTo>
                      <a:pt x="54" y="13"/>
                      <a:pt x="51" y="3"/>
                      <a:pt x="28" y="12"/>
                    </a:cubicBezTo>
                    <a:cubicBezTo>
                      <a:pt x="28" y="12"/>
                      <a:pt x="22" y="11"/>
                      <a:pt x="16" y="6"/>
                    </a:cubicBezTo>
                    <a:cubicBezTo>
                      <a:pt x="16" y="6"/>
                      <a:pt x="0" y="0"/>
                      <a:pt x="4" y="13"/>
                    </a:cubicBezTo>
                    <a:lnTo>
                      <a:pt x="1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38"/>
              <p:cNvSpPr>
                <a:spLocks noEditPoints="1"/>
              </p:cNvSpPr>
              <p:nvPr/>
            </p:nvSpPr>
            <p:spPr bwMode="auto">
              <a:xfrm>
                <a:off x="6152" y="2642"/>
                <a:ext cx="126" cy="74"/>
              </a:xfrm>
              <a:custGeom>
                <a:avLst/>
                <a:gdLst>
                  <a:gd name="T0" fmla="*/ 12 w 53"/>
                  <a:gd name="T1" fmla="*/ 31 h 31"/>
                  <a:gd name="T2" fmla="*/ 1 w 53"/>
                  <a:gd name="T3" fmla="*/ 9 h 31"/>
                  <a:gd name="T4" fmla="*/ 2 w 53"/>
                  <a:gd name="T5" fmla="*/ 2 h 31"/>
                  <a:gd name="T6" fmla="*/ 7 w 53"/>
                  <a:gd name="T7" fmla="*/ 0 h 31"/>
                  <a:gd name="T8" fmla="*/ 15 w 53"/>
                  <a:gd name="T9" fmla="*/ 2 h 31"/>
                  <a:gd name="T10" fmla="*/ 15 w 53"/>
                  <a:gd name="T11" fmla="*/ 2 h 31"/>
                  <a:gd name="T12" fmla="*/ 25 w 53"/>
                  <a:gd name="T13" fmla="*/ 7 h 31"/>
                  <a:gd name="T14" fmla="*/ 42 w 53"/>
                  <a:gd name="T15" fmla="*/ 3 h 31"/>
                  <a:gd name="T16" fmla="*/ 53 w 53"/>
                  <a:gd name="T17" fmla="*/ 9 h 31"/>
                  <a:gd name="T18" fmla="*/ 53 w 53"/>
                  <a:gd name="T19" fmla="*/ 9 h 31"/>
                  <a:gd name="T20" fmla="*/ 53 w 53"/>
                  <a:gd name="T21" fmla="*/ 9 h 31"/>
                  <a:gd name="T22" fmla="*/ 42 w 53"/>
                  <a:gd name="T23" fmla="*/ 31 h 31"/>
                  <a:gd name="T24" fmla="*/ 42 w 53"/>
                  <a:gd name="T25" fmla="*/ 31 h 31"/>
                  <a:gd name="T26" fmla="*/ 12 w 53"/>
                  <a:gd name="T27" fmla="*/ 31 h 31"/>
                  <a:gd name="T28" fmla="*/ 7 w 53"/>
                  <a:gd name="T29" fmla="*/ 1 h 31"/>
                  <a:gd name="T30" fmla="*/ 2 w 53"/>
                  <a:gd name="T31" fmla="*/ 3 h 31"/>
                  <a:gd name="T32" fmla="*/ 2 w 53"/>
                  <a:gd name="T33" fmla="*/ 9 h 31"/>
                  <a:gd name="T34" fmla="*/ 13 w 53"/>
                  <a:gd name="T35" fmla="*/ 30 h 31"/>
                  <a:gd name="T36" fmla="*/ 41 w 53"/>
                  <a:gd name="T37" fmla="*/ 30 h 31"/>
                  <a:gd name="T38" fmla="*/ 52 w 53"/>
                  <a:gd name="T39" fmla="*/ 9 h 31"/>
                  <a:gd name="T40" fmla="*/ 42 w 53"/>
                  <a:gd name="T41" fmla="*/ 4 h 31"/>
                  <a:gd name="T42" fmla="*/ 26 w 53"/>
                  <a:gd name="T43" fmla="*/ 8 h 31"/>
                  <a:gd name="T44" fmla="*/ 26 w 53"/>
                  <a:gd name="T45" fmla="*/ 8 h 31"/>
                  <a:gd name="T46" fmla="*/ 25 w 53"/>
                  <a:gd name="T47" fmla="*/ 8 h 31"/>
                  <a:gd name="T48" fmla="*/ 14 w 53"/>
                  <a:gd name="T49" fmla="*/ 3 h 31"/>
                  <a:gd name="T50" fmla="*/ 7 w 53"/>
                  <a:gd name="T51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31">
                    <a:moveTo>
                      <a:pt x="12" y="31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6"/>
                      <a:pt x="0" y="4"/>
                      <a:pt x="2" y="2"/>
                    </a:cubicBezTo>
                    <a:cubicBezTo>
                      <a:pt x="3" y="1"/>
                      <a:pt x="4" y="0"/>
                      <a:pt x="7" y="0"/>
                    </a:cubicBezTo>
                    <a:cubicBezTo>
                      <a:pt x="10" y="0"/>
                      <a:pt x="14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20" y="6"/>
                      <a:pt x="25" y="7"/>
                      <a:pt x="25" y="7"/>
                    </a:cubicBezTo>
                    <a:cubicBezTo>
                      <a:pt x="32" y="5"/>
                      <a:pt x="37" y="3"/>
                      <a:pt x="42" y="3"/>
                    </a:cubicBezTo>
                    <a:cubicBezTo>
                      <a:pt x="51" y="3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48" y="17"/>
                      <a:pt x="44" y="24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lnTo>
                      <a:pt x="12" y="31"/>
                    </a:lnTo>
                    <a:close/>
                    <a:moveTo>
                      <a:pt x="7" y="1"/>
                    </a:moveTo>
                    <a:cubicBezTo>
                      <a:pt x="5" y="1"/>
                      <a:pt x="3" y="2"/>
                      <a:pt x="2" y="3"/>
                    </a:cubicBezTo>
                    <a:cubicBezTo>
                      <a:pt x="1" y="4"/>
                      <a:pt x="1" y="6"/>
                      <a:pt x="2" y="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3"/>
                      <a:pt x="47" y="16"/>
                      <a:pt x="52" y="9"/>
                    </a:cubicBezTo>
                    <a:cubicBezTo>
                      <a:pt x="51" y="8"/>
                      <a:pt x="49" y="4"/>
                      <a:pt x="42" y="4"/>
                    </a:cubicBezTo>
                    <a:cubicBezTo>
                      <a:pt x="37" y="4"/>
                      <a:pt x="32" y="6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0" y="7"/>
                      <a:pt x="14" y="3"/>
                    </a:cubicBezTo>
                    <a:cubicBezTo>
                      <a:pt x="14" y="3"/>
                      <a:pt x="10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39"/>
              <p:cNvSpPr>
                <a:spLocks/>
              </p:cNvSpPr>
              <p:nvPr/>
            </p:nvSpPr>
            <p:spPr bwMode="auto">
              <a:xfrm>
                <a:off x="6171" y="2721"/>
                <a:ext cx="86" cy="24"/>
              </a:xfrm>
              <a:custGeom>
                <a:avLst/>
                <a:gdLst>
                  <a:gd name="T0" fmla="*/ 31 w 36"/>
                  <a:gd name="T1" fmla="*/ 0 h 10"/>
                  <a:gd name="T2" fmla="*/ 5 w 36"/>
                  <a:gd name="T3" fmla="*/ 0 h 10"/>
                  <a:gd name="T4" fmla="*/ 0 w 36"/>
                  <a:gd name="T5" fmla="*/ 5 h 10"/>
                  <a:gd name="T6" fmla="*/ 5 w 36"/>
                  <a:gd name="T7" fmla="*/ 10 h 10"/>
                  <a:gd name="T8" fmla="*/ 31 w 36"/>
                  <a:gd name="T9" fmla="*/ 10 h 10"/>
                  <a:gd name="T10" fmla="*/ 36 w 36"/>
                  <a:gd name="T11" fmla="*/ 5 h 10"/>
                  <a:gd name="T12" fmla="*/ 31 w 36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0">
                    <a:moveTo>
                      <a:pt x="3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10"/>
                      <a:pt x="36" y="7"/>
                      <a:pt x="36" y="5"/>
                    </a:cubicBezTo>
                    <a:cubicBezTo>
                      <a:pt x="36" y="2"/>
                      <a:pt x="34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40"/>
              <p:cNvSpPr>
                <a:spLocks noEditPoints="1"/>
              </p:cNvSpPr>
              <p:nvPr/>
            </p:nvSpPr>
            <p:spPr bwMode="auto">
              <a:xfrm>
                <a:off x="6171" y="2719"/>
                <a:ext cx="86" cy="26"/>
              </a:xfrm>
              <a:custGeom>
                <a:avLst/>
                <a:gdLst>
                  <a:gd name="T0" fmla="*/ 5 w 36"/>
                  <a:gd name="T1" fmla="*/ 11 h 11"/>
                  <a:gd name="T2" fmla="*/ 0 w 36"/>
                  <a:gd name="T3" fmla="*/ 6 h 11"/>
                  <a:gd name="T4" fmla="*/ 1 w 36"/>
                  <a:gd name="T5" fmla="*/ 2 h 11"/>
                  <a:gd name="T6" fmla="*/ 5 w 36"/>
                  <a:gd name="T7" fmla="*/ 0 h 11"/>
                  <a:gd name="T8" fmla="*/ 31 w 36"/>
                  <a:gd name="T9" fmla="*/ 0 h 11"/>
                  <a:gd name="T10" fmla="*/ 36 w 36"/>
                  <a:gd name="T11" fmla="*/ 6 h 11"/>
                  <a:gd name="T12" fmla="*/ 31 w 36"/>
                  <a:gd name="T13" fmla="*/ 11 h 11"/>
                  <a:gd name="T14" fmla="*/ 5 w 36"/>
                  <a:gd name="T15" fmla="*/ 11 h 11"/>
                  <a:gd name="T16" fmla="*/ 31 w 36"/>
                  <a:gd name="T17" fmla="*/ 1 h 11"/>
                  <a:gd name="T18" fmla="*/ 5 w 36"/>
                  <a:gd name="T19" fmla="*/ 1 h 11"/>
                  <a:gd name="T20" fmla="*/ 2 w 36"/>
                  <a:gd name="T21" fmla="*/ 3 h 11"/>
                  <a:gd name="T22" fmla="*/ 1 w 36"/>
                  <a:gd name="T23" fmla="*/ 6 h 11"/>
                  <a:gd name="T24" fmla="*/ 5 w 36"/>
                  <a:gd name="T25" fmla="*/ 10 h 11"/>
                  <a:gd name="T26" fmla="*/ 5 w 36"/>
                  <a:gd name="T27" fmla="*/ 11 h 11"/>
                  <a:gd name="T28" fmla="*/ 5 w 36"/>
                  <a:gd name="T29" fmla="*/ 10 h 11"/>
                  <a:gd name="T30" fmla="*/ 31 w 36"/>
                  <a:gd name="T31" fmla="*/ 10 h 11"/>
                  <a:gd name="T32" fmla="*/ 35 w 36"/>
                  <a:gd name="T33" fmla="*/ 6 h 11"/>
                  <a:gd name="T34" fmla="*/ 31 w 36"/>
                  <a:gd name="T3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11">
                    <a:moveTo>
                      <a:pt x="5" y="11"/>
                    </a:moveTo>
                    <a:cubicBezTo>
                      <a:pt x="2" y="11"/>
                      <a:pt x="0" y="9"/>
                      <a:pt x="0" y="6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6" y="3"/>
                      <a:pt x="36" y="6"/>
                    </a:cubicBezTo>
                    <a:cubicBezTo>
                      <a:pt x="36" y="9"/>
                      <a:pt x="34" y="11"/>
                      <a:pt x="31" y="11"/>
                    </a:cubicBezTo>
                    <a:lnTo>
                      <a:pt x="5" y="11"/>
                    </a:lnTo>
                    <a:close/>
                    <a:moveTo>
                      <a:pt x="3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1" y="3"/>
                      <a:pt x="1" y="5"/>
                      <a:pt x="1" y="6"/>
                    </a:cubicBezTo>
                    <a:cubicBezTo>
                      <a:pt x="1" y="8"/>
                      <a:pt x="3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10"/>
                      <a:pt x="35" y="8"/>
                      <a:pt x="35" y="6"/>
                    </a:cubicBezTo>
                    <a:cubicBezTo>
                      <a:pt x="35" y="3"/>
                      <a:pt x="33" y="1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41"/>
              <p:cNvSpPr>
                <a:spLocks noEditPoints="1"/>
              </p:cNvSpPr>
              <p:nvPr/>
            </p:nvSpPr>
            <p:spPr bwMode="auto">
              <a:xfrm>
                <a:off x="6066" y="2752"/>
                <a:ext cx="300" cy="264"/>
              </a:xfrm>
              <a:custGeom>
                <a:avLst/>
                <a:gdLst>
                  <a:gd name="T0" fmla="*/ 120 w 126"/>
                  <a:gd name="T1" fmla="*/ 99 h 110"/>
                  <a:gd name="T2" fmla="*/ 118 w 126"/>
                  <a:gd name="T3" fmla="*/ 82 h 110"/>
                  <a:gd name="T4" fmla="*/ 101 w 126"/>
                  <a:gd name="T5" fmla="*/ 28 h 110"/>
                  <a:gd name="T6" fmla="*/ 76 w 126"/>
                  <a:gd name="T7" fmla="*/ 2 h 110"/>
                  <a:gd name="T8" fmla="*/ 75 w 126"/>
                  <a:gd name="T9" fmla="*/ 0 h 110"/>
                  <a:gd name="T10" fmla="*/ 48 w 126"/>
                  <a:gd name="T11" fmla="*/ 0 h 110"/>
                  <a:gd name="T12" fmla="*/ 29 w 126"/>
                  <a:gd name="T13" fmla="*/ 22 h 110"/>
                  <a:gd name="T14" fmla="*/ 10 w 126"/>
                  <a:gd name="T15" fmla="*/ 91 h 110"/>
                  <a:gd name="T16" fmla="*/ 4 w 126"/>
                  <a:gd name="T17" fmla="*/ 102 h 110"/>
                  <a:gd name="T18" fmla="*/ 4 w 126"/>
                  <a:gd name="T19" fmla="*/ 105 h 110"/>
                  <a:gd name="T20" fmla="*/ 10 w 126"/>
                  <a:gd name="T21" fmla="*/ 106 h 110"/>
                  <a:gd name="T22" fmla="*/ 19 w 126"/>
                  <a:gd name="T23" fmla="*/ 105 h 110"/>
                  <a:gd name="T24" fmla="*/ 19 w 126"/>
                  <a:gd name="T25" fmla="*/ 105 h 110"/>
                  <a:gd name="T26" fmla="*/ 20 w 126"/>
                  <a:gd name="T27" fmla="*/ 105 h 110"/>
                  <a:gd name="T28" fmla="*/ 61 w 126"/>
                  <a:gd name="T29" fmla="*/ 110 h 110"/>
                  <a:gd name="T30" fmla="*/ 105 w 126"/>
                  <a:gd name="T31" fmla="*/ 104 h 110"/>
                  <a:gd name="T32" fmla="*/ 107 w 126"/>
                  <a:gd name="T33" fmla="*/ 104 h 110"/>
                  <a:gd name="T34" fmla="*/ 114 w 126"/>
                  <a:gd name="T35" fmla="*/ 106 h 110"/>
                  <a:gd name="T36" fmla="*/ 118 w 126"/>
                  <a:gd name="T37" fmla="*/ 107 h 110"/>
                  <a:gd name="T38" fmla="*/ 123 w 126"/>
                  <a:gd name="T39" fmla="*/ 104 h 110"/>
                  <a:gd name="T40" fmla="*/ 120 w 126"/>
                  <a:gd name="T41" fmla="*/ 99 h 110"/>
                  <a:gd name="T42" fmla="*/ 81 w 126"/>
                  <a:gd name="T43" fmla="*/ 55 h 110"/>
                  <a:gd name="T44" fmla="*/ 81 w 126"/>
                  <a:gd name="T45" fmla="*/ 58 h 110"/>
                  <a:gd name="T46" fmla="*/ 53 w 126"/>
                  <a:gd name="T47" fmla="*/ 57 h 110"/>
                  <a:gd name="T48" fmla="*/ 53 w 126"/>
                  <a:gd name="T49" fmla="*/ 62 h 110"/>
                  <a:gd name="T50" fmla="*/ 81 w 126"/>
                  <a:gd name="T51" fmla="*/ 62 h 110"/>
                  <a:gd name="T52" fmla="*/ 81 w 126"/>
                  <a:gd name="T53" fmla="*/ 66 h 110"/>
                  <a:gd name="T54" fmla="*/ 53 w 126"/>
                  <a:gd name="T55" fmla="*/ 65 h 110"/>
                  <a:gd name="T56" fmla="*/ 67 w 126"/>
                  <a:gd name="T57" fmla="*/ 80 h 110"/>
                  <a:gd name="T58" fmla="*/ 83 w 126"/>
                  <a:gd name="T59" fmla="*/ 78 h 110"/>
                  <a:gd name="T60" fmla="*/ 85 w 126"/>
                  <a:gd name="T61" fmla="*/ 83 h 110"/>
                  <a:gd name="T62" fmla="*/ 54 w 126"/>
                  <a:gd name="T63" fmla="*/ 81 h 110"/>
                  <a:gd name="T64" fmla="*/ 45 w 126"/>
                  <a:gd name="T65" fmla="*/ 65 h 110"/>
                  <a:gd name="T66" fmla="*/ 38 w 126"/>
                  <a:gd name="T67" fmla="*/ 65 h 110"/>
                  <a:gd name="T68" fmla="*/ 39 w 126"/>
                  <a:gd name="T69" fmla="*/ 61 h 110"/>
                  <a:gd name="T70" fmla="*/ 44 w 126"/>
                  <a:gd name="T71" fmla="*/ 61 h 110"/>
                  <a:gd name="T72" fmla="*/ 45 w 126"/>
                  <a:gd name="T73" fmla="*/ 58 h 110"/>
                  <a:gd name="T74" fmla="*/ 39 w 126"/>
                  <a:gd name="T75" fmla="*/ 57 h 110"/>
                  <a:gd name="T76" fmla="*/ 39 w 126"/>
                  <a:gd name="T77" fmla="*/ 53 h 110"/>
                  <a:gd name="T78" fmla="*/ 45 w 126"/>
                  <a:gd name="T79" fmla="*/ 53 h 110"/>
                  <a:gd name="T80" fmla="*/ 67 w 126"/>
                  <a:gd name="T81" fmla="*/ 35 h 110"/>
                  <a:gd name="T82" fmla="*/ 86 w 126"/>
                  <a:gd name="T83" fmla="*/ 38 h 110"/>
                  <a:gd name="T84" fmla="*/ 83 w 126"/>
                  <a:gd name="T85" fmla="*/ 43 h 110"/>
                  <a:gd name="T86" fmla="*/ 54 w 126"/>
                  <a:gd name="T87" fmla="*/ 54 h 110"/>
                  <a:gd name="T88" fmla="*/ 81 w 126"/>
                  <a:gd name="T89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110">
                    <a:moveTo>
                      <a:pt x="120" y="99"/>
                    </a:moveTo>
                    <a:cubicBezTo>
                      <a:pt x="120" y="99"/>
                      <a:pt x="114" y="94"/>
                      <a:pt x="118" y="82"/>
                    </a:cubicBezTo>
                    <a:cubicBezTo>
                      <a:pt x="118" y="82"/>
                      <a:pt x="126" y="48"/>
                      <a:pt x="101" y="28"/>
                    </a:cubicBezTo>
                    <a:cubicBezTo>
                      <a:pt x="99" y="26"/>
                      <a:pt x="76" y="7"/>
                      <a:pt x="76" y="2"/>
                    </a:cubicBezTo>
                    <a:cubicBezTo>
                      <a:pt x="76" y="1"/>
                      <a:pt x="75" y="1"/>
                      <a:pt x="75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5" y="6"/>
                      <a:pt x="38" y="13"/>
                      <a:pt x="29" y="22"/>
                    </a:cubicBezTo>
                    <a:cubicBezTo>
                      <a:pt x="29" y="22"/>
                      <a:pt x="0" y="49"/>
                      <a:pt x="10" y="91"/>
                    </a:cubicBezTo>
                    <a:cubicBezTo>
                      <a:pt x="10" y="92"/>
                      <a:pt x="10" y="94"/>
                      <a:pt x="4" y="102"/>
                    </a:cubicBezTo>
                    <a:cubicBezTo>
                      <a:pt x="4" y="102"/>
                      <a:pt x="3" y="104"/>
                      <a:pt x="4" y="105"/>
                    </a:cubicBezTo>
                    <a:cubicBezTo>
                      <a:pt x="5" y="106"/>
                      <a:pt x="7" y="107"/>
                      <a:pt x="10" y="106"/>
                    </a:cubicBezTo>
                    <a:cubicBezTo>
                      <a:pt x="10" y="106"/>
                      <a:pt x="14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0" y="105"/>
                      <a:pt x="36" y="110"/>
                      <a:pt x="61" y="110"/>
                    </a:cubicBezTo>
                    <a:cubicBezTo>
                      <a:pt x="76" y="110"/>
                      <a:pt x="91" y="108"/>
                      <a:pt x="105" y="104"/>
                    </a:cubicBezTo>
                    <a:cubicBezTo>
                      <a:pt x="105" y="104"/>
                      <a:pt x="106" y="104"/>
                      <a:pt x="107" y="104"/>
                    </a:cubicBezTo>
                    <a:cubicBezTo>
                      <a:pt x="109" y="104"/>
                      <a:pt x="112" y="105"/>
                      <a:pt x="114" y="106"/>
                    </a:cubicBezTo>
                    <a:cubicBezTo>
                      <a:pt x="114" y="106"/>
                      <a:pt x="116" y="107"/>
                      <a:pt x="118" y="107"/>
                    </a:cubicBezTo>
                    <a:cubicBezTo>
                      <a:pt x="119" y="107"/>
                      <a:pt x="121" y="106"/>
                      <a:pt x="123" y="104"/>
                    </a:cubicBezTo>
                    <a:cubicBezTo>
                      <a:pt x="123" y="104"/>
                      <a:pt x="125" y="102"/>
                      <a:pt x="120" y="99"/>
                    </a:cubicBezTo>
                    <a:close/>
                    <a:moveTo>
                      <a:pt x="81" y="55"/>
                    </a:moveTo>
                    <a:cubicBezTo>
                      <a:pt x="81" y="58"/>
                      <a:pt x="81" y="58"/>
                      <a:pt x="81" y="58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7"/>
                      <a:pt x="52" y="61"/>
                      <a:pt x="53" y="62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4" y="78"/>
                      <a:pt x="67" y="80"/>
                    </a:cubicBezTo>
                    <a:cubicBezTo>
                      <a:pt x="67" y="80"/>
                      <a:pt x="76" y="82"/>
                      <a:pt x="83" y="78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5" y="83"/>
                      <a:pt x="71" y="91"/>
                      <a:pt x="54" y="81"/>
                    </a:cubicBezTo>
                    <a:cubicBezTo>
                      <a:pt x="54" y="81"/>
                      <a:pt x="46" y="76"/>
                      <a:pt x="45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1"/>
                      <a:pt x="44" y="60"/>
                      <a:pt x="45" y="58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8" y="37"/>
                      <a:pt x="67" y="35"/>
                    </a:cubicBezTo>
                    <a:cubicBezTo>
                      <a:pt x="67" y="35"/>
                      <a:pt x="81" y="33"/>
                      <a:pt x="86" y="3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61" y="33"/>
                      <a:pt x="54" y="54"/>
                    </a:cubicBezTo>
                    <a:lnTo>
                      <a:pt x="81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3" name="组合 82"/>
          <p:cNvGrpSpPr/>
          <p:nvPr/>
        </p:nvGrpSpPr>
        <p:grpSpPr>
          <a:xfrm>
            <a:off x="5686056" y="5284969"/>
            <a:ext cx="784855" cy="993367"/>
            <a:chOff x="5685315" y="4892401"/>
            <a:chExt cx="784753" cy="993597"/>
          </a:xfrm>
        </p:grpSpPr>
        <p:grpSp>
          <p:nvGrpSpPr>
            <p:cNvPr id="49" name="组合 48"/>
            <p:cNvGrpSpPr/>
            <p:nvPr/>
          </p:nvGrpSpPr>
          <p:grpSpPr>
            <a:xfrm>
              <a:off x="5685315" y="4892401"/>
              <a:ext cx="784753" cy="993597"/>
              <a:chOff x="4390176" y="890801"/>
              <a:chExt cx="1081244" cy="1368991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54" name="圆角矩形 53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椭圆 54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52" name="圆角矩形 51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29" name="Freeform 108"/>
            <p:cNvSpPr>
              <a:spLocks noEditPoints="1"/>
            </p:cNvSpPr>
            <p:nvPr/>
          </p:nvSpPr>
          <p:spPr bwMode="auto">
            <a:xfrm>
              <a:off x="5838421" y="5086977"/>
              <a:ext cx="276466" cy="277460"/>
            </a:xfrm>
            <a:custGeom>
              <a:avLst/>
              <a:gdLst>
                <a:gd name="T0" fmla="*/ 97 w 115"/>
                <a:gd name="T1" fmla="*/ 48 h 115"/>
                <a:gd name="T2" fmla="*/ 91 w 115"/>
                <a:gd name="T3" fmla="*/ 41 h 115"/>
                <a:gd name="T4" fmla="*/ 102 w 115"/>
                <a:gd name="T5" fmla="*/ 26 h 115"/>
                <a:gd name="T6" fmla="*/ 94 w 115"/>
                <a:gd name="T7" fmla="*/ 13 h 115"/>
                <a:gd name="T8" fmla="*/ 79 w 115"/>
                <a:gd name="T9" fmla="*/ 23 h 115"/>
                <a:gd name="T10" fmla="*/ 70 w 115"/>
                <a:gd name="T11" fmla="*/ 22 h 115"/>
                <a:gd name="T12" fmla="*/ 67 w 115"/>
                <a:gd name="T13" fmla="*/ 3 h 115"/>
                <a:gd name="T14" fmla="*/ 52 w 115"/>
                <a:gd name="T15" fmla="*/ 0 h 115"/>
                <a:gd name="T16" fmla="*/ 48 w 115"/>
                <a:gd name="T17" fmla="*/ 18 h 115"/>
                <a:gd name="T18" fmla="*/ 41 w 115"/>
                <a:gd name="T19" fmla="*/ 24 h 115"/>
                <a:gd name="T20" fmla="*/ 26 w 115"/>
                <a:gd name="T21" fmla="*/ 13 h 115"/>
                <a:gd name="T22" fmla="*/ 13 w 115"/>
                <a:gd name="T23" fmla="*/ 21 h 115"/>
                <a:gd name="T24" fmla="*/ 23 w 115"/>
                <a:gd name="T25" fmla="*/ 36 h 115"/>
                <a:gd name="T26" fmla="*/ 22 w 115"/>
                <a:gd name="T27" fmla="*/ 45 h 115"/>
                <a:gd name="T28" fmla="*/ 4 w 115"/>
                <a:gd name="T29" fmla="*/ 48 h 115"/>
                <a:gd name="T30" fmla="*/ 0 w 115"/>
                <a:gd name="T31" fmla="*/ 63 h 115"/>
                <a:gd name="T32" fmla="*/ 18 w 115"/>
                <a:gd name="T33" fmla="*/ 66 h 115"/>
                <a:gd name="T34" fmla="*/ 24 w 115"/>
                <a:gd name="T35" fmla="*/ 73 h 115"/>
                <a:gd name="T36" fmla="*/ 13 w 115"/>
                <a:gd name="T37" fmla="*/ 89 h 115"/>
                <a:gd name="T38" fmla="*/ 21 w 115"/>
                <a:gd name="T39" fmla="*/ 102 h 115"/>
                <a:gd name="T40" fmla="*/ 36 w 115"/>
                <a:gd name="T41" fmla="*/ 92 h 115"/>
                <a:gd name="T42" fmla="*/ 45 w 115"/>
                <a:gd name="T43" fmla="*/ 92 h 115"/>
                <a:gd name="T44" fmla="*/ 48 w 115"/>
                <a:gd name="T45" fmla="*/ 111 h 115"/>
                <a:gd name="T46" fmla="*/ 63 w 115"/>
                <a:gd name="T47" fmla="*/ 115 h 115"/>
                <a:gd name="T48" fmla="*/ 67 w 115"/>
                <a:gd name="T49" fmla="*/ 97 h 115"/>
                <a:gd name="T50" fmla="*/ 74 w 115"/>
                <a:gd name="T51" fmla="*/ 91 h 115"/>
                <a:gd name="T52" fmla="*/ 89 w 115"/>
                <a:gd name="T53" fmla="*/ 102 h 115"/>
                <a:gd name="T54" fmla="*/ 102 w 115"/>
                <a:gd name="T55" fmla="*/ 94 h 115"/>
                <a:gd name="T56" fmla="*/ 92 w 115"/>
                <a:gd name="T57" fmla="*/ 79 h 115"/>
                <a:gd name="T58" fmla="*/ 93 w 115"/>
                <a:gd name="T59" fmla="*/ 70 h 115"/>
                <a:gd name="T60" fmla="*/ 112 w 115"/>
                <a:gd name="T61" fmla="*/ 66 h 115"/>
                <a:gd name="T62" fmla="*/ 115 w 115"/>
                <a:gd name="T63" fmla="*/ 52 h 115"/>
                <a:gd name="T64" fmla="*/ 58 w 115"/>
                <a:gd name="T65" fmla="*/ 79 h 115"/>
                <a:gd name="T66" fmla="*/ 58 w 115"/>
                <a:gd name="T67" fmla="*/ 36 h 115"/>
                <a:gd name="T68" fmla="*/ 58 w 115"/>
                <a:gd name="T69" fmla="*/ 79 h 115"/>
                <a:gd name="T70" fmla="*/ 49 w 115"/>
                <a:gd name="T71" fmla="*/ 57 h 115"/>
                <a:gd name="T72" fmla="*/ 67 w 115"/>
                <a:gd name="T73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115">
                  <a:moveTo>
                    <a:pt x="112" y="48"/>
                  </a:moveTo>
                  <a:cubicBezTo>
                    <a:pt x="97" y="48"/>
                    <a:pt x="97" y="48"/>
                    <a:pt x="97" y="48"/>
                  </a:cubicBezTo>
                  <a:cubicBezTo>
                    <a:pt x="95" y="48"/>
                    <a:pt x="93" y="47"/>
                    <a:pt x="93" y="45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0" y="40"/>
                    <a:pt x="91" y="37"/>
                    <a:pt x="92" y="3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4" y="24"/>
                    <a:pt x="104" y="22"/>
                    <a:pt x="102" y="2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3" y="11"/>
                    <a:pt x="91" y="11"/>
                    <a:pt x="89" y="1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4"/>
                    <a:pt x="75" y="25"/>
                    <a:pt x="74" y="24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2"/>
                    <a:pt x="67" y="20"/>
                    <a:pt x="67" y="18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1"/>
                    <a:pt x="65" y="0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0" y="0"/>
                    <a:pt x="48" y="1"/>
                    <a:pt x="48" y="3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8" y="20"/>
                    <a:pt x="47" y="22"/>
                    <a:pt x="4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5"/>
                    <a:pt x="37" y="24"/>
                    <a:pt x="3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1"/>
                    <a:pt x="22" y="11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4"/>
                    <a:pt x="13" y="2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7"/>
                    <a:pt x="25" y="40"/>
                    <a:pt x="24" y="41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7"/>
                    <a:pt x="20" y="48"/>
                    <a:pt x="1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50"/>
                    <a:pt x="0" y="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6"/>
                    <a:pt x="4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0" y="66"/>
                    <a:pt x="22" y="68"/>
                    <a:pt x="22" y="70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5" y="75"/>
                    <a:pt x="24" y="78"/>
                    <a:pt x="23" y="79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2" y="90"/>
                    <a:pt x="12" y="93"/>
                    <a:pt x="13" y="94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2" y="103"/>
                    <a:pt x="25" y="103"/>
                    <a:pt x="26" y="10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7" y="90"/>
                    <a:pt x="40" y="90"/>
                    <a:pt x="41" y="91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7" y="93"/>
                    <a:pt x="48" y="95"/>
                    <a:pt x="48" y="97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50" y="115"/>
                    <a:pt x="52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5" y="115"/>
                    <a:pt x="67" y="113"/>
                    <a:pt x="67" y="111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5"/>
                    <a:pt x="68" y="93"/>
                    <a:pt x="70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0"/>
                    <a:pt x="78" y="90"/>
                    <a:pt x="79" y="9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91" y="103"/>
                    <a:pt x="93" y="103"/>
                    <a:pt x="94" y="102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4" y="93"/>
                    <a:pt x="104" y="90"/>
                    <a:pt x="102" y="8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0" y="75"/>
                    <a:pt x="91" y="73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68"/>
                    <a:pt x="95" y="66"/>
                    <a:pt x="9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3" y="66"/>
                    <a:pt x="115" y="65"/>
                    <a:pt x="115" y="63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0"/>
                    <a:pt x="113" y="48"/>
                    <a:pt x="112" y="48"/>
                  </a:cubicBezTo>
                  <a:close/>
                  <a:moveTo>
                    <a:pt x="58" y="79"/>
                  </a:moveTo>
                  <a:cubicBezTo>
                    <a:pt x="46" y="79"/>
                    <a:pt x="36" y="69"/>
                    <a:pt x="36" y="57"/>
                  </a:cubicBezTo>
                  <a:cubicBezTo>
                    <a:pt x="36" y="46"/>
                    <a:pt x="46" y="36"/>
                    <a:pt x="58" y="36"/>
                  </a:cubicBezTo>
                  <a:cubicBezTo>
                    <a:pt x="69" y="36"/>
                    <a:pt x="79" y="46"/>
                    <a:pt x="79" y="57"/>
                  </a:cubicBezTo>
                  <a:cubicBezTo>
                    <a:pt x="79" y="69"/>
                    <a:pt x="69" y="79"/>
                    <a:pt x="58" y="79"/>
                  </a:cubicBezTo>
                  <a:close/>
                  <a:moveTo>
                    <a:pt x="58" y="48"/>
                  </a:moveTo>
                  <a:cubicBezTo>
                    <a:pt x="53" y="48"/>
                    <a:pt x="49" y="52"/>
                    <a:pt x="49" y="57"/>
                  </a:cubicBezTo>
                  <a:cubicBezTo>
                    <a:pt x="49" y="62"/>
                    <a:pt x="53" y="66"/>
                    <a:pt x="58" y="66"/>
                  </a:cubicBezTo>
                  <a:cubicBezTo>
                    <a:pt x="63" y="66"/>
                    <a:pt x="67" y="62"/>
                    <a:pt x="67" y="57"/>
                  </a:cubicBezTo>
                  <a:cubicBezTo>
                    <a:pt x="67" y="52"/>
                    <a:pt x="63" y="48"/>
                    <a:pt x="58" y="48"/>
                  </a:cubicBez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401890" y="4753242"/>
            <a:ext cx="784855" cy="993367"/>
            <a:chOff x="4401316" y="4360551"/>
            <a:chExt cx="784753" cy="993597"/>
          </a:xfrm>
        </p:grpSpPr>
        <p:grpSp>
          <p:nvGrpSpPr>
            <p:cNvPr id="56" name="组合 55"/>
            <p:cNvGrpSpPr/>
            <p:nvPr/>
          </p:nvGrpSpPr>
          <p:grpSpPr>
            <a:xfrm>
              <a:off x="4401316" y="4360551"/>
              <a:ext cx="784753" cy="993597"/>
              <a:chOff x="4390176" y="890801"/>
              <a:chExt cx="1081244" cy="1368991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61" name="圆角矩形 60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椭圆 61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59" name="圆角矩形 58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椭圆 59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0" name="组合 129"/>
            <p:cNvGrpSpPr/>
            <p:nvPr/>
          </p:nvGrpSpPr>
          <p:grpSpPr>
            <a:xfrm>
              <a:off x="4578170" y="4573688"/>
              <a:ext cx="235385" cy="256153"/>
              <a:chOff x="4873626" y="1965325"/>
              <a:chExt cx="269876" cy="293688"/>
            </a:xfrm>
            <a:solidFill>
              <a:srgbClr val="C65885"/>
            </a:solidFill>
          </p:grpSpPr>
          <p:sp>
            <p:nvSpPr>
              <p:cNvPr id="131" name="Freeform 502"/>
              <p:cNvSpPr>
                <a:spLocks/>
              </p:cNvSpPr>
              <p:nvPr/>
            </p:nvSpPr>
            <p:spPr bwMode="auto">
              <a:xfrm>
                <a:off x="4873626" y="2127250"/>
                <a:ext cx="112713" cy="131763"/>
              </a:xfrm>
              <a:custGeom>
                <a:avLst/>
                <a:gdLst>
                  <a:gd name="T0" fmla="*/ 2 w 30"/>
                  <a:gd name="T1" fmla="*/ 0 h 35"/>
                  <a:gd name="T2" fmla="*/ 28 w 30"/>
                  <a:gd name="T3" fmla="*/ 0 h 35"/>
                  <a:gd name="T4" fmla="*/ 30 w 30"/>
                  <a:gd name="T5" fmla="*/ 1 h 35"/>
                  <a:gd name="T6" fmla="*/ 28 w 30"/>
                  <a:gd name="T7" fmla="*/ 3 h 35"/>
                  <a:gd name="T8" fmla="*/ 3 w 30"/>
                  <a:gd name="T9" fmla="*/ 3 h 35"/>
                  <a:gd name="T10" fmla="*/ 3 w 30"/>
                  <a:gd name="T11" fmla="*/ 33 h 35"/>
                  <a:gd name="T12" fmla="*/ 2 w 30"/>
                  <a:gd name="T13" fmla="*/ 35 h 35"/>
                  <a:gd name="T14" fmla="*/ 0 w 30"/>
                  <a:gd name="T15" fmla="*/ 33 h 35"/>
                  <a:gd name="T16" fmla="*/ 0 w 30"/>
                  <a:gd name="T17" fmla="*/ 1 h 35"/>
                  <a:gd name="T18" fmla="*/ 2 w 30"/>
                  <a:gd name="T1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5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1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503"/>
              <p:cNvSpPr>
                <a:spLocks/>
              </p:cNvSpPr>
              <p:nvPr/>
            </p:nvSpPr>
            <p:spPr bwMode="auto">
              <a:xfrm>
                <a:off x="4884739" y="1973263"/>
                <a:ext cx="41275" cy="146050"/>
              </a:xfrm>
              <a:custGeom>
                <a:avLst/>
                <a:gdLst>
                  <a:gd name="T0" fmla="*/ 11 w 11"/>
                  <a:gd name="T1" fmla="*/ 34 h 39"/>
                  <a:gd name="T2" fmla="*/ 11 w 11"/>
                  <a:gd name="T3" fmla="*/ 6 h 39"/>
                  <a:gd name="T4" fmla="*/ 5 w 11"/>
                  <a:gd name="T5" fmla="*/ 0 h 39"/>
                  <a:gd name="T6" fmla="*/ 0 w 11"/>
                  <a:gd name="T7" fmla="*/ 6 h 39"/>
                  <a:gd name="T8" fmla="*/ 0 w 11"/>
                  <a:gd name="T9" fmla="*/ 34 h 39"/>
                  <a:gd name="T10" fmla="*/ 5 w 11"/>
                  <a:gd name="T11" fmla="*/ 39 h 39"/>
                  <a:gd name="T12" fmla="*/ 11 w 11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11" y="34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9" y="39"/>
                      <a:pt x="11" y="37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504"/>
              <p:cNvSpPr>
                <a:spLocks/>
              </p:cNvSpPr>
              <p:nvPr/>
            </p:nvSpPr>
            <p:spPr bwMode="auto">
              <a:xfrm>
                <a:off x="4940301" y="1965325"/>
                <a:ext cx="177800" cy="293688"/>
              </a:xfrm>
              <a:custGeom>
                <a:avLst/>
                <a:gdLst>
                  <a:gd name="T0" fmla="*/ 5 w 47"/>
                  <a:gd name="T1" fmla="*/ 69 h 78"/>
                  <a:gd name="T2" fmla="*/ 6 w 47"/>
                  <a:gd name="T3" fmla="*/ 77 h 78"/>
                  <a:gd name="T4" fmla="*/ 9 w 47"/>
                  <a:gd name="T5" fmla="*/ 78 h 78"/>
                  <a:gd name="T6" fmla="*/ 14 w 47"/>
                  <a:gd name="T7" fmla="*/ 76 h 78"/>
                  <a:gd name="T8" fmla="*/ 26 w 47"/>
                  <a:gd name="T9" fmla="*/ 57 h 78"/>
                  <a:gd name="T10" fmla="*/ 46 w 47"/>
                  <a:gd name="T11" fmla="*/ 57 h 78"/>
                  <a:gd name="T12" fmla="*/ 47 w 47"/>
                  <a:gd name="T13" fmla="*/ 56 h 78"/>
                  <a:gd name="T14" fmla="*/ 47 w 47"/>
                  <a:gd name="T15" fmla="*/ 42 h 78"/>
                  <a:gd name="T16" fmla="*/ 32 w 47"/>
                  <a:gd name="T17" fmla="*/ 19 h 78"/>
                  <a:gd name="T18" fmla="*/ 30 w 47"/>
                  <a:gd name="T19" fmla="*/ 20 h 78"/>
                  <a:gd name="T20" fmla="*/ 35 w 47"/>
                  <a:gd name="T21" fmla="*/ 10 h 78"/>
                  <a:gd name="T22" fmla="*/ 24 w 47"/>
                  <a:gd name="T23" fmla="*/ 0 h 78"/>
                  <a:gd name="T24" fmla="*/ 14 w 47"/>
                  <a:gd name="T25" fmla="*/ 10 h 78"/>
                  <a:gd name="T26" fmla="*/ 24 w 47"/>
                  <a:gd name="T27" fmla="*/ 21 h 78"/>
                  <a:gd name="T28" fmla="*/ 27 w 47"/>
                  <a:gd name="T29" fmla="*/ 20 h 78"/>
                  <a:gd name="T30" fmla="*/ 21 w 47"/>
                  <a:gd name="T31" fmla="*/ 27 h 78"/>
                  <a:gd name="T32" fmla="*/ 5 w 47"/>
                  <a:gd name="T33" fmla="*/ 31 h 78"/>
                  <a:gd name="T34" fmla="*/ 1 w 47"/>
                  <a:gd name="T35" fmla="*/ 34 h 78"/>
                  <a:gd name="T36" fmla="*/ 1 w 47"/>
                  <a:gd name="T37" fmla="*/ 38 h 78"/>
                  <a:gd name="T38" fmla="*/ 6 w 47"/>
                  <a:gd name="T39" fmla="*/ 42 h 78"/>
                  <a:gd name="T40" fmla="*/ 8 w 47"/>
                  <a:gd name="T41" fmla="*/ 42 h 78"/>
                  <a:gd name="T42" fmla="*/ 17 w 47"/>
                  <a:gd name="T43" fmla="*/ 40 h 78"/>
                  <a:gd name="T44" fmla="*/ 17 w 47"/>
                  <a:gd name="T45" fmla="*/ 43 h 78"/>
                  <a:gd name="T46" fmla="*/ 17 w 47"/>
                  <a:gd name="T47" fmla="*/ 47 h 78"/>
                  <a:gd name="T48" fmla="*/ 5 w 47"/>
                  <a:gd name="T49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78">
                    <a:moveTo>
                      <a:pt x="5" y="69"/>
                    </a:moveTo>
                    <a:cubicBezTo>
                      <a:pt x="3" y="72"/>
                      <a:pt x="3" y="76"/>
                      <a:pt x="6" y="77"/>
                    </a:cubicBezTo>
                    <a:cubicBezTo>
                      <a:pt x="7" y="78"/>
                      <a:pt x="8" y="78"/>
                      <a:pt x="9" y="78"/>
                    </a:cubicBezTo>
                    <a:cubicBezTo>
                      <a:pt x="11" y="78"/>
                      <a:pt x="13" y="77"/>
                      <a:pt x="14" y="7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7" y="57"/>
                      <a:pt x="47" y="57"/>
                      <a:pt x="47" y="5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7" y="29"/>
                      <a:pt x="41" y="19"/>
                      <a:pt x="32" y="19"/>
                    </a:cubicBezTo>
                    <a:cubicBezTo>
                      <a:pt x="31" y="19"/>
                      <a:pt x="30" y="19"/>
                      <a:pt x="30" y="20"/>
                    </a:cubicBezTo>
                    <a:cubicBezTo>
                      <a:pt x="33" y="18"/>
                      <a:pt x="35" y="14"/>
                      <a:pt x="35" y="10"/>
                    </a:cubicBezTo>
                    <a:cubicBezTo>
                      <a:pt x="35" y="5"/>
                      <a:pt x="30" y="0"/>
                      <a:pt x="24" y="0"/>
                    </a:cubicBezTo>
                    <a:cubicBezTo>
                      <a:pt x="19" y="0"/>
                      <a:pt x="14" y="5"/>
                      <a:pt x="14" y="10"/>
                    </a:cubicBezTo>
                    <a:cubicBezTo>
                      <a:pt x="14" y="16"/>
                      <a:pt x="19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5" y="22"/>
                      <a:pt x="23" y="24"/>
                      <a:pt x="2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2"/>
                      <a:pt x="2" y="32"/>
                      <a:pt x="1" y="34"/>
                    </a:cubicBezTo>
                    <a:cubicBezTo>
                      <a:pt x="1" y="35"/>
                      <a:pt x="0" y="37"/>
                      <a:pt x="1" y="38"/>
                    </a:cubicBezTo>
                    <a:cubicBezTo>
                      <a:pt x="1" y="41"/>
                      <a:pt x="4" y="42"/>
                      <a:pt x="6" y="42"/>
                    </a:cubicBezTo>
                    <a:cubicBezTo>
                      <a:pt x="7" y="42"/>
                      <a:pt x="7" y="42"/>
                      <a:pt x="8" y="42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2"/>
                      <a:pt x="17" y="43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505"/>
              <p:cNvSpPr>
                <a:spLocks/>
              </p:cNvSpPr>
              <p:nvPr/>
            </p:nvSpPr>
            <p:spPr bwMode="auto">
              <a:xfrm>
                <a:off x="5046664" y="2093913"/>
                <a:ext cx="96838" cy="112713"/>
              </a:xfrm>
              <a:custGeom>
                <a:avLst/>
                <a:gdLst>
                  <a:gd name="T0" fmla="*/ 1 w 26"/>
                  <a:gd name="T1" fmla="*/ 27 h 30"/>
                  <a:gd name="T2" fmla="*/ 23 w 26"/>
                  <a:gd name="T3" fmla="*/ 27 h 30"/>
                  <a:gd name="T4" fmla="*/ 23 w 26"/>
                  <a:gd name="T5" fmla="*/ 2 h 30"/>
                  <a:gd name="T6" fmla="*/ 24 w 26"/>
                  <a:gd name="T7" fmla="*/ 0 h 30"/>
                  <a:gd name="T8" fmla="*/ 26 w 26"/>
                  <a:gd name="T9" fmla="*/ 2 h 30"/>
                  <a:gd name="T10" fmla="*/ 26 w 26"/>
                  <a:gd name="T11" fmla="*/ 28 h 30"/>
                  <a:gd name="T12" fmla="*/ 24 w 26"/>
                  <a:gd name="T13" fmla="*/ 30 h 30"/>
                  <a:gd name="T14" fmla="*/ 1 w 26"/>
                  <a:gd name="T15" fmla="*/ 30 h 30"/>
                  <a:gd name="T16" fmla="*/ 0 w 26"/>
                  <a:gd name="T17" fmla="*/ 28 h 30"/>
                  <a:gd name="T18" fmla="*/ 1 w 26"/>
                  <a:gd name="T1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0">
                    <a:moveTo>
                      <a:pt x="1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5" y="30"/>
                      <a:pt x="2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3869971" y="3469541"/>
            <a:ext cx="784855" cy="993367"/>
            <a:chOff x="3869467" y="3076553"/>
            <a:chExt cx="784753" cy="993597"/>
          </a:xfrm>
        </p:grpSpPr>
        <p:grpSp>
          <p:nvGrpSpPr>
            <p:cNvPr id="63" name="组合 62"/>
            <p:cNvGrpSpPr/>
            <p:nvPr/>
          </p:nvGrpSpPr>
          <p:grpSpPr>
            <a:xfrm>
              <a:off x="3869467" y="3076553"/>
              <a:ext cx="784753" cy="993597"/>
              <a:chOff x="4390176" y="890801"/>
              <a:chExt cx="1081244" cy="1368991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68" name="圆角矩形 67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5" name="组合 64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66" name="圆角矩形 65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7"/>
            <p:cNvGrpSpPr>
              <a:grpSpLocks noChangeAspect="1"/>
            </p:cNvGrpSpPr>
            <p:nvPr/>
          </p:nvGrpSpPr>
          <p:grpSpPr bwMode="auto">
            <a:xfrm>
              <a:off x="4052888" y="3285349"/>
              <a:ext cx="222715" cy="239071"/>
              <a:chOff x="231" y="1205"/>
              <a:chExt cx="640" cy="687"/>
            </a:xfrm>
            <a:solidFill>
              <a:srgbClr val="FBAE75"/>
            </a:solidFill>
            <a:effectLst/>
          </p:grpSpPr>
          <p:sp>
            <p:nvSpPr>
              <p:cNvPr id="136" name="Freeform 18"/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FBAE75"/>
                  </a:solidFill>
                </a:endParaRPr>
              </a:p>
            </p:txBody>
          </p:sp>
          <p:sp>
            <p:nvSpPr>
              <p:cNvPr id="137" name="Freeform 19"/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FBAE75"/>
                  </a:solidFill>
                </a:endParaRP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4401890" y="2185841"/>
            <a:ext cx="784855" cy="993367"/>
            <a:chOff x="4401316" y="1792555"/>
            <a:chExt cx="784753" cy="993597"/>
          </a:xfrm>
        </p:grpSpPr>
        <p:grpSp>
          <p:nvGrpSpPr>
            <p:cNvPr id="70" name="组合 69"/>
            <p:cNvGrpSpPr/>
            <p:nvPr/>
          </p:nvGrpSpPr>
          <p:grpSpPr>
            <a:xfrm>
              <a:off x="4401316" y="1792555"/>
              <a:ext cx="784753" cy="993597"/>
              <a:chOff x="4390176" y="890801"/>
              <a:chExt cx="1081244" cy="1368991"/>
            </a:xfrm>
          </p:grpSpPr>
          <p:grpSp>
            <p:nvGrpSpPr>
              <p:cNvPr id="71" name="组合 70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75" name="圆角矩形 74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椭圆 75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2" name="组合 71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73" name="圆角矩形 72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组合 137"/>
            <p:cNvGrpSpPr/>
            <p:nvPr/>
          </p:nvGrpSpPr>
          <p:grpSpPr>
            <a:xfrm>
              <a:off x="4577339" y="1995690"/>
              <a:ext cx="224532" cy="253393"/>
              <a:chOff x="10815638" y="1174750"/>
              <a:chExt cx="728663" cy="822325"/>
            </a:xfrm>
            <a:solidFill>
              <a:schemeClr val="bg1">
                <a:lumMod val="50000"/>
              </a:schemeClr>
            </a:solidFill>
          </p:grpSpPr>
          <p:sp>
            <p:nvSpPr>
              <p:cNvPr id="139" name="Freeform 33"/>
              <p:cNvSpPr>
                <a:spLocks noEditPoints="1"/>
              </p:cNvSpPr>
              <p:nvPr/>
            </p:nvSpPr>
            <p:spPr bwMode="auto">
              <a:xfrm>
                <a:off x="10815638" y="1174750"/>
                <a:ext cx="728663" cy="822325"/>
              </a:xfrm>
              <a:custGeom>
                <a:avLst/>
                <a:gdLst>
                  <a:gd name="T0" fmla="*/ 103 w 194"/>
                  <a:gd name="T1" fmla="*/ 26 h 219"/>
                  <a:gd name="T2" fmla="*/ 103 w 194"/>
                  <a:gd name="T3" fmla="*/ 18 h 219"/>
                  <a:gd name="T4" fmla="*/ 120 w 194"/>
                  <a:gd name="T5" fmla="*/ 18 h 219"/>
                  <a:gd name="T6" fmla="*/ 120 w 194"/>
                  <a:gd name="T7" fmla="*/ 0 h 219"/>
                  <a:gd name="T8" fmla="*/ 74 w 194"/>
                  <a:gd name="T9" fmla="*/ 0 h 219"/>
                  <a:gd name="T10" fmla="*/ 74 w 194"/>
                  <a:gd name="T11" fmla="*/ 18 h 219"/>
                  <a:gd name="T12" fmla="*/ 91 w 194"/>
                  <a:gd name="T13" fmla="*/ 18 h 219"/>
                  <a:gd name="T14" fmla="*/ 91 w 194"/>
                  <a:gd name="T15" fmla="*/ 26 h 219"/>
                  <a:gd name="T16" fmla="*/ 0 w 194"/>
                  <a:gd name="T17" fmla="*/ 122 h 219"/>
                  <a:gd name="T18" fmla="*/ 97 w 194"/>
                  <a:gd name="T19" fmla="*/ 219 h 219"/>
                  <a:gd name="T20" fmla="*/ 194 w 194"/>
                  <a:gd name="T21" fmla="*/ 122 h 219"/>
                  <a:gd name="T22" fmla="*/ 103 w 194"/>
                  <a:gd name="T23" fmla="*/ 26 h 219"/>
                  <a:gd name="T24" fmla="*/ 158 w 194"/>
                  <a:gd name="T25" fmla="*/ 180 h 219"/>
                  <a:gd name="T26" fmla="*/ 145 w 194"/>
                  <a:gd name="T27" fmla="*/ 167 h 219"/>
                  <a:gd name="T28" fmla="*/ 142 w 194"/>
                  <a:gd name="T29" fmla="*/ 171 h 219"/>
                  <a:gd name="T30" fmla="*/ 154 w 194"/>
                  <a:gd name="T31" fmla="*/ 183 h 219"/>
                  <a:gd name="T32" fmla="*/ 100 w 194"/>
                  <a:gd name="T33" fmla="*/ 206 h 219"/>
                  <a:gd name="T34" fmla="*/ 100 w 194"/>
                  <a:gd name="T35" fmla="*/ 188 h 219"/>
                  <a:gd name="T36" fmla="*/ 95 w 194"/>
                  <a:gd name="T37" fmla="*/ 188 h 219"/>
                  <a:gd name="T38" fmla="*/ 95 w 194"/>
                  <a:gd name="T39" fmla="*/ 206 h 219"/>
                  <a:gd name="T40" fmla="*/ 40 w 194"/>
                  <a:gd name="T41" fmla="*/ 183 h 219"/>
                  <a:gd name="T42" fmla="*/ 52 w 194"/>
                  <a:gd name="T43" fmla="*/ 171 h 219"/>
                  <a:gd name="T44" fmla="*/ 49 w 194"/>
                  <a:gd name="T45" fmla="*/ 167 h 219"/>
                  <a:gd name="T46" fmla="*/ 36 w 194"/>
                  <a:gd name="T47" fmla="*/ 180 h 219"/>
                  <a:gd name="T48" fmla="*/ 14 w 194"/>
                  <a:gd name="T49" fmla="*/ 125 h 219"/>
                  <a:gd name="T50" fmla="*/ 31 w 194"/>
                  <a:gd name="T51" fmla="*/ 125 h 219"/>
                  <a:gd name="T52" fmla="*/ 31 w 194"/>
                  <a:gd name="T53" fmla="*/ 120 h 219"/>
                  <a:gd name="T54" fmla="*/ 14 w 194"/>
                  <a:gd name="T55" fmla="*/ 120 h 219"/>
                  <a:gd name="T56" fmla="*/ 36 w 194"/>
                  <a:gd name="T57" fmla="*/ 65 h 219"/>
                  <a:gd name="T58" fmla="*/ 49 w 194"/>
                  <a:gd name="T59" fmla="*/ 78 h 219"/>
                  <a:gd name="T60" fmla="*/ 52 w 194"/>
                  <a:gd name="T61" fmla="*/ 74 h 219"/>
                  <a:gd name="T62" fmla="*/ 40 w 194"/>
                  <a:gd name="T63" fmla="*/ 62 h 219"/>
                  <a:gd name="T64" fmla="*/ 95 w 194"/>
                  <a:gd name="T65" fmla="*/ 39 h 219"/>
                  <a:gd name="T66" fmla="*/ 95 w 194"/>
                  <a:gd name="T67" fmla="*/ 56 h 219"/>
                  <a:gd name="T68" fmla="*/ 100 w 194"/>
                  <a:gd name="T69" fmla="*/ 56 h 219"/>
                  <a:gd name="T70" fmla="*/ 100 w 194"/>
                  <a:gd name="T71" fmla="*/ 39 h 219"/>
                  <a:gd name="T72" fmla="*/ 154 w 194"/>
                  <a:gd name="T73" fmla="*/ 62 h 219"/>
                  <a:gd name="T74" fmla="*/ 142 w 194"/>
                  <a:gd name="T75" fmla="*/ 74 h 219"/>
                  <a:gd name="T76" fmla="*/ 145 w 194"/>
                  <a:gd name="T77" fmla="*/ 78 h 219"/>
                  <a:gd name="T78" fmla="*/ 158 w 194"/>
                  <a:gd name="T79" fmla="*/ 65 h 219"/>
                  <a:gd name="T80" fmla="*/ 180 w 194"/>
                  <a:gd name="T81" fmla="*/ 120 h 219"/>
                  <a:gd name="T82" fmla="*/ 163 w 194"/>
                  <a:gd name="T83" fmla="*/ 120 h 219"/>
                  <a:gd name="T84" fmla="*/ 163 w 194"/>
                  <a:gd name="T85" fmla="*/ 125 h 219"/>
                  <a:gd name="T86" fmla="*/ 180 w 194"/>
                  <a:gd name="T87" fmla="*/ 125 h 219"/>
                  <a:gd name="T88" fmla="*/ 158 w 194"/>
                  <a:gd name="T89" fmla="*/ 18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4" h="219">
                    <a:moveTo>
                      <a:pt x="103" y="26"/>
                    </a:moveTo>
                    <a:cubicBezTo>
                      <a:pt x="103" y="18"/>
                      <a:pt x="103" y="18"/>
                      <a:pt x="103" y="18"/>
                    </a:cubicBezTo>
                    <a:cubicBezTo>
                      <a:pt x="120" y="18"/>
                      <a:pt x="120" y="18"/>
                      <a:pt x="120" y="18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41" y="29"/>
                      <a:pt x="0" y="71"/>
                      <a:pt x="0" y="122"/>
                    </a:cubicBezTo>
                    <a:cubicBezTo>
                      <a:pt x="0" y="176"/>
                      <a:pt x="44" y="219"/>
                      <a:pt x="97" y="219"/>
                    </a:cubicBezTo>
                    <a:cubicBezTo>
                      <a:pt x="150" y="219"/>
                      <a:pt x="194" y="176"/>
                      <a:pt x="194" y="122"/>
                    </a:cubicBezTo>
                    <a:cubicBezTo>
                      <a:pt x="194" y="71"/>
                      <a:pt x="154" y="29"/>
                      <a:pt x="103" y="26"/>
                    </a:cubicBezTo>
                    <a:close/>
                    <a:moveTo>
                      <a:pt x="158" y="180"/>
                    </a:moveTo>
                    <a:cubicBezTo>
                      <a:pt x="145" y="167"/>
                      <a:pt x="145" y="167"/>
                      <a:pt x="145" y="167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54" y="183"/>
                      <a:pt x="154" y="183"/>
                      <a:pt x="154" y="183"/>
                    </a:cubicBezTo>
                    <a:cubicBezTo>
                      <a:pt x="140" y="197"/>
                      <a:pt x="121" y="205"/>
                      <a:pt x="100" y="206"/>
                    </a:cubicBezTo>
                    <a:cubicBezTo>
                      <a:pt x="100" y="188"/>
                      <a:pt x="100" y="188"/>
                      <a:pt x="100" y="188"/>
                    </a:cubicBezTo>
                    <a:cubicBezTo>
                      <a:pt x="95" y="188"/>
                      <a:pt x="95" y="188"/>
                      <a:pt x="95" y="188"/>
                    </a:cubicBezTo>
                    <a:cubicBezTo>
                      <a:pt x="95" y="206"/>
                      <a:pt x="95" y="206"/>
                      <a:pt x="95" y="206"/>
                    </a:cubicBezTo>
                    <a:cubicBezTo>
                      <a:pt x="73" y="205"/>
                      <a:pt x="54" y="197"/>
                      <a:pt x="40" y="183"/>
                    </a:cubicBezTo>
                    <a:cubicBezTo>
                      <a:pt x="52" y="171"/>
                      <a:pt x="52" y="171"/>
                      <a:pt x="52" y="171"/>
                    </a:cubicBezTo>
                    <a:cubicBezTo>
                      <a:pt x="49" y="167"/>
                      <a:pt x="49" y="167"/>
                      <a:pt x="49" y="167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23" y="165"/>
                      <a:pt x="14" y="146"/>
                      <a:pt x="14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99"/>
                      <a:pt x="23" y="80"/>
                      <a:pt x="36" y="65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54" y="48"/>
                      <a:pt x="73" y="40"/>
                      <a:pt x="95" y="39"/>
                    </a:cubicBezTo>
                    <a:cubicBezTo>
                      <a:pt x="95" y="56"/>
                      <a:pt x="95" y="56"/>
                      <a:pt x="95" y="56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100" y="39"/>
                      <a:pt x="100" y="39"/>
                      <a:pt x="100" y="39"/>
                    </a:cubicBezTo>
                    <a:cubicBezTo>
                      <a:pt x="121" y="40"/>
                      <a:pt x="140" y="48"/>
                      <a:pt x="154" y="62"/>
                    </a:cubicBezTo>
                    <a:cubicBezTo>
                      <a:pt x="142" y="74"/>
                      <a:pt x="142" y="74"/>
                      <a:pt x="142" y="74"/>
                    </a:cubicBezTo>
                    <a:cubicBezTo>
                      <a:pt x="145" y="78"/>
                      <a:pt x="145" y="78"/>
                      <a:pt x="145" y="78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71" y="80"/>
                      <a:pt x="180" y="99"/>
                      <a:pt x="180" y="120"/>
                    </a:cubicBezTo>
                    <a:cubicBezTo>
                      <a:pt x="163" y="120"/>
                      <a:pt x="163" y="120"/>
                      <a:pt x="163" y="120"/>
                    </a:cubicBezTo>
                    <a:cubicBezTo>
                      <a:pt x="163" y="125"/>
                      <a:pt x="163" y="125"/>
                      <a:pt x="163" y="125"/>
                    </a:cubicBezTo>
                    <a:cubicBezTo>
                      <a:pt x="180" y="125"/>
                      <a:pt x="180" y="125"/>
                      <a:pt x="180" y="125"/>
                    </a:cubicBezTo>
                    <a:cubicBezTo>
                      <a:pt x="180" y="146"/>
                      <a:pt x="171" y="165"/>
                      <a:pt x="158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34"/>
              <p:cNvSpPr>
                <a:spLocks/>
              </p:cNvSpPr>
              <p:nvPr/>
            </p:nvSpPr>
            <p:spPr bwMode="auto">
              <a:xfrm>
                <a:off x="11153775" y="1404937"/>
                <a:ext cx="160338" cy="273050"/>
              </a:xfrm>
              <a:custGeom>
                <a:avLst/>
                <a:gdLst>
                  <a:gd name="T0" fmla="*/ 101 w 101"/>
                  <a:gd name="T1" fmla="*/ 66 h 172"/>
                  <a:gd name="T2" fmla="*/ 94 w 101"/>
                  <a:gd name="T3" fmla="*/ 59 h 172"/>
                  <a:gd name="T4" fmla="*/ 21 w 101"/>
                  <a:gd name="T5" fmla="*/ 132 h 172"/>
                  <a:gd name="T6" fmla="*/ 21 w 101"/>
                  <a:gd name="T7" fmla="*/ 0 h 172"/>
                  <a:gd name="T8" fmla="*/ 11 w 101"/>
                  <a:gd name="T9" fmla="*/ 0 h 172"/>
                  <a:gd name="T10" fmla="*/ 11 w 101"/>
                  <a:gd name="T11" fmla="*/ 141 h 172"/>
                  <a:gd name="T12" fmla="*/ 0 w 101"/>
                  <a:gd name="T13" fmla="*/ 153 h 172"/>
                  <a:gd name="T14" fmla="*/ 7 w 101"/>
                  <a:gd name="T15" fmla="*/ 163 h 172"/>
                  <a:gd name="T16" fmla="*/ 11 w 101"/>
                  <a:gd name="T17" fmla="*/ 158 h 172"/>
                  <a:gd name="T18" fmla="*/ 11 w 101"/>
                  <a:gd name="T19" fmla="*/ 172 h 172"/>
                  <a:gd name="T20" fmla="*/ 21 w 101"/>
                  <a:gd name="T21" fmla="*/ 172 h 172"/>
                  <a:gd name="T22" fmla="*/ 21 w 101"/>
                  <a:gd name="T23" fmla="*/ 146 h 172"/>
                  <a:gd name="T24" fmla="*/ 101 w 101"/>
                  <a:gd name="T25" fmla="*/ 6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172">
                    <a:moveTo>
                      <a:pt x="101" y="66"/>
                    </a:moveTo>
                    <a:lnTo>
                      <a:pt x="94" y="59"/>
                    </a:lnTo>
                    <a:lnTo>
                      <a:pt x="21" y="132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11" y="141"/>
                    </a:lnTo>
                    <a:lnTo>
                      <a:pt x="0" y="153"/>
                    </a:lnTo>
                    <a:lnTo>
                      <a:pt x="7" y="163"/>
                    </a:lnTo>
                    <a:lnTo>
                      <a:pt x="11" y="158"/>
                    </a:lnTo>
                    <a:lnTo>
                      <a:pt x="11" y="172"/>
                    </a:lnTo>
                    <a:lnTo>
                      <a:pt x="21" y="172"/>
                    </a:lnTo>
                    <a:lnTo>
                      <a:pt x="21" y="146"/>
                    </a:lnTo>
                    <a:lnTo>
                      <a:pt x="101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49" name="文本框 148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127581" y="630241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74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0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250"/>
                            </p:stCondLst>
                            <p:childTnLst>
                              <p:par>
                                <p:cTn id="6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750"/>
                            </p:stCondLst>
                            <p:childTnLst>
                              <p:par>
                                <p:cTn id="7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1" grpId="0"/>
      <p:bldP spid="84" grpId="0"/>
      <p:bldP spid="87" grpId="0" animBg="1"/>
      <p:bldP spid="90" grpId="0"/>
      <p:bldP spid="93" grpId="0"/>
      <p:bldP spid="96" grpId="0"/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>
            <a:off x="343839" y="2956203"/>
            <a:ext cx="3148101" cy="1081418"/>
            <a:chOff x="6249554" y="1968118"/>
            <a:chExt cx="3147691" cy="1081668"/>
          </a:xfrm>
        </p:grpSpPr>
        <p:sp>
          <p:nvSpPr>
            <p:cNvPr id="16" name="任意多边形 15"/>
            <p:cNvSpPr>
              <a:spLocks/>
            </p:cNvSpPr>
            <p:nvPr/>
          </p:nvSpPr>
          <p:spPr bwMode="auto">
            <a:xfrm rot="10800000">
              <a:off x="6249554" y="1968118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任意多边形 16"/>
            <p:cNvSpPr>
              <a:spLocks/>
            </p:cNvSpPr>
            <p:nvPr/>
          </p:nvSpPr>
          <p:spPr bwMode="auto">
            <a:xfrm rot="10800000">
              <a:off x="6249554" y="1975712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任意多边形 17"/>
            <p:cNvSpPr>
              <a:spLocks/>
            </p:cNvSpPr>
            <p:nvPr/>
          </p:nvSpPr>
          <p:spPr bwMode="auto">
            <a:xfrm rot="10800000">
              <a:off x="6532711" y="2196986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53384" y="2533410"/>
            <a:ext cx="2138555" cy="1906599"/>
            <a:chOff x="7261913" y="1557587"/>
            <a:chExt cx="2138277" cy="1907040"/>
          </a:xfrm>
        </p:grpSpPr>
        <p:sp>
          <p:nvSpPr>
            <p:cNvPr id="19" name="任意多边形 18"/>
            <p:cNvSpPr>
              <a:spLocks/>
            </p:cNvSpPr>
            <p:nvPr/>
          </p:nvSpPr>
          <p:spPr bwMode="auto">
            <a:xfrm rot="10800000">
              <a:off x="7266742" y="1557587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0800000">
              <a:off x="7261913" y="1569492"/>
              <a:ext cx="2138277" cy="18951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0800000">
              <a:off x="7580556" y="1852194"/>
              <a:ext cx="1495486" cy="132543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6" name="文本框 270"/>
          <p:cNvSpPr txBox="1"/>
          <p:nvPr/>
        </p:nvSpPr>
        <p:spPr>
          <a:xfrm>
            <a:off x="739249" y="3218286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B8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01</a:t>
            </a:r>
            <a:endParaRPr lang="zh-CN" altLang="en-US" sz="3200" dirty="0">
              <a:solidFill>
                <a:srgbClr val="FFB8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70" name="文本框 274"/>
          <p:cNvSpPr txBox="1"/>
          <p:nvPr/>
        </p:nvSpPr>
        <p:spPr>
          <a:xfrm>
            <a:off x="1721063" y="3249757"/>
            <a:ext cx="148920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识字加油站</a:t>
            </a:r>
          </a:p>
        </p:txBody>
      </p:sp>
      <p:sp>
        <p:nvSpPr>
          <p:cNvPr id="75" name="文本框 113"/>
          <p:cNvSpPr txBox="1"/>
          <p:nvPr/>
        </p:nvSpPr>
        <p:spPr>
          <a:xfrm>
            <a:off x="1487544" y="4571562"/>
            <a:ext cx="17212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生活中的字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12881EDF-D1DB-4B2E-80C4-CC5B474BE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99"/>
          <a:stretch/>
        </p:blipFill>
        <p:spPr>
          <a:xfrm>
            <a:off x="3805793" y="1265323"/>
            <a:ext cx="7884281" cy="5102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96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0" grpId="0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>
            <a:off x="343839" y="2956203"/>
            <a:ext cx="3148101" cy="1081418"/>
            <a:chOff x="6249554" y="1968118"/>
            <a:chExt cx="3147691" cy="1081668"/>
          </a:xfrm>
        </p:grpSpPr>
        <p:sp>
          <p:nvSpPr>
            <p:cNvPr id="16" name="任意多边形 15"/>
            <p:cNvSpPr>
              <a:spLocks/>
            </p:cNvSpPr>
            <p:nvPr/>
          </p:nvSpPr>
          <p:spPr bwMode="auto">
            <a:xfrm rot="10800000">
              <a:off x="6249554" y="1968118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任意多边形 16"/>
            <p:cNvSpPr>
              <a:spLocks/>
            </p:cNvSpPr>
            <p:nvPr/>
          </p:nvSpPr>
          <p:spPr bwMode="auto">
            <a:xfrm rot="10800000">
              <a:off x="6249554" y="1975712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任意多边形 17"/>
            <p:cNvSpPr>
              <a:spLocks/>
            </p:cNvSpPr>
            <p:nvPr/>
          </p:nvSpPr>
          <p:spPr bwMode="auto">
            <a:xfrm rot="10800000">
              <a:off x="6532711" y="2196986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53384" y="2533410"/>
            <a:ext cx="2138555" cy="1906599"/>
            <a:chOff x="7261913" y="1557587"/>
            <a:chExt cx="2138277" cy="1907040"/>
          </a:xfrm>
        </p:grpSpPr>
        <p:sp>
          <p:nvSpPr>
            <p:cNvPr id="19" name="任意多边形 18"/>
            <p:cNvSpPr>
              <a:spLocks/>
            </p:cNvSpPr>
            <p:nvPr/>
          </p:nvSpPr>
          <p:spPr bwMode="auto">
            <a:xfrm rot="10800000">
              <a:off x="7266742" y="1557587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0800000">
              <a:off x="7261913" y="1569492"/>
              <a:ext cx="2138277" cy="18951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0800000">
              <a:off x="7580556" y="1852194"/>
              <a:ext cx="1495486" cy="132543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6" name="文本框 270"/>
          <p:cNvSpPr txBox="1"/>
          <p:nvPr/>
        </p:nvSpPr>
        <p:spPr>
          <a:xfrm>
            <a:off x="739249" y="3218286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B8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01</a:t>
            </a:r>
            <a:endParaRPr lang="zh-CN" altLang="en-US" sz="3200" dirty="0">
              <a:solidFill>
                <a:srgbClr val="FFB8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70" name="文本框 274"/>
          <p:cNvSpPr txBox="1"/>
          <p:nvPr/>
        </p:nvSpPr>
        <p:spPr>
          <a:xfrm>
            <a:off x="1721063" y="3249757"/>
            <a:ext cx="148920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识字加油站</a:t>
            </a:r>
          </a:p>
        </p:txBody>
      </p:sp>
      <p:sp>
        <p:nvSpPr>
          <p:cNvPr id="75" name="文本框 113"/>
          <p:cNvSpPr txBox="1"/>
          <p:nvPr/>
        </p:nvSpPr>
        <p:spPr>
          <a:xfrm>
            <a:off x="1487544" y="4571562"/>
            <a:ext cx="17212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反义词识字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541EA92-89EA-4423-9163-2DC00241D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94" y="1426549"/>
            <a:ext cx="7910237" cy="467769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973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0" grpId="0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113"/>
          <p:cNvSpPr txBox="1"/>
          <p:nvPr/>
        </p:nvSpPr>
        <p:spPr>
          <a:xfrm>
            <a:off x="1394071" y="4476332"/>
            <a:ext cx="2367764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感悟字词句的关系</a:t>
            </a:r>
          </a:p>
          <a:p>
            <a:pPr algn="ctr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5010DBE8-5B39-467C-ACBD-B917CCD44C0C}"/>
              </a:ext>
            </a:extLst>
          </p:cNvPr>
          <p:cNvGrpSpPr/>
          <p:nvPr/>
        </p:nvGrpSpPr>
        <p:grpSpPr>
          <a:xfrm>
            <a:off x="613563" y="2980169"/>
            <a:ext cx="3148101" cy="1081418"/>
            <a:chOff x="1064979" y="1968117"/>
            <a:chExt cx="3147691" cy="1081668"/>
          </a:xfrm>
        </p:grpSpPr>
        <p:sp>
          <p:nvSpPr>
            <p:cNvPr id="22" name="任意多边形 1">
              <a:extLst>
                <a:ext uri="{FF2B5EF4-FFF2-40B4-BE49-F238E27FC236}">
                  <a16:creationId xmlns:a16="http://schemas.microsoft.com/office/drawing/2014/main" xmlns="" id="{3E07FCC7-1C80-48C6-BE3A-C4BF4A084B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4979" y="1968117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01ACBE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任意多边形 2">
              <a:extLst>
                <a:ext uri="{FF2B5EF4-FFF2-40B4-BE49-F238E27FC236}">
                  <a16:creationId xmlns:a16="http://schemas.microsoft.com/office/drawing/2014/main" xmlns="" id="{393A5452-E004-4CB7-8712-9F9761F35C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4979" y="1975711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任意多边形 3">
              <a:extLst>
                <a:ext uri="{FF2B5EF4-FFF2-40B4-BE49-F238E27FC236}">
                  <a16:creationId xmlns:a16="http://schemas.microsoft.com/office/drawing/2014/main" xmlns="" id="{4C24EC9F-08B7-4AC7-B2C7-33C1D547CB9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48136" y="2196985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34529119-ACAF-46F3-9A7E-B71E1F0AC0F7}"/>
              </a:ext>
            </a:extLst>
          </p:cNvPr>
          <p:cNvGrpSpPr/>
          <p:nvPr/>
        </p:nvGrpSpPr>
        <p:grpSpPr>
          <a:xfrm>
            <a:off x="1626054" y="2569733"/>
            <a:ext cx="2138555" cy="1906599"/>
            <a:chOff x="2077338" y="1557586"/>
            <a:chExt cx="2138277" cy="1907040"/>
          </a:xfrm>
        </p:grpSpPr>
        <p:sp>
          <p:nvSpPr>
            <p:cNvPr id="26" name="任意多边形 4">
              <a:extLst>
                <a:ext uri="{FF2B5EF4-FFF2-40B4-BE49-F238E27FC236}">
                  <a16:creationId xmlns:a16="http://schemas.microsoft.com/office/drawing/2014/main" xmlns="" id="{54EADCED-BA64-4D88-8E86-20EB43CA5A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82168" y="1557586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xmlns="" id="{FD96F0A5-3018-4A8C-B214-0D35990E0CD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77338" y="1569492"/>
              <a:ext cx="2138277" cy="189513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xmlns="" id="{1B502EB4-3CF9-4BC2-9419-D58A34F75B1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395981" y="1852194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文本框 269">
            <a:extLst>
              <a:ext uri="{FF2B5EF4-FFF2-40B4-BE49-F238E27FC236}">
                <a16:creationId xmlns:a16="http://schemas.microsoft.com/office/drawing/2014/main" xmlns="" id="{74A4654F-CEF5-4A71-AF97-75C042F77B7B}"/>
              </a:ext>
            </a:extLst>
          </p:cNvPr>
          <p:cNvSpPr txBox="1"/>
          <p:nvPr/>
        </p:nvSpPr>
        <p:spPr>
          <a:xfrm>
            <a:off x="971999" y="3242253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1ACB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02</a:t>
            </a:r>
            <a:endParaRPr lang="zh-CN" altLang="en-US" sz="3200" dirty="0">
              <a:solidFill>
                <a:srgbClr val="01ACB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31" name="文本框 273">
            <a:extLst>
              <a:ext uri="{FF2B5EF4-FFF2-40B4-BE49-F238E27FC236}">
                <a16:creationId xmlns:a16="http://schemas.microsoft.com/office/drawing/2014/main" xmlns="" id="{5DADFC3A-2FCC-476B-8784-C6DE184CB63B}"/>
              </a:ext>
            </a:extLst>
          </p:cNvPr>
          <p:cNvSpPr txBox="1"/>
          <p:nvPr/>
        </p:nvSpPr>
        <p:spPr>
          <a:xfrm>
            <a:off x="1950782" y="3273724"/>
            <a:ext cx="148920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字词句运用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A8B9935A-37B7-462A-9924-92360AB3F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" t="3476" r="5842" b="4851"/>
          <a:stretch/>
        </p:blipFill>
        <p:spPr>
          <a:xfrm>
            <a:off x="4207765" y="2407841"/>
            <a:ext cx="7562335" cy="254913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13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113"/>
          <p:cNvSpPr txBox="1"/>
          <p:nvPr/>
        </p:nvSpPr>
        <p:spPr>
          <a:xfrm>
            <a:off x="1490748" y="4574392"/>
            <a:ext cx="2263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感悟字可以组成不同类型的词语。</a:t>
            </a:r>
          </a:p>
          <a:p>
            <a:pPr algn="ctr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5010DBE8-5B39-467C-ACBD-B917CCD44C0C}"/>
              </a:ext>
            </a:extLst>
          </p:cNvPr>
          <p:cNvGrpSpPr/>
          <p:nvPr/>
        </p:nvGrpSpPr>
        <p:grpSpPr>
          <a:xfrm>
            <a:off x="613563" y="2955455"/>
            <a:ext cx="3148101" cy="1081418"/>
            <a:chOff x="1064979" y="1968117"/>
            <a:chExt cx="3147691" cy="1081668"/>
          </a:xfrm>
        </p:grpSpPr>
        <p:sp>
          <p:nvSpPr>
            <p:cNvPr id="22" name="任意多边形 1">
              <a:extLst>
                <a:ext uri="{FF2B5EF4-FFF2-40B4-BE49-F238E27FC236}">
                  <a16:creationId xmlns:a16="http://schemas.microsoft.com/office/drawing/2014/main" xmlns="" id="{3E07FCC7-1C80-48C6-BE3A-C4BF4A084B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4979" y="1968117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01ACBE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任意多边形 2">
              <a:extLst>
                <a:ext uri="{FF2B5EF4-FFF2-40B4-BE49-F238E27FC236}">
                  <a16:creationId xmlns:a16="http://schemas.microsoft.com/office/drawing/2014/main" xmlns="" id="{393A5452-E004-4CB7-8712-9F9761F35C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4979" y="1975711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任意多边形 3">
              <a:extLst>
                <a:ext uri="{FF2B5EF4-FFF2-40B4-BE49-F238E27FC236}">
                  <a16:creationId xmlns:a16="http://schemas.microsoft.com/office/drawing/2014/main" xmlns="" id="{4C24EC9F-08B7-4AC7-B2C7-33C1D547CB9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48136" y="2196985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34529119-ACAF-46F3-9A7E-B71E1F0AC0F7}"/>
              </a:ext>
            </a:extLst>
          </p:cNvPr>
          <p:cNvGrpSpPr/>
          <p:nvPr/>
        </p:nvGrpSpPr>
        <p:grpSpPr>
          <a:xfrm>
            <a:off x="1626054" y="2545019"/>
            <a:ext cx="2138555" cy="1906599"/>
            <a:chOff x="2077338" y="1557586"/>
            <a:chExt cx="2138277" cy="1907040"/>
          </a:xfrm>
        </p:grpSpPr>
        <p:sp>
          <p:nvSpPr>
            <p:cNvPr id="26" name="任意多边形 4">
              <a:extLst>
                <a:ext uri="{FF2B5EF4-FFF2-40B4-BE49-F238E27FC236}">
                  <a16:creationId xmlns:a16="http://schemas.microsoft.com/office/drawing/2014/main" xmlns="" id="{54EADCED-BA64-4D88-8E86-20EB43CA5A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82168" y="1557586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xmlns="" id="{FD96F0A5-3018-4A8C-B214-0D35990E0CD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77338" y="1569492"/>
              <a:ext cx="2138277" cy="189513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xmlns="" id="{1B502EB4-3CF9-4BC2-9419-D58A34F75B1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395981" y="1852194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文本框 269">
            <a:extLst>
              <a:ext uri="{FF2B5EF4-FFF2-40B4-BE49-F238E27FC236}">
                <a16:creationId xmlns:a16="http://schemas.microsoft.com/office/drawing/2014/main" xmlns="" id="{74A4654F-CEF5-4A71-AF97-75C042F77B7B}"/>
              </a:ext>
            </a:extLst>
          </p:cNvPr>
          <p:cNvSpPr txBox="1"/>
          <p:nvPr/>
        </p:nvSpPr>
        <p:spPr>
          <a:xfrm>
            <a:off x="971999" y="3217539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1ACB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02</a:t>
            </a:r>
            <a:endParaRPr lang="zh-CN" altLang="en-US" sz="3200" dirty="0">
              <a:solidFill>
                <a:srgbClr val="01ACB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31" name="文本框 273">
            <a:extLst>
              <a:ext uri="{FF2B5EF4-FFF2-40B4-BE49-F238E27FC236}">
                <a16:creationId xmlns:a16="http://schemas.microsoft.com/office/drawing/2014/main" xmlns="" id="{5DADFC3A-2FCC-476B-8784-C6DE184CB63B}"/>
              </a:ext>
            </a:extLst>
          </p:cNvPr>
          <p:cNvSpPr txBox="1"/>
          <p:nvPr/>
        </p:nvSpPr>
        <p:spPr>
          <a:xfrm>
            <a:off x="1950782" y="3249010"/>
            <a:ext cx="148920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字词句运用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15751B6-DDC1-4251-A839-A0832D769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22" y="1790219"/>
            <a:ext cx="7816650" cy="377408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03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113"/>
          <p:cNvSpPr txBox="1"/>
          <p:nvPr/>
        </p:nvSpPr>
        <p:spPr>
          <a:xfrm>
            <a:off x="1394071" y="4476332"/>
            <a:ext cx="2367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在对比中辨析字词</a:t>
            </a:r>
          </a:p>
          <a:p>
            <a:pPr algn="ctr">
              <a:lnSpc>
                <a:spcPct val="150000"/>
              </a:lnSpc>
            </a:pP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5010DBE8-5B39-467C-ACBD-B917CCD44C0C}"/>
              </a:ext>
            </a:extLst>
          </p:cNvPr>
          <p:cNvGrpSpPr/>
          <p:nvPr/>
        </p:nvGrpSpPr>
        <p:grpSpPr>
          <a:xfrm>
            <a:off x="613563" y="2980169"/>
            <a:ext cx="3148101" cy="1081418"/>
            <a:chOff x="1064979" y="1968117"/>
            <a:chExt cx="3147691" cy="1081668"/>
          </a:xfrm>
        </p:grpSpPr>
        <p:sp>
          <p:nvSpPr>
            <p:cNvPr id="22" name="任意多边形 1">
              <a:extLst>
                <a:ext uri="{FF2B5EF4-FFF2-40B4-BE49-F238E27FC236}">
                  <a16:creationId xmlns:a16="http://schemas.microsoft.com/office/drawing/2014/main" xmlns="" id="{3E07FCC7-1C80-48C6-BE3A-C4BF4A084B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4979" y="1968117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01ACBE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任意多边形 2">
              <a:extLst>
                <a:ext uri="{FF2B5EF4-FFF2-40B4-BE49-F238E27FC236}">
                  <a16:creationId xmlns:a16="http://schemas.microsoft.com/office/drawing/2014/main" xmlns="" id="{393A5452-E004-4CB7-8712-9F9761F35C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4979" y="1975711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任意多边形 3">
              <a:extLst>
                <a:ext uri="{FF2B5EF4-FFF2-40B4-BE49-F238E27FC236}">
                  <a16:creationId xmlns:a16="http://schemas.microsoft.com/office/drawing/2014/main" xmlns="" id="{4C24EC9F-08B7-4AC7-B2C7-33C1D547CB9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48136" y="2196985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34529119-ACAF-46F3-9A7E-B71E1F0AC0F7}"/>
              </a:ext>
            </a:extLst>
          </p:cNvPr>
          <p:cNvGrpSpPr/>
          <p:nvPr/>
        </p:nvGrpSpPr>
        <p:grpSpPr>
          <a:xfrm>
            <a:off x="1626054" y="2569733"/>
            <a:ext cx="2138555" cy="1906599"/>
            <a:chOff x="2077338" y="1557586"/>
            <a:chExt cx="2138277" cy="1907040"/>
          </a:xfrm>
        </p:grpSpPr>
        <p:sp>
          <p:nvSpPr>
            <p:cNvPr id="26" name="任意多边形 4">
              <a:extLst>
                <a:ext uri="{FF2B5EF4-FFF2-40B4-BE49-F238E27FC236}">
                  <a16:creationId xmlns:a16="http://schemas.microsoft.com/office/drawing/2014/main" xmlns="" id="{54EADCED-BA64-4D88-8E86-20EB43CA5A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82168" y="1557586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xmlns="" id="{FD96F0A5-3018-4A8C-B214-0D35990E0CD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77338" y="1569492"/>
              <a:ext cx="2138277" cy="189513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xmlns="" id="{1B502EB4-3CF9-4BC2-9419-D58A34F75B1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395981" y="1852194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文本框 269">
            <a:extLst>
              <a:ext uri="{FF2B5EF4-FFF2-40B4-BE49-F238E27FC236}">
                <a16:creationId xmlns:a16="http://schemas.microsoft.com/office/drawing/2014/main" xmlns="" id="{74A4654F-CEF5-4A71-AF97-75C042F77B7B}"/>
              </a:ext>
            </a:extLst>
          </p:cNvPr>
          <p:cNvSpPr txBox="1"/>
          <p:nvPr/>
        </p:nvSpPr>
        <p:spPr>
          <a:xfrm>
            <a:off x="971999" y="3242253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1ACB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02</a:t>
            </a:r>
            <a:endParaRPr lang="zh-CN" altLang="en-US" sz="3200" dirty="0">
              <a:solidFill>
                <a:srgbClr val="01ACB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31" name="文本框 273">
            <a:extLst>
              <a:ext uri="{FF2B5EF4-FFF2-40B4-BE49-F238E27FC236}">
                <a16:creationId xmlns:a16="http://schemas.microsoft.com/office/drawing/2014/main" xmlns="" id="{5DADFC3A-2FCC-476B-8784-C6DE184CB63B}"/>
              </a:ext>
            </a:extLst>
          </p:cNvPr>
          <p:cNvSpPr txBox="1"/>
          <p:nvPr/>
        </p:nvSpPr>
        <p:spPr>
          <a:xfrm>
            <a:off x="1950782" y="3273724"/>
            <a:ext cx="148920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字词句运用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5B3CDBB-DACA-4380-BEEF-3C5EB18EF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" r="1000"/>
          <a:stretch/>
        </p:blipFill>
        <p:spPr>
          <a:xfrm>
            <a:off x="4132522" y="2002117"/>
            <a:ext cx="7733347" cy="321243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81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975172" y="2145251"/>
            <a:ext cx="2967255" cy="3501136"/>
            <a:chOff x="4832531" y="1500201"/>
            <a:chExt cx="2966869" cy="3501947"/>
          </a:xfrm>
        </p:grpSpPr>
        <p:sp>
          <p:nvSpPr>
            <p:cNvPr id="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" fmla="*/ 0 w 1853592"/>
                <a:gd name="connsiteY0" fmla="*/ 457200 h 457200"/>
                <a:gd name="connsiteX1" fmla="*/ 1181100 w 1853592"/>
                <a:gd name="connsiteY1" fmla="*/ 0 h 457200"/>
                <a:gd name="connsiteX2" fmla="*/ 1853592 w 1853592"/>
                <a:gd name="connsiteY2" fmla="*/ 457128 h 457200"/>
                <a:gd name="connsiteX3" fmla="*/ 0 w 1853592"/>
                <a:gd name="connsiteY3" fmla="*/ 457200 h 457200"/>
                <a:gd name="connsiteX0" fmla="*/ 0 w 1853592"/>
                <a:gd name="connsiteY0" fmla="*/ 335351 h 335351"/>
                <a:gd name="connsiteX1" fmla="*/ 1287695 w 1853592"/>
                <a:gd name="connsiteY1" fmla="*/ 0 h 335351"/>
                <a:gd name="connsiteX2" fmla="*/ 1853592 w 1853592"/>
                <a:gd name="connsiteY2" fmla="*/ 335279 h 335351"/>
                <a:gd name="connsiteX3" fmla="*/ 0 w 1853592"/>
                <a:gd name="connsiteY3" fmla="*/ 335351 h 335351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232412 h 232412"/>
                <a:gd name="connsiteX1" fmla="*/ 1371632 w 1822079"/>
                <a:gd name="connsiteY1" fmla="*/ 4497 h 232412"/>
                <a:gd name="connsiteX2" fmla="*/ 1822079 w 1822079"/>
                <a:gd name="connsiteY2" fmla="*/ 228470 h 232412"/>
                <a:gd name="connsiteX3" fmla="*/ 0 w 1822079"/>
                <a:gd name="connsiteY3" fmla="*/ 232412 h 232412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34944 h 234944"/>
                <a:gd name="connsiteX1" fmla="*/ 1458135 w 1822079"/>
                <a:gd name="connsiteY1" fmla="*/ 510 h 234944"/>
                <a:gd name="connsiteX2" fmla="*/ 1822079 w 1822079"/>
                <a:gd name="connsiteY2" fmla="*/ 231002 h 234944"/>
                <a:gd name="connsiteX3" fmla="*/ 0 w 1822079"/>
                <a:gd name="connsiteY3" fmla="*/ 234944 h 234944"/>
                <a:gd name="connsiteX0" fmla="*/ 0 w 1822079"/>
                <a:gd name="connsiteY0" fmla="*/ 251876 h 251876"/>
                <a:gd name="connsiteX1" fmla="*/ 1505928 w 1822079"/>
                <a:gd name="connsiteY1" fmla="*/ 456 h 251876"/>
                <a:gd name="connsiteX2" fmla="*/ 1822079 w 1822079"/>
                <a:gd name="connsiteY2" fmla="*/ 247934 h 251876"/>
                <a:gd name="connsiteX3" fmla="*/ 0 w 1822079"/>
                <a:gd name="connsiteY3" fmla="*/ 251876 h 251876"/>
                <a:gd name="connsiteX0" fmla="*/ 0 w 1822079"/>
                <a:gd name="connsiteY0" fmla="*/ 292564 h 292564"/>
                <a:gd name="connsiteX1" fmla="*/ 1499509 w 1822079"/>
                <a:gd name="connsiteY1" fmla="*/ 362 h 292564"/>
                <a:gd name="connsiteX2" fmla="*/ 1822079 w 1822079"/>
                <a:gd name="connsiteY2" fmla="*/ 288622 h 292564"/>
                <a:gd name="connsiteX3" fmla="*/ 0 w 1822079"/>
                <a:gd name="connsiteY3" fmla="*/ 292564 h 292564"/>
                <a:gd name="connsiteX0" fmla="*/ 0 w 1822079"/>
                <a:gd name="connsiteY0" fmla="*/ 269899 h 269899"/>
                <a:gd name="connsiteX1" fmla="*/ 1405305 w 1822079"/>
                <a:gd name="connsiteY1" fmla="*/ 410 h 269899"/>
                <a:gd name="connsiteX2" fmla="*/ 1822079 w 1822079"/>
                <a:gd name="connsiteY2" fmla="*/ 265957 h 269899"/>
                <a:gd name="connsiteX3" fmla="*/ 0 w 1822079"/>
                <a:gd name="connsiteY3" fmla="*/ 269899 h 26989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386588 h 386588"/>
                <a:gd name="connsiteX1" fmla="*/ 1506644 w 1822079"/>
                <a:gd name="connsiteY1" fmla="*/ 246 h 386588"/>
                <a:gd name="connsiteX2" fmla="*/ 1822079 w 1822079"/>
                <a:gd name="connsiteY2" fmla="*/ 382646 h 386588"/>
                <a:gd name="connsiteX3" fmla="*/ 0 w 1822079"/>
                <a:gd name="connsiteY3" fmla="*/ 386588 h 386588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1251161" y="1742198"/>
            <a:ext cx="4136002" cy="413450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65460" y="2145251"/>
            <a:ext cx="2967255" cy="3501136"/>
            <a:chOff x="4832531" y="1500201"/>
            <a:chExt cx="2966869" cy="3501947"/>
          </a:xfrm>
        </p:grpSpPr>
        <p:sp>
          <p:nvSpPr>
            <p:cNvPr id="7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" fmla="*/ 0 w 1853592"/>
                <a:gd name="connsiteY0" fmla="*/ 457200 h 457200"/>
                <a:gd name="connsiteX1" fmla="*/ 1181100 w 1853592"/>
                <a:gd name="connsiteY1" fmla="*/ 0 h 457200"/>
                <a:gd name="connsiteX2" fmla="*/ 1853592 w 1853592"/>
                <a:gd name="connsiteY2" fmla="*/ 457128 h 457200"/>
                <a:gd name="connsiteX3" fmla="*/ 0 w 1853592"/>
                <a:gd name="connsiteY3" fmla="*/ 457200 h 457200"/>
                <a:gd name="connsiteX0" fmla="*/ 0 w 1853592"/>
                <a:gd name="connsiteY0" fmla="*/ 335351 h 335351"/>
                <a:gd name="connsiteX1" fmla="*/ 1287695 w 1853592"/>
                <a:gd name="connsiteY1" fmla="*/ 0 h 335351"/>
                <a:gd name="connsiteX2" fmla="*/ 1853592 w 1853592"/>
                <a:gd name="connsiteY2" fmla="*/ 335279 h 335351"/>
                <a:gd name="connsiteX3" fmla="*/ 0 w 1853592"/>
                <a:gd name="connsiteY3" fmla="*/ 335351 h 335351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232412 h 232412"/>
                <a:gd name="connsiteX1" fmla="*/ 1371632 w 1822079"/>
                <a:gd name="connsiteY1" fmla="*/ 4497 h 232412"/>
                <a:gd name="connsiteX2" fmla="*/ 1822079 w 1822079"/>
                <a:gd name="connsiteY2" fmla="*/ 228470 h 232412"/>
                <a:gd name="connsiteX3" fmla="*/ 0 w 1822079"/>
                <a:gd name="connsiteY3" fmla="*/ 232412 h 232412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34944 h 234944"/>
                <a:gd name="connsiteX1" fmla="*/ 1458135 w 1822079"/>
                <a:gd name="connsiteY1" fmla="*/ 510 h 234944"/>
                <a:gd name="connsiteX2" fmla="*/ 1822079 w 1822079"/>
                <a:gd name="connsiteY2" fmla="*/ 231002 h 234944"/>
                <a:gd name="connsiteX3" fmla="*/ 0 w 1822079"/>
                <a:gd name="connsiteY3" fmla="*/ 234944 h 234944"/>
                <a:gd name="connsiteX0" fmla="*/ 0 w 1822079"/>
                <a:gd name="connsiteY0" fmla="*/ 251876 h 251876"/>
                <a:gd name="connsiteX1" fmla="*/ 1505928 w 1822079"/>
                <a:gd name="connsiteY1" fmla="*/ 456 h 251876"/>
                <a:gd name="connsiteX2" fmla="*/ 1822079 w 1822079"/>
                <a:gd name="connsiteY2" fmla="*/ 247934 h 251876"/>
                <a:gd name="connsiteX3" fmla="*/ 0 w 1822079"/>
                <a:gd name="connsiteY3" fmla="*/ 251876 h 251876"/>
                <a:gd name="connsiteX0" fmla="*/ 0 w 1822079"/>
                <a:gd name="connsiteY0" fmla="*/ 292564 h 292564"/>
                <a:gd name="connsiteX1" fmla="*/ 1499509 w 1822079"/>
                <a:gd name="connsiteY1" fmla="*/ 362 h 292564"/>
                <a:gd name="connsiteX2" fmla="*/ 1822079 w 1822079"/>
                <a:gd name="connsiteY2" fmla="*/ 288622 h 292564"/>
                <a:gd name="connsiteX3" fmla="*/ 0 w 1822079"/>
                <a:gd name="connsiteY3" fmla="*/ 292564 h 292564"/>
                <a:gd name="connsiteX0" fmla="*/ 0 w 1822079"/>
                <a:gd name="connsiteY0" fmla="*/ 269899 h 269899"/>
                <a:gd name="connsiteX1" fmla="*/ 1405305 w 1822079"/>
                <a:gd name="connsiteY1" fmla="*/ 410 h 269899"/>
                <a:gd name="connsiteX2" fmla="*/ 1822079 w 1822079"/>
                <a:gd name="connsiteY2" fmla="*/ 265957 h 269899"/>
                <a:gd name="connsiteX3" fmla="*/ 0 w 1822079"/>
                <a:gd name="connsiteY3" fmla="*/ 269899 h 26989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386588 h 386588"/>
                <a:gd name="connsiteX1" fmla="*/ 1506644 w 1822079"/>
                <a:gd name="connsiteY1" fmla="*/ 246 h 386588"/>
                <a:gd name="connsiteX2" fmla="*/ 1822079 w 1822079"/>
                <a:gd name="connsiteY2" fmla="*/ 382646 h 386588"/>
                <a:gd name="connsiteX3" fmla="*/ 0 w 1822079"/>
                <a:gd name="connsiteY3" fmla="*/ 386588 h 386588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783169" y="2145251"/>
            <a:ext cx="2967255" cy="3501136"/>
            <a:chOff x="4832531" y="1500201"/>
            <a:chExt cx="2966869" cy="3501947"/>
          </a:xfrm>
        </p:grpSpPr>
        <p:sp>
          <p:nvSpPr>
            <p:cNvPr id="10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" fmla="*/ 0 w 1853592"/>
                <a:gd name="connsiteY0" fmla="*/ 457200 h 457200"/>
                <a:gd name="connsiteX1" fmla="*/ 1181100 w 1853592"/>
                <a:gd name="connsiteY1" fmla="*/ 0 h 457200"/>
                <a:gd name="connsiteX2" fmla="*/ 1853592 w 1853592"/>
                <a:gd name="connsiteY2" fmla="*/ 457128 h 457200"/>
                <a:gd name="connsiteX3" fmla="*/ 0 w 1853592"/>
                <a:gd name="connsiteY3" fmla="*/ 457200 h 457200"/>
                <a:gd name="connsiteX0" fmla="*/ 0 w 1853592"/>
                <a:gd name="connsiteY0" fmla="*/ 335351 h 335351"/>
                <a:gd name="connsiteX1" fmla="*/ 1287695 w 1853592"/>
                <a:gd name="connsiteY1" fmla="*/ 0 h 335351"/>
                <a:gd name="connsiteX2" fmla="*/ 1853592 w 1853592"/>
                <a:gd name="connsiteY2" fmla="*/ 335279 h 335351"/>
                <a:gd name="connsiteX3" fmla="*/ 0 w 1853592"/>
                <a:gd name="connsiteY3" fmla="*/ 335351 h 335351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232412 h 232412"/>
                <a:gd name="connsiteX1" fmla="*/ 1371632 w 1822079"/>
                <a:gd name="connsiteY1" fmla="*/ 4497 h 232412"/>
                <a:gd name="connsiteX2" fmla="*/ 1822079 w 1822079"/>
                <a:gd name="connsiteY2" fmla="*/ 228470 h 232412"/>
                <a:gd name="connsiteX3" fmla="*/ 0 w 1822079"/>
                <a:gd name="connsiteY3" fmla="*/ 232412 h 232412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34944 h 234944"/>
                <a:gd name="connsiteX1" fmla="*/ 1458135 w 1822079"/>
                <a:gd name="connsiteY1" fmla="*/ 510 h 234944"/>
                <a:gd name="connsiteX2" fmla="*/ 1822079 w 1822079"/>
                <a:gd name="connsiteY2" fmla="*/ 231002 h 234944"/>
                <a:gd name="connsiteX3" fmla="*/ 0 w 1822079"/>
                <a:gd name="connsiteY3" fmla="*/ 234944 h 234944"/>
                <a:gd name="connsiteX0" fmla="*/ 0 w 1822079"/>
                <a:gd name="connsiteY0" fmla="*/ 251876 h 251876"/>
                <a:gd name="connsiteX1" fmla="*/ 1505928 w 1822079"/>
                <a:gd name="connsiteY1" fmla="*/ 456 h 251876"/>
                <a:gd name="connsiteX2" fmla="*/ 1822079 w 1822079"/>
                <a:gd name="connsiteY2" fmla="*/ 247934 h 251876"/>
                <a:gd name="connsiteX3" fmla="*/ 0 w 1822079"/>
                <a:gd name="connsiteY3" fmla="*/ 251876 h 251876"/>
                <a:gd name="connsiteX0" fmla="*/ 0 w 1822079"/>
                <a:gd name="connsiteY0" fmla="*/ 292564 h 292564"/>
                <a:gd name="connsiteX1" fmla="*/ 1499509 w 1822079"/>
                <a:gd name="connsiteY1" fmla="*/ 362 h 292564"/>
                <a:gd name="connsiteX2" fmla="*/ 1822079 w 1822079"/>
                <a:gd name="connsiteY2" fmla="*/ 288622 h 292564"/>
                <a:gd name="connsiteX3" fmla="*/ 0 w 1822079"/>
                <a:gd name="connsiteY3" fmla="*/ 292564 h 292564"/>
                <a:gd name="connsiteX0" fmla="*/ 0 w 1822079"/>
                <a:gd name="connsiteY0" fmla="*/ 269899 h 269899"/>
                <a:gd name="connsiteX1" fmla="*/ 1405305 w 1822079"/>
                <a:gd name="connsiteY1" fmla="*/ 410 h 269899"/>
                <a:gd name="connsiteX2" fmla="*/ 1822079 w 1822079"/>
                <a:gd name="connsiteY2" fmla="*/ 265957 h 269899"/>
                <a:gd name="connsiteX3" fmla="*/ 0 w 1822079"/>
                <a:gd name="connsiteY3" fmla="*/ 269899 h 26989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386588 h 386588"/>
                <a:gd name="connsiteX1" fmla="*/ 1506644 w 1822079"/>
                <a:gd name="connsiteY1" fmla="*/ 246 h 386588"/>
                <a:gd name="connsiteX2" fmla="*/ 1822079 w 1822079"/>
                <a:gd name="connsiteY2" fmla="*/ 382646 h 386588"/>
                <a:gd name="connsiteX3" fmla="*/ 0 w 1822079"/>
                <a:gd name="connsiteY3" fmla="*/ 386588 h 386588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162560" y="2145251"/>
            <a:ext cx="2967255" cy="3501136"/>
            <a:chOff x="4832531" y="1500201"/>
            <a:chExt cx="2966869" cy="3501947"/>
          </a:xfrm>
        </p:grpSpPr>
        <p:sp>
          <p:nvSpPr>
            <p:cNvPr id="1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" fmla="*/ 0 w 1853592"/>
                <a:gd name="connsiteY0" fmla="*/ 457200 h 457200"/>
                <a:gd name="connsiteX1" fmla="*/ 1181100 w 1853592"/>
                <a:gd name="connsiteY1" fmla="*/ 0 h 457200"/>
                <a:gd name="connsiteX2" fmla="*/ 1853592 w 1853592"/>
                <a:gd name="connsiteY2" fmla="*/ 457128 h 457200"/>
                <a:gd name="connsiteX3" fmla="*/ 0 w 1853592"/>
                <a:gd name="connsiteY3" fmla="*/ 457200 h 457200"/>
                <a:gd name="connsiteX0" fmla="*/ 0 w 1853592"/>
                <a:gd name="connsiteY0" fmla="*/ 335351 h 335351"/>
                <a:gd name="connsiteX1" fmla="*/ 1287695 w 1853592"/>
                <a:gd name="connsiteY1" fmla="*/ 0 h 335351"/>
                <a:gd name="connsiteX2" fmla="*/ 1853592 w 1853592"/>
                <a:gd name="connsiteY2" fmla="*/ 335279 h 335351"/>
                <a:gd name="connsiteX3" fmla="*/ 0 w 1853592"/>
                <a:gd name="connsiteY3" fmla="*/ 335351 h 335351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232412 h 232412"/>
                <a:gd name="connsiteX1" fmla="*/ 1371632 w 1822079"/>
                <a:gd name="connsiteY1" fmla="*/ 4497 h 232412"/>
                <a:gd name="connsiteX2" fmla="*/ 1822079 w 1822079"/>
                <a:gd name="connsiteY2" fmla="*/ 228470 h 232412"/>
                <a:gd name="connsiteX3" fmla="*/ 0 w 1822079"/>
                <a:gd name="connsiteY3" fmla="*/ 232412 h 232412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34944 h 234944"/>
                <a:gd name="connsiteX1" fmla="*/ 1458135 w 1822079"/>
                <a:gd name="connsiteY1" fmla="*/ 510 h 234944"/>
                <a:gd name="connsiteX2" fmla="*/ 1822079 w 1822079"/>
                <a:gd name="connsiteY2" fmla="*/ 231002 h 234944"/>
                <a:gd name="connsiteX3" fmla="*/ 0 w 1822079"/>
                <a:gd name="connsiteY3" fmla="*/ 234944 h 234944"/>
                <a:gd name="connsiteX0" fmla="*/ 0 w 1822079"/>
                <a:gd name="connsiteY0" fmla="*/ 251876 h 251876"/>
                <a:gd name="connsiteX1" fmla="*/ 1505928 w 1822079"/>
                <a:gd name="connsiteY1" fmla="*/ 456 h 251876"/>
                <a:gd name="connsiteX2" fmla="*/ 1822079 w 1822079"/>
                <a:gd name="connsiteY2" fmla="*/ 247934 h 251876"/>
                <a:gd name="connsiteX3" fmla="*/ 0 w 1822079"/>
                <a:gd name="connsiteY3" fmla="*/ 251876 h 251876"/>
                <a:gd name="connsiteX0" fmla="*/ 0 w 1822079"/>
                <a:gd name="connsiteY0" fmla="*/ 292564 h 292564"/>
                <a:gd name="connsiteX1" fmla="*/ 1499509 w 1822079"/>
                <a:gd name="connsiteY1" fmla="*/ 362 h 292564"/>
                <a:gd name="connsiteX2" fmla="*/ 1822079 w 1822079"/>
                <a:gd name="connsiteY2" fmla="*/ 288622 h 292564"/>
                <a:gd name="connsiteX3" fmla="*/ 0 w 1822079"/>
                <a:gd name="connsiteY3" fmla="*/ 292564 h 292564"/>
                <a:gd name="connsiteX0" fmla="*/ 0 w 1822079"/>
                <a:gd name="connsiteY0" fmla="*/ 269899 h 269899"/>
                <a:gd name="connsiteX1" fmla="*/ 1405305 w 1822079"/>
                <a:gd name="connsiteY1" fmla="*/ 410 h 269899"/>
                <a:gd name="connsiteX2" fmla="*/ 1822079 w 1822079"/>
                <a:gd name="connsiteY2" fmla="*/ 265957 h 269899"/>
                <a:gd name="connsiteX3" fmla="*/ 0 w 1822079"/>
                <a:gd name="connsiteY3" fmla="*/ 269899 h 26989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386588 h 386588"/>
                <a:gd name="connsiteX1" fmla="*/ 1506644 w 1822079"/>
                <a:gd name="connsiteY1" fmla="*/ 246 h 386588"/>
                <a:gd name="connsiteX2" fmla="*/ 1822079 w 1822079"/>
                <a:gd name="connsiteY2" fmla="*/ 382646 h 386588"/>
                <a:gd name="connsiteX3" fmla="*/ 0 w 1822079"/>
                <a:gd name="connsiteY3" fmla="*/ 386588 h 386588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538717" y="2145251"/>
            <a:ext cx="2967255" cy="3501136"/>
            <a:chOff x="1538516" y="1764413"/>
            <a:chExt cx="2966869" cy="3501947"/>
          </a:xfrm>
        </p:grpSpPr>
        <p:sp>
          <p:nvSpPr>
            <p:cNvPr id="15" name="等腰三角形 16"/>
            <p:cNvSpPr/>
            <p:nvPr/>
          </p:nvSpPr>
          <p:spPr>
            <a:xfrm rot="420000" flipV="1">
              <a:off x="1538516" y="4874931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" fmla="*/ 0 w 1853592"/>
                <a:gd name="connsiteY0" fmla="*/ 457200 h 457200"/>
                <a:gd name="connsiteX1" fmla="*/ 1181100 w 1853592"/>
                <a:gd name="connsiteY1" fmla="*/ 0 h 457200"/>
                <a:gd name="connsiteX2" fmla="*/ 1853592 w 1853592"/>
                <a:gd name="connsiteY2" fmla="*/ 457128 h 457200"/>
                <a:gd name="connsiteX3" fmla="*/ 0 w 1853592"/>
                <a:gd name="connsiteY3" fmla="*/ 457200 h 457200"/>
                <a:gd name="connsiteX0" fmla="*/ 0 w 1853592"/>
                <a:gd name="connsiteY0" fmla="*/ 335351 h 335351"/>
                <a:gd name="connsiteX1" fmla="*/ 1287695 w 1853592"/>
                <a:gd name="connsiteY1" fmla="*/ 0 h 335351"/>
                <a:gd name="connsiteX2" fmla="*/ 1853592 w 1853592"/>
                <a:gd name="connsiteY2" fmla="*/ 335279 h 335351"/>
                <a:gd name="connsiteX3" fmla="*/ 0 w 1853592"/>
                <a:gd name="connsiteY3" fmla="*/ 335351 h 335351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232412 h 232412"/>
                <a:gd name="connsiteX1" fmla="*/ 1371632 w 1822079"/>
                <a:gd name="connsiteY1" fmla="*/ 4497 h 232412"/>
                <a:gd name="connsiteX2" fmla="*/ 1822079 w 1822079"/>
                <a:gd name="connsiteY2" fmla="*/ 228470 h 232412"/>
                <a:gd name="connsiteX3" fmla="*/ 0 w 1822079"/>
                <a:gd name="connsiteY3" fmla="*/ 232412 h 232412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34944 h 234944"/>
                <a:gd name="connsiteX1" fmla="*/ 1458135 w 1822079"/>
                <a:gd name="connsiteY1" fmla="*/ 510 h 234944"/>
                <a:gd name="connsiteX2" fmla="*/ 1822079 w 1822079"/>
                <a:gd name="connsiteY2" fmla="*/ 231002 h 234944"/>
                <a:gd name="connsiteX3" fmla="*/ 0 w 1822079"/>
                <a:gd name="connsiteY3" fmla="*/ 234944 h 234944"/>
                <a:gd name="connsiteX0" fmla="*/ 0 w 1822079"/>
                <a:gd name="connsiteY0" fmla="*/ 251876 h 251876"/>
                <a:gd name="connsiteX1" fmla="*/ 1505928 w 1822079"/>
                <a:gd name="connsiteY1" fmla="*/ 456 h 251876"/>
                <a:gd name="connsiteX2" fmla="*/ 1822079 w 1822079"/>
                <a:gd name="connsiteY2" fmla="*/ 247934 h 251876"/>
                <a:gd name="connsiteX3" fmla="*/ 0 w 1822079"/>
                <a:gd name="connsiteY3" fmla="*/ 251876 h 251876"/>
                <a:gd name="connsiteX0" fmla="*/ 0 w 1822079"/>
                <a:gd name="connsiteY0" fmla="*/ 292564 h 292564"/>
                <a:gd name="connsiteX1" fmla="*/ 1499509 w 1822079"/>
                <a:gd name="connsiteY1" fmla="*/ 362 h 292564"/>
                <a:gd name="connsiteX2" fmla="*/ 1822079 w 1822079"/>
                <a:gd name="connsiteY2" fmla="*/ 288622 h 292564"/>
                <a:gd name="connsiteX3" fmla="*/ 0 w 1822079"/>
                <a:gd name="connsiteY3" fmla="*/ 292564 h 292564"/>
                <a:gd name="connsiteX0" fmla="*/ 0 w 1822079"/>
                <a:gd name="connsiteY0" fmla="*/ 269899 h 269899"/>
                <a:gd name="connsiteX1" fmla="*/ 1405305 w 1822079"/>
                <a:gd name="connsiteY1" fmla="*/ 410 h 269899"/>
                <a:gd name="connsiteX2" fmla="*/ 1822079 w 1822079"/>
                <a:gd name="connsiteY2" fmla="*/ 265957 h 269899"/>
                <a:gd name="connsiteX3" fmla="*/ 0 w 1822079"/>
                <a:gd name="connsiteY3" fmla="*/ 269899 h 26989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386588 h 386588"/>
                <a:gd name="connsiteX1" fmla="*/ 1506644 w 1822079"/>
                <a:gd name="connsiteY1" fmla="*/ 246 h 386588"/>
                <a:gd name="connsiteX2" fmla="*/ 1822079 w 1822079"/>
                <a:gd name="connsiteY2" fmla="*/ 382646 h 386588"/>
                <a:gd name="connsiteX3" fmla="*/ 0 w 1822079"/>
                <a:gd name="connsiteY3" fmla="*/ 386588 h 386588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2522584" y="1764413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任意多边形 16"/>
          <p:cNvSpPr/>
          <p:nvPr/>
        </p:nvSpPr>
        <p:spPr>
          <a:xfrm>
            <a:off x="1251161" y="2211058"/>
            <a:ext cx="1271753" cy="3196789"/>
          </a:xfrm>
          <a:custGeom>
            <a:avLst/>
            <a:gdLst>
              <a:gd name="connsiteX0" fmla="*/ 767235 w 1271587"/>
              <a:gd name="connsiteY0" fmla="*/ 0 h 3197529"/>
              <a:gd name="connsiteX1" fmla="*/ 1271587 w 1271587"/>
              <a:gd name="connsiteY1" fmla="*/ 126088 h 3197529"/>
              <a:gd name="connsiteX2" fmla="*/ 1271587 w 1271587"/>
              <a:gd name="connsiteY2" fmla="*/ 3066470 h 3197529"/>
              <a:gd name="connsiteX3" fmla="*/ 747354 w 1271587"/>
              <a:gd name="connsiteY3" fmla="*/ 3197529 h 3197529"/>
              <a:gd name="connsiteX4" fmla="*/ 605625 w 1271587"/>
              <a:gd name="connsiteY4" fmla="*/ 3068717 h 3197529"/>
              <a:gd name="connsiteX5" fmla="*/ 0 w 1271587"/>
              <a:gd name="connsiteY5" fmla="*/ 1606609 h 3197529"/>
              <a:gd name="connsiteX6" fmla="*/ 752463 w 1271587"/>
              <a:gd name="connsiteY6" fmla="*/ 11047 h 319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587" h="3197529">
                <a:moveTo>
                  <a:pt x="767235" y="0"/>
                </a:moveTo>
                <a:lnTo>
                  <a:pt x="1271587" y="126088"/>
                </a:lnTo>
                <a:lnTo>
                  <a:pt x="1271587" y="3066470"/>
                </a:lnTo>
                <a:lnTo>
                  <a:pt x="747354" y="3197529"/>
                </a:lnTo>
                <a:lnTo>
                  <a:pt x="605625" y="3068717"/>
                </a:lnTo>
                <a:cubicBezTo>
                  <a:pt x="231439" y="2694531"/>
                  <a:pt x="0" y="2177598"/>
                  <a:pt x="0" y="1606609"/>
                </a:cubicBezTo>
                <a:cubicBezTo>
                  <a:pt x="0" y="964247"/>
                  <a:pt x="292915" y="390299"/>
                  <a:pt x="752463" y="11047"/>
                </a:cubicBezTo>
                <a:close/>
              </a:path>
            </a:pathLst>
          </a:custGeom>
          <a:solidFill>
            <a:srgbClr val="01ACBE"/>
          </a:solidFill>
          <a:ln>
            <a:noFill/>
          </a:ln>
          <a:effectLst>
            <a:innerShdw blurRad="177800" dist="101600" dir="10800000">
              <a:srgbClr val="1F1F1F">
                <a:alpha val="4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文本框 4"/>
          <p:cNvSpPr txBox="1"/>
          <p:nvPr/>
        </p:nvSpPr>
        <p:spPr>
          <a:xfrm>
            <a:off x="3509977" y="2570537"/>
            <a:ext cx="836016" cy="58464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B850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01</a:t>
            </a:r>
            <a:endParaRPr lang="zh-CN" altLang="en-US" sz="3200" dirty="0">
              <a:solidFill>
                <a:srgbClr val="FFB850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82909" y="2544713"/>
            <a:ext cx="635863" cy="88567"/>
          </a:xfrm>
          <a:prstGeom prst="rect">
            <a:avLst/>
          </a:prstGeom>
          <a:solidFill>
            <a:srgbClr val="FFB850"/>
          </a:solidFill>
          <a:ln>
            <a:noFill/>
          </a:ln>
          <a:scene3d>
            <a:camera prst="perspectiveLeft" fov="27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850"/>
              </a:solidFill>
            </a:endParaRPr>
          </a:p>
        </p:txBody>
      </p:sp>
      <p:sp>
        <p:nvSpPr>
          <p:cNvPr id="21" name="文本框 29"/>
          <p:cNvSpPr txBox="1"/>
          <p:nvPr/>
        </p:nvSpPr>
        <p:spPr>
          <a:xfrm>
            <a:off x="5050678" y="2570537"/>
            <a:ext cx="836016" cy="58464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1ACBE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02</a:t>
            </a:r>
            <a:endParaRPr lang="zh-CN" altLang="en-US" sz="3200" dirty="0">
              <a:solidFill>
                <a:srgbClr val="01ACBE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55383" y="2544713"/>
            <a:ext cx="635863" cy="88567"/>
          </a:xfrm>
          <a:prstGeom prst="rect">
            <a:avLst/>
          </a:prstGeom>
          <a:solidFill>
            <a:srgbClr val="01ACBE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31"/>
          <p:cNvSpPr txBox="1"/>
          <p:nvPr/>
        </p:nvSpPr>
        <p:spPr>
          <a:xfrm>
            <a:off x="6711003" y="2570537"/>
            <a:ext cx="836016" cy="58464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E87071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03</a:t>
            </a:r>
            <a:endParaRPr lang="zh-CN" altLang="en-US" sz="3200" dirty="0">
              <a:solidFill>
                <a:srgbClr val="E87071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09700" y="2544713"/>
            <a:ext cx="635863" cy="88567"/>
          </a:xfrm>
          <a:prstGeom prst="rect">
            <a:avLst/>
          </a:prstGeom>
          <a:solidFill>
            <a:srgbClr val="E8707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F1ED"/>
              </a:solidFill>
            </a:endParaRPr>
          </a:p>
        </p:txBody>
      </p:sp>
      <p:sp>
        <p:nvSpPr>
          <p:cNvPr id="25" name="文本框 33"/>
          <p:cNvSpPr txBox="1"/>
          <p:nvPr/>
        </p:nvSpPr>
        <p:spPr>
          <a:xfrm>
            <a:off x="8328518" y="2570537"/>
            <a:ext cx="836016" cy="58464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AF92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04</a:t>
            </a:r>
            <a:endParaRPr lang="zh-CN" altLang="en-US" sz="3200" dirty="0">
              <a:solidFill>
                <a:srgbClr val="00AF92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431933" y="2544713"/>
            <a:ext cx="635863" cy="88567"/>
          </a:xfrm>
          <a:prstGeom prst="rect">
            <a:avLst/>
          </a:prstGeom>
          <a:solidFill>
            <a:srgbClr val="00AF92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6858"/>
              </a:solidFill>
            </a:endParaRPr>
          </a:p>
        </p:txBody>
      </p:sp>
      <p:sp>
        <p:nvSpPr>
          <p:cNvPr id="27" name="文本框 35"/>
          <p:cNvSpPr txBox="1"/>
          <p:nvPr/>
        </p:nvSpPr>
        <p:spPr>
          <a:xfrm>
            <a:off x="9876604" y="2570537"/>
            <a:ext cx="836016" cy="584640"/>
          </a:xfrm>
          <a:prstGeom prst="rect">
            <a:avLst/>
          </a:prstGeom>
          <a:noFill/>
          <a:scene3d>
            <a:camera prst="perspectiveLef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663A77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05</a:t>
            </a:r>
            <a:endParaRPr lang="zh-CN" altLang="en-US" sz="3200" dirty="0">
              <a:solidFill>
                <a:srgbClr val="663A77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981199" y="2544713"/>
            <a:ext cx="635863" cy="88567"/>
          </a:xfrm>
          <a:prstGeom prst="rect">
            <a:avLst/>
          </a:prstGeom>
          <a:solidFill>
            <a:srgbClr val="663A77"/>
          </a:soli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grpSp>
        <p:nvGrpSpPr>
          <p:cNvPr id="29" name="Group 4"/>
          <p:cNvGrpSpPr>
            <a:grpSpLocks noChangeAspect="1"/>
          </p:cNvGrpSpPr>
          <p:nvPr/>
        </p:nvGrpSpPr>
        <p:grpSpPr bwMode="auto">
          <a:xfrm>
            <a:off x="3052746" y="3447385"/>
            <a:ext cx="389710" cy="331855"/>
            <a:chOff x="3688" y="2034"/>
            <a:chExt cx="297" cy="253"/>
          </a:xfrm>
          <a:solidFill>
            <a:schemeClr val="bg1">
              <a:lumMod val="65000"/>
            </a:schemeClr>
          </a:solidFill>
          <a:scene3d>
            <a:camera prst="perspectiveLeft"/>
            <a:lightRig rig="threePt" dir="t"/>
          </a:scene3d>
        </p:grpSpPr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3688" y="2145"/>
              <a:ext cx="154" cy="142"/>
            </a:xfrm>
            <a:custGeom>
              <a:avLst/>
              <a:gdLst>
                <a:gd name="T0" fmla="*/ 10 w 64"/>
                <a:gd name="T1" fmla="*/ 0 h 58"/>
                <a:gd name="T2" fmla="*/ 10 w 64"/>
                <a:gd name="T3" fmla="*/ 0 h 58"/>
                <a:gd name="T4" fmla="*/ 2 w 64"/>
                <a:gd name="T5" fmla="*/ 18 h 58"/>
                <a:gd name="T6" fmla="*/ 21 w 64"/>
                <a:gd name="T7" fmla="*/ 47 h 58"/>
                <a:gd name="T8" fmla="*/ 18 w 64"/>
                <a:gd name="T9" fmla="*/ 57 h 58"/>
                <a:gd name="T10" fmla="*/ 19 w 64"/>
                <a:gd name="T11" fmla="*/ 58 h 58"/>
                <a:gd name="T12" fmla="*/ 37 w 64"/>
                <a:gd name="T13" fmla="*/ 50 h 58"/>
                <a:gd name="T14" fmla="*/ 64 w 64"/>
                <a:gd name="T15" fmla="*/ 44 h 58"/>
                <a:gd name="T16" fmla="*/ 10 w 64"/>
                <a:gd name="T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8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6" y="5"/>
                    <a:pt x="2" y="11"/>
                    <a:pt x="2" y="18"/>
                  </a:cubicBezTo>
                  <a:cubicBezTo>
                    <a:pt x="0" y="29"/>
                    <a:pt x="9" y="40"/>
                    <a:pt x="21" y="47"/>
                  </a:cubicBezTo>
                  <a:cubicBezTo>
                    <a:pt x="22" y="51"/>
                    <a:pt x="18" y="57"/>
                    <a:pt x="18" y="57"/>
                  </a:cubicBezTo>
                  <a:cubicBezTo>
                    <a:pt x="16" y="58"/>
                    <a:pt x="19" y="58"/>
                    <a:pt x="19" y="58"/>
                  </a:cubicBezTo>
                  <a:cubicBezTo>
                    <a:pt x="26" y="58"/>
                    <a:pt x="33" y="53"/>
                    <a:pt x="37" y="50"/>
                  </a:cubicBezTo>
                  <a:cubicBezTo>
                    <a:pt x="47" y="51"/>
                    <a:pt x="56" y="48"/>
                    <a:pt x="64" y="44"/>
                  </a:cubicBezTo>
                  <a:cubicBezTo>
                    <a:pt x="35" y="42"/>
                    <a:pt x="10" y="2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6"/>
            <p:cNvSpPr>
              <a:spLocks noEditPoints="1"/>
            </p:cNvSpPr>
            <p:nvPr/>
          </p:nvSpPr>
          <p:spPr bwMode="auto">
            <a:xfrm>
              <a:off x="3719" y="2034"/>
              <a:ext cx="266" cy="250"/>
            </a:xfrm>
            <a:custGeom>
              <a:avLst/>
              <a:gdLst>
                <a:gd name="T0" fmla="*/ 110 w 110"/>
                <a:gd name="T1" fmla="*/ 44 h 103"/>
                <a:gd name="T2" fmla="*/ 55 w 110"/>
                <a:gd name="T3" fmla="*/ 0 h 103"/>
                <a:gd name="T4" fmla="*/ 0 w 110"/>
                <a:gd name="T5" fmla="*/ 44 h 103"/>
                <a:gd name="T6" fmla="*/ 54 w 110"/>
                <a:gd name="T7" fmla="*/ 87 h 103"/>
                <a:gd name="T8" fmla="*/ 83 w 110"/>
                <a:gd name="T9" fmla="*/ 102 h 103"/>
                <a:gd name="T10" fmla="*/ 86 w 110"/>
                <a:gd name="T11" fmla="*/ 100 h 103"/>
                <a:gd name="T12" fmla="*/ 79 w 110"/>
                <a:gd name="T13" fmla="*/ 84 h 103"/>
                <a:gd name="T14" fmla="*/ 110 w 110"/>
                <a:gd name="T15" fmla="*/ 44 h 103"/>
                <a:gd name="T16" fmla="*/ 86 w 110"/>
                <a:gd name="T17" fmla="*/ 32 h 103"/>
                <a:gd name="T18" fmla="*/ 82 w 110"/>
                <a:gd name="T19" fmla="*/ 36 h 103"/>
                <a:gd name="T20" fmla="*/ 81 w 110"/>
                <a:gd name="T21" fmla="*/ 36 h 103"/>
                <a:gd name="T22" fmla="*/ 78 w 110"/>
                <a:gd name="T23" fmla="*/ 32 h 103"/>
                <a:gd name="T24" fmla="*/ 78 w 110"/>
                <a:gd name="T25" fmla="*/ 32 h 103"/>
                <a:gd name="T26" fmla="*/ 81 w 110"/>
                <a:gd name="T27" fmla="*/ 28 h 103"/>
                <a:gd name="T28" fmla="*/ 82 w 110"/>
                <a:gd name="T29" fmla="*/ 28 h 103"/>
                <a:gd name="T30" fmla="*/ 86 w 110"/>
                <a:gd name="T31" fmla="*/ 32 h 103"/>
                <a:gd name="T32" fmla="*/ 69 w 110"/>
                <a:gd name="T33" fmla="*/ 58 h 103"/>
                <a:gd name="T34" fmla="*/ 63 w 110"/>
                <a:gd name="T35" fmla="*/ 64 h 103"/>
                <a:gd name="T36" fmla="*/ 62 w 110"/>
                <a:gd name="T37" fmla="*/ 64 h 103"/>
                <a:gd name="T38" fmla="*/ 57 w 110"/>
                <a:gd name="T39" fmla="*/ 58 h 103"/>
                <a:gd name="T40" fmla="*/ 57 w 110"/>
                <a:gd name="T41" fmla="*/ 40 h 103"/>
                <a:gd name="T42" fmla="*/ 56 w 110"/>
                <a:gd name="T43" fmla="*/ 36 h 103"/>
                <a:gd name="T44" fmla="*/ 49 w 110"/>
                <a:gd name="T45" fmla="*/ 36 h 103"/>
                <a:gd name="T46" fmla="*/ 49 w 110"/>
                <a:gd name="T47" fmla="*/ 58 h 103"/>
                <a:gd name="T48" fmla="*/ 46 w 110"/>
                <a:gd name="T49" fmla="*/ 64 h 103"/>
                <a:gd name="T50" fmla="*/ 45 w 110"/>
                <a:gd name="T51" fmla="*/ 64 h 103"/>
                <a:gd name="T52" fmla="*/ 41 w 110"/>
                <a:gd name="T53" fmla="*/ 58 h 103"/>
                <a:gd name="T54" fmla="*/ 41 w 110"/>
                <a:gd name="T55" fmla="*/ 40 h 103"/>
                <a:gd name="T56" fmla="*/ 38 w 110"/>
                <a:gd name="T57" fmla="*/ 36 h 103"/>
                <a:gd name="T58" fmla="*/ 33 w 110"/>
                <a:gd name="T59" fmla="*/ 36 h 103"/>
                <a:gd name="T60" fmla="*/ 33 w 110"/>
                <a:gd name="T61" fmla="*/ 58 h 103"/>
                <a:gd name="T62" fmla="*/ 29 w 110"/>
                <a:gd name="T63" fmla="*/ 64 h 103"/>
                <a:gd name="T64" fmla="*/ 27 w 110"/>
                <a:gd name="T65" fmla="*/ 64 h 103"/>
                <a:gd name="T66" fmla="*/ 21 w 110"/>
                <a:gd name="T67" fmla="*/ 58 h 103"/>
                <a:gd name="T68" fmla="*/ 21 w 110"/>
                <a:gd name="T69" fmla="*/ 30 h 103"/>
                <a:gd name="T70" fmla="*/ 28 w 110"/>
                <a:gd name="T71" fmla="*/ 28 h 103"/>
                <a:gd name="T72" fmla="*/ 45 w 110"/>
                <a:gd name="T73" fmla="*/ 28 h 103"/>
                <a:gd name="T74" fmla="*/ 46 w 110"/>
                <a:gd name="T75" fmla="*/ 28 h 103"/>
                <a:gd name="T76" fmla="*/ 60 w 110"/>
                <a:gd name="T77" fmla="*/ 28 h 103"/>
                <a:gd name="T78" fmla="*/ 69 w 110"/>
                <a:gd name="T79" fmla="*/ 35 h 103"/>
                <a:gd name="T80" fmla="*/ 69 w 110"/>
                <a:gd name="T81" fmla="*/ 58 h 103"/>
                <a:gd name="T82" fmla="*/ 85 w 110"/>
                <a:gd name="T83" fmla="*/ 60 h 103"/>
                <a:gd name="T84" fmla="*/ 81 w 110"/>
                <a:gd name="T85" fmla="*/ 64 h 103"/>
                <a:gd name="T86" fmla="*/ 81 w 110"/>
                <a:gd name="T87" fmla="*/ 64 h 103"/>
                <a:gd name="T88" fmla="*/ 77 w 110"/>
                <a:gd name="T89" fmla="*/ 60 h 103"/>
                <a:gd name="T90" fmla="*/ 77 w 110"/>
                <a:gd name="T91" fmla="*/ 44 h 103"/>
                <a:gd name="T92" fmla="*/ 81 w 110"/>
                <a:gd name="T93" fmla="*/ 40 h 103"/>
                <a:gd name="T94" fmla="*/ 81 w 110"/>
                <a:gd name="T95" fmla="*/ 40 h 103"/>
                <a:gd name="T96" fmla="*/ 85 w 110"/>
                <a:gd name="T97" fmla="*/ 44 h 103"/>
                <a:gd name="T98" fmla="*/ 85 w 110"/>
                <a:gd name="T99" fmla="*/ 6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0" h="103">
                  <a:moveTo>
                    <a:pt x="110" y="44"/>
                  </a:moveTo>
                  <a:cubicBezTo>
                    <a:pt x="110" y="20"/>
                    <a:pt x="86" y="0"/>
                    <a:pt x="55" y="0"/>
                  </a:cubicBezTo>
                  <a:cubicBezTo>
                    <a:pt x="24" y="0"/>
                    <a:pt x="0" y="20"/>
                    <a:pt x="0" y="44"/>
                  </a:cubicBezTo>
                  <a:cubicBezTo>
                    <a:pt x="0" y="68"/>
                    <a:pt x="24" y="87"/>
                    <a:pt x="54" y="87"/>
                  </a:cubicBezTo>
                  <a:cubicBezTo>
                    <a:pt x="59" y="92"/>
                    <a:pt x="73" y="102"/>
                    <a:pt x="83" y="102"/>
                  </a:cubicBezTo>
                  <a:cubicBezTo>
                    <a:pt x="83" y="102"/>
                    <a:pt x="88" y="103"/>
                    <a:pt x="86" y="100"/>
                  </a:cubicBezTo>
                  <a:cubicBezTo>
                    <a:pt x="86" y="100"/>
                    <a:pt x="77" y="90"/>
                    <a:pt x="79" y="84"/>
                  </a:cubicBezTo>
                  <a:cubicBezTo>
                    <a:pt x="98" y="76"/>
                    <a:pt x="110" y="61"/>
                    <a:pt x="110" y="44"/>
                  </a:cubicBezTo>
                  <a:close/>
                  <a:moveTo>
                    <a:pt x="86" y="32"/>
                  </a:moveTo>
                  <a:cubicBezTo>
                    <a:pt x="86" y="34"/>
                    <a:pt x="84" y="36"/>
                    <a:pt x="82" y="3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79" y="36"/>
                    <a:pt x="78" y="34"/>
                    <a:pt x="78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8" y="30"/>
                    <a:pt x="79" y="28"/>
                    <a:pt x="81" y="28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4" y="28"/>
                    <a:pt x="86" y="30"/>
                    <a:pt x="86" y="32"/>
                  </a:cubicBezTo>
                  <a:close/>
                  <a:moveTo>
                    <a:pt x="69" y="58"/>
                  </a:moveTo>
                  <a:cubicBezTo>
                    <a:pt x="69" y="60"/>
                    <a:pt x="66" y="64"/>
                    <a:pt x="63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0" y="64"/>
                    <a:pt x="57" y="60"/>
                    <a:pt x="57" y="58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7" y="39"/>
                    <a:pt x="57" y="36"/>
                    <a:pt x="56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9" y="60"/>
                    <a:pt x="48" y="64"/>
                    <a:pt x="46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3" y="64"/>
                    <a:pt x="41" y="60"/>
                    <a:pt x="41" y="58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1" y="38"/>
                    <a:pt x="40" y="36"/>
                    <a:pt x="38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60"/>
                    <a:pt x="30" y="64"/>
                    <a:pt x="29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5" y="64"/>
                    <a:pt x="21" y="60"/>
                    <a:pt x="21" y="58"/>
                  </a:cubicBezTo>
                  <a:cubicBezTo>
                    <a:pt x="21" y="49"/>
                    <a:pt x="21" y="40"/>
                    <a:pt x="21" y="30"/>
                  </a:cubicBezTo>
                  <a:cubicBezTo>
                    <a:pt x="21" y="28"/>
                    <a:pt x="25" y="28"/>
                    <a:pt x="28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5" y="28"/>
                    <a:pt x="69" y="32"/>
                    <a:pt x="69" y="35"/>
                  </a:cubicBezTo>
                  <a:cubicBezTo>
                    <a:pt x="69" y="42"/>
                    <a:pt x="69" y="50"/>
                    <a:pt x="69" y="58"/>
                  </a:cubicBezTo>
                  <a:close/>
                  <a:moveTo>
                    <a:pt x="85" y="60"/>
                  </a:moveTo>
                  <a:cubicBezTo>
                    <a:pt x="85" y="62"/>
                    <a:pt x="83" y="64"/>
                    <a:pt x="81" y="64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4"/>
                    <a:pt x="77" y="62"/>
                    <a:pt x="77" y="60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7" y="42"/>
                    <a:pt x="79" y="40"/>
                    <a:pt x="81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3" y="40"/>
                    <a:pt x="85" y="42"/>
                    <a:pt x="85" y="44"/>
                  </a:cubicBezTo>
                  <a:lnTo>
                    <a:pt x="8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9"/>
          <p:cNvGrpSpPr>
            <a:grpSpLocks noChangeAspect="1"/>
          </p:cNvGrpSpPr>
          <p:nvPr/>
        </p:nvGrpSpPr>
        <p:grpSpPr bwMode="auto">
          <a:xfrm>
            <a:off x="4653527" y="3405657"/>
            <a:ext cx="370028" cy="367270"/>
            <a:chOff x="3740" y="2027"/>
            <a:chExt cx="282" cy="280"/>
          </a:xfrm>
          <a:solidFill>
            <a:schemeClr val="bg1">
              <a:lumMod val="65000"/>
            </a:schemeClr>
          </a:solidFill>
          <a:scene3d>
            <a:camera prst="perspectiveLeft"/>
            <a:lightRig rig="threePt" dir="t"/>
          </a:scene3d>
        </p:grpSpPr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3810" y="2110"/>
              <a:ext cx="21" cy="32"/>
            </a:xfrm>
            <a:custGeom>
              <a:avLst/>
              <a:gdLst>
                <a:gd name="T0" fmla="*/ 1 w 9"/>
                <a:gd name="T1" fmla="*/ 5 h 13"/>
                <a:gd name="T2" fmla="*/ 2 w 9"/>
                <a:gd name="T3" fmla="*/ 13 h 13"/>
                <a:gd name="T4" fmla="*/ 8 w 9"/>
                <a:gd name="T5" fmla="*/ 8 h 13"/>
                <a:gd name="T6" fmla="*/ 6 w 9"/>
                <a:gd name="T7" fmla="*/ 0 h 13"/>
                <a:gd name="T8" fmla="*/ 1 w 9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0" y="9"/>
                    <a:pt x="0" y="12"/>
                    <a:pt x="2" y="13"/>
                  </a:cubicBezTo>
                  <a:cubicBezTo>
                    <a:pt x="4" y="13"/>
                    <a:pt x="6" y="10"/>
                    <a:pt x="8" y="8"/>
                  </a:cubicBezTo>
                  <a:cubicBezTo>
                    <a:pt x="9" y="4"/>
                    <a:pt x="8" y="1"/>
                    <a:pt x="6" y="0"/>
                  </a:cubicBezTo>
                  <a:cubicBezTo>
                    <a:pt x="4" y="0"/>
                    <a:pt x="2" y="2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3844" y="2125"/>
              <a:ext cx="19" cy="26"/>
            </a:xfrm>
            <a:custGeom>
              <a:avLst/>
              <a:gdLst>
                <a:gd name="T0" fmla="*/ 5 w 8"/>
                <a:gd name="T1" fmla="*/ 0 h 11"/>
                <a:gd name="T2" fmla="*/ 1 w 8"/>
                <a:gd name="T3" fmla="*/ 4 h 11"/>
                <a:gd name="T4" fmla="*/ 3 w 8"/>
                <a:gd name="T5" fmla="*/ 11 h 11"/>
                <a:gd name="T6" fmla="*/ 7 w 8"/>
                <a:gd name="T7" fmla="*/ 7 h 11"/>
                <a:gd name="T8" fmla="*/ 5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5" y="0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8" y="4"/>
                    <a:pt x="8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2"/>
            <p:cNvSpPr>
              <a:spLocks noEditPoints="1"/>
            </p:cNvSpPr>
            <p:nvPr/>
          </p:nvSpPr>
          <p:spPr bwMode="auto">
            <a:xfrm>
              <a:off x="3740" y="2027"/>
              <a:ext cx="282" cy="280"/>
            </a:xfrm>
            <a:custGeom>
              <a:avLst/>
              <a:gdLst>
                <a:gd name="T0" fmla="*/ 93 w 116"/>
                <a:gd name="T1" fmla="*/ 43 h 115"/>
                <a:gd name="T2" fmla="*/ 75 w 116"/>
                <a:gd name="T3" fmla="*/ 34 h 115"/>
                <a:gd name="T4" fmla="*/ 72 w 116"/>
                <a:gd name="T5" fmla="*/ 17 h 115"/>
                <a:gd name="T6" fmla="*/ 58 w 116"/>
                <a:gd name="T7" fmla="*/ 4 h 115"/>
                <a:gd name="T8" fmla="*/ 36 w 116"/>
                <a:gd name="T9" fmla="*/ 21 h 115"/>
                <a:gd name="T10" fmla="*/ 23 w 116"/>
                <a:gd name="T11" fmla="*/ 21 h 115"/>
                <a:gd name="T12" fmla="*/ 2 w 116"/>
                <a:gd name="T13" fmla="*/ 23 h 115"/>
                <a:gd name="T14" fmla="*/ 15 w 116"/>
                <a:gd name="T15" fmla="*/ 59 h 115"/>
                <a:gd name="T16" fmla="*/ 11 w 116"/>
                <a:gd name="T17" fmla="*/ 91 h 115"/>
                <a:gd name="T18" fmla="*/ 29 w 116"/>
                <a:gd name="T19" fmla="*/ 100 h 115"/>
                <a:gd name="T20" fmla="*/ 43 w 116"/>
                <a:gd name="T21" fmla="*/ 90 h 115"/>
                <a:gd name="T22" fmla="*/ 58 w 116"/>
                <a:gd name="T23" fmla="*/ 103 h 115"/>
                <a:gd name="T24" fmla="*/ 77 w 116"/>
                <a:gd name="T25" fmla="*/ 99 h 115"/>
                <a:gd name="T26" fmla="*/ 77 w 116"/>
                <a:gd name="T27" fmla="*/ 74 h 115"/>
                <a:gd name="T28" fmla="*/ 99 w 116"/>
                <a:gd name="T29" fmla="*/ 61 h 115"/>
                <a:gd name="T30" fmla="*/ 93 w 116"/>
                <a:gd name="T31" fmla="*/ 43 h 115"/>
                <a:gd name="T32" fmla="*/ 21 w 116"/>
                <a:gd name="T33" fmla="*/ 53 h 115"/>
                <a:gd name="T34" fmla="*/ 17 w 116"/>
                <a:gd name="T35" fmla="*/ 48 h 115"/>
                <a:gd name="T36" fmla="*/ 21 w 116"/>
                <a:gd name="T37" fmla="*/ 44 h 115"/>
                <a:gd name="T38" fmla="*/ 25 w 116"/>
                <a:gd name="T39" fmla="*/ 48 h 115"/>
                <a:gd name="T40" fmla="*/ 21 w 116"/>
                <a:gd name="T41" fmla="*/ 53 h 115"/>
                <a:gd name="T42" fmla="*/ 26 w 116"/>
                <a:gd name="T43" fmla="*/ 52 h 115"/>
                <a:gd name="T44" fmla="*/ 63 w 116"/>
                <a:gd name="T45" fmla="*/ 66 h 115"/>
                <a:gd name="T46" fmla="*/ 26 w 116"/>
                <a:gd name="T47" fmla="*/ 52 h 115"/>
                <a:gd name="T48" fmla="*/ 66 w 116"/>
                <a:gd name="T49" fmla="*/ 44 h 115"/>
                <a:gd name="T50" fmla="*/ 58 w 116"/>
                <a:gd name="T51" fmla="*/ 63 h 115"/>
                <a:gd name="T52" fmla="*/ 46 w 116"/>
                <a:gd name="T53" fmla="*/ 55 h 115"/>
                <a:gd name="T54" fmla="*/ 33 w 116"/>
                <a:gd name="T55" fmla="*/ 43 h 115"/>
                <a:gd name="T56" fmla="*/ 42 w 116"/>
                <a:gd name="T57" fmla="*/ 30 h 115"/>
                <a:gd name="T58" fmla="*/ 53 w 116"/>
                <a:gd name="T59" fmla="*/ 36 h 115"/>
                <a:gd name="T60" fmla="*/ 66 w 116"/>
                <a:gd name="T61" fmla="*/ 44 h 115"/>
                <a:gd name="T62" fmla="*/ 72 w 116"/>
                <a:gd name="T63" fmla="*/ 70 h 115"/>
                <a:gd name="T64" fmla="*/ 67 w 116"/>
                <a:gd name="T65" fmla="*/ 65 h 115"/>
                <a:gd name="T66" fmla="*/ 72 w 116"/>
                <a:gd name="T67" fmla="*/ 60 h 115"/>
                <a:gd name="T68" fmla="*/ 76 w 116"/>
                <a:gd name="T69" fmla="*/ 65 h 115"/>
                <a:gd name="T70" fmla="*/ 72 w 116"/>
                <a:gd name="T71" fmla="*/ 7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6" h="115">
                  <a:moveTo>
                    <a:pt x="93" y="43"/>
                  </a:moveTo>
                  <a:cubicBezTo>
                    <a:pt x="72" y="43"/>
                    <a:pt x="75" y="34"/>
                    <a:pt x="75" y="34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0" y="0"/>
                    <a:pt x="58" y="4"/>
                    <a:pt x="58" y="4"/>
                  </a:cubicBezTo>
                  <a:cubicBezTo>
                    <a:pt x="50" y="5"/>
                    <a:pt x="38" y="17"/>
                    <a:pt x="36" y="21"/>
                  </a:cubicBezTo>
                  <a:cubicBezTo>
                    <a:pt x="32" y="25"/>
                    <a:pt x="30" y="25"/>
                    <a:pt x="23" y="21"/>
                  </a:cubicBezTo>
                  <a:cubicBezTo>
                    <a:pt x="0" y="8"/>
                    <a:pt x="2" y="23"/>
                    <a:pt x="2" y="23"/>
                  </a:cubicBezTo>
                  <a:cubicBezTo>
                    <a:pt x="2" y="42"/>
                    <a:pt x="11" y="53"/>
                    <a:pt x="15" y="59"/>
                  </a:cubicBezTo>
                  <a:cubicBezTo>
                    <a:pt x="11" y="60"/>
                    <a:pt x="11" y="91"/>
                    <a:pt x="11" y="91"/>
                  </a:cubicBezTo>
                  <a:cubicBezTo>
                    <a:pt x="15" y="111"/>
                    <a:pt x="29" y="100"/>
                    <a:pt x="29" y="10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81" y="115"/>
                    <a:pt x="77" y="99"/>
                    <a:pt x="77" y="99"/>
                  </a:cubicBezTo>
                  <a:cubicBezTo>
                    <a:pt x="77" y="90"/>
                    <a:pt x="77" y="74"/>
                    <a:pt x="77" y="74"/>
                  </a:cubicBezTo>
                  <a:cubicBezTo>
                    <a:pt x="89" y="72"/>
                    <a:pt x="99" y="61"/>
                    <a:pt x="99" y="61"/>
                  </a:cubicBezTo>
                  <a:cubicBezTo>
                    <a:pt x="116" y="43"/>
                    <a:pt x="93" y="43"/>
                    <a:pt x="93" y="43"/>
                  </a:cubicBezTo>
                  <a:close/>
                  <a:moveTo>
                    <a:pt x="21" y="53"/>
                  </a:moveTo>
                  <a:cubicBezTo>
                    <a:pt x="20" y="53"/>
                    <a:pt x="17" y="51"/>
                    <a:pt x="17" y="48"/>
                  </a:cubicBezTo>
                  <a:cubicBezTo>
                    <a:pt x="17" y="46"/>
                    <a:pt x="20" y="44"/>
                    <a:pt x="21" y="44"/>
                  </a:cubicBezTo>
                  <a:cubicBezTo>
                    <a:pt x="24" y="44"/>
                    <a:pt x="25" y="46"/>
                    <a:pt x="25" y="48"/>
                  </a:cubicBezTo>
                  <a:cubicBezTo>
                    <a:pt x="25" y="51"/>
                    <a:pt x="24" y="53"/>
                    <a:pt x="21" y="53"/>
                  </a:cubicBezTo>
                  <a:close/>
                  <a:moveTo>
                    <a:pt x="26" y="52"/>
                  </a:moveTo>
                  <a:cubicBezTo>
                    <a:pt x="26" y="52"/>
                    <a:pt x="26" y="87"/>
                    <a:pt x="63" y="66"/>
                  </a:cubicBezTo>
                  <a:cubicBezTo>
                    <a:pt x="24" y="96"/>
                    <a:pt x="26" y="56"/>
                    <a:pt x="26" y="52"/>
                  </a:cubicBezTo>
                  <a:close/>
                  <a:moveTo>
                    <a:pt x="66" y="44"/>
                  </a:moveTo>
                  <a:cubicBezTo>
                    <a:pt x="66" y="44"/>
                    <a:pt x="64" y="57"/>
                    <a:pt x="58" y="63"/>
                  </a:cubicBezTo>
                  <a:cubicBezTo>
                    <a:pt x="47" y="69"/>
                    <a:pt x="46" y="55"/>
                    <a:pt x="46" y="55"/>
                  </a:cubicBezTo>
                  <a:cubicBezTo>
                    <a:pt x="46" y="55"/>
                    <a:pt x="29" y="64"/>
                    <a:pt x="33" y="43"/>
                  </a:cubicBezTo>
                  <a:cubicBezTo>
                    <a:pt x="33" y="43"/>
                    <a:pt x="36" y="31"/>
                    <a:pt x="42" y="30"/>
                  </a:cubicBezTo>
                  <a:cubicBezTo>
                    <a:pt x="49" y="27"/>
                    <a:pt x="53" y="32"/>
                    <a:pt x="53" y="36"/>
                  </a:cubicBezTo>
                  <a:cubicBezTo>
                    <a:pt x="53" y="36"/>
                    <a:pt x="67" y="27"/>
                    <a:pt x="66" y="44"/>
                  </a:cubicBezTo>
                  <a:close/>
                  <a:moveTo>
                    <a:pt x="72" y="70"/>
                  </a:moveTo>
                  <a:cubicBezTo>
                    <a:pt x="70" y="70"/>
                    <a:pt x="67" y="68"/>
                    <a:pt x="67" y="65"/>
                  </a:cubicBezTo>
                  <a:cubicBezTo>
                    <a:pt x="67" y="63"/>
                    <a:pt x="70" y="60"/>
                    <a:pt x="72" y="60"/>
                  </a:cubicBezTo>
                  <a:cubicBezTo>
                    <a:pt x="73" y="60"/>
                    <a:pt x="76" y="63"/>
                    <a:pt x="76" y="65"/>
                  </a:cubicBezTo>
                  <a:cubicBezTo>
                    <a:pt x="76" y="68"/>
                    <a:pt x="73" y="70"/>
                    <a:pt x="72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" name="Freeform 16"/>
          <p:cNvSpPr>
            <a:spLocks noEditPoints="1"/>
          </p:cNvSpPr>
          <p:nvPr/>
        </p:nvSpPr>
        <p:spPr bwMode="auto">
          <a:xfrm>
            <a:off x="6286483" y="3427215"/>
            <a:ext cx="401257" cy="357826"/>
          </a:xfrm>
          <a:custGeom>
            <a:avLst/>
            <a:gdLst>
              <a:gd name="T0" fmla="*/ 115 w 115"/>
              <a:gd name="T1" fmla="*/ 37 h 102"/>
              <a:gd name="T2" fmla="*/ 114 w 115"/>
              <a:gd name="T3" fmla="*/ 36 h 102"/>
              <a:gd name="T4" fmla="*/ 101 w 115"/>
              <a:gd name="T5" fmla="*/ 36 h 102"/>
              <a:gd name="T6" fmla="*/ 79 w 115"/>
              <a:gd name="T7" fmla="*/ 36 h 102"/>
              <a:gd name="T8" fmla="*/ 74 w 115"/>
              <a:gd name="T9" fmla="*/ 27 h 102"/>
              <a:gd name="T10" fmla="*/ 60 w 115"/>
              <a:gd name="T11" fmla="*/ 0 h 102"/>
              <a:gd name="T12" fmla="*/ 58 w 115"/>
              <a:gd name="T13" fmla="*/ 0 h 102"/>
              <a:gd name="T14" fmla="*/ 45 w 115"/>
              <a:gd name="T15" fmla="*/ 27 h 102"/>
              <a:gd name="T16" fmla="*/ 40 w 115"/>
              <a:gd name="T17" fmla="*/ 36 h 102"/>
              <a:gd name="T18" fmla="*/ 18 w 115"/>
              <a:gd name="T19" fmla="*/ 36 h 102"/>
              <a:gd name="T20" fmla="*/ 0 w 115"/>
              <a:gd name="T21" fmla="*/ 36 h 102"/>
              <a:gd name="T22" fmla="*/ 0 w 115"/>
              <a:gd name="T23" fmla="*/ 37 h 102"/>
              <a:gd name="T24" fmla="*/ 7 w 115"/>
              <a:gd name="T25" fmla="*/ 42 h 102"/>
              <a:gd name="T26" fmla="*/ 27 w 115"/>
              <a:gd name="T27" fmla="*/ 60 h 102"/>
              <a:gd name="T28" fmla="*/ 23 w 115"/>
              <a:gd name="T29" fmla="*/ 100 h 102"/>
              <a:gd name="T30" fmla="*/ 26 w 115"/>
              <a:gd name="T31" fmla="*/ 102 h 102"/>
              <a:gd name="T32" fmla="*/ 59 w 115"/>
              <a:gd name="T33" fmla="*/ 81 h 102"/>
              <a:gd name="T34" fmla="*/ 92 w 115"/>
              <a:gd name="T35" fmla="*/ 102 h 102"/>
              <a:gd name="T36" fmla="*/ 95 w 115"/>
              <a:gd name="T37" fmla="*/ 100 h 102"/>
              <a:gd name="T38" fmla="*/ 88 w 115"/>
              <a:gd name="T39" fmla="*/ 60 h 102"/>
              <a:gd name="T40" fmla="*/ 107 w 115"/>
              <a:gd name="T41" fmla="*/ 43 h 102"/>
              <a:gd name="T42" fmla="*/ 115 w 115"/>
              <a:gd name="T43" fmla="*/ 37 h 102"/>
              <a:gd name="T44" fmla="*/ 31 w 115"/>
              <a:gd name="T45" fmla="*/ 76 h 102"/>
              <a:gd name="T46" fmla="*/ 68 w 115"/>
              <a:gd name="T47" fmla="*/ 46 h 102"/>
              <a:gd name="T48" fmla="*/ 33 w 115"/>
              <a:gd name="T49" fmla="*/ 40 h 102"/>
              <a:gd name="T50" fmla="*/ 86 w 115"/>
              <a:gd name="T51" fmla="*/ 40 h 102"/>
              <a:gd name="T52" fmla="*/ 54 w 115"/>
              <a:gd name="T53" fmla="*/ 69 h 102"/>
              <a:gd name="T54" fmla="*/ 87 w 115"/>
              <a:gd name="T55" fmla="*/ 76 h 102"/>
              <a:gd name="T56" fmla="*/ 31 w 115"/>
              <a:gd name="T57" fmla="*/ 7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" h="102">
                <a:moveTo>
                  <a:pt x="115" y="37"/>
                </a:moveTo>
                <a:cubicBezTo>
                  <a:pt x="115" y="36"/>
                  <a:pt x="115" y="36"/>
                  <a:pt x="114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79" y="36"/>
                  <a:pt x="79" y="36"/>
                  <a:pt x="79" y="36"/>
                </a:cubicBezTo>
                <a:cubicBezTo>
                  <a:pt x="74" y="27"/>
                  <a:pt x="74" y="27"/>
                  <a:pt x="74" y="27"/>
                </a:cubicBezTo>
                <a:cubicBezTo>
                  <a:pt x="60" y="0"/>
                  <a:pt x="60" y="0"/>
                  <a:pt x="60" y="0"/>
                </a:cubicBezTo>
                <a:cubicBezTo>
                  <a:pt x="59" y="0"/>
                  <a:pt x="59" y="0"/>
                  <a:pt x="58" y="0"/>
                </a:cubicBezTo>
                <a:cubicBezTo>
                  <a:pt x="45" y="27"/>
                  <a:pt x="45" y="27"/>
                  <a:pt x="45" y="27"/>
                </a:cubicBezTo>
                <a:cubicBezTo>
                  <a:pt x="40" y="36"/>
                  <a:pt x="40" y="36"/>
                  <a:pt x="40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7"/>
                  <a:pt x="0" y="37"/>
                  <a:pt x="0" y="37"/>
                </a:cubicBezTo>
                <a:cubicBezTo>
                  <a:pt x="7" y="42"/>
                  <a:pt x="7" y="42"/>
                  <a:pt x="7" y="42"/>
                </a:cubicBezTo>
                <a:cubicBezTo>
                  <a:pt x="27" y="60"/>
                  <a:pt x="27" y="60"/>
                  <a:pt x="27" y="6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3" y="102"/>
                  <a:pt x="23" y="102"/>
                  <a:pt x="26" y="102"/>
                </a:cubicBezTo>
                <a:cubicBezTo>
                  <a:pt x="59" y="81"/>
                  <a:pt x="59" y="81"/>
                  <a:pt x="59" y="81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3" y="102"/>
                  <a:pt x="93" y="102"/>
                  <a:pt x="95" y="100"/>
                </a:cubicBezTo>
                <a:cubicBezTo>
                  <a:pt x="88" y="60"/>
                  <a:pt x="88" y="60"/>
                  <a:pt x="88" y="60"/>
                </a:cubicBezTo>
                <a:cubicBezTo>
                  <a:pt x="107" y="43"/>
                  <a:pt x="107" y="43"/>
                  <a:pt x="107" y="43"/>
                </a:cubicBezTo>
                <a:lnTo>
                  <a:pt x="115" y="37"/>
                </a:lnTo>
                <a:close/>
                <a:moveTo>
                  <a:pt x="31" y="76"/>
                </a:moveTo>
                <a:cubicBezTo>
                  <a:pt x="68" y="46"/>
                  <a:pt x="68" y="46"/>
                  <a:pt x="68" y="46"/>
                </a:cubicBezTo>
                <a:cubicBezTo>
                  <a:pt x="33" y="40"/>
                  <a:pt x="33" y="40"/>
                  <a:pt x="33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54" y="69"/>
                  <a:pt x="54" y="69"/>
                  <a:pt x="54" y="69"/>
                </a:cubicBezTo>
                <a:cubicBezTo>
                  <a:pt x="87" y="76"/>
                  <a:pt x="87" y="76"/>
                  <a:pt x="87" y="76"/>
                </a:cubicBezTo>
                <a:lnTo>
                  <a:pt x="31" y="7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scene3d>
            <a:camera prst="perspectiveLeft"/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7" name="Group 19"/>
          <p:cNvGrpSpPr>
            <a:grpSpLocks noChangeAspect="1"/>
          </p:cNvGrpSpPr>
          <p:nvPr/>
        </p:nvGrpSpPr>
        <p:grpSpPr bwMode="auto">
          <a:xfrm>
            <a:off x="7906083" y="3455883"/>
            <a:ext cx="406768" cy="330543"/>
            <a:chOff x="3686" y="2034"/>
            <a:chExt cx="310" cy="252"/>
          </a:xfrm>
          <a:solidFill>
            <a:schemeClr val="bg1">
              <a:lumMod val="65000"/>
            </a:schemeClr>
          </a:solidFill>
          <a:scene3d>
            <a:camera prst="perspectiveLeft"/>
            <a:lightRig rig="threePt" dir="t"/>
          </a:scene3d>
        </p:grpSpPr>
        <p:sp>
          <p:nvSpPr>
            <p:cNvPr id="38" name="Freeform 20"/>
            <p:cNvSpPr>
              <a:spLocks noEditPoints="1"/>
            </p:cNvSpPr>
            <p:nvPr/>
          </p:nvSpPr>
          <p:spPr bwMode="auto">
            <a:xfrm>
              <a:off x="3686" y="2034"/>
              <a:ext cx="220" cy="201"/>
            </a:xfrm>
            <a:custGeom>
              <a:avLst/>
              <a:gdLst>
                <a:gd name="T0" fmla="*/ 87 w 91"/>
                <a:gd name="T1" fmla="*/ 32 h 83"/>
                <a:gd name="T2" fmla="*/ 91 w 91"/>
                <a:gd name="T3" fmla="*/ 32 h 83"/>
                <a:gd name="T4" fmla="*/ 45 w 91"/>
                <a:gd name="T5" fmla="*/ 0 h 83"/>
                <a:gd name="T6" fmla="*/ 0 w 91"/>
                <a:gd name="T7" fmla="*/ 39 h 83"/>
                <a:gd name="T8" fmla="*/ 18 w 91"/>
                <a:gd name="T9" fmla="*/ 69 h 83"/>
                <a:gd name="T10" fmla="*/ 14 w 91"/>
                <a:gd name="T11" fmla="*/ 83 h 83"/>
                <a:gd name="T12" fmla="*/ 30 w 91"/>
                <a:gd name="T13" fmla="*/ 75 h 83"/>
                <a:gd name="T14" fmla="*/ 45 w 91"/>
                <a:gd name="T15" fmla="*/ 77 h 83"/>
                <a:gd name="T16" fmla="*/ 50 w 91"/>
                <a:gd name="T17" fmla="*/ 77 h 83"/>
                <a:gd name="T18" fmla="*/ 48 w 91"/>
                <a:gd name="T19" fmla="*/ 67 h 83"/>
                <a:gd name="T20" fmla="*/ 87 w 91"/>
                <a:gd name="T21" fmla="*/ 32 h 83"/>
                <a:gd name="T22" fmla="*/ 62 w 91"/>
                <a:gd name="T23" fmla="*/ 19 h 83"/>
                <a:gd name="T24" fmla="*/ 68 w 91"/>
                <a:gd name="T25" fmla="*/ 25 h 83"/>
                <a:gd name="T26" fmla="*/ 62 w 91"/>
                <a:gd name="T27" fmla="*/ 31 h 83"/>
                <a:gd name="T28" fmla="*/ 56 w 91"/>
                <a:gd name="T29" fmla="*/ 25 h 83"/>
                <a:gd name="T30" fmla="*/ 62 w 91"/>
                <a:gd name="T31" fmla="*/ 19 h 83"/>
                <a:gd name="T32" fmla="*/ 31 w 91"/>
                <a:gd name="T33" fmla="*/ 31 h 83"/>
                <a:gd name="T34" fmla="*/ 24 w 91"/>
                <a:gd name="T35" fmla="*/ 25 h 83"/>
                <a:gd name="T36" fmla="*/ 31 w 91"/>
                <a:gd name="T37" fmla="*/ 19 h 83"/>
                <a:gd name="T38" fmla="*/ 36 w 91"/>
                <a:gd name="T39" fmla="*/ 25 h 83"/>
                <a:gd name="T40" fmla="*/ 31 w 91"/>
                <a:gd name="T41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83">
                  <a:moveTo>
                    <a:pt x="87" y="32"/>
                  </a:moveTo>
                  <a:cubicBezTo>
                    <a:pt x="88" y="32"/>
                    <a:pt x="89" y="32"/>
                    <a:pt x="91" y="32"/>
                  </a:cubicBezTo>
                  <a:cubicBezTo>
                    <a:pt x="87" y="14"/>
                    <a:pt x="68" y="0"/>
                    <a:pt x="45" y="0"/>
                  </a:cubicBezTo>
                  <a:cubicBezTo>
                    <a:pt x="21" y="0"/>
                    <a:pt x="0" y="17"/>
                    <a:pt x="0" y="39"/>
                  </a:cubicBezTo>
                  <a:cubicBezTo>
                    <a:pt x="0" y="51"/>
                    <a:pt x="7" y="61"/>
                    <a:pt x="18" y="69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5" y="76"/>
                    <a:pt x="40" y="77"/>
                    <a:pt x="45" y="77"/>
                  </a:cubicBezTo>
                  <a:cubicBezTo>
                    <a:pt x="47" y="77"/>
                    <a:pt x="48" y="77"/>
                    <a:pt x="50" y="77"/>
                  </a:cubicBezTo>
                  <a:cubicBezTo>
                    <a:pt x="49" y="74"/>
                    <a:pt x="48" y="71"/>
                    <a:pt x="48" y="67"/>
                  </a:cubicBezTo>
                  <a:cubicBezTo>
                    <a:pt x="48" y="48"/>
                    <a:pt x="65" y="32"/>
                    <a:pt x="87" y="32"/>
                  </a:cubicBezTo>
                  <a:close/>
                  <a:moveTo>
                    <a:pt x="62" y="19"/>
                  </a:moveTo>
                  <a:cubicBezTo>
                    <a:pt x="66" y="19"/>
                    <a:pt x="68" y="22"/>
                    <a:pt x="68" y="25"/>
                  </a:cubicBezTo>
                  <a:cubicBezTo>
                    <a:pt x="68" y="29"/>
                    <a:pt x="66" y="31"/>
                    <a:pt x="62" y="31"/>
                  </a:cubicBezTo>
                  <a:cubicBezTo>
                    <a:pt x="59" y="31"/>
                    <a:pt x="56" y="29"/>
                    <a:pt x="56" y="25"/>
                  </a:cubicBezTo>
                  <a:cubicBezTo>
                    <a:pt x="56" y="22"/>
                    <a:pt x="59" y="19"/>
                    <a:pt x="62" y="19"/>
                  </a:cubicBezTo>
                  <a:close/>
                  <a:moveTo>
                    <a:pt x="31" y="31"/>
                  </a:moveTo>
                  <a:cubicBezTo>
                    <a:pt x="27" y="31"/>
                    <a:pt x="24" y="29"/>
                    <a:pt x="24" y="25"/>
                  </a:cubicBezTo>
                  <a:cubicBezTo>
                    <a:pt x="24" y="22"/>
                    <a:pt x="27" y="19"/>
                    <a:pt x="31" y="19"/>
                  </a:cubicBezTo>
                  <a:cubicBezTo>
                    <a:pt x="34" y="19"/>
                    <a:pt x="36" y="22"/>
                    <a:pt x="36" y="25"/>
                  </a:cubicBezTo>
                  <a:cubicBezTo>
                    <a:pt x="36" y="29"/>
                    <a:pt x="34" y="31"/>
                    <a:pt x="3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 noEditPoints="1"/>
            </p:cNvSpPr>
            <p:nvPr/>
          </p:nvSpPr>
          <p:spPr bwMode="auto">
            <a:xfrm>
              <a:off x="3810" y="2116"/>
              <a:ext cx="186" cy="170"/>
            </a:xfrm>
            <a:custGeom>
              <a:avLst/>
              <a:gdLst>
                <a:gd name="T0" fmla="*/ 77 w 77"/>
                <a:gd name="T1" fmla="*/ 33 h 70"/>
                <a:gd name="T2" fmla="*/ 38 w 77"/>
                <a:gd name="T3" fmla="*/ 0 h 70"/>
                <a:gd name="T4" fmla="*/ 0 w 77"/>
                <a:gd name="T5" fmla="*/ 33 h 70"/>
                <a:gd name="T6" fmla="*/ 38 w 77"/>
                <a:gd name="T7" fmla="*/ 66 h 70"/>
                <a:gd name="T8" fmla="*/ 52 w 77"/>
                <a:gd name="T9" fmla="*/ 63 h 70"/>
                <a:gd name="T10" fmla="*/ 64 w 77"/>
                <a:gd name="T11" fmla="*/ 70 h 70"/>
                <a:gd name="T12" fmla="*/ 61 w 77"/>
                <a:gd name="T13" fmla="*/ 59 h 70"/>
                <a:gd name="T14" fmla="*/ 77 w 77"/>
                <a:gd name="T15" fmla="*/ 33 h 70"/>
                <a:gd name="T16" fmla="*/ 26 w 77"/>
                <a:gd name="T17" fmla="*/ 27 h 70"/>
                <a:gd name="T18" fmla="*/ 21 w 77"/>
                <a:gd name="T19" fmla="*/ 23 h 70"/>
                <a:gd name="T20" fmla="*/ 26 w 77"/>
                <a:gd name="T21" fmla="*/ 18 h 70"/>
                <a:gd name="T22" fmla="*/ 32 w 77"/>
                <a:gd name="T23" fmla="*/ 23 h 70"/>
                <a:gd name="T24" fmla="*/ 26 w 77"/>
                <a:gd name="T25" fmla="*/ 27 h 70"/>
                <a:gd name="T26" fmla="*/ 51 w 77"/>
                <a:gd name="T27" fmla="*/ 27 h 70"/>
                <a:gd name="T28" fmla="*/ 46 w 77"/>
                <a:gd name="T29" fmla="*/ 23 h 70"/>
                <a:gd name="T30" fmla="*/ 51 w 77"/>
                <a:gd name="T31" fmla="*/ 18 h 70"/>
                <a:gd name="T32" fmla="*/ 56 w 77"/>
                <a:gd name="T33" fmla="*/ 23 h 70"/>
                <a:gd name="T34" fmla="*/ 51 w 77"/>
                <a:gd name="T35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0">
                  <a:moveTo>
                    <a:pt x="77" y="33"/>
                  </a:moveTo>
                  <a:cubicBezTo>
                    <a:pt x="77" y="15"/>
                    <a:pt x="59" y="0"/>
                    <a:pt x="38" y="0"/>
                  </a:cubicBezTo>
                  <a:cubicBezTo>
                    <a:pt x="17" y="0"/>
                    <a:pt x="0" y="15"/>
                    <a:pt x="0" y="33"/>
                  </a:cubicBezTo>
                  <a:cubicBezTo>
                    <a:pt x="0" y="51"/>
                    <a:pt x="17" y="66"/>
                    <a:pt x="38" y="66"/>
                  </a:cubicBezTo>
                  <a:cubicBezTo>
                    <a:pt x="43" y="66"/>
                    <a:pt x="47" y="65"/>
                    <a:pt x="52" y="63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70" y="52"/>
                    <a:pt x="77" y="43"/>
                    <a:pt x="77" y="33"/>
                  </a:cubicBezTo>
                  <a:close/>
                  <a:moveTo>
                    <a:pt x="26" y="27"/>
                  </a:moveTo>
                  <a:cubicBezTo>
                    <a:pt x="24" y="27"/>
                    <a:pt x="21" y="25"/>
                    <a:pt x="21" y="23"/>
                  </a:cubicBezTo>
                  <a:cubicBezTo>
                    <a:pt x="21" y="21"/>
                    <a:pt x="24" y="18"/>
                    <a:pt x="26" y="18"/>
                  </a:cubicBezTo>
                  <a:cubicBezTo>
                    <a:pt x="29" y="18"/>
                    <a:pt x="32" y="21"/>
                    <a:pt x="32" y="23"/>
                  </a:cubicBezTo>
                  <a:cubicBezTo>
                    <a:pt x="32" y="25"/>
                    <a:pt x="29" y="27"/>
                    <a:pt x="26" y="27"/>
                  </a:cubicBezTo>
                  <a:close/>
                  <a:moveTo>
                    <a:pt x="51" y="27"/>
                  </a:moveTo>
                  <a:cubicBezTo>
                    <a:pt x="49" y="27"/>
                    <a:pt x="46" y="25"/>
                    <a:pt x="46" y="23"/>
                  </a:cubicBezTo>
                  <a:cubicBezTo>
                    <a:pt x="46" y="21"/>
                    <a:pt x="49" y="18"/>
                    <a:pt x="51" y="18"/>
                  </a:cubicBezTo>
                  <a:cubicBezTo>
                    <a:pt x="54" y="18"/>
                    <a:pt x="56" y="21"/>
                    <a:pt x="56" y="23"/>
                  </a:cubicBezTo>
                  <a:cubicBezTo>
                    <a:pt x="56" y="25"/>
                    <a:pt x="54" y="27"/>
                    <a:pt x="5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24"/>
          <p:cNvGrpSpPr>
            <a:grpSpLocks noChangeAspect="1"/>
          </p:cNvGrpSpPr>
          <p:nvPr/>
        </p:nvGrpSpPr>
        <p:grpSpPr bwMode="auto">
          <a:xfrm>
            <a:off x="9451780" y="3426845"/>
            <a:ext cx="438260" cy="341037"/>
            <a:chOff x="3679" y="2031"/>
            <a:chExt cx="334" cy="260"/>
          </a:xfrm>
          <a:solidFill>
            <a:schemeClr val="bg1">
              <a:lumMod val="65000"/>
            </a:schemeClr>
          </a:solidFill>
          <a:scene3d>
            <a:camera prst="perspectiveLeft"/>
            <a:lightRig rig="threePt" dir="t"/>
          </a:scene3d>
        </p:grpSpPr>
        <p:sp>
          <p:nvSpPr>
            <p:cNvPr id="41" name="Freeform 25"/>
            <p:cNvSpPr>
              <a:spLocks noEditPoints="1"/>
            </p:cNvSpPr>
            <p:nvPr/>
          </p:nvSpPr>
          <p:spPr bwMode="auto">
            <a:xfrm>
              <a:off x="3679" y="2060"/>
              <a:ext cx="289" cy="231"/>
            </a:xfrm>
            <a:custGeom>
              <a:avLst/>
              <a:gdLst>
                <a:gd name="T0" fmla="*/ 99 w 120"/>
                <a:gd name="T1" fmla="*/ 40 h 95"/>
                <a:gd name="T2" fmla="*/ 96 w 120"/>
                <a:gd name="T3" fmla="*/ 36 h 95"/>
                <a:gd name="T4" fmla="*/ 95 w 120"/>
                <a:gd name="T5" fmla="*/ 22 h 95"/>
                <a:gd name="T6" fmla="*/ 70 w 120"/>
                <a:gd name="T7" fmla="*/ 23 h 95"/>
                <a:gd name="T8" fmla="*/ 66 w 120"/>
                <a:gd name="T9" fmla="*/ 16 h 95"/>
                <a:gd name="T10" fmla="*/ 45 w 120"/>
                <a:gd name="T11" fmla="*/ 6 h 95"/>
                <a:gd name="T12" fmla="*/ 11 w 120"/>
                <a:gd name="T13" fmla="*/ 34 h 95"/>
                <a:gd name="T14" fmla="*/ 2 w 120"/>
                <a:gd name="T15" fmla="*/ 60 h 95"/>
                <a:gd name="T16" fmla="*/ 51 w 120"/>
                <a:gd name="T17" fmla="*/ 93 h 95"/>
                <a:gd name="T18" fmla="*/ 111 w 120"/>
                <a:gd name="T19" fmla="*/ 67 h 95"/>
                <a:gd name="T20" fmla="*/ 99 w 120"/>
                <a:gd name="T21" fmla="*/ 40 h 95"/>
                <a:gd name="T22" fmla="*/ 53 w 120"/>
                <a:gd name="T23" fmla="*/ 86 h 95"/>
                <a:gd name="T24" fmla="*/ 14 w 120"/>
                <a:gd name="T25" fmla="*/ 62 h 95"/>
                <a:gd name="T26" fmla="*/ 53 w 120"/>
                <a:gd name="T27" fmla="*/ 35 h 95"/>
                <a:gd name="T28" fmla="*/ 92 w 120"/>
                <a:gd name="T29" fmla="*/ 57 h 95"/>
                <a:gd name="T30" fmla="*/ 53 w 120"/>
                <a:gd name="T31" fmla="*/ 8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95">
                  <a:moveTo>
                    <a:pt x="99" y="40"/>
                  </a:moveTo>
                  <a:cubicBezTo>
                    <a:pt x="94" y="39"/>
                    <a:pt x="96" y="36"/>
                    <a:pt x="96" y="36"/>
                  </a:cubicBezTo>
                  <a:cubicBezTo>
                    <a:pt x="96" y="36"/>
                    <a:pt x="101" y="28"/>
                    <a:pt x="95" y="22"/>
                  </a:cubicBezTo>
                  <a:cubicBezTo>
                    <a:pt x="88" y="14"/>
                    <a:pt x="70" y="23"/>
                    <a:pt x="70" y="23"/>
                  </a:cubicBezTo>
                  <a:cubicBezTo>
                    <a:pt x="63" y="25"/>
                    <a:pt x="65" y="22"/>
                    <a:pt x="66" y="16"/>
                  </a:cubicBezTo>
                  <a:cubicBezTo>
                    <a:pt x="66" y="10"/>
                    <a:pt x="64" y="0"/>
                    <a:pt x="45" y="6"/>
                  </a:cubicBezTo>
                  <a:cubicBezTo>
                    <a:pt x="27" y="12"/>
                    <a:pt x="11" y="34"/>
                    <a:pt x="11" y="34"/>
                  </a:cubicBezTo>
                  <a:cubicBezTo>
                    <a:pt x="0" y="49"/>
                    <a:pt x="2" y="60"/>
                    <a:pt x="2" y="60"/>
                  </a:cubicBezTo>
                  <a:cubicBezTo>
                    <a:pt x="5" y="85"/>
                    <a:pt x="31" y="91"/>
                    <a:pt x="51" y="93"/>
                  </a:cubicBezTo>
                  <a:cubicBezTo>
                    <a:pt x="73" y="95"/>
                    <a:pt x="102" y="86"/>
                    <a:pt x="111" y="67"/>
                  </a:cubicBezTo>
                  <a:cubicBezTo>
                    <a:pt x="120" y="48"/>
                    <a:pt x="104" y="41"/>
                    <a:pt x="99" y="40"/>
                  </a:cubicBezTo>
                  <a:close/>
                  <a:moveTo>
                    <a:pt x="53" y="86"/>
                  </a:moveTo>
                  <a:cubicBezTo>
                    <a:pt x="32" y="87"/>
                    <a:pt x="14" y="76"/>
                    <a:pt x="14" y="62"/>
                  </a:cubicBezTo>
                  <a:cubicBezTo>
                    <a:pt x="14" y="48"/>
                    <a:pt x="32" y="36"/>
                    <a:pt x="53" y="35"/>
                  </a:cubicBezTo>
                  <a:cubicBezTo>
                    <a:pt x="74" y="34"/>
                    <a:pt x="92" y="43"/>
                    <a:pt x="92" y="57"/>
                  </a:cubicBezTo>
                  <a:cubicBezTo>
                    <a:pt x="92" y="72"/>
                    <a:pt x="74" y="85"/>
                    <a:pt x="5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26"/>
            <p:cNvSpPr>
              <a:spLocks noEditPoints="1"/>
            </p:cNvSpPr>
            <p:nvPr/>
          </p:nvSpPr>
          <p:spPr bwMode="auto">
            <a:xfrm>
              <a:off x="3744" y="2162"/>
              <a:ext cx="113" cy="102"/>
            </a:xfrm>
            <a:custGeom>
              <a:avLst/>
              <a:gdLst>
                <a:gd name="T0" fmla="*/ 22 w 47"/>
                <a:gd name="T1" fmla="*/ 3 h 42"/>
                <a:gd name="T2" fmla="*/ 3 w 47"/>
                <a:gd name="T3" fmla="*/ 25 h 42"/>
                <a:gd name="T4" fmla="*/ 9 w 47"/>
                <a:gd name="T5" fmla="*/ 35 h 42"/>
                <a:gd name="T6" fmla="*/ 41 w 47"/>
                <a:gd name="T7" fmla="*/ 29 h 42"/>
                <a:gd name="T8" fmla="*/ 22 w 47"/>
                <a:gd name="T9" fmla="*/ 3 h 42"/>
                <a:gd name="T10" fmla="*/ 16 w 47"/>
                <a:gd name="T11" fmla="*/ 31 h 42"/>
                <a:gd name="T12" fmla="*/ 9 w 47"/>
                <a:gd name="T13" fmla="*/ 26 h 42"/>
                <a:gd name="T14" fmla="*/ 16 w 47"/>
                <a:gd name="T15" fmla="*/ 19 h 42"/>
                <a:gd name="T16" fmla="*/ 24 w 47"/>
                <a:gd name="T17" fmla="*/ 24 h 42"/>
                <a:gd name="T18" fmla="*/ 16 w 47"/>
                <a:gd name="T19" fmla="*/ 31 h 42"/>
                <a:gd name="T20" fmla="*/ 29 w 47"/>
                <a:gd name="T21" fmla="*/ 20 h 42"/>
                <a:gd name="T22" fmla="*/ 25 w 47"/>
                <a:gd name="T23" fmla="*/ 20 h 42"/>
                <a:gd name="T24" fmla="*/ 26 w 47"/>
                <a:gd name="T25" fmla="*/ 16 h 42"/>
                <a:gd name="T26" fmla="*/ 30 w 47"/>
                <a:gd name="T27" fmla="*/ 16 h 42"/>
                <a:gd name="T28" fmla="*/ 29 w 47"/>
                <a:gd name="T29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42">
                  <a:moveTo>
                    <a:pt x="22" y="3"/>
                  </a:moveTo>
                  <a:cubicBezTo>
                    <a:pt x="0" y="5"/>
                    <a:pt x="3" y="25"/>
                    <a:pt x="3" y="25"/>
                  </a:cubicBezTo>
                  <a:cubicBezTo>
                    <a:pt x="3" y="25"/>
                    <a:pt x="3" y="32"/>
                    <a:pt x="9" y="35"/>
                  </a:cubicBezTo>
                  <a:cubicBezTo>
                    <a:pt x="21" y="42"/>
                    <a:pt x="34" y="38"/>
                    <a:pt x="41" y="29"/>
                  </a:cubicBezTo>
                  <a:cubicBezTo>
                    <a:pt x="47" y="21"/>
                    <a:pt x="43" y="0"/>
                    <a:pt x="22" y="3"/>
                  </a:cubicBezTo>
                  <a:close/>
                  <a:moveTo>
                    <a:pt x="16" y="31"/>
                  </a:moveTo>
                  <a:cubicBezTo>
                    <a:pt x="12" y="31"/>
                    <a:pt x="9" y="29"/>
                    <a:pt x="9" y="26"/>
                  </a:cubicBezTo>
                  <a:cubicBezTo>
                    <a:pt x="9" y="22"/>
                    <a:pt x="12" y="19"/>
                    <a:pt x="16" y="19"/>
                  </a:cubicBezTo>
                  <a:cubicBezTo>
                    <a:pt x="21" y="18"/>
                    <a:pt x="24" y="21"/>
                    <a:pt x="24" y="24"/>
                  </a:cubicBezTo>
                  <a:cubicBezTo>
                    <a:pt x="24" y="27"/>
                    <a:pt x="20" y="31"/>
                    <a:pt x="16" y="31"/>
                  </a:cubicBezTo>
                  <a:close/>
                  <a:moveTo>
                    <a:pt x="29" y="20"/>
                  </a:moveTo>
                  <a:cubicBezTo>
                    <a:pt x="28" y="21"/>
                    <a:pt x="26" y="21"/>
                    <a:pt x="25" y="20"/>
                  </a:cubicBezTo>
                  <a:cubicBezTo>
                    <a:pt x="25" y="19"/>
                    <a:pt x="25" y="17"/>
                    <a:pt x="26" y="16"/>
                  </a:cubicBezTo>
                  <a:cubicBezTo>
                    <a:pt x="28" y="15"/>
                    <a:pt x="29" y="15"/>
                    <a:pt x="30" y="16"/>
                  </a:cubicBezTo>
                  <a:cubicBezTo>
                    <a:pt x="31" y="17"/>
                    <a:pt x="30" y="19"/>
                    <a:pt x="2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27"/>
            <p:cNvSpPr>
              <a:spLocks/>
            </p:cNvSpPr>
            <p:nvPr/>
          </p:nvSpPr>
          <p:spPr bwMode="auto">
            <a:xfrm>
              <a:off x="3895" y="2070"/>
              <a:ext cx="61" cy="66"/>
            </a:xfrm>
            <a:custGeom>
              <a:avLst/>
              <a:gdLst>
                <a:gd name="T0" fmla="*/ 19 w 25"/>
                <a:gd name="T1" fmla="*/ 27 h 27"/>
                <a:gd name="T2" fmla="*/ 23 w 25"/>
                <a:gd name="T3" fmla="*/ 24 h 27"/>
                <a:gd name="T4" fmla="*/ 23 w 25"/>
                <a:gd name="T5" fmla="*/ 24 h 27"/>
                <a:gd name="T6" fmla="*/ 3 w 25"/>
                <a:gd name="T7" fmla="*/ 4 h 27"/>
                <a:gd name="T8" fmla="*/ 0 w 25"/>
                <a:gd name="T9" fmla="*/ 8 h 27"/>
                <a:gd name="T10" fmla="*/ 3 w 25"/>
                <a:gd name="T11" fmla="*/ 11 h 27"/>
                <a:gd name="T12" fmla="*/ 16 w 25"/>
                <a:gd name="T13" fmla="*/ 23 h 27"/>
                <a:gd name="T14" fmla="*/ 19 w 25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7">
                  <a:moveTo>
                    <a:pt x="19" y="27"/>
                  </a:moveTo>
                  <a:cubicBezTo>
                    <a:pt x="21" y="27"/>
                    <a:pt x="22" y="26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5" y="0"/>
                    <a:pt x="3" y="4"/>
                    <a:pt x="3" y="4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1"/>
                    <a:pt x="3" y="11"/>
                  </a:cubicBezTo>
                  <a:cubicBezTo>
                    <a:pt x="19" y="8"/>
                    <a:pt x="16" y="23"/>
                    <a:pt x="16" y="23"/>
                  </a:cubicBezTo>
                  <a:cubicBezTo>
                    <a:pt x="16" y="25"/>
                    <a:pt x="17" y="27"/>
                    <a:pt x="1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28"/>
            <p:cNvSpPr>
              <a:spLocks/>
            </p:cNvSpPr>
            <p:nvPr/>
          </p:nvSpPr>
          <p:spPr bwMode="auto">
            <a:xfrm>
              <a:off x="3883" y="2031"/>
              <a:ext cx="130" cy="122"/>
            </a:xfrm>
            <a:custGeom>
              <a:avLst/>
              <a:gdLst>
                <a:gd name="T0" fmla="*/ 22 w 54"/>
                <a:gd name="T1" fmla="*/ 2 h 50"/>
                <a:gd name="T2" fmla="*/ 4 w 54"/>
                <a:gd name="T3" fmla="*/ 2 h 50"/>
                <a:gd name="T4" fmla="*/ 3 w 54"/>
                <a:gd name="T5" fmla="*/ 2 h 50"/>
                <a:gd name="T6" fmla="*/ 3 w 54"/>
                <a:gd name="T7" fmla="*/ 2 h 50"/>
                <a:gd name="T8" fmla="*/ 0 w 54"/>
                <a:gd name="T9" fmla="*/ 7 h 50"/>
                <a:gd name="T10" fmla="*/ 5 w 54"/>
                <a:gd name="T11" fmla="*/ 12 h 50"/>
                <a:gd name="T12" fmla="*/ 9 w 54"/>
                <a:gd name="T13" fmla="*/ 11 h 50"/>
                <a:gd name="T14" fmla="*/ 35 w 54"/>
                <a:gd name="T15" fmla="*/ 24 h 50"/>
                <a:gd name="T16" fmla="*/ 36 w 54"/>
                <a:gd name="T17" fmla="*/ 41 h 50"/>
                <a:gd name="T18" fmla="*/ 35 w 54"/>
                <a:gd name="T19" fmla="*/ 46 h 50"/>
                <a:gd name="T20" fmla="*/ 40 w 54"/>
                <a:gd name="T21" fmla="*/ 50 h 50"/>
                <a:gd name="T22" fmla="*/ 45 w 54"/>
                <a:gd name="T23" fmla="*/ 46 h 50"/>
                <a:gd name="T24" fmla="*/ 45 w 54"/>
                <a:gd name="T25" fmla="*/ 46 h 50"/>
                <a:gd name="T26" fmla="*/ 22 w 54"/>
                <a:gd name="T27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0">
                  <a:moveTo>
                    <a:pt x="22" y="2"/>
                  </a:moveTo>
                  <a:cubicBezTo>
                    <a:pt x="14" y="0"/>
                    <a:pt x="6" y="1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0" y="5"/>
                    <a:pt x="0" y="7"/>
                  </a:cubicBezTo>
                  <a:cubicBezTo>
                    <a:pt x="0" y="10"/>
                    <a:pt x="2" y="12"/>
                    <a:pt x="5" y="12"/>
                  </a:cubicBezTo>
                  <a:cubicBezTo>
                    <a:pt x="5" y="12"/>
                    <a:pt x="7" y="12"/>
                    <a:pt x="9" y="11"/>
                  </a:cubicBezTo>
                  <a:cubicBezTo>
                    <a:pt x="11" y="10"/>
                    <a:pt x="27" y="11"/>
                    <a:pt x="35" y="24"/>
                  </a:cubicBezTo>
                  <a:cubicBezTo>
                    <a:pt x="39" y="33"/>
                    <a:pt x="37" y="40"/>
                    <a:pt x="36" y="41"/>
                  </a:cubicBezTo>
                  <a:cubicBezTo>
                    <a:pt x="36" y="41"/>
                    <a:pt x="35" y="43"/>
                    <a:pt x="35" y="46"/>
                  </a:cubicBezTo>
                  <a:cubicBezTo>
                    <a:pt x="35" y="49"/>
                    <a:pt x="38" y="50"/>
                    <a:pt x="40" y="50"/>
                  </a:cubicBezTo>
                  <a:cubicBezTo>
                    <a:pt x="43" y="50"/>
                    <a:pt x="45" y="50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54" y="18"/>
                    <a:pt x="35" y="5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5" name="文本框 53"/>
          <p:cNvSpPr txBox="1"/>
          <p:nvPr/>
        </p:nvSpPr>
        <p:spPr>
          <a:xfrm>
            <a:off x="2729612" y="3875054"/>
            <a:ext cx="1616381" cy="461665"/>
          </a:xfrm>
          <a:prstGeom prst="rect">
            <a:avLst/>
          </a:prstGeom>
          <a:noFill/>
          <a:scene3d>
            <a:camera prst="perspectiveLeft" fov="2700000">
              <a:rot lat="0" lon="120000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2400" b="1" dirty="0">
                <a:solidFill>
                  <a:srgbClr val="FFB850"/>
                </a:solidFill>
                <a:ea typeface="时尚中黑简体" panose="01010104010101010101" pitchFamily="2" charset="-122"/>
              </a:rPr>
              <a:t>教学目标</a:t>
            </a:r>
            <a:endParaRPr lang="zh-CN" altLang="en-US" sz="2400" b="1" dirty="0">
              <a:solidFill>
                <a:srgbClr val="FFB850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7" name="文本框 55"/>
          <p:cNvSpPr txBox="1"/>
          <p:nvPr/>
        </p:nvSpPr>
        <p:spPr>
          <a:xfrm>
            <a:off x="4505972" y="3856321"/>
            <a:ext cx="161638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2400" b="1" dirty="0">
                <a:solidFill>
                  <a:srgbClr val="01ACBE"/>
                </a:solidFill>
                <a:ea typeface="时尚中黑简体" panose="01010104010101010101" pitchFamily="2" charset="-122"/>
              </a:rPr>
              <a:t>教材特色</a:t>
            </a:r>
            <a:endParaRPr lang="zh-CN" altLang="en-US" sz="2400" b="1" dirty="0">
              <a:solidFill>
                <a:srgbClr val="01ACBE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9" name="文本框 57"/>
          <p:cNvSpPr txBox="1"/>
          <p:nvPr/>
        </p:nvSpPr>
        <p:spPr>
          <a:xfrm>
            <a:off x="6107714" y="3888636"/>
            <a:ext cx="1717804" cy="40011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rgbClr val="E87071"/>
                </a:solidFill>
                <a:ea typeface="时尚中黑简体" panose="01010104010101010101" pitchFamily="2" charset="-122"/>
              </a:rPr>
              <a:t>教学</a:t>
            </a:r>
            <a:r>
              <a:rPr lang="zh-CN" altLang="en-US" sz="2000" b="1" dirty="0" smtClean="0">
                <a:solidFill>
                  <a:srgbClr val="E87071"/>
                </a:solidFill>
                <a:ea typeface="时尚中黑简体" panose="01010104010101010101" pitchFamily="2" charset="-122"/>
              </a:rPr>
              <a:t>基本原则</a:t>
            </a:r>
            <a:endParaRPr lang="zh-CN" altLang="en-US" sz="2000" b="1" dirty="0">
              <a:solidFill>
                <a:srgbClr val="E8707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51" name="文本框 59"/>
          <p:cNvSpPr txBox="1"/>
          <p:nvPr/>
        </p:nvSpPr>
        <p:spPr>
          <a:xfrm>
            <a:off x="7825518" y="3875053"/>
            <a:ext cx="1822502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2400" dirty="0" smtClean="0">
                <a:solidFill>
                  <a:srgbClr val="00AF92"/>
                </a:solidFill>
                <a:ea typeface="时尚中黑简体" panose="01010104010101010101" pitchFamily="2" charset="-122"/>
              </a:rPr>
              <a:t>教学案例</a:t>
            </a:r>
            <a:endParaRPr lang="zh-CN" altLang="en-US" sz="2400" dirty="0">
              <a:solidFill>
                <a:srgbClr val="00AF92"/>
              </a:solidFill>
              <a:ea typeface="时尚中黑简体" panose="01010104010101010101" pitchFamily="2" charset="-122"/>
            </a:endParaRPr>
          </a:p>
        </p:txBody>
      </p:sp>
      <p:sp>
        <p:nvSpPr>
          <p:cNvPr id="53" name="文本框 66"/>
          <p:cNvSpPr txBox="1"/>
          <p:nvPr/>
        </p:nvSpPr>
        <p:spPr>
          <a:xfrm>
            <a:off x="9294021" y="3884606"/>
            <a:ext cx="1725431" cy="40011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2000" dirty="0">
                <a:solidFill>
                  <a:srgbClr val="663A77"/>
                </a:solidFill>
                <a:ea typeface="时尚中黑简体" panose="01010104010101010101" pitchFamily="2" charset="-122"/>
              </a:rPr>
              <a:t>教学注意事项</a:t>
            </a:r>
            <a:endParaRPr lang="zh-CN" altLang="en-US" sz="2000" dirty="0">
              <a:solidFill>
                <a:srgbClr val="663A77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0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9" grpId="0"/>
          <p:bldP spid="20" grpId="0" animBg="1"/>
          <p:bldP spid="21" grpId="0"/>
          <p:bldP spid="22" grpId="0" animBg="1"/>
          <p:bldP spid="23" grpId="0"/>
          <p:bldP spid="24" grpId="0" animBg="1"/>
          <p:bldP spid="25" grpId="0"/>
          <p:bldP spid="26" grpId="0" animBg="1"/>
          <p:bldP spid="27" grpId="0"/>
          <p:bldP spid="28" grpId="0" animBg="1"/>
          <p:bldP spid="36" grpId="0" animBg="1"/>
          <p:bldP spid="45" grpId="0"/>
          <p:bldP spid="47" grpId="0"/>
          <p:bldP spid="49" grpId="0"/>
          <p:bldP spid="51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9" grpId="0"/>
          <p:bldP spid="20" grpId="0" animBg="1"/>
          <p:bldP spid="21" grpId="0"/>
          <p:bldP spid="22" grpId="0" animBg="1"/>
          <p:bldP spid="23" grpId="0"/>
          <p:bldP spid="24" grpId="0" animBg="1"/>
          <p:bldP spid="25" grpId="0"/>
          <p:bldP spid="26" grpId="0" animBg="1"/>
          <p:bldP spid="27" grpId="0"/>
          <p:bldP spid="28" grpId="0" animBg="1"/>
          <p:bldP spid="36" grpId="0" animBg="1"/>
          <p:bldP spid="45" grpId="0"/>
          <p:bldP spid="47" grpId="0"/>
          <p:bldP spid="49" grpId="0"/>
          <p:bldP spid="51" grpId="0"/>
          <p:bldP spid="5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/>
          <p:cNvGrpSpPr/>
          <p:nvPr/>
        </p:nvGrpSpPr>
        <p:grpSpPr>
          <a:xfrm>
            <a:off x="189811" y="2164388"/>
            <a:ext cx="3148101" cy="1081418"/>
            <a:chOff x="1054646" y="4525573"/>
            <a:chExt cx="3147691" cy="1081668"/>
          </a:xfrm>
        </p:grpSpPr>
        <p:sp>
          <p:nvSpPr>
            <p:cNvPr id="9" name="任意多边形 8"/>
            <p:cNvSpPr>
              <a:spLocks/>
            </p:cNvSpPr>
            <p:nvPr/>
          </p:nvSpPr>
          <p:spPr bwMode="auto">
            <a:xfrm rot="10800000">
              <a:off x="1054646" y="4525573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任意多边形 9"/>
            <p:cNvSpPr>
              <a:spLocks/>
            </p:cNvSpPr>
            <p:nvPr/>
          </p:nvSpPr>
          <p:spPr bwMode="auto">
            <a:xfrm rot="10800000">
              <a:off x="1054646" y="4533167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>
                <a:alpha val="0"/>
              </a:srgb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 rot="10800000">
              <a:off x="1337803" y="4754441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202302" y="1753952"/>
            <a:ext cx="2138555" cy="1906599"/>
            <a:chOff x="2067005" y="4115042"/>
            <a:chExt cx="2138277" cy="1907040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10800000">
              <a:off x="2071834" y="4115042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 rot="10800000">
              <a:off x="2067005" y="4126947"/>
              <a:ext cx="2138277" cy="18951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2385648" y="4409648"/>
              <a:ext cx="1495486" cy="132543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7" name="文本框 271"/>
          <p:cNvSpPr txBox="1"/>
          <p:nvPr/>
        </p:nvSpPr>
        <p:spPr>
          <a:xfrm>
            <a:off x="550960" y="2427226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E8707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03</a:t>
            </a:r>
            <a:endParaRPr lang="zh-CN" altLang="en-US" sz="3200" dirty="0">
              <a:solidFill>
                <a:srgbClr val="E8707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71" name="文本框 275"/>
          <p:cNvSpPr txBox="1"/>
          <p:nvPr/>
        </p:nvSpPr>
        <p:spPr>
          <a:xfrm>
            <a:off x="1537364" y="2474724"/>
            <a:ext cx="148920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传统蒙学</a:t>
            </a:r>
          </a:p>
        </p:txBody>
      </p:sp>
      <p:sp>
        <p:nvSpPr>
          <p:cNvPr id="74" name="文本框 113"/>
          <p:cNvSpPr txBox="1"/>
          <p:nvPr/>
        </p:nvSpPr>
        <p:spPr>
          <a:xfrm>
            <a:off x="189810" y="3750167"/>
            <a:ext cx="35921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66" charset="0"/>
              </a:rPr>
              <a:t>       传统蒙学是中华传统文化的一部分，是中国古圣先贤几千年经验、智慧的结晶，具有深厚的文化内涵与教育意义。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" name="图片 6155">
            <a:extLst>
              <a:ext uri="{FF2B5EF4-FFF2-40B4-BE49-F238E27FC236}">
                <a16:creationId xmlns:a16="http://schemas.microsoft.com/office/drawing/2014/main" xmlns="" id="{F68A5C0B-EB3E-4CCF-A5F1-1FB720558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1189" r="2419" b="1189"/>
          <a:stretch/>
        </p:blipFill>
        <p:spPr bwMode="auto">
          <a:xfrm>
            <a:off x="4194047" y="1012203"/>
            <a:ext cx="3824323" cy="547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2086832-D7A4-451D-9185-1685CB9F41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r="18931"/>
          <a:stretch/>
        </p:blipFill>
        <p:spPr>
          <a:xfrm>
            <a:off x="8151780" y="1012203"/>
            <a:ext cx="3867222" cy="547592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77886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59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1" grpId="0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/>
          <p:cNvGrpSpPr/>
          <p:nvPr/>
        </p:nvGrpSpPr>
        <p:grpSpPr>
          <a:xfrm>
            <a:off x="288665" y="3140572"/>
            <a:ext cx="3148101" cy="1081418"/>
            <a:chOff x="1054646" y="4525573"/>
            <a:chExt cx="3147691" cy="1081668"/>
          </a:xfrm>
        </p:grpSpPr>
        <p:sp>
          <p:nvSpPr>
            <p:cNvPr id="9" name="任意多边形 8"/>
            <p:cNvSpPr>
              <a:spLocks/>
            </p:cNvSpPr>
            <p:nvPr/>
          </p:nvSpPr>
          <p:spPr bwMode="auto">
            <a:xfrm rot="10800000">
              <a:off x="1054646" y="4525573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任意多边形 9"/>
            <p:cNvSpPr>
              <a:spLocks/>
            </p:cNvSpPr>
            <p:nvPr/>
          </p:nvSpPr>
          <p:spPr bwMode="auto">
            <a:xfrm rot="10800000">
              <a:off x="1054646" y="4533167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>
                <a:alpha val="0"/>
              </a:srgb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 rot="10800000">
              <a:off x="1337803" y="4754441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01156" y="2730136"/>
            <a:ext cx="2138555" cy="1906599"/>
            <a:chOff x="2067005" y="4115042"/>
            <a:chExt cx="2138277" cy="1907040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10800000">
              <a:off x="2071834" y="4115042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 rot="10800000">
              <a:off x="2067005" y="4126947"/>
              <a:ext cx="2138277" cy="18951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2385648" y="4409648"/>
              <a:ext cx="1495486" cy="132543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7" name="文本框 271"/>
          <p:cNvSpPr txBox="1"/>
          <p:nvPr/>
        </p:nvSpPr>
        <p:spPr>
          <a:xfrm>
            <a:off x="649814" y="3403410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E8707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03</a:t>
            </a:r>
            <a:endParaRPr lang="zh-CN" altLang="en-US" sz="3200" dirty="0">
              <a:solidFill>
                <a:srgbClr val="E8707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71" name="文本框 275"/>
          <p:cNvSpPr txBox="1"/>
          <p:nvPr/>
        </p:nvSpPr>
        <p:spPr>
          <a:xfrm>
            <a:off x="1636218" y="3450908"/>
            <a:ext cx="148920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传统蒙学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6A89BF0-9DB0-4F94-93E9-FDD095456FE1}"/>
              </a:ext>
            </a:extLst>
          </p:cNvPr>
          <p:cNvGrpSpPr/>
          <p:nvPr/>
        </p:nvGrpSpPr>
        <p:grpSpPr>
          <a:xfrm>
            <a:off x="4994461" y="1321286"/>
            <a:ext cx="1878553" cy="4809011"/>
            <a:chOff x="1163715" y="1235074"/>
            <a:chExt cx="1878308" cy="481012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1ABC573-201C-46D1-A2D6-C98DA0959555}"/>
                </a:ext>
              </a:extLst>
            </p:cNvPr>
            <p:cNvSpPr/>
            <p:nvPr/>
          </p:nvSpPr>
          <p:spPr>
            <a:xfrm>
              <a:off x="1163715" y="1235074"/>
              <a:ext cx="1878308" cy="4810125"/>
            </a:xfrm>
            <a:prstGeom prst="rect">
              <a:avLst/>
            </a:prstGeom>
            <a:gradFill>
              <a:gsLst>
                <a:gs pos="100000">
                  <a:srgbClr val="D4D5D7"/>
                </a:gs>
                <a:gs pos="60000">
                  <a:srgbClr val="ECECEC"/>
                </a:gs>
                <a:gs pos="45000">
                  <a:srgbClr val="F0F0F0"/>
                </a:gs>
                <a:gs pos="15000">
                  <a:srgbClr val="FDFDFD"/>
                </a:gs>
              </a:gsLst>
              <a:lin ang="2700000" scaled="0"/>
            </a:gradFill>
            <a:ln>
              <a:noFill/>
            </a:ln>
            <a:effectLst>
              <a:outerShdw blurRad="127000" dist="1143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896A8F4A-D0D5-420B-BF3A-6BF01DB59BA3}"/>
                </a:ext>
              </a:extLst>
            </p:cNvPr>
            <p:cNvGrpSpPr/>
            <p:nvPr/>
          </p:nvGrpSpPr>
          <p:grpSpPr>
            <a:xfrm>
              <a:off x="2144721" y="1568453"/>
              <a:ext cx="897302" cy="1794603"/>
              <a:chOff x="2144721" y="1568453"/>
              <a:chExt cx="897302" cy="1794603"/>
            </a:xfrm>
          </p:grpSpPr>
          <p:sp>
            <p:nvSpPr>
              <p:cNvPr id="19" name="任意多边形 3">
                <a:extLst>
                  <a:ext uri="{FF2B5EF4-FFF2-40B4-BE49-F238E27FC236}">
                    <a16:creationId xmlns:a16="http://schemas.microsoft.com/office/drawing/2014/main" xmlns="" id="{F54578AD-D0EC-4804-B80B-B2602912777F}"/>
                  </a:ext>
                </a:extLst>
              </p:cNvPr>
              <p:cNvSpPr/>
              <p:nvPr/>
            </p:nvSpPr>
            <p:spPr>
              <a:xfrm>
                <a:off x="2144721" y="1568453"/>
                <a:ext cx="897302" cy="1794603"/>
              </a:xfrm>
              <a:custGeom>
                <a:avLst/>
                <a:gdLst>
                  <a:gd name="connsiteX0" fmla="*/ 1033462 w 1033462"/>
                  <a:gd name="connsiteY0" fmla="*/ 0 h 2066924"/>
                  <a:gd name="connsiteX1" fmla="*/ 1033462 w 1033462"/>
                  <a:gd name="connsiteY1" fmla="*/ 2066924 h 2066924"/>
                  <a:gd name="connsiteX2" fmla="*/ 0 w 1033462"/>
                  <a:gd name="connsiteY2" fmla="*/ 1033462 h 2066924"/>
                  <a:gd name="connsiteX3" fmla="*/ 1033462 w 1033462"/>
                  <a:gd name="connsiteY3" fmla="*/ 0 h 206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3462" h="2066924">
                    <a:moveTo>
                      <a:pt x="1033462" y="0"/>
                    </a:moveTo>
                    <a:lnTo>
                      <a:pt x="1033462" y="2066924"/>
                    </a:lnTo>
                    <a:cubicBezTo>
                      <a:pt x="462697" y="2066924"/>
                      <a:pt x="0" y="1604227"/>
                      <a:pt x="0" y="1033462"/>
                    </a:cubicBezTo>
                    <a:cubicBezTo>
                      <a:pt x="0" y="462697"/>
                      <a:pt x="462697" y="0"/>
                      <a:pt x="1033462" y="0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ffectLst>
                <a:innerShdw blurRad="139700" dist="50800" dir="10800000">
                  <a:srgbClr val="000000">
                    <a:alpha val="43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文本框 30">
                <a:extLst>
                  <a:ext uri="{FF2B5EF4-FFF2-40B4-BE49-F238E27FC236}">
                    <a16:creationId xmlns:a16="http://schemas.microsoft.com/office/drawing/2014/main" xmlns="" id="{C8D35710-9812-4F01-9E03-6A2A74322006}"/>
                  </a:ext>
                </a:extLst>
              </p:cNvPr>
              <p:cNvSpPr txBox="1"/>
              <p:nvPr/>
            </p:nvSpPr>
            <p:spPr>
              <a:xfrm>
                <a:off x="2350375" y="1921792"/>
                <a:ext cx="680171" cy="95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上册</a:t>
                </a:r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7ED1A00B-2EF8-4E48-8DB6-8465FF994C7E}"/>
              </a:ext>
            </a:extLst>
          </p:cNvPr>
          <p:cNvGrpSpPr/>
          <p:nvPr/>
        </p:nvGrpSpPr>
        <p:grpSpPr>
          <a:xfrm>
            <a:off x="7603089" y="1321286"/>
            <a:ext cx="1879970" cy="4809011"/>
            <a:chOff x="3772003" y="1235074"/>
            <a:chExt cx="1879725" cy="4810125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xmlns="" id="{003185C8-9A75-471B-85D2-57E81A5E3EFF}"/>
                </a:ext>
              </a:extLst>
            </p:cNvPr>
            <p:cNvSpPr/>
            <p:nvPr/>
          </p:nvSpPr>
          <p:spPr>
            <a:xfrm>
              <a:off x="3772003" y="1235074"/>
              <a:ext cx="1878308" cy="4810125"/>
            </a:xfrm>
            <a:prstGeom prst="rect">
              <a:avLst/>
            </a:prstGeom>
            <a:gradFill>
              <a:gsLst>
                <a:gs pos="100000">
                  <a:srgbClr val="D4D5D7"/>
                </a:gs>
                <a:gs pos="60000">
                  <a:srgbClr val="ECECEC"/>
                </a:gs>
                <a:gs pos="45000">
                  <a:srgbClr val="F0F0F0"/>
                </a:gs>
                <a:gs pos="11000">
                  <a:srgbClr val="FDFDFD"/>
                </a:gs>
              </a:gsLst>
              <a:lin ang="2700000" scaled="0"/>
            </a:gradFill>
            <a:ln>
              <a:noFill/>
            </a:ln>
            <a:effectLst>
              <a:outerShdw blurRad="127000" dist="114300" dir="2700000" algn="tl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xmlns="" id="{9BADC1EC-52F3-4A73-8978-027E311B37CB}"/>
                </a:ext>
              </a:extLst>
            </p:cNvPr>
            <p:cNvGrpSpPr/>
            <p:nvPr/>
          </p:nvGrpSpPr>
          <p:grpSpPr>
            <a:xfrm>
              <a:off x="4753009" y="1568453"/>
              <a:ext cx="898719" cy="1794603"/>
              <a:chOff x="4753009" y="1568453"/>
              <a:chExt cx="898719" cy="1794603"/>
            </a:xfrm>
          </p:grpSpPr>
          <p:sp>
            <p:nvSpPr>
              <p:cNvPr id="25" name="任意多边形 6">
                <a:extLst>
                  <a:ext uri="{FF2B5EF4-FFF2-40B4-BE49-F238E27FC236}">
                    <a16:creationId xmlns:a16="http://schemas.microsoft.com/office/drawing/2014/main" xmlns="" id="{2449806F-2884-4C3F-AE33-09828A7A3A2A}"/>
                  </a:ext>
                </a:extLst>
              </p:cNvPr>
              <p:cNvSpPr/>
              <p:nvPr/>
            </p:nvSpPr>
            <p:spPr>
              <a:xfrm>
                <a:off x="4753009" y="1568453"/>
                <a:ext cx="897302" cy="1794603"/>
              </a:xfrm>
              <a:custGeom>
                <a:avLst/>
                <a:gdLst>
                  <a:gd name="connsiteX0" fmla="*/ 1033462 w 1033462"/>
                  <a:gd name="connsiteY0" fmla="*/ 0 h 2066924"/>
                  <a:gd name="connsiteX1" fmla="*/ 1033462 w 1033462"/>
                  <a:gd name="connsiteY1" fmla="*/ 2066924 h 2066924"/>
                  <a:gd name="connsiteX2" fmla="*/ 0 w 1033462"/>
                  <a:gd name="connsiteY2" fmla="*/ 1033462 h 2066924"/>
                  <a:gd name="connsiteX3" fmla="*/ 1033462 w 1033462"/>
                  <a:gd name="connsiteY3" fmla="*/ 0 h 206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3462" h="2066924">
                    <a:moveTo>
                      <a:pt x="1033462" y="0"/>
                    </a:moveTo>
                    <a:lnTo>
                      <a:pt x="1033462" y="2066924"/>
                    </a:lnTo>
                    <a:cubicBezTo>
                      <a:pt x="462697" y="2066924"/>
                      <a:pt x="0" y="1604227"/>
                      <a:pt x="0" y="1033462"/>
                    </a:cubicBezTo>
                    <a:cubicBezTo>
                      <a:pt x="0" y="462697"/>
                      <a:pt x="462697" y="0"/>
                      <a:pt x="1033462" y="0"/>
                    </a:cubicBez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  <a:effectLst>
                <a:innerShdw blurRad="139700" dist="50800" dir="10800000">
                  <a:srgbClr val="000000">
                    <a:alpha val="43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文本框 31">
                <a:extLst>
                  <a:ext uri="{FF2B5EF4-FFF2-40B4-BE49-F238E27FC236}">
                    <a16:creationId xmlns:a16="http://schemas.microsoft.com/office/drawing/2014/main" xmlns="" id="{956EC20C-B734-4D1E-A069-6919A69E4576}"/>
                  </a:ext>
                </a:extLst>
              </p:cNvPr>
              <p:cNvSpPr txBox="1"/>
              <p:nvPr/>
            </p:nvSpPr>
            <p:spPr>
              <a:xfrm>
                <a:off x="4971557" y="1921792"/>
                <a:ext cx="680171" cy="95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下册</a:t>
                </a:r>
              </a:p>
            </p:txBody>
          </p:sp>
        </p:grpSp>
      </p:grpSp>
      <p:sp>
        <p:nvSpPr>
          <p:cNvPr id="28" name="文本框 38">
            <a:extLst>
              <a:ext uri="{FF2B5EF4-FFF2-40B4-BE49-F238E27FC236}">
                <a16:creationId xmlns:a16="http://schemas.microsoft.com/office/drawing/2014/main" xmlns="" id="{7F72722E-AAD6-4F20-A270-2742EB58D0AB}"/>
              </a:ext>
            </a:extLst>
          </p:cNvPr>
          <p:cNvSpPr txBox="1"/>
          <p:nvPr/>
        </p:nvSpPr>
        <p:spPr>
          <a:xfrm>
            <a:off x="5082359" y="3662238"/>
            <a:ext cx="1768503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ts val="100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第一单元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《</a:t>
            </a:r>
            <a:r>
              <a:rPr lang="zh-CN" altLang="en-US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天地人</a:t>
            </a:r>
            <a:r>
              <a:rPr lang="en-US" altLang="zh-CN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》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《</a:t>
            </a:r>
            <a:r>
              <a:rPr lang="zh-CN" altLang="en-US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金木水火土</a:t>
            </a:r>
            <a:r>
              <a:rPr lang="en-US" altLang="zh-CN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》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《</a:t>
            </a:r>
            <a:r>
              <a:rPr lang="zh-CN" altLang="en-US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口耳目</a:t>
            </a:r>
            <a:r>
              <a:rPr lang="en-US" altLang="zh-CN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》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《</a:t>
            </a:r>
            <a:r>
              <a:rPr lang="zh-CN" altLang="en-US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对韵歌</a:t>
            </a:r>
            <a:r>
              <a:rPr lang="en-US" altLang="zh-CN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》</a:t>
            </a:r>
            <a:endParaRPr lang="zh-CN" altLang="en-US" sz="2000" b="1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Script" pitchFamily="34" charset="0"/>
            </a:endParaRPr>
          </a:p>
          <a:p>
            <a:endParaRPr lang="zh-CN" altLang="en-US" sz="2000" dirty="0">
              <a:solidFill>
                <a:srgbClr val="FFB850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29" name="文本框 27">
            <a:extLst>
              <a:ext uri="{FF2B5EF4-FFF2-40B4-BE49-F238E27FC236}">
                <a16:creationId xmlns:a16="http://schemas.microsoft.com/office/drawing/2014/main" xmlns="" id="{0C4D2218-98E6-4F5C-90AF-56D3D17A54F6}"/>
              </a:ext>
            </a:extLst>
          </p:cNvPr>
          <p:cNvSpPr txBox="1"/>
          <p:nvPr/>
        </p:nvSpPr>
        <p:spPr>
          <a:xfrm>
            <a:off x="7694087" y="3662238"/>
            <a:ext cx="1768503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第五单元</a:t>
            </a:r>
          </a:p>
          <a:p>
            <a:pPr lvl="0" algn="ctr" fontAlgn="base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《</a:t>
            </a:r>
            <a:r>
              <a:rPr lang="zh-CN" altLang="en-US" sz="20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古对今</a:t>
            </a:r>
            <a:r>
              <a:rPr lang="en-US" altLang="zh-CN" sz="20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》</a:t>
            </a:r>
          </a:p>
          <a:p>
            <a:pPr lvl="0" algn="ctr" fontAlgn="base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《</a:t>
            </a:r>
            <a:r>
              <a:rPr lang="zh-CN" altLang="en-US" sz="20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人之初</a:t>
            </a:r>
            <a:r>
              <a:rPr lang="en-US" altLang="zh-CN" sz="20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Script" pitchFamily="34" charset="0"/>
              </a:rPr>
              <a:t>》</a:t>
            </a:r>
            <a:endParaRPr lang="zh-CN" altLang="en-US" sz="2000" b="1" dirty="0">
              <a:solidFill>
                <a:srgbClr val="01ACB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Script" pitchFamily="34" charset="0"/>
            </a:endParaRPr>
          </a:p>
          <a:p>
            <a:endParaRPr lang="zh-CN" altLang="en-US" sz="2000" b="1" dirty="0">
              <a:solidFill>
                <a:srgbClr val="01AC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C215622D-D3D2-4A6B-969E-FBE9B5B2C02D}"/>
              </a:ext>
            </a:extLst>
          </p:cNvPr>
          <p:cNvGrpSpPr/>
          <p:nvPr/>
        </p:nvGrpSpPr>
        <p:grpSpPr>
          <a:xfrm>
            <a:off x="7601672" y="1304784"/>
            <a:ext cx="603329" cy="699608"/>
            <a:chOff x="3777061" y="5179489"/>
            <a:chExt cx="603250" cy="699770"/>
          </a:xfrm>
        </p:grpSpPr>
        <p:sp>
          <p:nvSpPr>
            <p:cNvPr id="32" name="六边形 31">
              <a:extLst>
                <a:ext uri="{FF2B5EF4-FFF2-40B4-BE49-F238E27FC236}">
                  <a16:creationId xmlns:a16="http://schemas.microsoft.com/office/drawing/2014/main" xmlns="" id="{9FC3C34D-529B-45A0-A5CA-101CA4E1261E}"/>
                </a:ext>
              </a:extLst>
            </p:cNvPr>
            <p:cNvSpPr/>
            <p:nvPr/>
          </p:nvSpPr>
          <p:spPr>
            <a:xfrm rot="16200000">
              <a:off x="3728801" y="5227749"/>
              <a:ext cx="699770" cy="603250"/>
            </a:xfrm>
            <a:prstGeom prst="hexagon">
              <a:avLst/>
            </a:prstGeom>
            <a:solidFill>
              <a:srgbClr val="01ACBE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xmlns="" id="{3EFAAF1A-8DEB-469E-BBD7-0CFE226FA699}"/>
                </a:ext>
              </a:extLst>
            </p:cNvPr>
            <p:cNvGrpSpPr/>
            <p:nvPr/>
          </p:nvGrpSpPr>
          <p:grpSpPr>
            <a:xfrm>
              <a:off x="3891272" y="5379398"/>
              <a:ext cx="374827" cy="339164"/>
              <a:chOff x="8578850" y="285750"/>
              <a:chExt cx="817563" cy="739775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xmlns="" id="{6465F378-BD65-48EA-B98C-132F9ED10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8850" y="530225"/>
                <a:ext cx="615950" cy="495300"/>
              </a:xfrm>
              <a:custGeom>
                <a:avLst/>
                <a:gdLst>
                  <a:gd name="T0" fmla="*/ 164 w 164"/>
                  <a:gd name="T1" fmla="*/ 59 h 132"/>
                  <a:gd name="T2" fmla="*/ 131 w 164"/>
                  <a:gd name="T3" fmla="*/ 63 h 132"/>
                  <a:gd name="T4" fmla="*/ 108 w 164"/>
                  <a:gd name="T5" fmla="*/ 61 h 132"/>
                  <a:gd name="T6" fmla="*/ 76 w 164"/>
                  <a:gd name="T7" fmla="*/ 83 h 132"/>
                  <a:gd name="T8" fmla="*/ 77 w 164"/>
                  <a:gd name="T9" fmla="*/ 50 h 132"/>
                  <a:gd name="T10" fmla="*/ 41 w 164"/>
                  <a:gd name="T11" fmla="*/ 0 h 132"/>
                  <a:gd name="T12" fmla="*/ 0 w 164"/>
                  <a:gd name="T13" fmla="*/ 48 h 132"/>
                  <a:gd name="T14" fmla="*/ 83 w 164"/>
                  <a:gd name="T15" fmla="*/ 105 h 132"/>
                  <a:gd name="T16" fmla="*/ 108 w 164"/>
                  <a:gd name="T17" fmla="*/ 102 h 132"/>
                  <a:gd name="T18" fmla="*/ 138 w 164"/>
                  <a:gd name="T19" fmla="*/ 132 h 132"/>
                  <a:gd name="T20" fmla="*/ 130 w 164"/>
                  <a:gd name="T21" fmla="*/ 95 h 132"/>
                  <a:gd name="T22" fmla="*/ 164 w 164"/>
                  <a:gd name="T23" fmla="*/ 5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132">
                    <a:moveTo>
                      <a:pt x="164" y="59"/>
                    </a:moveTo>
                    <a:cubicBezTo>
                      <a:pt x="154" y="62"/>
                      <a:pt x="143" y="63"/>
                      <a:pt x="131" y="63"/>
                    </a:cubicBezTo>
                    <a:cubicBezTo>
                      <a:pt x="123" y="63"/>
                      <a:pt x="115" y="62"/>
                      <a:pt x="108" y="61"/>
                    </a:cubicBezTo>
                    <a:cubicBezTo>
                      <a:pt x="104" y="64"/>
                      <a:pt x="76" y="83"/>
                      <a:pt x="76" y="83"/>
                    </a:cubicBezTo>
                    <a:cubicBezTo>
                      <a:pt x="76" y="83"/>
                      <a:pt x="76" y="56"/>
                      <a:pt x="77" y="50"/>
                    </a:cubicBezTo>
                    <a:cubicBezTo>
                      <a:pt x="55" y="38"/>
                      <a:pt x="41" y="20"/>
                      <a:pt x="41" y="0"/>
                    </a:cubicBezTo>
                    <a:cubicBezTo>
                      <a:pt x="17" y="10"/>
                      <a:pt x="0" y="28"/>
                      <a:pt x="0" y="48"/>
                    </a:cubicBezTo>
                    <a:cubicBezTo>
                      <a:pt x="0" y="80"/>
                      <a:pt x="37" y="105"/>
                      <a:pt x="83" y="105"/>
                    </a:cubicBezTo>
                    <a:cubicBezTo>
                      <a:pt x="92" y="105"/>
                      <a:pt x="100" y="104"/>
                      <a:pt x="108" y="102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48" y="87"/>
                      <a:pt x="160" y="74"/>
                      <a:pt x="164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36">
                <a:extLst>
                  <a:ext uri="{FF2B5EF4-FFF2-40B4-BE49-F238E27FC236}">
                    <a16:creationId xmlns:a16="http://schemas.microsoft.com/office/drawing/2014/main" xmlns="" id="{F093250A-7F52-4BF5-B4FB-6B9062C1A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7288" y="285750"/>
                <a:ext cx="619125" cy="469900"/>
              </a:xfrm>
              <a:custGeom>
                <a:avLst/>
                <a:gdLst>
                  <a:gd name="T0" fmla="*/ 83 w 165"/>
                  <a:gd name="T1" fmla="*/ 0 h 125"/>
                  <a:gd name="T2" fmla="*/ 0 w 165"/>
                  <a:gd name="T3" fmla="*/ 56 h 125"/>
                  <a:gd name="T4" fmla="*/ 36 w 165"/>
                  <a:gd name="T5" fmla="*/ 102 h 125"/>
                  <a:gd name="T6" fmla="*/ 35 w 165"/>
                  <a:gd name="T7" fmla="*/ 125 h 125"/>
                  <a:gd name="T8" fmla="*/ 57 w 165"/>
                  <a:gd name="T9" fmla="*/ 110 h 125"/>
                  <a:gd name="T10" fmla="*/ 83 w 165"/>
                  <a:gd name="T11" fmla="*/ 113 h 125"/>
                  <a:gd name="T12" fmla="*/ 165 w 165"/>
                  <a:gd name="T13" fmla="*/ 56 h 125"/>
                  <a:gd name="T14" fmla="*/ 83 w 165"/>
                  <a:gd name="T1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25">
                    <a:moveTo>
                      <a:pt x="83" y="0"/>
                    </a:moveTo>
                    <a:cubicBezTo>
                      <a:pt x="37" y="0"/>
                      <a:pt x="0" y="25"/>
                      <a:pt x="0" y="56"/>
                    </a:cubicBezTo>
                    <a:cubicBezTo>
                      <a:pt x="0" y="75"/>
                      <a:pt x="14" y="92"/>
                      <a:pt x="36" y="102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57" y="110"/>
                      <a:pt x="57" y="110"/>
                      <a:pt x="57" y="110"/>
                    </a:cubicBezTo>
                    <a:cubicBezTo>
                      <a:pt x="65" y="112"/>
                      <a:pt x="74" y="113"/>
                      <a:pt x="83" y="113"/>
                    </a:cubicBezTo>
                    <a:cubicBezTo>
                      <a:pt x="128" y="113"/>
                      <a:pt x="165" y="87"/>
                      <a:pt x="165" y="56"/>
                    </a:cubicBezTo>
                    <a:cubicBezTo>
                      <a:pt x="165" y="25"/>
                      <a:pt x="128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4A833FB0-A3D7-4AD2-8C2C-FE14B7F21D74}"/>
              </a:ext>
            </a:extLst>
          </p:cNvPr>
          <p:cNvGrpSpPr/>
          <p:nvPr/>
        </p:nvGrpSpPr>
        <p:grpSpPr>
          <a:xfrm>
            <a:off x="4967761" y="1321286"/>
            <a:ext cx="603329" cy="699608"/>
            <a:chOff x="1168773" y="5179489"/>
            <a:chExt cx="603250" cy="699770"/>
          </a:xfrm>
        </p:grpSpPr>
        <p:sp>
          <p:nvSpPr>
            <p:cNvPr id="37" name="六边形 36">
              <a:extLst>
                <a:ext uri="{FF2B5EF4-FFF2-40B4-BE49-F238E27FC236}">
                  <a16:creationId xmlns:a16="http://schemas.microsoft.com/office/drawing/2014/main" xmlns="" id="{9B331361-CB9C-4067-B729-53863723338D}"/>
                </a:ext>
              </a:extLst>
            </p:cNvPr>
            <p:cNvSpPr/>
            <p:nvPr/>
          </p:nvSpPr>
          <p:spPr>
            <a:xfrm rot="16200000">
              <a:off x="1120513" y="5227749"/>
              <a:ext cx="699770" cy="603250"/>
            </a:xfrm>
            <a:prstGeom prst="hexagon">
              <a:avLst/>
            </a:prstGeom>
            <a:solidFill>
              <a:srgbClr val="FFB850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xmlns="" id="{D91E6F9F-2533-483C-90A6-0B4D70F490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869" y="5379398"/>
              <a:ext cx="419057" cy="299950"/>
            </a:xfrm>
            <a:custGeom>
              <a:avLst/>
              <a:gdLst>
                <a:gd name="T0" fmla="*/ 92 w 244"/>
                <a:gd name="T1" fmla="*/ 48 h 175"/>
                <a:gd name="T2" fmla="*/ 102 w 244"/>
                <a:gd name="T3" fmla="*/ 27 h 175"/>
                <a:gd name="T4" fmla="*/ 75 w 244"/>
                <a:gd name="T5" fmla="*/ 0 h 175"/>
                <a:gd name="T6" fmla="*/ 48 w 244"/>
                <a:gd name="T7" fmla="*/ 27 h 175"/>
                <a:gd name="T8" fmla="*/ 58 w 244"/>
                <a:gd name="T9" fmla="*/ 48 h 175"/>
                <a:gd name="T10" fmla="*/ 10 w 244"/>
                <a:gd name="T11" fmla="*/ 123 h 175"/>
                <a:gd name="T12" fmla="*/ 46 w 244"/>
                <a:gd name="T13" fmla="*/ 97 h 175"/>
                <a:gd name="T14" fmla="*/ 32 w 244"/>
                <a:gd name="T15" fmla="*/ 175 h 175"/>
                <a:gd name="T16" fmla="*/ 57 w 244"/>
                <a:gd name="T17" fmla="*/ 175 h 175"/>
                <a:gd name="T18" fmla="*/ 75 w 244"/>
                <a:gd name="T19" fmla="*/ 142 h 175"/>
                <a:gd name="T20" fmla="*/ 93 w 244"/>
                <a:gd name="T21" fmla="*/ 175 h 175"/>
                <a:gd name="T22" fmla="*/ 118 w 244"/>
                <a:gd name="T23" fmla="*/ 175 h 175"/>
                <a:gd name="T24" fmla="*/ 104 w 244"/>
                <a:gd name="T25" fmla="*/ 97 h 175"/>
                <a:gd name="T26" fmla="*/ 140 w 244"/>
                <a:gd name="T27" fmla="*/ 123 h 175"/>
                <a:gd name="T28" fmla="*/ 92 w 244"/>
                <a:gd name="T29" fmla="*/ 48 h 175"/>
                <a:gd name="T30" fmla="*/ 208 w 244"/>
                <a:gd name="T31" fmla="*/ 97 h 175"/>
                <a:gd name="T32" fmla="*/ 214 w 244"/>
                <a:gd name="T33" fmla="*/ 84 h 175"/>
                <a:gd name="T34" fmla="*/ 198 w 244"/>
                <a:gd name="T35" fmla="*/ 68 h 175"/>
                <a:gd name="T36" fmla="*/ 181 w 244"/>
                <a:gd name="T37" fmla="*/ 84 h 175"/>
                <a:gd name="T38" fmla="*/ 187 w 244"/>
                <a:gd name="T39" fmla="*/ 97 h 175"/>
                <a:gd name="T40" fmla="*/ 158 w 244"/>
                <a:gd name="T41" fmla="*/ 143 h 175"/>
                <a:gd name="T42" fmla="*/ 180 w 244"/>
                <a:gd name="T43" fmla="*/ 127 h 175"/>
                <a:gd name="T44" fmla="*/ 171 w 244"/>
                <a:gd name="T45" fmla="*/ 175 h 175"/>
                <a:gd name="T46" fmla="*/ 186 w 244"/>
                <a:gd name="T47" fmla="*/ 175 h 175"/>
                <a:gd name="T48" fmla="*/ 198 w 244"/>
                <a:gd name="T49" fmla="*/ 155 h 175"/>
                <a:gd name="T50" fmla="*/ 209 w 244"/>
                <a:gd name="T51" fmla="*/ 175 h 175"/>
                <a:gd name="T52" fmla="*/ 224 w 244"/>
                <a:gd name="T53" fmla="*/ 175 h 175"/>
                <a:gd name="T54" fmla="*/ 216 w 244"/>
                <a:gd name="T55" fmla="*/ 127 h 175"/>
                <a:gd name="T56" fmla="*/ 237 w 244"/>
                <a:gd name="T57" fmla="*/ 143 h 175"/>
                <a:gd name="T58" fmla="*/ 208 w 244"/>
                <a:gd name="T59" fmla="*/ 9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" h="175">
                  <a:moveTo>
                    <a:pt x="92" y="48"/>
                  </a:moveTo>
                  <a:cubicBezTo>
                    <a:pt x="98" y="43"/>
                    <a:pt x="102" y="36"/>
                    <a:pt x="102" y="27"/>
                  </a:cubicBezTo>
                  <a:cubicBezTo>
                    <a:pt x="102" y="12"/>
                    <a:pt x="90" y="0"/>
                    <a:pt x="75" y="0"/>
                  </a:cubicBezTo>
                  <a:cubicBezTo>
                    <a:pt x="60" y="0"/>
                    <a:pt x="48" y="12"/>
                    <a:pt x="48" y="27"/>
                  </a:cubicBezTo>
                  <a:cubicBezTo>
                    <a:pt x="48" y="36"/>
                    <a:pt x="52" y="43"/>
                    <a:pt x="58" y="48"/>
                  </a:cubicBezTo>
                  <a:cubicBezTo>
                    <a:pt x="31" y="58"/>
                    <a:pt x="0" y="113"/>
                    <a:pt x="10" y="123"/>
                  </a:cubicBezTo>
                  <a:cubicBezTo>
                    <a:pt x="19" y="131"/>
                    <a:pt x="34" y="114"/>
                    <a:pt x="46" y="97"/>
                  </a:cubicBezTo>
                  <a:cubicBezTo>
                    <a:pt x="39" y="123"/>
                    <a:pt x="34" y="151"/>
                    <a:pt x="32" y="175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61"/>
                    <a:pt x="66" y="142"/>
                    <a:pt x="75" y="142"/>
                  </a:cubicBezTo>
                  <a:cubicBezTo>
                    <a:pt x="84" y="142"/>
                    <a:pt x="93" y="161"/>
                    <a:pt x="93" y="175"/>
                  </a:cubicBezTo>
                  <a:cubicBezTo>
                    <a:pt x="118" y="175"/>
                    <a:pt x="118" y="175"/>
                    <a:pt x="118" y="175"/>
                  </a:cubicBezTo>
                  <a:cubicBezTo>
                    <a:pt x="116" y="151"/>
                    <a:pt x="111" y="123"/>
                    <a:pt x="104" y="97"/>
                  </a:cubicBezTo>
                  <a:cubicBezTo>
                    <a:pt x="116" y="114"/>
                    <a:pt x="131" y="131"/>
                    <a:pt x="140" y="123"/>
                  </a:cubicBezTo>
                  <a:cubicBezTo>
                    <a:pt x="150" y="113"/>
                    <a:pt x="119" y="58"/>
                    <a:pt x="92" y="48"/>
                  </a:cubicBezTo>
                  <a:close/>
                  <a:moveTo>
                    <a:pt x="208" y="97"/>
                  </a:moveTo>
                  <a:cubicBezTo>
                    <a:pt x="212" y="94"/>
                    <a:pt x="214" y="89"/>
                    <a:pt x="214" y="84"/>
                  </a:cubicBezTo>
                  <a:cubicBezTo>
                    <a:pt x="214" y="75"/>
                    <a:pt x="207" y="68"/>
                    <a:pt x="198" y="68"/>
                  </a:cubicBezTo>
                  <a:cubicBezTo>
                    <a:pt x="188" y="68"/>
                    <a:pt x="181" y="75"/>
                    <a:pt x="181" y="84"/>
                  </a:cubicBezTo>
                  <a:cubicBezTo>
                    <a:pt x="181" y="89"/>
                    <a:pt x="183" y="94"/>
                    <a:pt x="187" y="97"/>
                  </a:cubicBezTo>
                  <a:cubicBezTo>
                    <a:pt x="170" y="103"/>
                    <a:pt x="151" y="137"/>
                    <a:pt x="158" y="143"/>
                  </a:cubicBezTo>
                  <a:cubicBezTo>
                    <a:pt x="163" y="148"/>
                    <a:pt x="172" y="137"/>
                    <a:pt x="180" y="127"/>
                  </a:cubicBezTo>
                  <a:cubicBezTo>
                    <a:pt x="176" y="143"/>
                    <a:pt x="173" y="160"/>
                    <a:pt x="171" y="175"/>
                  </a:cubicBezTo>
                  <a:cubicBezTo>
                    <a:pt x="186" y="175"/>
                    <a:pt x="186" y="175"/>
                    <a:pt x="186" y="175"/>
                  </a:cubicBezTo>
                  <a:cubicBezTo>
                    <a:pt x="186" y="167"/>
                    <a:pt x="192" y="155"/>
                    <a:pt x="198" y="155"/>
                  </a:cubicBezTo>
                  <a:cubicBezTo>
                    <a:pt x="203" y="155"/>
                    <a:pt x="209" y="167"/>
                    <a:pt x="209" y="175"/>
                  </a:cubicBezTo>
                  <a:cubicBezTo>
                    <a:pt x="224" y="175"/>
                    <a:pt x="224" y="175"/>
                    <a:pt x="224" y="175"/>
                  </a:cubicBezTo>
                  <a:cubicBezTo>
                    <a:pt x="223" y="160"/>
                    <a:pt x="219" y="143"/>
                    <a:pt x="216" y="127"/>
                  </a:cubicBezTo>
                  <a:cubicBezTo>
                    <a:pt x="223" y="137"/>
                    <a:pt x="232" y="148"/>
                    <a:pt x="237" y="143"/>
                  </a:cubicBezTo>
                  <a:cubicBezTo>
                    <a:pt x="244" y="137"/>
                    <a:pt x="225" y="103"/>
                    <a:pt x="208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177276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22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5 0.18588 C 0.77904 0.12199 0.7362 2.96296E-6 0.64974 -0.00556 C 0.56328 -0.01111 0.3345 0.15717 0.24974 0.15254 C 0.1651 0.14791 0.01914 0.09328 1.45833E-6 -0.00047 " pathEditMode="relative" rAng="0" ptsTypes="AAAA">
                                      <p:cBhvr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8" y="-958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375 0.18588 C 0.77904 0.12199 0.7362 2.96296E-6 0.64974 -0.00556 C 0.56328 -0.01111 0.33451 0.15717 0.24974 0.15254 C 0.16511 0.14791 0.01914 0.09328 -1.04167E-6 -0.00047 " pathEditMode="relative" rAng="0" ptsTypes="AAAA">
                                      <p:cBhvr>
                                        <p:cTn id="5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8" y="-958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1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40" name="组合 78"/>
          <p:cNvGrpSpPr/>
          <p:nvPr/>
        </p:nvGrpSpPr>
        <p:grpSpPr>
          <a:xfrm>
            <a:off x="266727" y="3061485"/>
            <a:ext cx="3148101" cy="1081418"/>
            <a:chOff x="6239222" y="4525573"/>
            <a:chExt cx="3147691" cy="1081668"/>
          </a:xfrm>
        </p:grpSpPr>
        <p:sp>
          <p:nvSpPr>
            <p:cNvPr id="41" name="任意多边形 22"/>
            <p:cNvSpPr>
              <a:spLocks/>
            </p:cNvSpPr>
            <p:nvPr/>
          </p:nvSpPr>
          <p:spPr bwMode="auto">
            <a:xfrm rot="10800000">
              <a:off x="6239222" y="4525573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00AF92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任意多边形 23"/>
            <p:cNvSpPr>
              <a:spLocks/>
            </p:cNvSpPr>
            <p:nvPr/>
          </p:nvSpPr>
          <p:spPr bwMode="auto">
            <a:xfrm rot="10800000">
              <a:off x="6239222" y="4533167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任意多边形 24"/>
            <p:cNvSpPr>
              <a:spLocks/>
            </p:cNvSpPr>
            <p:nvPr/>
          </p:nvSpPr>
          <p:spPr bwMode="auto">
            <a:xfrm rot="10800000">
              <a:off x="6522379" y="4754441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组合 29"/>
          <p:cNvGrpSpPr/>
          <p:nvPr/>
        </p:nvGrpSpPr>
        <p:grpSpPr>
          <a:xfrm>
            <a:off x="1279218" y="2651049"/>
            <a:ext cx="2138555" cy="1906599"/>
            <a:chOff x="7251581" y="4115042"/>
            <a:chExt cx="2138277" cy="1907040"/>
          </a:xfrm>
        </p:grpSpPr>
        <p:sp>
          <p:nvSpPr>
            <p:cNvPr id="45" name="任意多边形 25"/>
            <p:cNvSpPr>
              <a:spLocks/>
            </p:cNvSpPr>
            <p:nvPr/>
          </p:nvSpPr>
          <p:spPr bwMode="auto">
            <a:xfrm rot="10800000">
              <a:off x="7256410" y="4115042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5"/>
            <p:cNvSpPr>
              <a:spLocks/>
            </p:cNvSpPr>
            <p:nvPr/>
          </p:nvSpPr>
          <p:spPr bwMode="auto">
            <a:xfrm rot="10800000">
              <a:off x="7251581" y="4126947"/>
              <a:ext cx="2138277" cy="18951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 rot="10800000">
              <a:off x="7570224" y="4409649"/>
              <a:ext cx="1495486" cy="132543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8" name="文本框 272"/>
          <p:cNvSpPr txBox="1"/>
          <p:nvPr/>
        </p:nvSpPr>
        <p:spPr>
          <a:xfrm>
            <a:off x="643438" y="3324323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AF9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04</a:t>
            </a:r>
            <a:endParaRPr lang="zh-CN" altLang="en-US" sz="3200" dirty="0">
              <a:solidFill>
                <a:srgbClr val="00AF9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49" name="文本框 276"/>
          <p:cNvSpPr txBox="1"/>
          <p:nvPr/>
        </p:nvSpPr>
        <p:spPr>
          <a:xfrm>
            <a:off x="1654284" y="3422057"/>
            <a:ext cx="148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连环画课文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48"/>
          <a:stretch/>
        </p:blipFill>
        <p:spPr>
          <a:xfrm>
            <a:off x="3667917" y="1484025"/>
            <a:ext cx="3919322" cy="5111921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16" y="1461655"/>
            <a:ext cx="3961401" cy="513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4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40" name="组合 78"/>
          <p:cNvGrpSpPr/>
          <p:nvPr/>
        </p:nvGrpSpPr>
        <p:grpSpPr>
          <a:xfrm>
            <a:off x="266727" y="3061485"/>
            <a:ext cx="3148101" cy="1081418"/>
            <a:chOff x="6239222" y="4525573"/>
            <a:chExt cx="3147691" cy="1081668"/>
          </a:xfrm>
        </p:grpSpPr>
        <p:sp>
          <p:nvSpPr>
            <p:cNvPr id="41" name="任意多边形 22"/>
            <p:cNvSpPr>
              <a:spLocks/>
            </p:cNvSpPr>
            <p:nvPr/>
          </p:nvSpPr>
          <p:spPr bwMode="auto">
            <a:xfrm rot="10800000">
              <a:off x="6239222" y="4525573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00AF92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任意多边形 23"/>
            <p:cNvSpPr>
              <a:spLocks/>
            </p:cNvSpPr>
            <p:nvPr/>
          </p:nvSpPr>
          <p:spPr bwMode="auto">
            <a:xfrm rot="10800000">
              <a:off x="6239222" y="4533167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任意多边形 24"/>
            <p:cNvSpPr>
              <a:spLocks/>
            </p:cNvSpPr>
            <p:nvPr/>
          </p:nvSpPr>
          <p:spPr bwMode="auto">
            <a:xfrm rot="10800000">
              <a:off x="6522379" y="4754441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组合 29"/>
          <p:cNvGrpSpPr/>
          <p:nvPr/>
        </p:nvGrpSpPr>
        <p:grpSpPr>
          <a:xfrm>
            <a:off x="1279218" y="2651049"/>
            <a:ext cx="2138555" cy="1906599"/>
            <a:chOff x="7251581" y="4115042"/>
            <a:chExt cx="2138277" cy="1907040"/>
          </a:xfrm>
        </p:grpSpPr>
        <p:sp>
          <p:nvSpPr>
            <p:cNvPr id="45" name="任意多边形 25"/>
            <p:cNvSpPr>
              <a:spLocks/>
            </p:cNvSpPr>
            <p:nvPr/>
          </p:nvSpPr>
          <p:spPr bwMode="auto">
            <a:xfrm rot="10800000">
              <a:off x="7256410" y="4115042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5"/>
            <p:cNvSpPr>
              <a:spLocks/>
            </p:cNvSpPr>
            <p:nvPr/>
          </p:nvSpPr>
          <p:spPr bwMode="auto">
            <a:xfrm rot="10800000">
              <a:off x="7251581" y="4126947"/>
              <a:ext cx="2138277" cy="18951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 rot="10800000">
              <a:off x="7570224" y="4409649"/>
              <a:ext cx="1495486" cy="132543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8" name="文本框 272"/>
          <p:cNvSpPr txBox="1"/>
          <p:nvPr/>
        </p:nvSpPr>
        <p:spPr>
          <a:xfrm>
            <a:off x="643438" y="3324323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AF9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04</a:t>
            </a:r>
            <a:endParaRPr lang="zh-CN" altLang="en-US" sz="3200" dirty="0">
              <a:solidFill>
                <a:srgbClr val="00AF9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49" name="文本框 276"/>
          <p:cNvSpPr txBox="1"/>
          <p:nvPr/>
        </p:nvSpPr>
        <p:spPr>
          <a:xfrm>
            <a:off x="1654284" y="3422057"/>
            <a:ext cx="148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连环画课文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6" y="1424667"/>
            <a:ext cx="7961910" cy="499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>
            <a:off x="373819" y="3181055"/>
            <a:ext cx="3148101" cy="1081418"/>
            <a:chOff x="6249554" y="1968118"/>
            <a:chExt cx="3147691" cy="1081668"/>
          </a:xfrm>
        </p:grpSpPr>
        <p:sp>
          <p:nvSpPr>
            <p:cNvPr id="16" name="任意多边形 15"/>
            <p:cNvSpPr>
              <a:spLocks/>
            </p:cNvSpPr>
            <p:nvPr/>
          </p:nvSpPr>
          <p:spPr bwMode="auto">
            <a:xfrm rot="10800000">
              <a:off x="6249554" y="1968118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任意多边形 16"/>
            <p:cNvSpPr>
              <a:spLocks/>
            </p:cNvSpPr>
            <p:nvPr/>
          </p:nvSpPr>
          <p:spPr bwMode="auto">
            <a:xfrm rot="10800000">
              <a:off x="6249554" y="1975712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任意多边形 17"/>
            <p:cNvSpPr>
              <a:spLocks/>
            </p:cNvSpPr>
            <p:nvPr/>
          </p:nvSpPr>
          <p:spPr bwMode="auto">
            <a:xfrm rot="10800000">
              <a:off x="6532711" y="2196986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83364" y="2758262"/>
            <a:ext cx="2138555" cy="1906599"/>
            <a:chOff x="7261913" y="1557587"/>
            <a:chExt cx="2138277" cy="1907040"/>
          </a:xfrm>
        </p:grpSpPr>
        <p:sp>
          <p:nvSpPr>
            <p:cNvPr id="19" name="任意多边形 18"/>
            <p:cNvSpPr>
              <a:spLocks/>
            </p:cNvSpPr>
            <p:nvPr/>
          </p:nvSpPr>
          <p:spPr bwMode="auto">
            <a:xfrm rot="10800000">
              <a:off x="7266742" y="1557587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0800000">
              <a:off x="7261913" y="1569492"/>
              <a:ext cx="2138277" cy="18951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0800000">
              <a:off x="7580556" y="1852194"/>
              <a:ext cx="1495486" cy="132543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6" name="文本框 270"/>
          <p:cNvSpPr txBox="1"/>
          <p:nvPr/>
        </p:nvSpPr>
        <p:spPr>
          <a:xfrm>
            <a:off x="769229" y="3443138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B8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05</a:t>
            </a:r>
            <a:endParaRPr lang="zh-CN" altLang="en-US" sz="3200" dirty="0">
              <a:solidFill>
                <a:srgbClr val="FFB8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70" name="文本框 274"/>
          <p:cNvSpPr txBox="1"/>
          <p:nvPr/>
        </p:nvSpPr>
        <p:spPr>
          <a:xfrm>
            <a:off x="1751043" y="3474609"/>
            <a:ext cx="148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认识田字格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51" y="1889733"/>
            <a:ext cx="7894320" cy="42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5010DBE8-5B39-467C-ACBD-B917CCD44C0C}"/>
              </a:ext>
            </a:extLst>
          </p:cNvPr>
          <p:cNvGrpSpPr/>
          <p:nvPr/>
        </p:nvGrpSpPr>
        <p:grpSpPr>
          <a:xfrm>
            <a:off x="403701" y="3145060"/>
            <a:ext cx="3148101" cy="1081418"/>
            <a:chOff x="1064979" y="1968117"/>
            <a:chExt cx="3147691" cy="1081668"/>
          </a:xfrm>
        </p:grpSpPr>
        <p:sp>
          <p:nvSpPr>
            <p:cNvPr id="22" name="任意多边形 1">
              <a:extLst>
                <a:ext uri="{FF2B5EF4-FFF2-40B4-BE49-F238E27FC236}">
                  <a16:creationId xmlns:a16="http://schemas.microsoft.com/office/drawing/2014/main" xmlns="" id="{3E07FCC7-1C80-48C6-BE3A-C4BF4A084B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4979" y="1968117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01ACBE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任意多边形 2">
              <a:extLst>
                <a:ext uri="{FF2B5EF4-FFF2-40B4-BE49-F238E27FC236}">
                  <a16:creationId xmlns:a16="http://schemas.microsoft.com/office/drawing/2014/main" xmlns="" id="{393A5452-E004-4CB7-8712-9F9761F35C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4979" y="1975711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任意多边形 3">
              <a:extLst>
                <a:ext uri="{FF2B5EF4-FFF2-40B4-BE49-F238E27FC236}">
                  <a16:creationId xmlns:a16="http://schemas.microsoft.com/office/drawing/2014/main" xmlns="" id="{4C24EC9F-08B7-4AC7-B2C7-33C1D547CB9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48136" y="2196985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34529119-ACAF-46F3-9A7E-B71E1F0AC0F7}"/>
              </a:ext>
            </a:extLst>
          </p:cNvPr>
          <p:cNvGrpSpPr/>
          <p:nvPr/>
        </p:nvGrpSpPr>
        <p:grpSpPr>
          <a:xfrm>
            <a:off x="1416192" y="2734624"/>
            <a:ext cx="2138555" cy="1906599"/>
            <a:chOff x="2077338" y="1557586"/>
            <a:chExt cx="2138277" cy="1907040"/>
          </a:xfrm>
        </p:grpSpPr>
        <p:sp>
          <p:nvSpPr>
            <p:cNvPr id="26" name="任意多边形 4">
              <a:extLst>
                <a:ext uri="{FF2B5EF4-FFF2-40B4-BE49-F238E27FC236}">
                  <a16:creationId xmlns:a16="http://schemas.microsoft.com/office/drawing/2014/main" xmlns="" id="{54EADCED-BA64-4D88-8E86-20EB43CA5A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82168" y="1557586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xmlns="" id="{FD96F0A5-3018-4A8C-B214-0D35990E0CD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77338" y="1569492"/>
              <a:ext cx="2138277" cy="189513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xmlns="" id="{1B502EB4-3CF9-4BC2-9419-D58A34F75B1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395981" y="1852194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文本框 269">
            <a:extLst>
              <a:ext uri="{FF2B5EF4-FFF2-40B4-BE49-F238E27FC236}">
                <a16:creationId xmlns:a16="http://schemas.microsoft.com/office/drawing/2014/main" xmlns="" id="{74A4654F-CEF5-4A71-AF97-75C042F77B7B}"/>
              </a:ext>
            </a:extLst>
          </p:cNvPr>
          <p:cNvSpPr txBox="1"/>
          <p:nvPr/>
        </p:nvSpPr>
        <p:spPr>
          <a:xfrm>
            <a:off x="762137" y="3407144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1ACB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06</a:t>
            </a:r>
            <a:endParaRPr lang="zh-CN" altLang="en-US" sz="3200" dirty="0">
              <a:solidFill>
                <a:srgbClr val="01ACB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31" name="文本框 273">
            <a:extLst>
              <a:ext uri="{FF2B5EF4-FFF2-40B4-BE49-F238E27FC236}">
                <a16:creationId xmlns:a16="http://schemas.microsoft.com/office/drawing/2014/main" xmlns="" id="{5DADFC3A-2FCC-476B-8784-C6DE184CB63B}"/>
              </a:ext>
            </a:extLst>
          </p:cNvPr>
          <p:cNvSpPr txBox="1"/>
          <p:nvPr/>
        </p:nvSpPr>
        <p:spPr>
          <a:xfrm>
            <a:off x="1740920" y="3438615"/>
            <a:ext cx="148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新笔划偏旁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" t="4073" r="5686" b="2212"/>
          <a:stretch/>
        </p:blipFill>
        <p:spPr bwMode="auto">
          <a:xfrm>
            <a:off x="3830553" y="1662784"/>
            <a:ext cx="8113867" cy="46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3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/>
          <p:cNvGrpSpPr/>
          <p:nvPr/>
        </p:nvGrpSpPr>
        <p:grpSpPr>
          <a:xfrm>
            <a:off x="288665" y="3140572"/>
            <a:ext cx="3148101" cy="1081418"/>
            <a:chOff x="1054646" y="4525573"/>
            <a:chExt cx="3147691" cy="1081668"/>
          </a:xfrm>
        </p:grpSpPr>
        <p:sp>
          <p:nvSpPr>
            <p:cNvPr id="9" name="任意多边形 8"/>
            <p:cNvSpPr>
              <a:spLocks/>
            </p:cNvSpPr>
            <p:nvPr/>
          </p:nvSpPr>
          <p:spPr bwMode="auto">
            <a:xfrm rot="10800000">
              <a:off x="1054646" y="4525573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任意多边形 9"/>
            <p:cNvSpPr>
              <a:spLocks/>
            </p:cNvSpPr>
            <p:nvPr/>
          </p:nvSpPr>
          <p:spPr bwMode="auto">
            <a:xfrm rot="10800000">
              <a:off x="1054646" y="4533167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>
                <a:alpha val="0"/>
              </a:srgb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 rot="10800000">
              <a:off x="1337803" y="4754441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01156" y="2730136"/>
            <a:ext cx="2138555" cy="1906599"/>
            <a:chOff x="2067005" y="4115042"/>
            <a:chExt cx="2138277" cy="1907040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10800000">
              <a:off x="2071834" y="4115042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 rot="10800000">
              <a:off x="2067005" y="4126947"/>
              <a:ext cx="2138277" cy="18951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2385648" y="4409648"/>
              <a:ext cx="1495486" cy="132543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7" name="文本框 271"/>
          <p:cNvSpPr txBox="1"/>
          <p:nvPr/>
        </p:nvSpPr>
        <p:spPr>
          <a:xfrm>
            <a:off x="649814" y="3403410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E8707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07</a:t>
            </a:r>
            <a:endParaRPr lang="zh-CN" altLang="en-US" sz="3200" dirty="0">
              <a:solidFill>
                <a:srgbClr val="E8707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71" name="文本框 275"/>
          <p:cNvSpPr txBox="1"/>
          <p:nvPr/>
        </p:nvSpPr>
        <p:spPr>
          <a:xfrm>
            <a:off x="1636218" y="3450908"/>
            <a:ext cx="148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书写提示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0" name="文本框 113"/>
          <p:cNvSpPr txBox="1"/>
          <p:nvPr/>
        </p:nvSpPr>
        <p:spPr>
          <a:xfrm>
            <a:off x="1183797" y="4612932"/>
            <a:ext cx="2367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上册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2" t="12459"/>
          <a:stretch/>
        </p:blipFill>
        <p:spPr>
          <a:xfrm>
            <a:off x="3668919" y="1865958"/>
            <a:ext cx="8279653" cy="42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1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/>
          <p:cNvGrpSpPr/>
          <p:nvPr/>
        </p:nvGrpSpPr>
        <p:grpSpPr>
          <a:xfrm>
            <a:off x="288665" y="3140572"/>
            <a:ext cx="3148101" cy="1081418"/>
            <a:chOff x="1054646" y="4525573"/>
            <a:chExt cx="3147691" cy="1081668"/>
          </a:xfrm>
        </p:grpSpPr>
        <p:sp>
          <p:nvSpPr>
            <p:cNvPr id="9" name="任意多边形 8"/>
            <p:cNvSpPr>
              <a:spLocks/>
            </p:cNvSpPr>
            <p:nvPr/>
          </p:nvSpPr>
          <p:spPr bwMode="auto">
            <a:xfrm rot="10800000">
              <a:off x="1054646" y="4525573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任意多边形 9"/>
            <p:cNvSpPr>
              <a:spLocks/>
            </p:cNvSpPr>
            <p:nvPr/>
          </p:nvSpPr>
          <p:spPr bwMode="auto">
            <a:xfrm rot="10800000">
              <a:off x="1054646" y="4533167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>
                <a:alpha val="0"/>
              </a:srgb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 rot="10800000">
              <a:off x="1337803" y="4754441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01156" y="2730136"/>
            <a:ext cx="2138555" cy="1906599"/>
            <a:chOff x="2067005" y="4115042"/>
            <a:chExt cx="2138277" cy="1907040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10800000">
              <a:off x="2071834" y="4115042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 rot="10800000">
              <a:off x="2067005" y="4126947"/>
              <a:ext cx="2138277" cy="18951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2385648" y="4409648"/>
              <a:ext cx="1495486" cy="132543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7" name="文本框 271"/>
          <p:cNvSpPr txBox="1"/>
          <p:nvPr/>
        </p:nvSpPr>
        <p:spPr>
          <a:xfrm>
            <a:off x="649814" y="3403410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E8707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07</a:t>
            </a:r>
            <a:endParaRPr lang="zh-CN" altLang="en-US" sz="3200" dirty="0">
              <a:solidFill>
                <a:srgbClr val="E8707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71" name="文本框 275"/>
          <p:cNvSpPr txBox="1"/>
          <p:nvPr/>
        </p:nvSpPr>
        <p:spPr>
          <a:xfrm>
            <a:off x="1636218" y="3450908"/>
            <a:ext cx="148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书写提示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0" name="文本框 113"/>
          <p:cNvSpPr txBox="1"/>
          <p:nvPr/>
        </p:nvSpPr>
        <p:spPr>
          <a:xfrm>
            <a:off x="1183797" y="4612932"/>
            <a:ext cx="2367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下册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4" t="17142"/>
          <a:stretch/>
        </p:blipFill>
        <p:spPr bwMode="auto">
          <a:xfrm>
            <a:off x="3675670" y="1908950"/>
            <a:ext cx="8256502" cy="400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9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1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/>
          <p:cNvGrpSpPr/>
          <p:nvPr/>
        </p:nvGrpSpPr>
        <p:grpSpPr>
          <a:xfrm>
            <a:off x="288665" y="3140572"/>
            <a:ext cx="3148101" cy="1081418"/>
            <a:chOff x="1054646" y="4525573"/>
            <a:chExt cx="3147691" cy="1081668"/>
          </a:xfrm>
        </p:grpSpPr>
        <p:sp>
          <p:nvSpPr>
            <p:cNvPr id="9" name="任意多边形 8"/>
            <p:cNvSpPr>
              <a:spLocks/>
            </p:cNvSpPr>
            <p:nvPr/>
          </p:nvSpPr>
          <p:spPr bwMode="auto">
            <a:xfrm rot="10800000">
              <a:off x="1054646" y="4525573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任意多边形 9"/>
            <p:cNvSpPr>
              <a:spLocks/>
            </p:cNvSpPr>
            <p:nvPr/>
          </p:nvSpPr>
          <p:spPr bwMode="auto">
            <a:xfrm rot="10800000">
              <a:off x="1054646" y="4533167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>
                <a:alpha val="0"/>
              </a:srgb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 rot="10800000">
              <a:off x="1337803" y="4754441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01156" y="2730136"/>
            <a:ext cx="2138555" cy="1906599"/>
            <a:chOff x="2067005" y="4115042"/>
            <a:chExt cx="2138277" cy="1907040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10800000">
              <a:off x="2071834" y="4115042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 rot="10800000">
              <a:off x="2067005" y="4126947"/>
              <a:ext cx="2138277" cy="18951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2385648" y="4409648"/>
              <a:ext cx="1495486" cy="132543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7F7F7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7" name="文本框 271"/>
          <p:cNvSpPr txBox="1"/>
          <p:nvPr/>
        </p:nvSpPr>
        <p:spPr>
          <a:xfrm>
            <a:off x="649814" y="3403410"/>
            <a:ext cx="6939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E8707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07</a:t>
            </a:r>
            <a:endParaRPr lang="zh-CN" altLang="en-US" sz="3200" dirty="0">
              <a:solidFill>
                <a:srgbClr val="E8707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71" name="文本框 275"/>
          <p:cNvSpPr txBox="1"/>
          <p:nvPr/>
        </p:nvSpPr>
        <p:spPr>
          <a:xfrm>
            <a:off x="1636218" y="3450908"/>
            <a:ext cx="148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书写提示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0" name="文本框 113"/>
          <p:cNvSpPr txBox="1"/>
          <p:nvPr/>
        </p:nvSpPr>
        <p:spPr>
          <a:xfrm>
            <a:off x="1183797" y="4612932"/>
            <a:ext cx="2367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下册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4" t="12806"/>
          <a:stretch/>
        </p:blipFill>
        <p:spPr bwMode="auto">
          <a:xfrm>
            <a:off x="3804910" y="1588958"/>
            <a:ext cx="7809891" cy="488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500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500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1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67578" y="2046795"/>
            <a:ext cx="3618999" cy="3617690"/>
            <a:chOff x="3603171" y="936171"/>
            <a:chExt cx="4985658" cy="4985658"/>
          </a:xfrm>
        </p:grpSpPr>
        <p:sp>
          <p:nvSpPr>
            <p:cNvPr id="3" name="椭圆 2"/>
            <p:cNvSpPr/>
            <p:nvPr/>
          </p:nvSpPr>
          <p:spPr>
            <a:xfrm>
              <a:off x="3852132" y="1185132"/>
              <a:ext cx="4487736" cy="4487736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3603171" y="936171"/>
              <a:ext cx="4985658" cy="4985658"/>
            </a:xfrm>
            <a:custGeom>
              <a:avLst/>
              <a:gdLst>
                <a:gd name="connsiteX0" fmla="*/ 2492829 w 4985658"/>
                <a:gd name="connsiteY0" fmla="*/ 248961 h 4985658"/>
                <a:gd name="connsiteX1" fmla="*/ 248961 w 4985658"/>
                <a:gd name="connsiteY1" fmla="*/ 2492829 h 4985658"/>
                <a:gd name="connsiteX2" fmla="*/ 2492829 w 4985658"/>
                <a:gd name="connsiteY2" fmla="*/ 4736697 h 4985658"/>
                <a:gd name="connsiteX3" fmla="*/ 4736697 w 4985658"/>
                <a:gd name="connsiteY3" fmla="*/ 2492829 h 4985658"/>
                <a:gd name="connsiteX4" fmla="*/ 2492829 w 4985658"/>
                <a:gd name="connsiteY4" fmla="*/ 248961 h 4985658"/>
                <a:gd name="connsiteX5" fmla="*/ 2492829 w 4985658"/>
                <a:gd name="connsiteY5" fmla="*/ 0 h 4985658"/>
                <a:gd name="connsiteX6" fmla="*/ 4985658 w 4985658"/>
                <a:gd name="connsiteY6" fmla="*/ 2492829 h 4985658"/>
                <a:gd name="connsiteX7" fmla="*/ 2492829 w 4985658"/>
                <a:gd name="connsiteY7" fmla="*/ 4985658 h 4985658"/>
                <a:gd name="connsiteX8" fmla="*/ 0 w 4985658"/>
                <a:gd name="connsiteY8" fmla="*/ 2492829 h 4985658"/>
                <a:gd name="connsiteX9" fmla="*/ 2492829 w 4985658"/>
                <a:gd name="connsiteY9" fmla="*/ 0 h 498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85658" h="4985658">
                  <a:moveTo>
                    <a:pt x="2492829" y="248961"/>
                  </a:moveTo>
                  <a:cubicBezTo>
                    <a:pt x="1253575" y="248961"/>
                    <a:pt x="248961" y="1253575"/>
                    <a:pt x="248961" y="2492829"/>
                  </a:cubicBezTo>
                  <a:cubicBezTo>
                    <a:pt x="248961" y="3732083"/>
                    <a:pt x="1253575" y="4736697"/>
                    <a:pt x="2492829" y="4736697"/>
                  </a:cubicBezTo>
                  <a:cubicBezTo>
                    <a:pt x="3732083" y="4736697"/>
                    <a:pt x="4736697" y="3732083"/>
                    <a:pt x="4736697" y="2492829"/>
                  </a:cubicBezTo>
                  <a:cubicBezTo>
                    <a:pt x="4736697" y="1253575"/>
                    <a:pt x="3732083" y="248961"/>
                    <a:pt x="2492829" y="248961"/>
                  </a:cubicBezTo>
                  <a:close/>
                  <a:moveTo>
                    <a:pt x="2492829" y="0"/>
                  </a:moveTo>
                  <a:cubicBezTo>
                    <a:pt x="3869580" y="0"/>
                    <a:pt x="4985658" y="1116078"/>
                    <a:pt x="4985658" y="2492829"/>
                  </a:cubicBezTo>
                  <a:cubicBezTo>
                    <a:pt x="4985658" y="3869580"/>
                    <a:pt x="3869580" y="4985658"/>
                    <a:pt x="2492829" y="4985658"/>
                  </a:cubicBezTo>
                  <a:cubicBezTo>
                    <a:pt x="1116078" y="4985658"/>
                    <a:pt x="0" y="3869580"/>
                    <a:pt x="0" y="2492829"/>
                  </a:cubicBezTo>
                  <a:cubicBezTo>
                    <a:pt x="0" y="1116078"/>
                    <a:pt x="1116078" y="0"/>
                    <a:pt x="249282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016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603171" y="936171"/>
              <a:ext cx="4985658" cy="4985658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47039" y="2626046"/>
            <a:ext cx="2460076" cy="2459187"/>
            <a:chOff x="3860800" y="1193800"/>
            <a:chExt cx="4470400" cy="4470400"/>
          </a:xfrm>
        </p:grpSpPr>
        <p:sp>
          <p:nvSpPr>
            <p:cNvPr id="7" name="椭圆 6"/>
            <p:cNvSpPr/>
            <p:nvPr/>
          </p:nvSpPr>
          <p:spPr>
            <a:xfrm>
              <a:off x="3860800" y="1193800"/>
              <a:ext cx="4470400" cy="447040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92100" dist="114300" dir="2700000" algn="tl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223657" y="1556657"/>
              <a:ext cx="3744686" cy="3744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52400" dist="254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本框 27"/>
            <p:cNvSpPr txBox="1"/>
            <p:nvPr/>
          </p:nvSpPr>
          <p:spPr>
            <a:xfrm>
              <a:off x="5684592" y="1756308"/>
              <a:ext cx="817556" cy="727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</a:rPr>
                <a:t>12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文本框 28"/>
            <p:cNvSpPr txBox="1"/>
            <p:nvPr/>
          </p:nvSpPr>
          <p:spPr>
            <a:xfrm>
              <a:off x="5788304" y="4454468"/>
              <a:ext cx="605484" cy="727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</a:rPr>
                <a:t>6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文本框 31"/>
            <p:cNvSpPr txBox="1"/>
            <p:nvPr/>
          </p:nvSpPr>
          <p:spPr>
            <a:xfrm>
              <a:off x="4416181" y="3084183"/>
              <a:ext cx="621999" cy="727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</a:rPr>
                <a:t>9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2" name="文本框 36"/>
            <p:cNvSpPr txBox="1"/>
            <p:nvPr/>
          </p:nvSpPr>
          <p:spPr>
            <a:xfrm>
              <a:off x="7218096" y="3097189"/>
              <a:ext cx="596771" cy="727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</a:rPr>
                <a:t>3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 rot="-900000">
              <a:off x="5915667" y="1984289"/>
              <a:ext cx="76000" cy="1862122"/>
            </a:xfrm>
            <a:custGeom>
              <a:avLst/>
              <a:gdLst>
                <a:gd name="connsiteX0" fmla="*/ 0 w 122399"/>
                <a:gd name="connsiteY0" fmla="*/ 2073869 h 2726332"/>
                <a:gd name="connsiteX1" fmla="*/ 4810 w 122399"/>
                <a:gd name="connsiteY1" fmla="*/ 1819901 h 2726332"/>
                <a:gd name="connsiteX2" fmla="*/ 8318 w 122399"/>
                <a:gd name="connsiteY2" fmla="*/ 1764433 h 2726332"/>
                <a:gd name="connsiteX3" fmla="*/ 61200 w 122399"/>
                <a:gd name="connsiteY3" fmla="*/ 0 h 2726332"/>
                <a:gd name="connsiteX4" fmla="*/ 114082 w 122399"/>
                <a:gd name="connsiteY4" fmla="*/ 1764436 h 2726332"/>
                <a:gd name="connsiteX5" fmla="*/ 117589 w 122399"/>
                <a:gd name="connsiteY5" fmla="*/ 1819901 h 2726332"/>
                <a:gd name="connsiteX6" fmla="*/ 122399 w 122399"/>
                <a:gd name="connsiteY6" fmla="*/ 2073869 h 2726332"/>
                <a:gd name="connsiteX7" fmla="*/ 61200 w 122399"/>
                <a:gd name="connsiteY7" fmla="*/ 2726332 h 2726332"/>
                <a:gd name="connsiteX8" fmla="*/ 0 w 122399"/>
                <a:gd name="connsiteY8" fmla="*/ 2073869 h 272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9" h="2726332">
                  <a:moveTo>
                    <a:pt x="0" y="2073869"/>
                  </a:moveTo>
                  <a:cubicBezTo>
                    <a:pt x="0" y="1983782"/>
                    <a:pt x="1713" y="1897960"/>
                    <a:pt x="4810" y="1819901"/>
                  </a:cubicBezTo>
                  <a:lnTo>
                    <a:pt x="8318" y="1764433"/>
                  </a:lnTo>
                  <a:lnTo>
                    <a:pt x="61200" y="0"/>
                  </a:lnTo>
                  <a:lnTo>
                    <a:pt x="114082" y="1764436"/>
                  </a:lnTo>
                  <a:lnTo>
                    <a:pt x="117589" y="1819901"/>
                  </a:lnTo>
                  <a:cubicBezTo>
                    <a:pt x="120686" y="1897960"/>
                    <a:pt x="122399" y="1983782"/>
                    <a:pt x="122399" y="2073869"/>
                  </a:cubicBezTo>
                  <a:cubicBezTo>
                    <a:pt x="122399" y="2434214"/>
                    <a:pt x="94999" y="2726332"/>
                    <a:pt x="61200" y="2726332"/>
                  </a:cubicBezTo>
                  <a:cubicBezTo>
                    <a:pt x="27401" y="2726332"/>
                    <a:pt x="0" y="2434214"/>
                    <a:pt x="0" y="20738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5400000">
              <a:off x="6297925" y="2729480"/>
              <a:ext cx="69091" cy="1399040"/>
            </a:xfrm>
            <a:custGeom>
              <a:avLst/>
              <a:gdLst>
                <a:gd name="connsiteX0" fmla="*/ 0 w 122399"/>
                <a:gd name="connsiteY0" fmla="*/ 2073869 h 2726332"/>
                <a:gd name="connsiteX1" fmla="*/ 4810 w 122399"/>
                <a:gd name="connsiteY1" fmla="*/ 1819901 h 2726332"/>
                <a:gd name="connsiteX2" fmla="*/ 8318 w 122399"/>
                <a:gd name="connsiteY2" fmla="*/ 1764433 h 2726332"/>
                <a:gd name="connsiteX3" fmla="*/ 61200 w 122399"/>
                <a:gd name="connsiteY3" fmla="*/ 0 h 2726332"/>
                <a:gd name="connsiteX4" fmla="*/ 114082 w 122399"/>
                <a:gd name="connsiteY4" fmla="*/ 1764436 h 2726332"/>
                <a:gd name="connsiteX5" fmla="*/ 117589 w 122399"/>
                <a:gd name="connsiteY5" fmla="*/ 1819901 h 2726332"/>
                <a:gd name="connsiteX6" fmla="*/ 122399 w 122399"/>
                <a:gd name="connsiteY6" fmla="*/ 2073869 h 2726332"/>
                <a:gd name="connsiteX7" fmla="*/ 61200 w 122399"/>
                <a:gd name="connsiteY7" fmla="*/ 2726332 h 2726332"/>
                <a:gd name="connsiteX8" fmla="*/ 0 w 122399"/>
                <a:gd name="connsiteY8" fmla="*/ 2073869 h 272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9" h="2726332">
                  <a:moveTo>
                    <a:pt x="0" y="2073869"/>
                  </a:moveTo>
                  <a:cubicBezTo>
                    <a:pt x="0" y="1983782"/>
                    <a:pt x="1713" y="1897960"/>
                    <a:pt x="4810" y="1819901"/>
                  </a:cubicBezTo>
                  <a:lnTo>
                    <a:pt x="8318" y="1764433"/>
                  </a:lnTo>
                  <a:lnTo>
                    <a:pt x="61200" y="0"/>
                  </a:lnTo>
                  <a:lnTo>
                    <a:pt x="114082" y="1764436"/>
                  </a:lnTo>
                  <a:lnTo>
                    <a:pt x="117589" y="1819901"/>
                  </a:lnTo>
                  <a:cubicBezTo>
                    <a:pt x="120686" y="1897960"/>
                    <a:pt x="122399" y="1983782"/>
                    <a:pt x="122399" y="2073869"/>
                  </a:cubicBezTo>
                  <a:cubicBezTo>
                    <a:pt x="122399" y="2434214"/>
                    <a:pt x="94999" y="2726332"/>
                    <a:pt x="61200" y="2726332"/>
                  </a:cubicBezTo>
                  <a:cubicBezTo>
                    <a:pt x="27401" y="2726332"/>
                    <a:pt x="0" y="2434214"/>
                    <a:pt x="0" y="20738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029858" y="3362853"/>
              <a:ext cx="132297" cy="132297"/>
              <a:chOff x="8936533" y="2738955"/>
              <a:chExt cx="211667" cy="211667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8936533" y="2738955"/>
                <a:ext cx="211667" cy="211667"/>
              </a:xfrm>
              <a:prstGeom prst="ellipse">
                <a:avLst/>
              </a:prstGeom>
              <a:solidFill>
                <a:srgbClr val="E456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8982254" y="2786595"/>
                <a:ext cx="116410" cy="1164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椭圆 15"/>
            <p:cNvSpPr/>
            <p:nvPr/>
          </p:nvSpPr>
          <p:spPr>
            <a:xfrm rot="18000000">
              <a:off x="5335147" y="3019241"/>
              <a:ext cx="1991334" cy="16024"/>
            </a:xfrm>
            <a:prstGeom prst="ellipse">
              <a:avLst/>
            </a:prstGeom>
            <a:solidFill>
              <a:srgbClr val="E45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222642" y="1556657"/>
              <a:ext cx="3744343" cy="3751986"/>
            </a:xfrm>
            <a:prstGeom prst="ellipse">
              <a:avLst/>
            </a:prstGeom>
            <a:gradFill flip="none" rotWithShape="1">
              <a:gsLst>
                <a:gs pos="50000">
                  <a:schemeClr val="tx1">
                    <a:alpha val="4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tx1">
                    <a:alpha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 rot="19800000" flipH="1">
              <a:off x="4224759" y="1557843"/>
              <a:ext cx="3742484" cy="3742315"/>
            </a:xfrm>
            <a:custGeom>
              <a:avLst/>
              <a:gdLst>
                <a:gd name="connsiteX0" fmla="*/ 2728883 w 3742484"/>
                <a:gd name="connsiteY0" fmla="*/ 3343109 h 3742315"/>
                <a:gd name="connsiteX1" fmla="*/ 2717169 w 3742484"/>
                <a:gd name="connsiteY1" fmla="*/ 3349872 h 3742315"/>
                <a:gd name="connsiteX2" fmla="*/ 2710573 w 3742484"/>
                <a:gd name="connsiteY2" fmla="*/ 3374489 h 3742315"/>
                <a:gd name="connsiteX3" fmla="*/ 2785153 w 3742484"/>
                <a:gd name="connsiteY3" fmla="*/ 3503665 h 3742315"/>
                <a:gd name="connsiteX4" fmla="*/ 2807242 w 3742484"/>
                <a:gd name="connsiteY4" fmla="*/ 3492357 h 3742315"/>
                <a:gd name="connsiteX5" fmla="*/ 2828080 w 3742484"/>
                <a:gd name="connsiteY5" fmla="*/ 3478881 h 3742315"/>
                <a:gd name="connsiteX6" fmla="*/ 2753500 w 3742484"/>
                <a:gd name="connsiteY6" fmla="*/ 3349705 h 3742315"/>
                <a:gd name="connsiteX7" fmla="*/ 2728883 w 3742484"/>
                <a:gd name="connsiteY7" fmla="*/ 3343109 h 3742315"/>
                <a:gd name="connsiteX8" fmla="*/ 3360899 w 3742484"/>
                <a:gd name="connsiteY8" fmla="*/ 2708687 h 3742315"/>
                <a:gd name="connsiteX9" fmla="*/ 3349956 w 3742484"/>
                <a:gd name="connsiteY9" fmla="*/ 2717084 h 3742315"/>
                <a:gd name="connsiteX10" fmla="*/ 3343194 w 3742484"/>
                <a:gd name="connsiteY10" fmla="*/ 2728797 h 3742315"/>
                <a:gd name="connsiteX11" fmla="*/ 3349790 w 3742484"/>
                <a:gd name="connsiteY11" fmla="*/ 2753415 h 3742315"/>
                <a:gd name="connsiteX12" fmla="*/ 3479320 w 3742484"/>
                <a:gd name="connsiteY12" fmla="*/ 2828199 h 3742315"/>
                <a:gd name="connsiteX13" fmla="*/ 3503148 w 3742484"/>
                <a:gd name="connsiteY13" fmla="*/ 2784719 h 3742315"/>
                <a:gd name="connsiteX14" fmla="*/ 3374574 w 3742484"/>
                <a:gd name="connsiteY14" fmla="*/ 2710487 h 3742315"/>
                <a:gd name="connsiteX15" fmla="*/ 3360899 w 3742484"/>
                <a:gd name="connsiteY15" fmla="*/ 2708687 h 3742315"/>
                <a:gd name="connsiteX16" fmla="*/ 1851736 w 3742484"/>
                <a:gd name="connsiteY16" fmla="*/ 3580002 h 3742315"/>
                <a:gd name="connsiteX17" fmla="*/ 1846458 w 3742484"/>
                <a:gd name="connsiteY17" fmla="*/ 3592745 h 3742315"/>
                <a:gd name="connsiteX18" fmla="*/ 1846458 w 3742484"/>
                <a:gd name="connsiteY18" fmla="*/ 3741210 h 3742315"/>
                <a:gd name="connsiteX19" fmla="*/ 1896026 w 3742484"/>
                <a:gd name="connsiteY19" fmla="*/ 3742315 h 3742315"/>
                <a:gd name="connsiteX20" fmla="*/ 1896026 w 3742484"/>
                <a:gd name="connsiteY20" fmla="*/ 3592745 h 3742315"/>
                <a:gd name="connsiteX21" fmla="*/ 1878005 w 3742484"/>
                <a:gd name="connsiteY21" fmla="*/ 3574724 h 3742315"/>
                <a:gd name="connsiteX22" fmla="*/ 1864480 w 3742484"/>
                <a:gd name="connsiteY22" fmla="*/ 3574724 h 3742315"/>
                <a:gd name="connsiteX23" fmla="*/ 1851736 w 3742484"/>
                <a:gd name="connsiteY23" fmla="*/ 3580002 h 3742315"/>
                <a:gd name="connsiteX24" fmla="*/ 999927 w 3742484"/>
                <a:gd name="connsiteY24" fmla="*/ 3341307 h 3742315"/>
                <a:gd name="connsiteX25" fmla="*/ 988985 w 3742484"/>
                <a:gd name="connsiteY25" fmla="*/ 3349703 h 3742315"/>
                <a:gd name="connsiteX26" fmla="*/ 914158 w 3742484"/>
                <a:gd name="connsiteY26" fmla="*/ 3479308 h 3742315"/>
                <a:gd name="connsiteX27" fmla="*/ 957640 w 3742484"/>
                <a:gd name="connsiteY27" fmla="*/ 3503132 h 3742315"/>
                <a:gd name="connsiteX28" fmla="*/ 1031912 w 3742484"/>
                <a:gd name="connsiteY28" fmla="*/ 3374488 h 3742315"/>
                <a:gd name="connsiteX29" fmla="*/ 1025316 w 3742484"/>
                <a:gd name="connsiteY29" fmla="*/ 3349870 h 3742315"/>
                <a:gd name="connsiteX30" fmla="*/ 1013602 w 3742484"/>
                <a:gd name="connsiteY30" fmla="*/ 3343108 h 3742315"/>
                <a:gd name="connsiteX31" fmla="*/ 999927 w 3742484"/>
                <a:gd name="connsiteY31" fmla="*/ 3341307 h 3742315"/>
                <a:gd name="connsiteX32" fmla="*/ 3580087 w 3742484"/>
                <a:gd name="connsiteY32" fmla="*/ 1851651 h 3742315"/>
                <a:gd name="connsiteX33" fmla="*/ 3574809 w 3742484"/>
                <a:gd name="connsiteY33" fmla="*/ 1864394 h 3742315"/>
                <a:gd name="connsiteX34" fmla="*/ 3574809 w 3742484"/>
                <a:gd name="connsiteY34" fmla="*/ 1877920 h 3742315"/>
                <a:gd name="connsiteX35" fmla="*/ 3592830 w 3742484"/>
                <a:gd name="connsiteY35" fmla="*/ 1895941 h 3742315"/>
                <a:gd name="connsiteX36" fmla="*/ 3741375 w 3742484"/>
                <a:gd name="connsiteY36" fmla="*/ 1895941 h 3742315"/>
                <a:gd name="connsiteX37" fmla="*/ 3742484 w 3742484"/>
                <a:gd name="connsiteY37" fmla="*/ 1846373 h 3742315"/>
                <a:gd name="connsiteX38" fmla="*/ 3592830 w 3742484"/>
                <a:gd name="connsiteY38" fmla="*/ 1846373 h 3742315"/>
                <a:gd name="connsiteX39" fmla="*/ 3580087 w 3742484"/>
                <a:gd name="connsiteY39" fmla="*/ 1851651 h 3742315"/>
                <a:gd name="connsiteX40" fmla="*/ 3349789 w 3742484"/>
                <a:gd name="connsiteY40" fmla="*/ 988899 h 3742315"/>
                <a:gd name="connsiteX41" fmla="*/ 3343193 w 3742484"/>
                <a:gd name="connsiteY41" fmla="*/ 1013517 h 3742315"/>
                <a:gd name="connsiteX42" fmla="*/ 3349956 w 3742484"/>
                <a:gd name="connsiteY42" fmla="*/ 1025230 h 3742315"/>
                <a:gd name="connsiteX43" fmla="*/ 3374573 w 3742484"/>
                <a:gd name="connsiteY43" fmla="*/ 1031827 h 3742315"/>
                <a:gd name="connsiteX44" fmla="*/ 3503899 w 3742484"/>
                <a:gd name="connsiteY44" fmla="*/ 957161 h 3742315"/>
                <a:gd name="connsiteX45" fmla="*/ 3492591 w 3742484"/>
                <a:gd name="connsiteY45" fmla="*/ 935071 h 3742315"/>
                <a:gd name="connsiteX46" fmla="*/ 3479115 w 3742484"/>
                <a:gd name="connsiteY46" fmla="*/ 914233 h 3742315"/>
                <a:gd name="connsiteX47" fmla="*/ 367911 w 3742484"/>
                <a:gd name="connsiteY47" fmla="*/ 2710487 h 3742315"/>
                <a:gd name="connsiteX48" fmla="*/ 238585 w 3742484"/>
                <a:gd name="connsiteY48" fmla="*/ 2785154 h 3742315"/>
                <a:gd name="connsiteX49" fmla="*/ 249894 w 3742484"/>
                <a:gd name="connsiteY49" fmla="*/ 2807243 h 3742315"/>
                <a:gd name="connsiteX50" fmla="*/ 263369 w 3742484"/>
                <a:gd name="connsiteY50" fmla="*/ 2828081 h 3742315"/>
                <a:gd name="connsiteX51" fmla="*/ 392695 w 3742484"/>
                <a:gd name="connsiteY51" fmla="*/ 2753415 h 3742315"/>
                <a:gd name="connsiteX52" fmla="*/ 399292 w 3742484"/>
                <a:gd name="connsiteY52" fmla="*/ 2728797 h 3742315"/>
                <a:gd name="connsiteX53" fmla="*/ 392529 w 3742484"/>
                <a:gd name="connsiteY53" fmla="*/ 2717084 h 3742315"/>
                <a:gd name="connsiteX54" fmla="*/ 367911 w 3742484"/>
                <a:gd name="connsiteY54" fmla="*/ 2710487 h 3742315"/>
                <a:gd name="connsiteX55" fmla="*/ 2784845 w 3742484"/>
                <a:gd name="connsiteY55" fmla="*/ 239183 h 3742315"/>
                <a:gd name="connsiteX56" fmla="*/ 2710573 w 3742484"/>
                <a:gd name="connsiteY56" fmla="*/ 367826 h 3742315"/>
                <a:gd name="connsiteX57" fmla="*/ 2717169 w 3742484"/>
                <a:gd name="connsiteY57" fmla="*/ 392443 h 3742315"/>
                <a:gd name="connsiteX58" fmla="*/ 2728883 w 3742484"/>
                <a:gd name="connsiteY58" fmla="*/ 399207 h 3742315"/>
                <a:gd name="connsiteX59" fmla="*/ 2753500 w 3742484"/>
                <a:gd name="connsiteY59" fmla="*/ 392610 h 3742315"/>
                <a:gd name="connsiteX60" fmla="*/ 2828327 w 3742484"/>
                <a:gd name="connsiteY60" fmla="*/ 263006 h 3742315"/>
                <a:gd name="connsiteX61" fmla="*/ 1109 w 3742484"/>
                <a:gd name="connsiteY61" fmla="*/ 1846373 h 3742315"/>
                <a:gd name="connsiteX62" fmla="*/ 0 w 3742484"/>
                <a:gd name="connsiteY62" fmla="*/ 1895941 h 3742315"/>
                <a:gd name="connsiteX63" fmla="*/ 149655 w 3742484"/>
                <a:gd name="connsiteY63" fmla="*/ 1895941 h 3742315"/>
                <a:gd name="connsiteX64" fmla="*/ 167676 w 3742484"/>
                <a:gd name="connsiteY64" fmla="*/ 1877920 h 3742315"/>
                <a:gd name="connsiteX65" fmla="*/ 167676 w 3742484"/>
                <a:gd name="connsiteY65" fmla="*/ 1864394 h 3742315"/>
                <a:gd name="connsiteX66" fmla="*/ 149655 w 3742484"/>
                <a:gd name="connsiteY66" fmla="*/ 1846373 h 3742315"/>
                <a:gd name="connsiteX67" fmla="*/ 1846459 w 3742484"/>
                <a:gd name="connsiteY67" fmla="*/ 0 h 3742315"/>
                <a:gd name="connsiteX68" fmla="*/ 1846459 w 3742484"/>
                <a:gd name="connsiteY68" fmla="*/ 149569 h 3742315"/>
                <a:gd name="connsiteX69" fmla="*/ 1864480 w 3742484"/>
                <a:gd name="connsiteY69" fmla="*/ 167590 h 3742315"/>
                <a:gd name="connsiteX70" fmla="*/ 1878005 w 3742484"/>
                <a:gd name="connsiteY70" fmla="*/ 167590 h 3742315"/>
                <a:gd name="connsiteX71" fmla="*/ 1896027 w 3742484"/>
                <a:gd name="connsiteY71" fmla="*/ 149569 h 3742315"/>
                <a:gd name="connsiteX72" fmla="*/ 1896027 w 3742484"/>
                <a:gd name="connsiteY72" fmla="*/ 1105 h 3742315"/>
                <a:gd name="connsiteX73" fmla="*/ 263165 w 3742484"/>
                <a:gd name="connsiteY73" fmla="*/ 914115 h 3742315"/>
                <a:gd name="connsiteX74" fmla="*/ 239337 w 3742484"/>
                <a:gd name="connsiteY74" fmla="*/ 957595 h 3742315"/>
                <a:gd name="connsiteX75" fmla="*/ 367911 w 3742484"/>
                <a:gd name="connsiteY75" fmla="*/ 1031827 h 3742315"/>
                <a:gd name="connsiteX76" fmla="*/ 392529 w 3742484"/>
                <a:gd name="connsiteY76" fmla="*/ 1025230 h 3742315"/>
                <a:gd name="connsiteX77" fmla="*/ 399291 w 3742484"/>
                <a:gd name="connsiteY77" fmla="*/ 1013517 h 3742315"/>
                <a:gd name="connsiteX78" fmla="*/ 392695 w 3742484"/>
                <a:gd name="connsiteY78" fmla="*/ 988899 h 3742315"/>
                <a:gd name="connsiteX79" fmla="*/ 935242 w 3742484"/>
                <a:gd name="connsiteY79" fmla="*/ 249958 h 3742315"/>
                <a:gd name="connsiteX80" fmla="*/ 914404 w 3742484"/>
                <a:gd name="connsiteY80" fmla="*/ 263434 h 3742315"/>
                <a:gd name="connsiteX81" fmla="*/ 988985 w 3742484"/>
                <a:gd name="connsiteY81" fmla="*/ 392612 h 3742315"/>
                <a:gd name="connsiteX82" fmla="*/ 1013602 w 3742484"/>
                <a:gd name="connsiteY82" fmla="*/ 399208 h 3742315"/>
                <a:gd name="connsiteX83" fmla="*/ 1025316 w 3742484"/>
                <a:gd name="connsiteY83" fmla="*/ 392445 h 3742315"/>
                <a:gd name="connsiteX84" fmla="*/ 1031912 w 3742484"/>
                <a:gd name="connsiteY84" fmla="*/ 367828 h 3742315"/>
                <a:gd name="connsiteX85" fmla="*/ 957331 w 3742484"/>
                <a:gd name="connsiteY85" fmla="*/ 238650 h 374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742484" h="3742315">
                  <a:moveTo>
                    <a:pt x="2728883" y="3343109"/>
                  </a:moveTo>
                  <a:lnTo>
                    <a:pt x="2717169" y="3349872"/>
                  </a:lnTo>
                  <a:cubicBezTo>
                    <a:pt x="2708549" y="3354848"/>
                    <a:pt x="2705596" y="3365869"/>
                    <a:pt x="2710573" y="3374489"/>
                  </a:cubicBezTo>
                  <a:lnTo>
                    <a:pt x="2785153" y="3503665"/>
                  </a:lnTo>
                  <a:lnTo>
                    <a:pt x="2807242" y="3492357"/>
                  </a:lnTo>
                  <a:lnTo>
                    <a:pt x="2828080" y="3478881"/>
                  </a:lnTo>
                  <a:lnTo>
                    <a:pt x="2753500" y="3349705"/>
                  </a:lnTo>
                  <a:cubicBezTo>
                    <a:pt x="2748523" y="3341085"/>
                    <a:pt x="2737502" y="3338132"/>
                    <a:pt x="2728883" y="3343109"/>
                  </a:cubicBezTo>
                  <a:close/>
                  <a:moveTo>
                    <a:pt x="3360899" y="2708687"/>
                  </a:moveTo>
                  <a:cubicBezTo>
                    <a:pt x="3356444" y="2709881"/>
                    <a:pt x="3352445" y="2712774"/>
                    <a:pt x="3349956" y="2717084"/>
                  </a:cubicBezTo>
                  <a:lnTo>
                    <a:pt x="3343194" y="2728797"/>
                  </a:lnTo>
                  <a:cubicBezTo>
                    <a:pt x="3338217" y="2737417"/>
                    <a:pt x="3341170" y="2748438"/>
                    <a:pt x="3349790" y="2753415"/>
                  </a:cubicBezTo>
                  <a:lnTo>
                    <a:pt x="3479320" y="2828199"/>
                  </a:lnTo>
                  <a:lnTo>
                    <a:pt x="3503148" y="2784719"/>
                  </a:lnTo>
                  <a:lnTo>
                    <a:pt x="3374574" y="2710487"/>
                  </a:lnTo>
                  <a:cubicBezTo>
                    <a:pt x="3370264" y="2707999"/>
                    <a:pt x="3365354" y="2707493"/>
                    <a:pt x="3360899" y="2708687"/>
                  </a:cubicBezTo>
                  <a:close/>
                  <a:moveTo>
                    <a:pt x="1851736" y="3580002"/>
                  </a:moveTo>
                  <a:cubicBezTo>
                    <a:pt x="1848475" y="3583264"/>
                    <a:pt x="1846458" y="3587769"/>
                    <a:pt x="1846458" y="3592745"/>
                  </a:cubicBezTo>
                  <a:lnTo>
                    <a:pt x="1846458" y="3741210"/>
                  </a:lnTo>
                  <a:lnTo>
                    <a:pt x="1896026" y="3742315"/>
                  </a:lnTo>
                  <a:lnTo>
                    <a:pt x="1896026" y="3592745"/>
                  </a:lnTo>
                  <a:cubicBezTo>
                    <a:pt x="1896026" y="3582792"/>
                    <a:pt x="1887958" y="3574724"/>
                    <a:pt x="1878005" y="3574724"/>
                  </a:cubicBezTo>
                  <a:lnTo>
                    <a:pt x="1864480" y="3574724"/>
                  </a:lnTo>
                  <a:cubicBezTo>
                    <a:pt x="1859503" y="3574725"/>
                    <a:pt x="1854998" y="3576741"/>
                    <a:pt x="1851736" y="3580002"/>
                  </a:cubicBezTo>
                  <a:close/>
                  <a:moveTo>
                    <a:pt x="999927" y="3341307"/>
                  </a:moveTo>
                  <a:cubicBezTo>
                    <a:pt x="995473" y="3342501"/>
                    <a:pt x="991473" y="3345393"/>
                    <a:pt x="988985" y="3349703"/>
                  </a:cubicBezTo>
                  <a:lnTo>
                    <a:pt x="914158" y="3479308"/>
                  </a:lnTo>
                  <a:lnTo>
                    <a:pt x="957640" y="3503132"/>
                  </a:lnTo>
                  <a:lnTo>
                    <a:pt x="1031912" y="3374488"/>
                  </a:lnTo>
                  <a:cubicBezTo>
                    <a:pt x="1036889" y="3365868"/>
                    <a:pt x="1033935" y="3354847"/>
                    <a:pt x="1025316" y="3349870"/>
                  </a:cubicBezTo>
                  <a:lnTo>
                    <a:pt x="1013602" y="3343108"/>
                  </a:lnTo>
                  <a:cubicBezTo>
                    <a:pt x="1009292" y="3340620"/>
                    <a:pt x="1004382" y="3340113"/>
                    <a:pt x="999927" y="3341307"/>
                  </a:cubicBezTo>
                  <a:close/>
                  <a:moveTo>
                    <a:pt x="3580087" y="1851651"/>
                  </a:moveTo>
                  <a:cubicBezTo>
                    <a:pt x="3576826" y="1854912"/>
                    <a:pt x="3574809" y="1859417"/>
                    <a:pt x="3574809" y="1864394"/>
                  </a:cubicBezTo>
                  <a:lnTo>
                    <a:pt x="3574809" y="1877920"/>
                  </a:lnTo>
                  <a:cubicBezTo>
                    <a:pt x="3574809" y="1887873"/>
                    <a:pt x="3582877" y="1895941"/>
                    <a:pt x="3592830" y="1895941"/>
                  </a:cubicBezTo>
                  <a:lnTo>
                    <a:pt x="3741375" y="1895941"/>
                  </a:lnTo>
                  <a:lnTo>
                    <a:pt x="3742484" y="1846373"/>
                  </a:lnTo>
                  <a:lnTo>
                    <a:pt x="3592830" y="1846373"/>
                  </a:lnTo>
                  <a:cubicBezTo>
                    <a:pt x="3587854" y="1846373"/>
                    <a:pt x="3583348" y="1848390"/>
                    <a:pt x="3580087" y="1851651"/>
                  </a:cubicBezTo>
                  <a:close/>
                  <a:moveTo>
                    <a:pt x="3349789" y="988899"/>
                  </a:moveTo>
                  <a:cubicBezTo>
                    <a:pt x="3341170" y="993876"/>
                    <a:pt x="3338217" y="1004897"/>
                    <a:pt x="3343193" y="1013517"/>
                  </a:cubicBezTo>
                  <a:lnTo>
                    <a:pt x="3349956" y="1025230"/>
                  </a:lnTo>
                  <a:cubicBezTo>
                    <a:pt x="3354933" y="1033850"/>
                    <a:pt x="3365954" y="1036803"/>
                    <a:pt x="3374573" y="1031827"/>
                  </a:cubicBezTo>
                  <a:lnTo>
                    <a:pt x="3503899" y="957161"/>
                  </a:lnTo>
                  <a:lnTo>
                    <a:pt x="3492591" y="935071"/>
                  </a:lnTo>
                  <a:lnTo>
                    <a:pt x="3479115" y="914233"/>
                  </a:lnTo>
                  <a:close/>
                  <a:moveTo>
                    <a:pt x="367911" y="2710487"/>
                  </a:moveTo>
                  <a:lnTo>
                    <a:pt x="238585" y="2785154"/>
                  </a:lnTo>
                  <a:lnTo>
                    <a:pt x="249894" y="2807243"/>
                  </a:lnTo>
                  <a:lnTo>
                    <a:pt x="263369" y="2828081"/>
                  </a:lnTo>
                  <a:lnTo>
                    <a:pt x="392695" y="2753415"/>
                  </a:lnTo>
                  <a:cubicBezTo>
                    <a:pt x="401315" y="2748438"/>
                    <a:pt x="404268" y="2737417"/>
                    <a:pt x="399292" y="2728797"/>
                  </a:cubicBezTo>
                  <a:lnTo>
                    <a:pt x="392529" y="2717084"/>
                  </a:lnTo>
                  <a:cubicBezTo>
                    <a:pt x="387552" y="2708464"/>
                    <a:pt x="376531" y="2705511"/>
                    <a:pt x="367911" y="2710487"/>
                  </a:cubicBezTo>
                  <a:close/>
                  <a:moveTo>
                    <a:pt x="2784845" y="239183"/>
                  </a:moveTo>
                  <a:lnTo>
                    <a:pt x="2710573" y="367826"/>
                  </a:lnTo>
                  <a:cubicBezTo>
                    <a:pt x="2705596" y="376446"/>
                    <a:pt x="2708549" y="387467"/>
                    <a:pt x="2717169" y="392443"/>
                  </a:cubicBezTo>
                  <a:lnTo>
                    <a:pt x="2728883" y="399207"/>
                  </a:lnTo>
                  <a:cubicBezTo>
                    <a:pt x="2737502" y="404183"/>
                    <a:pt x="2748523" y="401230"/>
                    <a:pt x="2753500" y="392610"/>
                  </a:cubicBezTo>
                  <a:lnTo>
                    <a:pt x="2828327" y="263006"/>
                  </a:lnTo>
                  <a:close/>
                  <a:moveTo>
                    <a:pt x="1109" y="1846373"/>
                  </a:moveTo>
                  <a:lnTo>
                    <a:pt x="0" y="1895941"/>
                  </a:lnTo>
                  <a:lnTo>
                    <a:pt x="149655" y="1895941"/>
                  </a:lnTo>
                  <a:cubicBezTo>
                    <a:pt x="159608" y="1895941"/>
                    <a:pt x="167676" y="1887873"/>
                    <a:pt x="167676" y="1877920"/>
                  </a:cubicBezTo>
                  <a:lnTo>
                    <a:pt x="167676" y="1864394"/>
                  </a:lnTo>
                  <a:cubicBezTo>
                    <a:pt x="167676" y="1854441"/>
                    <a:pt x="159608" y="1846373"/>
                    <a:pt x="149655" y="1846373"/>
                  </a:cubicBezTo>
                  <a:close/>
                  <a:moveTo>
                    <a:pt x="1846459" y="0"/>
                  </a:moveTo>
                  <a:lnTo>
                    <a:pt x="1846459" y="149569"/>
                  </a:lnTo>
                  <a:cubicBezTo>
                    <a:pt x="1846459" y="159522"/>
                    <a:pt x="1854527" y="167590"/>
                    <a:pt x="1864480" y="167590"/>
                  </a:cubicBezTo>
                  <a:lnTo>
                    <a:pt x="1878005" y="167590"/>
                  </a:lnTo>
                  <a:cubicBezTo>
                    <a:pt x="1887958" y="167590"/>
                    <a:pt x="1896027" y="159522"/>
                    <a:pt x="1896027" y="149569"/>
                  </a:cubicBezTo>
                  <a:lnTo>
                    <a:pt x="1896027" y="1105"/>
                  </a:lnTo>
                  <a:close/>
                  <a:moveTo>
                    <a:pt x="263165" y="914115"/>
                  </a:moveTo>
                  <a:lnTo>
                    <a:pt x="239337" y="957595"/>
                  </a:lnTo>
                  <a:lnTo>
                    <a:pt x="367911" y="1031827"/>
                  </a:lnTo>
                  <a:cubicBezTo>
                    <a:pt x="376531" y="1036803"/>
                    <a:pt x="387552" y="1033850"/>
                    <a:pt x="392529" y="1025230"/>
                  </a:cubicBezTo>
                  <a:lnTo>
                    <a:pt x="399291" y="1013517"/>
                  </a:lnTo>
                  <a:cubicBezTo>
                    <a:pt x="404268" y="1004897"/>
                    <a:pt x="401315" y="993876"/>
                    <a:pt x="392695" y="988899"/>
                  </a:cubicBezTo>
                  <a:close/>
                  <a:moveTo>
                    <a:pt x="935242" y="249958"/>
                  </a:moveTo>
                  <a:lnTo>
                    <a:pt x="914404" y="263434"/>
                  </a:lnTo>
                  <a:lnTo>
                    <a:pt x="988985" y="392612"/>
                  </a:lnTo>
                  <a:cubicBezTo>
                    <a:pt x="993961" y="401230"/>
                    <a:pt x="1004983" y="404184"/>
                    <a:pt x="1013602" y="399208"/>
                  </a:cubicBezTo>
                  <a:lnTo>
                    <a:pt x="1025316" y="392445"/>
                  </a:lnTo>
                  <a:cubicBezTo>
                    <a:pt x="1033936" y="387468"/>
                    <a:pt x="1036888" y="376446"/>
                    <a:pt x="1031912" y="367828"/>
                  </a:cubicBezTo>
                  <a:lnTo>
                    <a:pt x="957331" y="2386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8" name="文本框 235"/>
          <p:cNvSpPr txBox="1"/>
          <p:nvPr/>
        </p:nvSpPr>
        <p:spPr>
          <a:xfrm>
            <a:off x="4549848" y="5883716"/>
            <a:ext cx="2749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663A77"/>
                </a:solidFill>
                <a:latin typeface="SimHei" charset="-122"/>
                <a:ea typeface="SimHei" charset="-122"/>
                <a:cs typeface="SimHei" charset="-122"/>
              </a:rPr>
              <a:t>02</a:t>
            </a:r>
            <a:r>
              <a:rPr lang="zh-CN" altLang="en-US" sz="2800" b="1" dirty="0">
                <a:solidFill>
                  <a:srgbClr val="663A77"/>
                </a:solidFill>
                <a:latin typeface="SimHei" charset="-122"/>
                <a:ea typeface="SimHei" charset="-122"/>
                <a:cs typeface="SimHei" charset="-122"/>
              </a:rPr>
              <a:t>写字总量</a:t>
            </a:r>
          </a:p>
          <a:p>
            <a:pPr algn="ctr"/>
            <a:endParaRPr lang="zh-CN" altLang="en-US" sz="2800" b="1" dirty="0">
              <a:solidFill>
                <a:srgbClr val="663A77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1" name="文本框 238"/>
          <p:cNvSpPr txBox="1"/>
          <p:nvPr/>
        </p:nvSpPr>
        <p:spPr>
          <a:xfrm>
            <a:off x="1383817" y="3581503"/>
            <a:ext cx="2492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BAE75"/>
                </a:solidFill>
                <a:latin typeface="SimHei" charset="-122"/>
                <a:ea typeface="SimHei" charset="-122"/>
                <a:cs typeface="SimHei" charset="-122"/>
              </a:rPr>
              <a:t>01</a:t>
            </a:r>
            <a:r>
              <a:rPr lang="zh-CN" altLang="en-US" sz="2800" b="1" dirty="0">
                <a:solidFill>
                  <a:srgbClr val="FBAE75"/>
                </a:solidFill>
                <a:latin typeface="SimHei" charset="-122"/>
                <a:ea typeface="SimHei" charset="-122"/>
                <a:cs typeface="SimHei" charset="-122"/>
              </a:rPr>
              <a:t>识字总量</a:t>
            </a:r>
            <a:endParaRPr lang="zh-CN" altLang="en-US" sz="1600" dirty="0">
              <a:solidFill>
                <a:srgbClr val="FBAE75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87" name="文本框 244"/>
          <p:cNvSpPr txBox="1"/>
          <p:nvPr/>
        </p:nvSpPr>
        <p:spPr>
          <a:xfrm>
            <a:off x="4762086" y="1109995"/>
            <a:ext cx="303832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SimHei" charset="-122"/>
                <a:ea typeface="SimHei" charset="-122"/>
                <a:cs typeface="SimHei" charset="-122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SimHei" charset="-122"/>
                <a:ea typeface="SimHei" charset="-122"/>
                <a:cs typeface="SimHei" charset="-122"/>
              </a:rPr>
              <a:t>、减少</a:t>
            </a:r>
            <a:r>
              <a:rPr lang="zh-CN" altLang="en-US" sz="2800" b="1" dirty="0">
                <a:solidFill>
                  <a:srgbClr val="FF0000"/>
                </a:solidFill>
                <a:latin typeface="SimHei" charset="-122"/>
                <a:ea typeface="SimHei" charset="-122"/>
                <a:cs typeface="SimHei" charset="-122"/>
              </a:rPr>
              <a:t>的内容</a:t>
            </a:r>
          </a:p>
        </p:txBody>
      </p:sp>
      <p:sp>
        <p:nvSpPr>
          <p:cNvPr id="90" name="文本框 250"/>
          <p:cNvSpPr txBox="1"/>
          <p:nvPr/>
        </p:nvSpPr>
        <p:spPr>
          <a:xfrm>
            <a:off x="8182803" y="3531352"/>
            <a:ext cx="3521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03</a:t>
            </a:r>
            <a:r>
              <a:rPr lang="zh-CN" altLang="en-US" sz="2800" b="1" dirty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重复书写的次数</a:t>
            </a:r>
          </a:p>
          <a:p>
            <a:endParaRPr lang="zh-CN" altLang="en-US" sz="2800" b="1" dirty="0">
              <a:solidFill>
                <a:srgbClr val="E87071"/>
              </a:solidFill>
              <a:latin typeface="SimHei" charset="-122"/>
              <a:ea typeface="SimHei" charset="-122"/>
              <a:cs typeface="SimHei" charset="-122"/>
            </a:endParaRPr>
          </a:p>
          <a:p>
            <a:endParaRPr lang="zh-CN" altLang="en-US" sz="2800" b="1" dirty="0">
              <a:solidFill>
                <a:srgbClr val="E8707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5686056" y="1654115"/>
            <a:ext cx="784855" cy="993367"/>
            <a:chOff x="5685315" y="1260706"/>
            <a:chExt cx="784753" cy="993597"/>
          </a:xfrm>
        </p:grpSpPr>
        <p:grpSp>
          <p:nvGrpSpPr>
            <p:cNvPr id="21" name="组合 20"/>
            <p:cNvGrpSpPr/>
            <p:nvPr/>
          </p:nvGrpSpPr>
          <p:grpSpPr>
            <a:xfrm>
              <a:off x="5685315" y="1260706"/>
              <a:ext cx="784753" cy="993597"/>
              <a:chOff x="4390176" y="890801"/>
              <a:chExt cx="1081244" cy="1368991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24" name="圆角矩形 23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01" name="Group 8"/>
            <p:cNvGrpSpPr>
              <a:grpSpLocks noChangeAspect="1"/>
            </p:cNvGrpSpPr>
            <p:nvPr/>
          </p:nvGrpSpPr>
          <p:grpSpPr bwMode="auto">
            <a:xfrm>
              <a:off x="5858420" y="1462384"/>
              <a:ext cx="226065" cy="247705"/>
              <a:chOff x="3437" y="2282"/>
              <a:chExt cx="679" cy="744"/>
            </a:xfrm>
            <a:solidFill>
              <a:srgbClr val="FFB850"/>
            </a:solidFill>
          </p:grpSpPr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3595" y="2282"/>
                <a:ext cx="364" cy="379"/>
              </a:xfrm>
              <a:custGeom>
                <a:avLst/>
                <a:gdLst>
                  <a:gd name="T0" fmla="*/ 50 w 152"/>
                  <a:gd name="T1" fmla="*/ 147 h 159"/>
                  <a:gd name="T2" fmla="*/ 39 w 152"/>
                  <a:gd name="T3" fmla="*/ 147 h 159"/>
                  <a:gd name="T4" fmla="*/ 76 w 152"/>
                  <a:gd name="T5" fmla="*/ 159 h 159"/>
                  <a:gd name="T6" fmla="*/ 114 w 152"/>
                  <a:gd name="T7" fmla="*/ 147 h 159"/>
                  <a:gd name="T8" fmla="*/ 103 w 152"/>
                  <a:gd name="T9" fmla="*/ 147 h 159"/>
                  <a:gd name="T10" fmla="*/ 152 w 152"/>
                  <a:gd name="T11" fmla="*/ 76 h 159"/>
                  <a:gd name="T12" fmla="*/ 76 w 152"/>
                  <a:gd name="T13" fmla="*/ 0 h 159"/>
                  <a:gd name="T14" fmla="*/ 0 w 152"/>
                  <a:gd name="T15" fmla="*/ 76 h 159"/>
                  <a:gd name="T16" fmla="*/ 50 w 152"/>
                  <a:gd name="T17" fmla="*/ 14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9">
                    <a:moveTo>
                      <a:pt x="50" y="147"/>
                    </a:moveTo>
                    <a:cubicBezTo>
                      <a:pt x="39" y="147"/>
                      <a:pt x="39" y="147"/>
                      <a:pt x="39" y="147"/>
                    </a:cubicBezTo>
                    <a:cubicBezTo>
                      <a:pt x="39" y="152"/>
                      <a:pt x="53" y="159"/>
                      <a:pt x="76" y="159"/>
                    </a:cubicBezTo>
                    <a:cubicBezTo>
                      <a:pt x="99" y="159"/>
                      <a:pt x="113" y="152"/>
                      <a:pt x="114" y="147"/>
                    </a:cubicBezTo>
                    <a:cubicBezTo>
                      <a:pt x="103" y="147"/>
                      <a:pt x="103" y="147"/>
                      <a:pt x="103" y="147"/>
                    </a:cubicBezTo>
                    <a:cubicBezTo>
                      <a:pt x="131" y="136"/>
                      <a:pt x="152" y="10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08"/>
                      <a:pt x="21" y="136"/>
                      <a:pt x="50" y="14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3437" y="2633"/>
                <a:ext cx="679" cy="393"/>
              </a:xfrm>
              <a:custGeom>
                <a:avLst/>
                <a:gdLst>
                  <a:gd name="T0" fmla="*/ 222 w 284"/>
                  <a:gd name="T1" fmla="*/ 0 h 165"/>
                  <a:gd name="T2" fmla="*/ 188 w 284"/>
                  <a:gd name="T3" fmla="*/ 0 h 165"/>
                  <a:gd name="T4" fmla="*/ 154 w 284"/>
                  <a:gd name="T5" fmla="*/ 19 h 165"/>
                  <a:gd name="T6" fmla="*/ 154 w 284"/>
                  <a:gd name="T7" fmla="*/ 134 h 165"/>
                  <a:gd name="T8" fmla="*/ 143 w 284"/>
                  <a:gd name="T9" fmla="*/ 146 h 165"/>
                  <a:gd name="T10" fmla="*/ 131 w 284"/>
                  <a:gd name="T11" fmla="*/ 134 h 165"/>
                  <a:gd name="T12" fmla="*/ 131 w 284"/>
                  <a:gd name="T13" fmla="*/ 19 h 165"/>
                  <a:gd name="T14" fmla="*/ 97 w 284"/>
                  <a:gd name="T15" fmla="*/ 0 h 165"/>
                  <a:gd name="T16" fmla="*/ 63 w 284"/>
                  <a:gd name="T17" fmla="*/ 0 h 165"/>
                  <a:gd name="T18" fmla="*/ 0 w 284"/>
                  <a:gd name="T19" fmla="*/ 86 h 165"/>
                  <a:gd name="T20" fmla="*/ 0 w 284"/>
                  <a:gd name="T21" fmla="*/ 165 h 165"/>
                  <a:gd name="T22" fmla="*/ 284 w 284"/>
                  <a:gd name="T23" fmla="*/ 165 h 165"/>
                  <a:gd name="T24" fmla="*/ 284 w 284"/>
                  <a:gd name="T25" fmla="*/ 86 h 165"/>
                  <a:gd name="T26" fmla="*/ 222 w 284"/>
                  <a:gd name="T2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65">
                    <a:moveTo>
                      <a:pt x="222" y="0"/>
                    </a:move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10"/>
                      <a:pt x="172" y="17"/>
                      <a:pt x="154" y="19"/>
                    </a:cubicBezTo>
                    <a:cubicBezTo>
                      <a:pt x="154" y="134"/>
                      <a:pt x="154" y="134"/>
                      <a:pt x="154" y="134"/>
                    </a:cubicBezTo>
                    <a:cubicBezTo>
                      <a:pt x="154" y="140"/>
                      <a:pt x="149" y="146"/>
                      <a:pt x="143" y="146"/>
                    </a:cubicBezTo>
                    <a:cubicBezTo>
                      <a:pt x="136" y="146"/>
                      <a:pt x="131" y="140"/>
                      <a:pt x="131" y="134"/>
                    </a:cubicBezTo>
                    <a:cubicBezTo>
                      <a:pt x="131" y="19"/>
                      <a:pt x="131" y="19"/>
                      <a:pt x="131" y="19"/>
                    </a:cubicBezTo>
                    <a:cubicBezTo>
                      <a:pt x="113" y="17"/>
                      <a:pt x="97" y="11"/>
                      <a:pt x="9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28" y="0"/>
                      <a:pt x="0" y="39"/>
                      <a:pt x="0" y="86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284" y="165"/>
                      <a:pt x="284" y="165"/>
                      <a:pt x="284" y="165"/>
                    </a:cubicBezTo>
                    <a:cubicBezTo>
                      <a:pt x="284" y="86"/>
                      <a:pt x="284" y="86"/>
                      <a:pt x="284" y="86"/>
                    </a:cubicBezTo>
                    <a:cubicBezTo>
                      <a:pt x="284" y="39"/>
                      <a:pt x="256" y="0"/>
                      <a:pt x="22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6970221" y="2185841"/>
            <a:ext cx="784855" cy="993367"/>
            <a:chOff x="6969313" y="1792555"/>
            <a:chExt cx="784753" cy="993597"/>
          </a:xfrm>
        </p:grpSpPr>
        <p:grpSp>
          <p:nvGrpSpPr>
            <p:cNvPr id="28" name="组合 27"/>
            <p:cNvGrpSpPr/>
            <p:nvPr/>
          </p:nvGrpSpPr>
          <p:grpSpPr>
            <a:xfrm>
              <a:off x="6969313" y="1792555"/>
              <a:ext cx="784753" cy="993597"/>
              <a:chOff x="4390176" y="890801"/>
              <a:chExt cx="1081244" cy="1368991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33" name="圆角矩形 32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31" name="圆角矩形 30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04" name="Group 13"/>
            <p:cNvGrpSpPr>
              <a:grpSpLocks noChangeAspect="1"/>
            </p:cNvGrpSpPr>
            <p:nvPr/>
          </p:nvGrpSpPr>
          <p:grpSpPr bwMode="auto">
            <a:xfrm>
              <a:off x="7132238" y="1994555"/>
              <a:ext cx="247896" cy="250823"/>
              <a:chOff x="2426" y="2781"/>
              <a:chExt cx="593" cy="600"/>
            </a:xfrm>
            <a:solidFill>
              <a:srgbClr val="01ACBE"/>
            </a:solidFill>
          </p:grpSpPr>
          <p:sp>
            <p:nvSpPr>
              <p:cNvPr id="105" name="Freeform 14"/>
              <p:cNvSpPr>
                <a:spLocks/>
              </p:cNvSpPr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7502139" y="3469541"/>
            <a:ext cx="784855" cy="993367"/>
            <a:chOff x="7501162" y="3076553"/>
            <a:chExt cx="784753" cy="993597"/>
          </a:xfrm>
        </p:grpSpPr>
        <p:grpSp>
          <p:nvGrpSpPr>
            <p:cNvPr id="35" name="组合 34"/>
            <p:cNvGrpSpPr/>
            <p:nvPr/>
          </p:nvGrpSpPr>
          <p:grpSpPr>
            <a:xfrm>
              <a:off x="7501162" y="3076553"/>
              <a:ext cx="784753" cy="993597"/>
              <a:chOff x="4390176" y="890801"/>
              <a:chExt cx="1081244" cy="1368991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38" name="圆角矩形 37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07" name="Group 18"/>
            <p:cNvGrpSpPr>
              <a:grpSpLocks noChangeAspect="1"/>
            </p:cNvGrpSpPr>
            <p:nvPr/>
          </p:nvGrpSpPr>
          <p:grpSpPr bwMode="auto">
            <a:xfrm>
              <a:off x="7662694" y="3283623"/>
              <a:ext cx="257512" cy="239954"/>
              <a:chOff x="3802" y="2858"/>
              <a:chExt cx="616" cy="574"/>
            </a:xfrm>
            <a:solidFill>
              <a:srgbClr val="E87071"/>
            </a:solidFill>
          </p:grpSpPr>
          <p:sp>
            <p:nvSpPr>
              <p:cNvPr id="108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3"/>
              <p:cNvSpPr>
                <a:spLocks/>
              </p:cNvSpPr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6970221" y="4753242"/>
            <a:ext cx="784855" cy="993367"/>
            <a:chOff x="6969313" y="4360551"/>
            <a:chExt cx="784753" cy="993597"/>
          </a:xfrm>
        </p:grpSpPr>
        <p:grpSp>
          <p:nvGrpSpPr>
            <p:cNvPr id="42" name="组合 41"/>
            <p:cNvGrpSpPr/>
            <p:nvPr/>
          </p:nvGrpSpPr>
          <p:grpSpPr>
            <a:xfrm>
              <a:off x="6969313" y="4360551"/>
              <a:ext cx="784753" cy="993597"/>
              <a:chOff x="4390176" y="890801"/>
              <a:chExt cx="1081244" cy="1368991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47" name="圆角矩形 46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椭圆 47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45" name="圆角矩形 44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3" name="Group 26"/>
            <p:cNvGrpSpPr>
              <a:grpSpLocks noChangeAspect="1"/>
            </p:cNvGrpSpPr>
            <p:nvPr/>
          </p:nvGrpSpPr>
          <p:grpSpPr bwMode="auto">
            <a:xfrm>
              <a:off x="7091432" y="4610048"/>
              <a:ext cx="333237" cy="165205"/>
              <a:chOff x="5676" y="2597"/>
              <a:chExt cx="1061" cy="526"/>
            </a:xfrm>
            <a:solidFill>
              <a:srgbClr val="00AF92"/>
            </a:solidFill>
          </p:grpSpPr>
          <p:sp>
            <p:nvSpPr>
              <p:cNvPr id="114" name="Freeform 27"/>
              <p:cNvSpPr>
                <a:spLocks/>
              </p:cNvSpPr>
              <p:nvPr/>
            </p:nvSpPr>
            <p:spPr bwMode="auto">
              <a:xfrm>
                <a:off x="5747" y="2597"/>
                <a:ext cx="181" cy="115"/>
              </a:xfrm>
              <a:custGeom>
                <a:avLst/>
                <a:gdLst>
                  <a:gd name="T0" fmla="*/ 25 w 76"/>
                  <a:gd name="T1" fmla="*/ 48 h 48"/>
                  <a:gd name="T2" fmla="*/ 64 w 76"/>
                  <a:gd name="T3" fmla="*/ 44 h 48"/>
                  <a:gd name="T4" fmla="*/ 76 w 76"/>
                  <a:gd name="T5" fmla="*/ 13 h 48"/>
                  <a:gd name="T6" fmla="*/ 39 w 76"/>
                  <a:gd name="T7" fmla="*/ 15 h 48"/>
                  <a:gd name="T8" fmla="*/ 23 w 76"/>
                  <a:gd name="T9" fmla="*/ 10 h 48"/>
                  <a:gd name="T10" fmla="*/ 7 w 76"/>
                  <a:gd name="T11" fmla="*/ 20 h 48"/>
                  <a:gd name="T12" fmla="*/ 25 w 7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48">
                    <a:moveTo>
                      <a:pt x="25" y="48"/>
                    </a:moveTo>
                    <a:cubicBezTo>
                      <a:pt x="64" y="44"/>
                      <a:pt x="64" y="44"/>
                      <a:pt x="64" y="44"/>
                    </a:cubicBezTo>
                    <a:cubicBezTo>
                      <a:pt x="66" y="36"/>
                      <a:pt x="69" y="26"/>
                      <a:pt x="76" y="13"/>
                    </a:cubicBezTo>
                    <a:cubicBezTo>
                      <a:pt x="76" y="13"/>
                      <a:pt x="70" y="0"/>
                      <a:pt x="39" y="15"/>
                    </a:cubicBezTo>
                    <a:cubicBezTo>
                      <a:pt x="39" y="15"/>
                      <a:pt x="32" y="14"/>
                      <a:pt x="23" y="10"/>
                    </a:cubicBezTo>
                    <a:cubicBezTo>
                      <a:pt x="23" y="10"/>
                      <a:pt x="0" y="4"/>
                      <a:pt x="7" y="20"/>
                    </a:cubicBezTo>
                    <a:lnTo>
                      <a:pt x="25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8"/>
              <p:cNvSpPr>
                <a:spLocks noEditPoints="1"/>
              </p:cNvSpPr>
              <p:nvPr/>
            </p:nvSpPr>
            <p:spPr bwMode="auto">
              <a:xfrm>
                <a:off x="5759" y="2613"/>
                <a:ext cx="169" cy="101"/>
              </a:xfrm>
              <a:custGeom>
                <a:avLst/>
                <a:gdLst>
                  <a:gd name="T0" fmla="*/ 20 w 71"/>
                  <a:gd name="T1" fmla="*/ 42 h 42"/>
                  <a:gd name="T2" fmla="*/ 2 w 71"/>
                  <a:gd name="T3" fmla="*/ 13 h 42"/>
                  <a:gd name="T4" fmla="*/ 1 w 71"/>
                  <a:gd name="T5" fmla="*/ 4 h 42"/>
                  <a:gd name="T6" fmla="*/ 10 w 71"/>
                  <a:gd name="T7" fmla="*/ 1 h 42"/>
                  <a:gd name="T8" fmla="*/ 18 w 71"/>
                  <a:gd name="T9" fmla="*/ 2 h 42"/>
                  <a:gd name="T10" fmla="*/ 18 w 71"/>
                  <a:gd name="T11" fmla="*/ 2 h 42"/>
                  <a:gd name="T12" fmla="*/ 34 w 71"/>
                  <a:gd name="T13" fmla="*/ 8 h 42"/>
                  <a:gd name="T14" fmla="*/ 59 w 71"/>
                  <a:gd name="T15" fmla="*/ 0 h 42"/>
                  <a:gd name="T16" fmla="*/ 71 w 71"/>
                  <a:gd name="T17" fmla="*/ 6 h 42"/>
                  <a:gd name="T18" fmla="*/ 71 w 71"/>
                  <a:gd name="T19" fmla="*/ 6 h 42"/>
                  <a:gd name="T20" fmla="*/ 71 w 71"/>
                  <a:gd name="T21" fmla="*/ 6 h 42"/>
                  <a:gd name="T22" fmla="*/ 60 w 71"/>
                  <a:gd name="T23" fmla="*/ 37 h 42"/>
                  <a:gd name="T24" fmla="*/ 60 w 71"/>
                  <a:gd name="T25" fmla="*/ 37 h 42"/>
                  <a:gd name="T26" fmla="*/ 20 w 71"/>
                  <a:gd name="T27" fmla="*/ 42 h 42"/>
                  <a:gd name="T28" fmla="*/ 10 w 71"/>
                  <a:gd name="T29" fmla="*/ 2 h 42"/>
                  <a:gd name="T30" fmla="*/ 2 w 71"/>
                  <a:gd name="T31" fmla="*/ 5 h 42"/>
                  <a:gd name="T32" fmla="*/ 3 w 71"/>
                  <a:gd name="T33" fmla="*/ 13 h 42"/>
                  <a:gd name="T34" fmla="*/ 20 w 71"/>
                  <a:gd name="T35" fmla="*/ 40 h 42"/>
                  <a:gd name="T36" fmla="*/ 59 w 71"/>
                  <a:gd name="T37" fmla="*/ 36 h 42"/>
                  <a:gd name="T38" fmla="*/ 70 w 71"/>
                  <a:gd name="T39" fmla="*/ 6 h 42"/>
                  <a:gd name="T40" fmla="*/ 59 w 71"/>
                  <a:gd name="T41" fmla="*/ 1 h 42"/>
                  <a:gd name="T42" fmla="*/ 34 w 71"/>
                  <a:gd name="T43" fmla="*/ 9 h 42"/>
                  <a:gd name="T44" fmla="*/ 34 w 71"/>
                  <a:gd name="T45" fmla="*/ 9 h 42"/>
                  <a:gd name="T46" fmla="*/ 34 w 71"/>
                  <a:gd name="T47" fmla="*/ 9 h 42"/>
                  <a:gd name="T48" fmla="*/ 18 w 71"/>
                  <a:gd name="T49" fmla="*/ 3 h 42"/>
                  <a:gd name="T50" fmla="*/ 10 w 71"/>
                  <a:gd name="T51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1" h="42">
                    <a:moveTo>
                      <a:pt x="20" y="42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0" y="9"/>
                      <a:pt x="0" y="6"/>
                      <a:pt x="1" y="4"/>
                    </a:cubicBezTo>
                    <a:cubicBezTo>
                      <a:pt x="3" y="2"/>
                      <a:pt x="6" y="1"/>
                      <a:pt x="10" y="1"/>
                    </a:cubicBezTo>
                    <a:cubicBezTo>
                      <a:pt x="14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26" y="6"/>
                      <a:pt x="33" y="7"/>
                      <a:pt x="34" y="8"/>
                    </a:cubicBezTo>
                    <a:cubicBezTo>
                      <a:pt x="44" y="3"/>
                      <a:pt x="52" y="0"/>
                      <a:pt x="59" y="0"/>
                    </a:cubicBezTo>
                    <a:cubicBezTo>
                      <a:pt x="69" y="0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66" y="17"/>
                      <a:pt x="62" y="28"/>
                      <a:pt x="60" y="37"/>
                    </a:cubicBezTo>
                    <a:cubicBezTo>
                      <a:pt x="60" y="37"/>
                      <a:pt x="60" y="37"/>
                      <a:pt x="60" y="37"/>
                    </a:cubicBezTo>
                    <a:lnTo>
                      <a:pt x="20" y="42"/>
                    </a:lnTo>
                    <a:close/>
                    <a:moveTo>
                      <a:pt x="10" y="2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1" y="7"/>
                      <a:pt x="1" y="9"/>
                      <a:pt x="3" y="13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1" y="27"/>
                      <a:pt x="64" y="17"/>
                      <a:pt x="70" y="6"/>
                    </a:cubicBezTo>
                    <a:cubicBezTo>
                      <a:pt x="70" y="5"/>
                      <a:pt x="67" y="1"/>
                      <a:pt x="59" y="1"/>
                    </a:cubicBezTo>
                    <a:cubicBezTo>
                      <a:pt x="52" y="1"/>
                      <a:pt x="44" y="4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27" y="8"/>
                      <a:pt x="18" y="3"/>
                    </a:cubicBezTo>
                    <a:cubicBezTo>
                      <a:pt x="17" y="3"/>
                      <a:pt x="14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9"/>
              <p:cNvSpPr>
                <a:spLocks/>
              </p:cNvSpPr>
              <p:nvPr/>
            </p:nvSpPr>
            <p:spPr bwMode="auto">
              <a:xfrm>
                <a:off x="5795" y="2709"/>
                <a:ext cx="119" cy="43"/>
              </a:xfrm>
              <a:custGeom>
                <a:avLst/>
                <a:gdLst>
                  <a:gd name="T0" fmla="*/ 41 w 50"/>
                  <a:gd name="T1" fmla="*/ 0 h 18"/>
                  <a:gd name="T2" fmla="*/ 7 w 50"/>
                  <a:gd name="T3" fmla="*/ 4 h 18"/>
                  <a:gd name="T4" fmla="*/ 1 w 50"/>
                  <a:gd name="T5" fmla="*/ 12 h 18"/>
                  <a:gd name="T6" fmla="*/ 8 w 50"/>
                  <a:gd name="T7" fmla="*/ 17 h 18"/>
                  <a:gd name="T8" fmla="*/ 43 w 50"/>
                  <a:gd name="T9" fmla="*/ 14 h 18"/>
                  <a:gd name="T10" fmla="*/ 49 w 50"/>
                  <a:gd name="T11" fmla="*/ 6 h 18"/>
                  <a:gd name="T12" fmla="*/ 41 w 5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8">
                    <a:moveTo>
                      <a:pt x="41" y="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3" y="5"/>
                      <a:pt x="0" y="8"/>
                      <a:pt x="1" y="12"/>
                    </a:cubicBezTo>
                    <a:cubicBezTo>
                      <a:pt x="1" y="15"/>
                      <a:pt x="5" y="18"/>
                      <a:pt x="8" y="17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7" y="13"/>
                      <a:pt x="50" y="10"/>
                      <a:pt x="49" y="6"/>
                    </a:cubicBezTo>
                    <a:cubicBezTo>
                      <a:pt x="49" y="3"/>
                      <a:pt x="45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30"/>
              <p:cNvSpPr>
                <a:spLocks noEditPoints="1"/>
              </p:cNvSpPr>
              <p:nvPr/>
            </p:nvSpPr>
            <p:spPr bwMode="auto">
              <a:xfrm>
                <a:off x="5795" y="2707"/>
                <a:ext cx="119" cy="45"/>
              </a:xfrm>
              <a:custGeom>
                <a:avLst/>
                <a:gdLst>
                  <a:gd name="T0" fmla="*/ 8 w 50"/>
                  <a:gd name="T1" fmla="*/ 19 h 19"/>
                  <a:gd name="T2" fmla="*/ 0 w 50"/>
                  <a:gd name="T3" fmla="*/ 13 h 19"/>
                  <a:gd name="T4" fmla="*/ 2 w 50"/>
                  <a:gd name="T5" fmla="*/ 7 h 19"/>
                  <a:gd name="T6" fmla="*/ 7 w 50"/>
                  <a:gd name="T7" fmla="*/ 5 h 19"/>
                  <a:gd name="T8" fmla="*/ 41 w 50"/>
                  <a:gd name="T9" fmla="*/ 1 h 19"/>
                  <a:gd name="T10" fmla="*/ 50 w 50"/>
                  <a:gd name="T11" fmla="*/ 7 h 19"/>
                  <a:gd name="T12" fmla="*/ 48 w 50"/>
                  <a:gd name="T13" fmla="*/ 12 h 19"/>
                  <a:gd name="T14" fmla="*/ 43 w 50"/>
                  <a:gd name="T15" fmla="*/ 15 h 19"/>
                  <a:gd name="T16" fmla="*/ 9 w 50"/>
                  <a:gd name="T17" fmla="*/ 19 h 19"/>
                  <a:gd name="T18" fmla="*/ 8 w 50"/>
                  <a:gd name="T19" fmla="*/ 19 h 19"/>
                  <a:gd name="T20" fmla="*/ 42 w 50"/>
                  <a:gd name="T21" fmla="*/ 2 h 19"/>
                  <a:gd name="T22" fmla="*/ 41 w 50"/>
                  <a:gd name="T23" fmla="*/ 2 h 19"/>
                  <a:gd name="T24" fmla="*/ 7 w 50"/>
                  <a:gd name="T25" fmla="*/ 6 h 19"/>
                  <a:gd name="T26" fmla="*/ 3 w 50"/>
                  <a:gd name="T27" fmla="*/ 8 h 19"/>
                  <a:gd name="T28" fmla="*/ 1 w 50"/>
                  <a:gd name="T29" fmla="*/ 12 h 19"/>
                  <a:gd name="T30" fmla="*/ 8 w 50"/>
                  <a:gd name="T31" fmla="*/ 18 h 19"/>
                  <a:gd name="T32" fmla="*/ 43 w 50"/>
                  <a:gd name="T33" fmla="*/ 14 h 19"/>
                  <a:gd name="T34" fmla="*/ 47 w 50"/>
                  <a:gd name="T35" fmla="*/ 12 h 19"/>
                  <a:gd name="T36" fmla="*/ 49 w 50"/>
                  <a:gd name="T37" fmla="*/ 7 h 19"/>
                  <a:gd name="T38" fmla="*/ 42 w 50"/>
                  <a:gd name="T3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19">
                    <a:moveTo>
                      <a:pt x="8" y="19"/>
                    </a:moveTo>
                    <a:cubicBezTo>
                      <a:pt x="4" y="19"/>
                      <a:pt x="0" y="16"/>
                      <a:pt x="0" y="13"/>
                    </a:cubicBezTo>
                    <a:cubicBezTo>
                      <a:pt x="0" y="11"/>
                      <a:pt x="0" y="9"/>
                      <a:pt x="2" y="7"/>
                    </a:cubicBezTo>
                    <a:cubicBezTo>
                      <a:pt x="3" y="6"/>
                      <a:pt x="5" y="5"/>
                      <a:pt x="7" y="5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5" y="0"/>
                      <a:pt x="49" y="3"/>
                      <a:pt x="50" y="7"/>
                    </a:cubicBezTo>
                    <a:cubicBezTo>
                      <a:pt x="50" y="9"/>
                      <a:pt x="49" y="11"/>
                      <a:pt x="48" y="12"/>
                    </a:cubicBezTo>
                    <a:cubicBezTo>
                      <a:pt x="47" y="14"/>
                      <a:pt x="45" y="15"/>
                      <a:pt x="43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lose/>
                    <a:moveTo>
                      <a:pt x="42" y="2"/>
                    </a:moveTo>
                    <a:cubicBezTo>
                      <a:pt x="42" y="2"/>
                      <a:pt x="42" y="2"/>
                      <a:pt x="41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1" y="9"/>
                      <a:pt x="1" y="11"/>
                      <a:pt x="1" y="12"/>
                    </a:cubicBezTo>
                    <a:cubicBezTo>
                      <a:pt x="2" y="16"/>
                      <a:pt x="5" y="18"/>
                      <a:pt x="8" y="18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5" y="14"/>
                      <a:pt x="46" y="13"/>
                      <a:pt x="47" y="12"/>
                    </a:cubicBezTo>
                    <a:cubicBezTo>
                      <a:pt x="48" y="10"/>
                      <a:pt x="49" y="9"/>
                      <a:pt x="49" y="7"/>
                    </a:cubicBezTo>
                    <a:cubicBezTo>
                      <a:pt x="48" y="4"/>
                      <a:pt x="45" y="2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31"/>
              <p:cNvSpPr>
                <a:spLocks noEditPoints="1"/>
              </p:cNvSpPr>
              <p:nvPr/>
            </p:nvSpPr>
            <p:spPr bwMode="auto">
              <a:xfrm>
                <a:off x="5676" y="2752"/>
                <a:ext cx="424" cy="371"/>
              </a:xfrm>
              <a:custGeom>
                <a:avLst/>
                <a:gdLst>
                  <a:gd name="T0" fmla="*/ 153 w 178"/>
                  <a:gd name="T1" fmla="*/ 137 h 155"/>
                  <a:gd name="T2" fmla="*/ 157 w 178"/>
                  <a:gd name="T3" fmla="*/ 137 h 155"/>
                  <a:gd name="T4" fmla="*/ 165 w 178"/>
                  <a:gd name="T5" fmla="*/ 138 h 155"/>
                  <a:gd name="T6" fmla="*/ 168 w 178"/>
                  <a:gd name="T7" fmla="*/ 139 h 155"/>
                  <a:gd name="T8" fmla="*/ 176 w 178"/>
                  <a:gd name="T9" fmla="*/ 135 h 155"/>
                  <a:gd name="T10" fmla="*/ 172 w 178"/>
                  <a:gd name="T11" fmla="*/ 128 h 155"/>
                  <a:gd name="T12" fmla="*/ 166 w 178"/>
                  <a:gd name="T13" fmla="*/ 105 h 155"/>
                  <a:gd name="T14" fmla="*/ 134 w 178"/>
                  <a:gd name="T15" fmla="*/ 34 h 155"/>
                  <a:gd name="T16" fmla="*/ 95 w 178"/>
                  <a:gd name="T17" fmla="*/ 2 h 155"/>
                  <a:gd name="T18" fmla="*/ 94 w 178"/>
                  <a:gd name="T19" fmla="*/ 0 h 155"/>
                  <a:gd name="T20" fmla="*/ 58 w 178"/>
                  <a:gd name="T21" fmla="*/ 4 h 155"/>
                  <a:gd name="T22" fmla="*/ 35 w 178"/>
                  <a:gd name="T23" fmla="*/ 37 h 155"/>
                  <a:gd name="T24" fmla="*/ 21 w 178"/>
                  <a:gd name="T25" fmla="*/ 133 h 155"/>
                  <a:gd name="T26" fmla="*/ 15 w 178"/>
                  <a:gd name="T27" fmla="*/ 148 h 155"/>
                  <a:gd name="T28" fmla="*/ 15 w 178"/>
                  <a:gd name="T29" fmla="*/ 153 h 155"/>
                  <a:gd name="T30" fmla="*/ 24 w 178"/>
                  <a:gd name="T31" fmla="*/ 153 h 155"/>
                  <a:gd name="T32" fmla="*/ 36 w 178"/>
                  <a:gd name="T33" fmla="*/ 150 h 155"/>
                  <a:gd name="T34" fmla="*/ 36 w 178"/>
                  <a:gd name="T35" fmla="*/ 150 h 155"/>
                  <a:gd name="T36" fmla="*/ 36 w 178"/>
                  <a:gd name="T37" fmla="*/ 150 h 155"/>
                  <a:gd name="T38" fmla="*/ 68 w 178"/>
                  <a:gd name="T39" fmla="*/ 153 h 155"/>
                  <a:gd name="T40" fmla="*/ 153 w 178"/>
                  <a:gd name="T41" fmla="*/ 137 h 155"/>
                  <a:gd name="T42" fmla="*/ 67 w 178"/>
                  <a:gd name="T43" fmla="*/ 57 h 155"/>
                  <a:gd name="T44" fmla="*/ 81 w 178"/>
                  <a:gd name="T45" fmla="*/ 50 h 155"/>
                  <a:gd name="T46" fmla="*/ 80 w 178"/>
                  <a:gd name="T47" fmla="*/ 42 h 155"/>
                  <a:gd name="T48" fmla="*/ 86 w 178"/>
                  <a:gd name="T49" fmla="*/ 41 h 155"/>
                  <a:gd name="T50" fmla="*/ 88 w 178"/>
                  <a:gd name="T51" fmla="*/ 49 h 155"/>
                  <a:gd name="T52" fmla="*/ 102 w 178"/>
                  <a:gd name="T53" fmla="*/ 50 h 155"/>
                  <a:gd name="T54" fmla="*/ 100 w 178"/>
                  <a:gd name="T55" fmla="*/ 55 h 155"/>
                  <a:gd name="T56" fmla="*/ 75 w 178"/>
                  <a:gd name="T57" fmla="*/ 62 h 155"/>
                  <a:gd name="T58" fmla="*/ 92 w 178"/>
                  <a:gd name="T59" fmla="*/ 70 h 155"/>
                  <a:gd name="T60" fmla="*/ 106 w 178"/>
                  <a:gd name="T61" fmla="*/ 92 h 155"/>
                  <a:gd name="T62" fmla="*/ 93 w 178"/>
                  <a:gd name="T63" fmla="*/ 98 h 155"/>
                  <a:gd name="T64" fmla="*/ 94 w 178"/>
                  <a:gd name="T65" fmla="*/ 106 h 155"/>
                  <a:gd name="T66" fmla="*/ 87 w 178"/>
                  <a:gd name="T67" fmla="*/ 107 h 155"/>
                  <a:gd name="T68" fmla="*/ 86 w 178"/>
                  <a:gd name="T69" fmla="*/ 99 h 155"/>
                  <a:gd name="T70" fmla="*/ 69 w 178"/>
                  <a:gd name="T71" fmla="*/ 97 h 155"/>
                  <a:gd name="T72" fmla="*/ 70 w 178"/>
                  <a:gd name="T73" fmla="*/ 92 h 155"/>
                  <a:gd name="T74" fmla="*/ 97 w 178"/>
                  <a:gd name="T75" fmla="*/ 90 h 155"/>
                  <a:gd name="T76" fmla="*/ 93 w 178"/>
                  <a:gd name="T77" fmla="*/ 78 h 155"/>
                  <a:gd name="T78" fmla="*/ 78 w 178"/>
                  <a:gd name="T79" fmla="*/ 74 h 155"/>
                  <a:gd name="T80" fmla="*/ 67 w 178"/>
                  <a:gd name="T81" fmla="*/ 5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8" h="155">
                    <a:moveTo>
                      <a:pt x="153" y="137"/>
                    </a:moveTo>
                    <a:cubicBezTo>
                      <a:pt x="153" y="137"/>
                      <a:pt x="154" y="137"/>
                      <a:pt x="157" y="137"/>
                    </a:cubicBezTo>
                    <a:cubicBezTo>
                      <a:pt x="160" y="137"/>
                      <a:pt x="162" y="137"/>
                      <a:pt x="165" y="138"/>
                    </a:cubicBezTo>
                    <a:cubicBezTo>
                      <a:pt x="165" y="138"/>
                      <a:pt x="166" y="139"/>
                      <a:pt x="168" y="139"/>
                    </a:cubicBezTo>
                    <a:cubicBezTo>
                      <a:pt x="172" y="139"/>
                      <a:pt x="174" y="137"/>
                      <a:pt x="176" y="135"/>
                    </a:cubicBezTo>
                    <a:cubicBezTo>
                      <a:pt x="176" y="135"/>
                      <a:pt x="178" y="132"/>
                      <a:pt x="172" y="128"/>
                    </a:cubicBezTo>
                    <a:cubicBezTo>
                      <a:pt x="172" y="128"/>
                      <a:pt x="162" y="123"/>
                      <a:pt x="166" y="105"/>
                    </a:cubicBezTo>
                    <a:cubicBezTo>
                      <a:pt x="166" y="105"/>
                      <a:pt x="171" y="57"/>
                      <a:pt x="134" y="34"/>
                    </a:cubicBezTo>
                    <a:cubicBezTo>
                      <a:pt x="133" y="33"/>
                      <a:pt x="96" y="10"/>
                      <a:pt x="95" y="2"/>
                    </a:cubicBezTo>
                    <a:cubicBezTo>
                      <a:pt x="95" y="2"/>
                      <a:pt x="95" y="1"/>
                      <a:pt x="94" y="0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4" y="12"/>
                      <a:pt x="46" y="24"/>
                      <a:pt x="35" y="37"/>
                    </a:cubicBezTo>
                    <a:cubicBezTo>
                      <a:pt x="35" y="37"/>
                      <a:pt x="0" y="78"/>
                      <a:pt x="21" y="133"/>
                    </a:cubicBezTo>
                    <a:cubicBezTo>
                      <a:pt x="21" y="134"/>
                      <a:pt x="22" y="137"/>
                      <a:pt x="15" y="148"/>
                    </a:cubicBezTo>
                    <a:cubicBezTo>
                      <a:pt x="15" y="148"/>
                      <a:pt x="14" y="151"/>
                      <a:pt x="15" y="153"/>
                    </a:cubicBezTo>
                    <a:cubicBezTo>
                      <a:pt x="16" y="155"/>
                      <a:pt x="19" y="155"/>
                      <a:pt x="24" y="153"/>
                    </a:cubicBezTo>
                    <a:cubicBezTo>
                      <a:pt x="24" y="153"/>
                      <a:pt x="28" y="151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49" y="153"/>
                      <a:pt x="68" y="153"/>
                    </a:cubicBezTo>
                    <a:cubicBezTo>
                      <a:pt x="88" y="153"/>
                      <a:pt x="119" y="150"/>
                      <a:pt x="153" y="137"/>
                    </a:cubicBezTo>
                    <a:close/>
                    <a:moveTo>
                      <a:pt x="67" y="57"/>
                    </a:moveTo>
                    <a:cubicBezTo>
                      <a:pt x="67" y="57"/>
                      <a:pt x="69" y="52"/>
                      <a:pt x="81" y="5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88" y="49"/>
                      <a:pt x="96" y="48"/>
                      <a:pt x="102" y="50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0" y="55"/>
                      <a:pt x="78" y="52"/>
                      <a:pt x="75" y="62"/>
                    </a:cubicBezTo>
                    <a:cubicBezTo>
                      <a:pt x="75" y="62"/>
                      <a:pt x="73" y="69"/>
                      <a:pt x="92" y="70"/>
                    </a:cubicBezTo>
                    <a:cubicBezTo>
                      <a:pt x="92" y="70"/>
                      <a:pt x="119" y="73"/>
                      <a:pt x="106" y="92"/>
                    </a:cubicBezTo>
                    <a:cubicBezTo>
                      <a:pt x="106" y="92"/>
                      <a:pt x="102" y="97"/>
                      <a:pt x="93" y="98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99"/>
                      <a:pt x="75" y="100"/>
                      <a:pt x="69" y="97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0" y="92"/>
                      <a:pt x="84" y="98"/>
                      <a:pt x="97" y="90"/>
                    </a:cubicBezTo>
                    <a:cubicBezTo>
                      <a:pt x="97" y="90"/>
                      <a:pt x="108" y="82"/>
                      <a:pt x="93" y="78"/>
                    </a:cubicBezTo>
                    <a:cubicBezTo>
                      <a:pt x="93" y="78"/>
                      <a:pt x="85" y="76"/>
                      <a:pt x="78" y="74"/>
                    </a:cubicBezTo>
                    <a:cubicBezTo>
                      <a:pt x="78" y="74"/>
                      <a:pt x="60" y="70"/>
                      <a:pt x="67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32"/>
              <p:cNvSpPr>
                <a:spLocks/>
              </p:cNvSpPr>
              <p:nvPr/>
            </p:nvSpPr>
            <p:spPr bwMode="auto">
              <a:xfrm>
                <a:off x="6433" y="2606"/>
                <a:ext cx="176" cy="108"/>
              </a:xfrm>
              <a:custGeom>
                <a:avLst/>
                <a:gdLst>
                  <a:gd name="T0" fmla="*/ 21 w 74"/>
                  <a:gd name="T1" fmla="*/ 45 h 45"/>
                  <a:gd name="T2" fmla="*/ 60 w 74"/>
                  <a:gd name="T3" fmla="*/ 44 h 45"/>
                  <a:gd name="T4" fmla="*/ 74 w 74"/>
                  <a:gd name="T5" fmla="*/ 15 h 45"/>
                  <a:gd name="T6" fmla="*/ 38 w 74"/>
                  <a:gd name="T7" fmla="*/ 14 h 45"/>
                  <a:gd name="T8" fmla="*/ 23 w 74"/>
                  <a:gd name="T9" fmla="*/ 8 h 45"/>
                  <a:gd name="T10" fmla="*/ 6 w 74"/>
                  <a:gd name="T11" fmla="*/ 17 h 45"/>
                  <a:gd name="T12" fmla="*/ 21 w 7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5">
                    <a:moveTo>
                      <a:pt x="21" y="45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2" y="37"/>
                      <a:pt x="66" y="27"/>
                      <a:pt x="74" y="15"/>
                    </a:cubicBezTo>
                    <a:cubicBezTo>
                      <a:pt x="74" y="15"/>
                      <a:pt x="69" y="2"/>
                      <a:pt x="38" y="14"/>
                    </a:cubicBezTo>
                    <a:cubicBezTo>
                      <a:pt x="38" y="14"/>
                      <a:pt x="31" y="13"/>
                      <a:pt x="23" y="8"/>
                    </a:cubicBezTo>
                    <a:cubicBezTo>
                      <a:pt x="23" y="8"/>
                      <a:pt x="0" y="0"/>
                      <a:pt x="6" y="17"/>
                    </a:cubicBezTo>
                    <a:lnTo>
                      <a:pt x="21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33"/>
              <p:cNvSpPr>
                <a:spLocks noEditPoints="1"/>
              </p:cNvSpPr>
              <p:nvPr/>
            </p:nvSpPr>
            <p:spPr bwMode="auto">
              <a:xfrm>
                <a:off x="6442" y="2621"/>
                <a:ext cx="167" cy="95"/>
              </a:xfrm>
              <a:custGeom>
                <a:avLst/>
                <a:gdLst>
                  <a:gd name="T0" fmla="*/ 17 w 70"/>
                  <a:gd name="T1" fmla="*/ 40 h 40"/>
                  <a:gd name="T2" fmla="*/ 2 w 70"/>
                  <a:gd name="T3" fmla="*/ 11 h 40"/>
                  <a:gd name="T4" fmla="*/ 2 w 70"/>
                  <a:gd name="T5" fmla="*/ 2 h 40"/>
                  <a:gd name="T6" fmla="*/ 9 w 70"/>
                  <a:gd name="T7" fmla="*/ 0 h 40"/>
                  <a:gd name="T8" fmla="*/ 19 w 70"/>
                  <a:gd name="T9" fmla="*/ 1 h 40"/>
                  <a:gd name="T10" fmla="*/ 19 w 70"/>
                  <a:gd name="T11" fmla="*/ 1 h 40"/>
                  <a:gd name="T12" fmla="*/ 34 w 70"/>
                  <a:gd name="T13" fmla="*/ 8 h 40"/>
                  <a:gd name="T14" fmla="*/ 56 w 70"/>
                  <a:gd name="T15" fmla="*/ 2 h 40"/>
                  <a:gd name="T16" fmla="*/ 70 w 70"/>
                  <a:gd name="T17" fmla="*/ 9 h 40"/>
                  <a:gd name="T18" fmla="*/ 70 w 70"/>
                  <a:gd name="T19" fmla="*/ 9 h 40"/>
                  <a:gd name="T20" fmla="*/ 70 w 70"/>
                  <a:gd name="T21" fmla="*/ 10 h 40"/>
                  <a:gd name="T22" fmla="*/ 56 w 70"/>
                  <a:gd name="T23" fmla="*/ 39 h 40"/>
                  <a:gd name="T24" fmla="*/ 56 w 70"/>
                  <a:gd name="T25" fmla="*/ 39 h 40"/>
                  <a:gd name="T26" fmla="*/ 17 w 70"/>
                  <a:gd name="T27" fmla="*/ 40 h 40"/>
                  <a:gd name="T28" fmla="*/ 9 w 70"/>
                  <a:gd name="T29" fmla="*/ 1 h 40"/>
                  <a:gd name="T30" fmla="*/ 3 w 70"/>
                  <a:gd name="T31" fmla="*/ 3 h 40"/>
                  <a:gd name="T32" fmla="*/ 3 w 70"/>
                  <a:gd name="T33" fmla="*/ 11 h 40"/>
                  <a:gd name="T34" fmla="*/ 17 w 70"/>
                  <a:gd name="T35" fmla="*/ 39 h 40"/>
                  <a:gd name="T36" fmla="*/ 55 w 70"/>
                  <a:gd name="T37" fmla="*/ 38 h 40"/>
                  <a:gd name="T38" fmla="*/ 69 w 70"/>
                  <a:gd name="T39" fmla="*/ 9 h 40"/>
                  <a:gd name="T40" fmla="*/ 56 w 70"/>
                  <a:gd name="T41" fmla="*/ 4 h 40"/>
                  <a:gd name="T42" fmla="*/ 34 w 70"/>
                  <a:gd name="T43" fmla="*/ 9 h 40"/>
                  <a:gd name="T44" fmla="*/ 34 w 70"/>
                  <a:gd name="T45" fmla="*/ 9 h 40"/>
                  <a:gd name="T46" fmla="*/ 34 w 70"/>
                  <a:gd name="T47" fmla="*/ 9 h 40"/>
                  <a:gd name="T48" fmla="*/ 18 w 70"/>
                  <a:gd name="T49" fmla="*/ 2 h 40"/>
                  <a:gd name="T50" fmla="*/ 9 w 70"/>
                  <a:gd name="T51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0" h="40">
                    <a:moveTo>
                      <a:pt x="17" y="40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3" y="0"/>
                      <a:pt x="5" y="0"/>
                      <a:pt x="9" y="0"/>
                    </a:cubicBezTo>
                    <a:cubicBezTo>
                      <a:pt x="14" y="0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6" y="6"/>
                      <a:pt x="33" y="8"/>
                      <a:pt x="34" y="8"/>
                    </a:cubicBezTo>
                    <a:cubicBezTo>
                      <a:pt x="43" y="4"/>
                      <a:pt x="50" y="2"/>
                      <a:pt x="56" y="2"/>
                    </a:cubicBezTo>
                    <a:cubicBezTo>
                      <a:pt x="68" y="2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4" y="20"/>
                      <a:pt x="59" y="30"/>
                      <a:pt x="56" y="39"/>
                    </a:cubicBezTo>
                    <a:cubicBezTo>
                      <a:pt x="56" y="39"/>
                      <a:pt x="56" y="39"/>
                      <a:pt x="56" y="39"/>
                    </a:cubicBezTo>
                    <a:lnTo>
                      <a:pt x="17" y="40"/>
                    </a:lnTo>
                    <a:close/>
                    <a:moveTo>
                      <a:pt x="9" y="1"/>
                    </a:moveTo>
                    <a:cubicBezTo>
                      <a:pt x="6" y="1"/>
                      <a:pt x="4" y="1"/>
                      <a:pt x="3" y="3"/>
                    </a:cubicBezTo>
                    <a:cubicBezTo>
                      <a:pt x="1" y="4"/>
                      <a:pt x="1" y="7"/>
                      <a:pt x="3" y="11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8" y="29"/>
                      <a:pt x="63" y="19"/>
                      <a:pt x="69" y="9"/>
                    </a:cubicBezTo>
                    <a:cubicBezTo>
                      <a:pt x="69" y="8"/>
                      <a:pt x="66" y="4"/>
                      <a:pt x="56" y="4"/>
                    </a:cubicBezTo>
                    <a:cubicBezTo>
                      <a:pt x="50" y="4"/>
                      <a:pt x="43" y="5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27" y="8"/>
                      <a:pt x="18" y="2"/>
                    </a:cubicBezTo>
                    <a:cubicBezTo>
                      <a:pt x="18" y="2"/>
                      <a:pt x="13" y="1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34"/>
              <p:cNvSpPr>
                <a:spLocks/>
              </p:cNvSpPr>
              <p:nvPr/>
            </p:nvSpPr>
            <p:spPr bwMode="auto">
              <a:xfrm>
                <a:off x="6471" y="2721"/>
                <a:ext cx="114" cy="34"/>
              </a:xfrm>
              <a:custGeom>
                <a:avLst/>
                <a:gdLst>
                  <a:gd name="T0" fmla="*/ 40 w 48"/>
                  <a:gd name="T1" fmla="*/ 0 h 14"/>
                  <a:gd name="T2" fmla="*/ 6 w 48"/>
                  <a:gd name="T3" fmla="*/ 1 h 14"/>
                  <a:gd name="T4" fmla="*/ 0 w 48"/>
                  <a:gd name="T5" fmla="*/ 7 h 14"/>
                  <a:gd name="T6" fmla="*/ 7 w 48"/>
                  <a:gd name="T7" fmla="*/ 14 h 14"/>
                  <a:gd name="T8" fmla="*/ 41 w 48"/>
                  <a:gd name="T9" fmla="*/ 13 h 14"/>
                  <a:gd name="T10" fmla="*/ 48 w 48"/>
                  <a:gd name="T11" fmla="*/ 6 h 14"/>
                  <a:gd name="T12" fmla="*/ 40 w 48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4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5" y="12"/>
                      <a:pt x="48" y="10"/>
                      <a:pt x="48" y="6"/>
                    </a:cubicBezTo>
                    <a:cubicBezTo>
                      <a:pt x="47" y="2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35"/>
              <p:cNvSpPr>
                <a:spLocks noEditPoints="1"/>
              </p:cNvSpPr>
              <p:nvPr/>
            </p:nvSpPr>
            <p:spPr bwMode="auto">
              <a:xfrm>
                <a:off x="6468" y="2719"/>
                <a:ext cx="117" cy="36"/>
              </a:xfrm>
              <a:custGeom>
                <a:avLst/>
                <a:gdLst>
                  <a:gd name="T0" fmla="*/ 8 w 49"/>
                  <a:gd name="T1" fmla="*/ 15 h 15"/>
                  <a:gd name="T2" fmla="*/ 0 w 49"/>
                  <a:gd name="T3" fmla="*/ 8 h 15"/>
                  <a:gd name="T4" fmla="*/ 2 w 49"/>
                  <a:gd name="T5" fmla="*/ 3 h 15"/>
                  <a:gd name="T6" fmla="*/ 7 w 49"/>
                  <a:gd name="T7" fmla="*/ 1 h 15"/>
                  <a:gd name="T8" fmla="*/ 42 w 49"/>
                  <a:gd name="T9" fmla="*/ 0 h 15"/>
                  <a:gd name="T10" fmla="*/ 49 w 49"/>
                  <a:gd name="T11" fmla="*/ 7 h 15"/>
                  <a:gd name="T12" fmla="*/ 42 w 49"/>
                  <a:gd name="T13" fmla="*/ 14 h 15"/>
                  <a:gd name="T14" fmla="*/ 8 w 49"/>
                  <a:gd name="T15" fmla="*/ 15 h 15"/>
                  <a:gd name="T16" fmla="*/ 42 w 49"/>
                  <a:gd name="T17" fmla="*/ 1 h 15"/>
                  <a:gd name="T18" fmla="*/ 41 w 49"/>
                  <a:gd name="T19" fmla="*/ 1 h 15"/>
                  <a:gd name="T20" fmla="*/ 7 w 49"/>
                  <a:gd name="T21" fmla="*/ 2 h 15"/>
                  <a:gd name="T22" fmla="*/ 3 w 49"/>
                  <a:gd name="T23" fmla="*/ 4 h 15"/>
                  <a:gd name="T24" fmla="*/ 1 w 49"/>
                  <a:gd name="T25" fmla="*/ 8 h 15"/>
                  <a:gd name="T26" fmla="*/ 8 w 49"/>
                  <a:gd name="T27" fmla="*/ 14 h 15"/>
                  <a:gd name="T28" fmla="*/ 8 w 49"/>
                  <a:gd name="T29" fmla="*/ 14 h 15"/>
                  <a:gd name="T30" fmla="*/ 42 w 49"/>
                  <a:gd name="T31" fmla="*/ 13 h 15"/>
                  <a:gd name="T32" fmla="*/ 48 w 49"/>
                  <a:gd name="T33" fmla="*/ 7 h 15"/>
                  <a:gd name="T34" fmla="*/ 42 w 49"/>
                  <a:gd name="T3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15">
                    <a:moveTo>
                      <a:pt x="8" y="15"/>
                    </a:moveTo>
                    <a:cubicBezTo>
                      <a:pt x="4" y="15"/>
                      <a:pt x="0" y="12"/>
                      <a:pt x="0" y="8"/>
                    </a:cubicBezTo>
                    <a:cubicBezTo>
                      <a:pt x="0" y="6"/>
                      <a:pt x="1" y="5"/>
                      <a:pt x="2" y="3"/>
                    </a:cubicBezTo>
                    <a:cubicBezTo>
                      <a:pt x="4" y="2"/>
                      <a:pt x="5" y="1"/>
                      <a:pt x="7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6" y="0"/>
                      <a:pt x="49" y="3"/>
                      <a:pt x="49" y="7"/>
                    </a:cubicBezTo>
                    <a:cubicBezTo>
                      <a:pt x="49" y="11"/>
                      <a:pt x="46" y="14"/>
                      <a:pt x="42" y="14"/>
                    </a:cubicBezTo>
                    <a:lnTo>
                      <a:pt x="8" y="15"/>
                    </a:lnTo>
                    <a:close/>
                    <a:moveTo>
                      <a:pt x="42" y="1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4" y="3"/>
                      <a:pt x="3" y="4"/>
                    </a:cubicBezTo>
                    <a:cubicBezTo>
                      <a:pt x="2" y="5"/>
                      <a:pt x="1" y="7"/>
                      <a:pt x="1" y="8"/>
                    </a:cubicBezTo>
                    <a:cubicBezTo>
                      <a:pt x="1" y="12"/>
                      <a:pt x="4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5" y="13"/>
                      <a:pt x="48" y="10"/>
                      <a:pt x="48" y="7"/>
                    </a:cubicBezTo>
                    <a:cubicBezTo>
                      <a:pt x="48" y="4"/>
                      <a:pt x="45" y="1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36"/>
              <p:cNvSpPr>
                <a:spLocks noEditPoints="1"/>
              </p:cNvSpPr>
              <p:nvPr/>
            </p:nvSpPr>
            <p:spPr bwMode="auto">
              <a:xfrm>
                <a:off x="6335" y="2762"/>
                <a:ext cx="402" cy="354"/>
              </a:xfrm>
              <a:custGeom>
                <a:avLst/>
                <a:gdLst>
                  <a:gd name="T0" fmla="*/ 163 w 169"/>
                  <a:gd name="T1" fmla="*/ 131 h 148"/>
                  <a:gd name="T2" fmla="*/ 159 w 169"/>
                  <a:gd name="T3" fmla="*/ 108 h 148"/>
                  <a:gd name="T4" fmla="*/ 135 w 169"/>
                  <a:gd name="T5" fmla="*/ 36 h 148"/>
                  <a:gd name="T6" fmla="*/ 99 w 169"/>
                  <a:gd name="T7" fmla="*/ 2 h 148"/>
                  <a:gd name="T8" fmla="*/ 99 w 169"/>
                  <a:gd name="T9" fmla="*/ 0 h 148"/>
                  <a:gd name="T10" fmla="*/ 63 w 169"/>
                  <a:gd name="T11" fmla="*/ 1 h 148"/>
                  <a:gd name="T12" fmla="*/ 38 w 169"/>
                  <a:gd name="T13" fmla="*/ 31 h 148"/>
                  <a:gd name="T14" fmla="*/ 15 w 169"/>
                  <a:gd name="T15" fmla="*/ 124 h 148"/>
                  <a:gd name="T16" fmla="*/ 8 w 169"/>
                  <a:gd name="T17" fmla="*/ 139 h 148"/>
                  <a:gd name="T18" fmla="*/ 8 w 169"/>
                  <a:gd name="T19" fmla="*/ 139 h 148"/>
                  <a:gd name="T20" fmla="*/ 7 w 169"/>
                  <a:gd name="T21" fmla="*/ 143 h 148"/>
                  <a:gd name="T22" fmla="*/ 16 w 169"/>
                  <a:gd name="T23" fmla="*/ 144 h 148"/>
                  <a:gd name="T24" fmla="*/ 28 w 169"/>
                  <a:gd name="T25" fmla="*/ 142 h 148"/>
                  <a:gd name="T26" fmla="*/ 28 w 169"/>
                  <a:gd name="T27" fmla="*/ 142 h 148"/>
                  <a:gd name="T28" fmla="*/ 29 w 169"/>
                  <a:gd name="T29" fmla="*/ 142 h 148"/>
                  <a:gd name="T30" fmla="*/ 78 w 169"/>
                  <a:gd name="T31" fmla="*/ 148 h 148"/>
                  <a:gd name="T32" fmla="*/ 143 w 169"/>
                  <a:gd name="T33" fmla="*/ 139 h 148"/>
                  <a:gd name="T34" fmla="*/ 155 w 169"/>
                  <a:gd name="T35" fmla="*/ 141 h 148"/>
                  <a:gd name="T36" fmla="*/ 159 w 169"/>
                  <a:gd name="T37" fmla="*/ 142 h 148"/>
                  <a:gd name="T38" fmla="*/ 167 w 169"/>
                  <a:gd name="T39" fmla="*/ 138 h 148"/>
                  <a:gd name="T40" fmla="*/ 163 w 169"/>
                  <a:gd name="T41" fmla="*/ 131 h 148"/>
                  <a:gd name="T42" fmla="*/ 107 w 169"/>
                  <a:gd name="T43" fmla="*/ 101 h 148"/>
                  <a:gd name="T44" fmla="*/ 56 w 169"/>
                  <a:gd name="T45" fmla="*/ 100 h 148"/>
                  <a:gd name="T46" fmla="*/ 56 w 169"/>
                  <a:gd name="T47" fmla="*/ 96 h 148"/>
                  <a:gd name="T48" fmla="*/ 70 w 169"/>
                  <a:gd name="T49" fmla="*/ 79 h 148"/>
                  <a:gd name="T50" fmla="*/ 70 w 169"/>
                  <a:gd name="T51" fmla="*/ 73 h 148"/>
                  <a:gd name="T52" fmla="*/ 57 w 169"/>
                  <a:gd name="T53" fmla="*/ 73 h 148"/>
                  <a:gd name="T54" fmla="*/ 57 w 169"/>
                  <a:gd name="T55" fmla="*/ 67 h 148"/>
                  <a:gd name="T56" fmla="*/ 68 w 169"/>
                  <a:gd name="T57" fmla="*/ 67 h 148"/>
                  <a:gd name="T58" fmla="*/ 67 w 169"/>
                  <a:gd name="T59" fmla="*/ 57 h 148"/>
                  <a:gd name="T60" fmla="*/ 91 w 169"/>
                  <a:gd name="T61" fmla="*/ 39 h 148"/>
                  <a:gd name="T62" fmla="*/ 104 w 169"/>
                  <a:gd name="T63" fmla="*/ 41 h 148"/>
                  <a:gd name="T64" fmla="*/ 102 w 169"/>
                  <a:gd name="T65" fmla="*/ 47 h 148"/>
                  <a:gd name="T66" fmla="*/ 91 w 169"/>
                  <a:gd name="T67" fmla="*/ 45 h 148"/>
                  <a:gd name="T68" fmla="*/ 77 w 169"/>
                  <a:gd name="T69" fmla="*/ 57 h 148"/>
                  <a:gd name="T70" fmla="*/ 79 w 169"/>
                  <a:gd name="T71" fmla="*/ 67 h 148"/>
                  <a:gd name="T72" fmla="*/ 97 w 169"/>
                  <a:gd name="T73" fmla="*/ 67 h 148"/>
                  <a:gd name="T74" fmla="*/ 96 w 169"/>
                  <a:gd name="T75" fmla="*/ 73 h 148"/>
                  <a:gd name="T76" fmla="*/ 80 w 169"/>
                  <a:gd name="T77" fmla="*/ 73 h 148"/>
                  <a:gd name="T78" fmla="*/ 79 w 169"/>
                  <a:gd name="T79" fmla="*/ 83 h 148"/>
                  <a:gd name="T80" fmla="*/ 71 w 169"/>
                  <a:gd name="T81" fmla="*/ 93 h 148"/>
                  <a:gd name="T82" fmla="*/ 71 w 169"/>
                  <a:gd name="T83" fmla="*/ 94 h 148"/>
                  <a:gd name="T84" fmla="*/ 107 w 169"/>
                  <a:gd name="T85" fmla="*/ 94 h 148"/>
                  <a:gd name="T86" fmla="*/ 107 w 169"/>
                  <a:gd name="T87" fmla="*/ 10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9" h="148">
                    <a:moveTo>
                      <a:pt x="163" y="131"/>
                    </a:moveTo>
                    <a:cubicBezTo>
                      <a:pt x="163" y="131"/>
                      <a:pt x="154" y="125"/>
                      <a:pt x="159" y="108"/>
                    </a:cubicBezTo>
                    <a:cubicBezTo>
                      <a:pt x="159" y="108"/>
                      <a:pt x="168" y="62"/>
                      <a:pt x="135" y="36"/>
                    </a:cubicBezTo>
                    <a:cubicBezTo>
                      <a:pt x="133" y="35"/>
                      <a:pt x="100" y="10"/>
                      <a:pt x="99" y="2"/>
                    </a:cubicBezTo>
                    <a:cubicBezTo>
                      <a:pt x="99" y="2"/>
                      <a:pt x="99" y="1"/>
                      <a:pt x="99" y="0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58" y="9"/>
                      <a:pt x="50" y="19"/>
                      <a:pt x="38" y="31"/>
                    </a:cubicBezTo>
                    <a:cubicBezTo>
                      <a:pt x="37" y="32"/>
                      <a:pt x="0" y="69"/>
                      <a:pt x="15" y="124"/>
                    </a:cubicBezTo>
                    <a:cubicBezTo>
                      <a:pt x="15" y="125"/>
                      <a:pt x="16" y="128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6" y="142"/>
                      <a:pt x="7" y="143"/>
                    </a:cubicBezTo>
                    <a:cubicBezTo>
                      <a:pt x="9" y="145"/>
                      <a:pt x="12" y="145"/>
                      <a:pt x="16" y="144"/>
                    </a:cubicBezTo>
                    <a:cubicBezTo>
                      <a:pt x="16" y="144"/>
                      <a:pt x="21" y="143"/>
                      <a:pt x="28" y="142"/>
                    </a:cubicBezTo>
                    <a:cubicBezTo>
                      <a:pt x="28" y="142"/>
                      <a:pt x="28" y="142"/>
                      <a:pt x="28" y="142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29" y="142"/>
                      <a:pt x="48" y="148"/>
                      <a:pt x="78" y="148"/>
                    </a:cubicBezTo>
                    <a:cubicBezTo>
                      <a:pt x="100" y="148"/>
                      <a:pt x="122" y="145"/>
                      <a:pt x="143" y="139"/>
                    </a:cubicBezTo>
                    <a:cubicBezTo>
                      <a:pt x="143" y="139"/>
                      <a:pt x="149" y="138"/>
                      <a:pt x="155" y="141"/>
                    </a:cubicBezTo>
                    <a:cubicBezTo>
                      <a:pt x="155" y="141"/>
                      <a:pt x="157" y="142"/>
                      <a:pt x="159" y="142"/>
                    </a:cubicBezTo>
                    <a:cubicBezTo>
                      <a:pt x="162" y="142"/>
                      <a:pt x="165" y="140"/>
                      <a:pt x="167" y="138"/>
                    </a:cubicBezTo>
                    <a:cubicBezTo>
                      <a:pt x="167" y="138"/>
                      <a:pt x="169" y="135"/>
                      <a:pt x="163" y="131"/>
                    </a:cubicBezTo>
                    <a:close/>
                    <a:moveTo>
                      <a:pt x="107" y="101"/>
                    </a:move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96"/>
                      <a:pt x="56" y="96"/>
                      <a:pt x="56" y="96"/>
                    </a:cubicBezTo>
                    <a:cubicBezTo>
                      <a:pt x="64" y="93"/>
                      <a:pt x="70" y="86"/>
                      <a:pt x="70" y="79"/>
                    </a:cubicBezTo>
                    <a:cubicBezTo>
                      <a:pt x="70" y="77"/>
                      <a:pt x="70" y="75"/>
                      <a:pt x="70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68" y="64"/>
                      <a:pt x="67" y="61"/>
                      <a:pt x="67" y="57"/>
                    </a:cubicBezTo>
                    <a:cubicBezTo>
                      <a:pt x="67" y="46"/>
                      <a:pt x="77" y="39"/>
                      <a:pt x="91" y="39"/>
                    </a:cubicBezTo>
                    <a:cubicBezTo>
                      <a:pt x="97" y="39"/>
                      <a:pt x="102" y="40"/>
                      <a:pt x="104" y="41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0" y="46"/>
                      <a:pt x="96" y="45"/>
                      <a:pt x="91" y="45"/>
                    </a:cubicBezTo>
                    <a:cubicBezTo>
                      <a:pt x="81" y="45"/>
                      <a:pt x="77" y="50"/>
                      <a:pt x="77" y="57"/>
                    </a:cubicBezTo>
                    <a:cubicBezTo>
                      <a:pt x="77" y="61"/>
                      <a:pt x="78" y="64"/>
                      <a:pt x="79" y="67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6"/>
                      <a:pt x="80" y="80"/>
                      <a:pt x="79" y="83"/>
                    </a:cubicBezTo>
                    <a:cubicBezTo>
                      <a:pt x="78" y="87"/>
                      <a:pt x="75" y="91"/>
                      <a:pt x="71" y="93"/>
                    </a:cubicBezTo>
                    <a:cubicBezTo>
                      <a:pt x="71" y="94"/>
                      <a:pt x="71" y="94"/>
                      <a:pt x="71" y="94"/>
                    </a:cubicBezTo>
                    <a:cubicBezTo>
                      <a:pt x="107" y="94"/>
                      <a:pt x="107" y="94"/>
                      <a:pt x="107" y="94"/>
                    </a:cubicBezTo>
                    <a:lnTo>
                      <a:pt x="107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37"/>
              <p:cNvSpPr>
                <a:spLocks/>
              </p:cNvSpPr>
              <p:nvPr/>
            </p:nvSpPr>
            <p:spPr bwMode="auto">
              <a:xfrm>
                <a:off x="6147" y="2633"/>
                <a:ext cx="129" cy="81"/>
              </a:xfrm>
              <a:custGeom>
                <a:avLst/>
                <a:gdLst>
                  <a:gd name="T0" fmla="*/ 14 w 54"/>
                  <a:gd name="T1" fmla="*/ 34 h 34"/>
                  <a:gd name="T2" fmla="*/ 43 w 54"/>
                  <a:gd name="T3" fmla="*/ 34 h 34"/>
                  <a:gd name="T4" fmla="*/ 54 w 54"/>
                  <a:gd name="T5" fmla="*/ 13 h 34"/>
                  <a:gd name="T6" fmla="*/ 28 w 54"/>
                  <a:gd name="T7" fmla="*/ 12 h 34"/>
                  <a:gd name="T8" fmla="*/ 16 w 54"/>
                  <a:gd name="T9" fmla="*/ 6 h 34"/>
                  <a:gd name="T10" fmla="*/ 4 w 54"/>
                  <a:gd name="T11" fmla="*/ 13 h 34"/>
                  <a:gd name="T12" fmla="*/ 14 w 54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34">
                    <a:moveTo>
                      <a:pt x="14" y="34"/>
                    </a:moveTo>
                    <a:cubicBezTo>
                      <a:pt x="43" y="34"/>
                      <a:pt x="43" y="34"/>
                      <a:pt x="43" y="34"/>
                    </a:cubicBezTo>
                    <a:cubicBezTo>
                      <a:pt x="45" y="29"/>
                      <a:pt x="48" y="22"/>
                      <a:pt x="54" y="13"/>
                    </a:cubicBezTo>
                    <a:cubicBezTo>
                      <a:pt x="54" y="13"/>
                      <a:pt x="51" y="3"/>
                      <a:pt x="28" y="12"/>
                    </a:cubicBezTo>
                    <a:cubicBezTo>
                      <a:pt x="28" y="12"/>
                      <a:pt x="22" y="11"/>
                      <a:pt x="16" y="6"/>
                    </a:cubicBezTo>
                    <a:cubicBezTo>
                      <a:pt x="16" y="6"/>
                      <a:pt x="0" y="0"/>
                      <a:pt x="4" y="13"/>
                    </a:cubicBezTo>
                    <a:lnTo>
                      <a:pt x="1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38"/>
              <p:cNvSpPr>
                <a:spLocks noEditPoints="1"/>
              </p:cNvSpPr>
              <p:nvPr/>
            </p:nvSpPr>
            <p:spPr bwMode="auto">
              <a:xfrm>
                <a:off x="6152" y="2642"/>
                <a:ext cx="126" cy="74"/>
              </a:xfrm>
              <a:custGeom>
                <a:avLst/>
                <a:gdLst>
                  <a:gd name="T0" fmla="*/ 12 w 53"/>
                  <a:gd name="T1" fmla="*/ 31 h 31"/>
                  <a:gd name="T2" fmla="*/ 1 w 53"/>
                  <a:gd name="T3" fmla="*/ 9 h 31"/>
                  <a:gd name="T4" fmla="*/ 2 w 53"/>
                  <a:gd name="T5" fmla="*/ 2 h 31"/>
                  <a:gd name="T6" fmla="*/ 7 w 53"/>
                  <a:gd name="T7" fmla="*/ 0 h 31"/>
                  <a:gd name="T8" fmla="*/ 15 w 53"/>
                  <a:gd name="T9" fmla="*/ 2 h 31"/>
                  <a:gd name="T10" fmla="*/ 15 w 53"/>
                  <a:gd name="T11" fmla="*/ 2 h 31"/>
                  <a:gd name="T12" fmla="*/ 25 w 53"/>
                  <a:gd name="T13" fmla="*/ 7 h 31"/>
                  <a:gd name="T14" fmla="*/ 42 w 53"/>
                  <a:gd name="T15" fmla="*/ 3 h 31"/>
                  <a:gd name="T16" fmla="*/ 53 w 53"/>
                  <a:gd name="T17" fmla="*/ 9 h 31"/>
                  <a:gd name="T18" fmla="*/ 53 w 53"/>
                  <a:gd name="T19" fmla="*/ 9 h 31"/>
                  <a:gd name="T20" fmla="*/ 53 w 53"/>
                  <a:gd name="T21" fmla="*/ 9 h 31"/>
                  <a:gd name="T22" fmla="*/ 42 w 53"/>
                  <a:gd name="T23" fmla="*/ 31 h 31"/>
                  <a:gd name="T24" fmla="*/ 42 w 53"/>
                  <a:gd name="T25" fmla="*/ 31 h 31"/>
                  <a:gd name="T26" fmla="*/ 12 w 53"/>
                  <a:gd name="T27" fmla="*/ 31 h 31"/>
                  <a:gd name="T28" fmla="*/ 7 w 53"/>
                  <a:gd name="T29" fmla="*/ 1 h 31"/>
                  <a:gd name="T30" fmla="*/ 2 w 53"/>
                  <a:gd name="T31" fmla="*/ 3 h 31"/>
                  <a:gd name="T32" fmla="*/ 2 w 53"/>
                  <a:gd name="T33" fmla="*/ 9 h 31"/>
                  <a:gd name="T34" fmla="*/ 13 w 53"/>
                  <a:gd name="T35" fmla="*/ 30 h 31"/>
                  <a:gd name="T36" fmla="*/ 41 w 53"/>
                  <a:gd name="T37" fmla="*/ 30 h 31"/>
                  <a:gd name="T38" fmla="*/ 52 w 53"/>
                  <a:gd name="T39" fmla="*/ 9 h 31"/>
                  <a:gd name="T40" fmla="*/ 42 w 53"/>
                  <a:gd name="T41" fmla="*/ 4 h 31"/>
                  <a:gd name="T42" fmla="*/ 26 w 53"/>
                  <a:gd name="T43" fmla="*/ 8 h 31"/>
                  <a:gd name="T44" fmla="*/ 26 w 53"/>
                  <a:gd name="T45" fmla="*/ 8 h 31"/>
                  <a:gd name="T46" fmla="*/ 25 w 53"/>
                  <a:gd name="T47" fmla="*/ 8 h 31"/>
                  <a:gd name="T48" fmla="*/ 14 w 53"/>
                  <a:gd name="T49" fmla="*/ 3 h 31"/>
                  <a:gd name="T50" fmla="*/ 7 w 53"/>
                  <a:gd name="T51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31">
                    <a:moveTo>
                      <a:pt x="12" y="31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6"/>
                      <a:pt x="0" y="4"/>
                      <a:pt x="2" y="2"/>
                    </a:cubicBezTo>
                    <a:cubicBezTo>
                      <a:pt x="3" y="1"/>
                      <a:pt x="4" y="0"/>
                      <a:pt x="7" y="0"/>
                    </a:cubicBezTo>
                    <a:cubicBezTo>
                      <a:pt x="10" y="0"/>
                      <a:pt x="14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20" y="6"/>
                      <a:pt x="25" y="7"/>
                      <a:pt x="25" y="7"/>
                    </a:cubicBezTo>
                    <a:cubicBezTo>
                      <a:pt x="32" y="5"/>
                      <a:pt x="37" y="3"/>
                      <a:pt x="42" y="3"/>
                    </a:cubicBezTo>
                    <a:cubicBezTo>
                      <a:pt x="51" y="3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48" y="17"/>
                      <a:pt x="44" y="24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lnTo>
                      <a:pt x="12" y="31"/>
                    </a:lnTo>
                    <a:close/>
                    <a:moveTo>
                      <a:pt x="7" y="1"/>
                    </a:moveTo>
                    <a:cubicBezTo>
                      <a:pt x="5" y="1"/>
                      <a:pt x="3" y="2"/>
                      <a:pt x="2" y="3"/>
                    </a:cubicBezTo>
                    <a:cubicBezTo>
                      <a:pt x="1" y="4"/>
                      <a:pt x="1" y="6"/>
                      <a:pt x="2" y="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3"/>
                      <a:pt x="47" y="16"/>
                      <a:pt x="52" y="9"/>
                    </a:cubicBezTo>
                    <a:cubicBezTo>
                      <a:pt x="51" y="8"/>
                      <a:pt x="49" y="4"/>
                      <a:pt x="42" y="4"/>
                    </a:cubicBezTo>
                    <a:cubicBezTo>
                      <a:pt x="37" y="4"/>
                      <a:pt x="32" y="6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0" y="7"/>
                      <a:pt x="14" y="3"/>
                    </a:cubicBezTo>
                    <a:cubicBezTo>
                      <a:pt x="14" y="3"/>
                      <a:pt x="10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39"/>
              <p:cNvSpPr>
                <a:spLocks/>
              </p:cNvSpPr>
              <p:nvPr/>
            </p:nvSpPr>
            <p:spPr bwMode="auto">
              <a:xfrm>
                <a:off x="6171" y="2721"/>
                <a:ext cx="86" cy="24"/>
              </a:xfrm>
              <a:custGeom>
                <a:avLst/>
                <a:gdLst>
                  <a:gd name="T0" fmla="*/ 31 w 36"/>
                  <a:gd name="T1" fmla="*/ 0 h 10"/>
                  <a:gd name="T2" fmla="*/ 5 w 36"/>
                  <a:gd name="T3" fmla="*/ 0 h 10"/>
                  <a:gd name="T4" fmla="*/ 0 w 36"/>
                  <a:gd name="T5" fmla="*/ 5 h 10"/>
                  <a:gd name="T6" fmla="*/ 5 w 36"/>
                  <a:gd name="T7" fmla="*/ 10 h 10"/>
                  <a:gd name="T8" fmla="*/ 31 w 36"/>
                  <a:gd name="T9" fmla="*/ 10 h 10"/>
                  <a:gd name="T10" fmla="*/ 36 w 36"/>
                  <a:gd name="T11" fmla="*/ 5 h 10"/>
                  <a:gd name="T12" fmla="*/ 31 w 36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0">
                    <a:moveTo>
                      <a:pt x="3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10"/>
                      <a:pt x="36" y="7"/>
                      <a:pt x="36" y="5"/>
                    </a:cubicBezTo>
                    <a:cubicBezTo>
                      <a:pt x="36" y="2"/>
                      <a:pt x="34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40"/>
              <p:cNvSpPr>
                <a:spLocks noEditPoints="1"/>
              </p:cNvSpPr>
              <p:nvPr/>
            </p:nvSpPr>
            <p:spPr bwMode="auto">
              <a:xfrm>
                <a:off x="6171" y="2719"/>
                <a:ext cx="86" cy="26"/>
              </a:xfrm>
              <a:custGeom>
                <a:avLst/>
                <a:gdLst>
                  <a:gd name="T0" fmla="*/ 5 w 36"/>
                  <a:gd name="T1" fmla="*/ 11 h 11"/>
                  <a:gd name="T2" fmla="*/ 0 w 36"/>
                  <a:gd name="T3" fmla="*/ 6 h 11"/>
                  <a:gd name="T4" fmla="*/ 1 w 36"/>
                  <a:gd name="T5" fmla="*/ 2 h 11"/>
                  <a:gd name="T6" fmla="*/ 5 w 36"/>
                  <a:gd name="T7" fmla="*/ 0 h 11"/>
                  <a:gd name="T8" fmla="*/ 31 w 36"/>
                  <a:gd name="T9" fmla="*/ 0 h 11"/>
                  <a:gd name="T10" fmla="*/ 36 w 36"/>
                  <a:gd name="T11" fmla="*/ 6 h 11"/>
                  <a:gd name="T12" fmla="*/ 31 w 36"/>
                  <a:gd name="T13" fmla="*/ 11 h 11"/>
                  <a:gd name="T14" fmla="*/ 5 w 36"/>
                  <a:gd name="T15" fmla="*/ 11 h 11"/>
                  <a:gd name="T16" fmla="*/ 31 w 36"/>
                  <a:gd name="T17" fmla="*/ 1 h 11"/>
                  <a:gd name="T18" fmla="*/ 5 w 36"/>
                  <a:gd name="T19" fmla="*/ 1 h 11"/>
                  <a:gd name="T20" fmla="*/ 2 w 36"/>
                  <a:gd name="T21" fmla="*/ 3 h 11"/>
                  <a:gd name="T22" fmla="*/ 1 w 36"/>
                  <a:gd name="T23" fmla="*/ 6 h 11"/>
                  <a:gd name="T24" fmla="*/ 5 w 36"/>
                  <a:gd name="T25" fmla="*/ 10 h 11"/>
                  <a:gd name="T26" fmla="*/ 5 w 36"/>
                  <a:gd name="T27" fmla="*/ 11 h 11"/>
                  <a:gd name="T28" fmla="*/ 5 w 36"/>
                  <a:gd name="T29" fmla="*/ 10 h 11"/>
                  <a:gd name="T30" fmla="*/ 31 w 36"/>
                  <a:gd name="T31" fmla="*/ 10 h 11"/>
                  <a:gd name="T32" fmla="*/ 35 w 36"/>
                  <a:gd name="T33" fmla="*/ 6 h 11"/>
                  <a:gd name="T34" fmla="*/ 31 w 36"/>
                  <a:gd name="T3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11">
                    <a:moveTo>
                      <a:pt x="5" y="11"/>
                    </a:moveTo>
                    <a:cubicBezTo>
                      <a:pt x="2" y="11"/>
                      <a:pt x="0" y="9"/>
                      <a:pt x="0" y="6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6" y="3"/>
                      <a:pt x="36" y="6"/>
                    </a:cubicBezTo>
                    <a:cubicBezTo>
                      <a:pt x="36" y="9"/>
                      <a:pt x="34" y="11"/>
                      <a:pt x="31" y="11"/>
                    </a:cubicBezTo>
                    <a:lnTo>
                      <a:pt x="5" y="11"/>
                    </a:lnTo>
                    <a:close/>
                    <a:moveTo>
                      <a:pt x="3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1" y="3"/>
                      <a:pt x="1" y="5"/>
                      <a:pt x="1" y="6"/>
                    </a:cubicBezTo>
                    <a:cubicBezTo>
                      <a:pt x="1" y="8"/>
                      <a:pt x="3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10"/>
                      <a:pt x="35" y="8"/>
                      <a:pt x="35" y="6"/>
                    </a:cubicBezTo>
                    <a:cubicBezTo>
                      <a:pt x="35" y="3"/>
                      <a:pt x="33" y="1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41"/>
              <p:cNvSpPr>
                <a:spLocks noEditPoints="1"/>
              </p:cNvSpPr>
              <p:nvPr/>
            </p:nvSpPr>
            <p:spPr bwMode="auto">
              <a:xfrm>
                <a:off x="6066" y="2752"/>
                <a:ext cx="300" cy="264"/>
              </a:xfrm>
              <a:custGeom>
                <a:avLst/>
                <a:gdLst>
                  <a:gd name="T0" fmla="*/ 120 w 126"/>
                  <a:gd name="T1" fmla="*/ 99 h 110"/>
                  <a:gd name="T2" fmla="*/ 118 w 126"/>
                  <a:gd name="T3" fmla="*/ 82 h 110"/>
                  <a:gd name="T4" fmla="*/ 101 w 126"/>
                  <a:gd name="T5" fmla="*/ 28 h 110"/>
                  <a:gd name="T6" fmla="*/ 76 w 126"/>
                  <a:gd name="T7" fmla="*/ 2 h 110"/>
                  <a:gd name="T8" fmla="*/ 75 w 126"/>
                  <a:gd name="T9" fmla="*/ 0 h 110"/>
                  <a:gd name="T10" fmla="*/ 48 w 126"/>
                  <a:gd name="T11" fmla="*/ 0 h 110"/>
                  <a:gd name="T12" fmla="*/ 29 w 126"/>
                  <a:gd name="T13" fmla="*/ 22 h 110"/>
                  <a:gd name="T14" fmla="*/ 10 w 126"/>
                  <a:gd name="T15" fmla="*/ 91 h 110"/>
                  <a:gd name="T16" fmla="*/ 4 w 126"/>
                  <a:gd name="T17" fmla="*/ 102 h 110"/>
                  <a:gd name="T18" fmla="*/ 4 w 126"/>
                  <a:gd name="T19" fmla="*/ 105 h 110"/>
                  <a:gd name="T20" fmla="*/ 10 w 126"/>
                  <a:gd name="T21" fmla="*/ 106 h 110"/>
                  <a:gd name="T22" fmla="*/ 19 w 126"/>
                  <a:gd name="T23" fmla="*/ 105 h 110"/>
                  <a:gd name="T24" fmla="*/ 19 w 126"/>
                  <a:gd name="T25" fmla="*/ 105 h 110"/>
                  <a:gd name="T26" fmla="*/ 20 w 126"/>
                  <a:gd name="T27" fmla="*/ 105 h 110"/>
                  <a:gd name="T28" fmla="*/ 61 w 126"/>
                  <a:gd name="T29" fmla="*/ 110 h 110"/>
                  <a:gd name="T30" fmla="*/ 105 w 126"/>
                  <a:gd name="T31" fmla="*/ 104 h 110"/>
                  <a:gd name="T32" fmla="*/ 107 w 126"/>
                  <a:gd name="T33" fmla="*/ 104 h 110"/>
                  <a:gd name="T34" fmla="*/ 114 w 126"/>
                  <a:gd name="T35" fmla="*/ 106 h 110"/>
                  <a:gd name="T36" fmla="*/ 118 w 126"/>
                  <a:gd name="T37" fmla="*/ 107 h 110"/>
                  <a:gd name="T38" fmla="*/ 123 w 126"/>
                  <a:gd name="T39" fmla="*/ 104 h 110"/>
                  <a:gd name="T40" fmla="*/ 120 w 126"/>
                  <a:gd name="T41" fmla="*/ 99 h 110"/>
                  <a:gd name="T42" fmla="*/ 81 w 126"/>
                  <a:gd name="T43" fmla="*/ 55 h 110"/>
                  <a:gd name="T44" fmla="*/ 81 w 126"/>
                  <a:gd name="T45" fmla="*/ 58 h 110"/>
                  <a:gd name="T46" fmla="*/ 53 w 126"/>
                  <a:gd name="T47" fmla="*/ 57 h 110"/>
                  <a:gd name="T48" fmla="*/ 53 w 126"/>
                  <a:gd name="T49" fmla="*/ 62 h 110"/>
                  <a:gd name="T50" fmla="*/ 81 w 126"/>
                  <a:gd name="T51" fmla="*/ 62 h 110"/>
                  <a:gd name="T52" fmla="*/ 81 w 126"/>
                  <a:gd name="T53" fmla="*/ 66 h 110"/>
                  <a:gd name="T54" fmla="*/ 53 w 126"/>
                  <a:gd name="T55" fmla="*/ 65 h 110"/>
                  <a:gd name="T56" fmla="*/ 67 w 126"/>
                  <a:gd name="T57" fmla="*/ 80 h 110"/>
                  <a:gd name="T58" fmla="*/ 83 w 126"/>
                  <a:gd name="T59" fmla="*/ 78 h 110"/>
                  <a:gd name="T60" fmla="*/ 85 w 126"/>
                  <a:gd name="T61" fmla="*/ 83 h 110"/>
                  <a:gd name="T62" fmla="*/ 54 w 126"/>
                  <a:gd name="T63" fmla="*/ 81 h 110"/>
                  <a:gd name="T64" fmla="*/ 45 w 126"/>
                  <a:gd name="T65" fmla="*/ 65 h 110"/>
                  <a:gd name="T66" fmla="*/ 38 w 126"/>
                  <a:gd name="T67" fmla="*/ 65 h 110"/>
                  <a:gd name="T68" fmla="*/ 39 w 126"/>
                  <a:gd name="T69" fmla="*/ 61 h 110"/>
                  <a:gd name="T70" fmla="*/ 44 w 126"/>
                  <a:gd name="T71" fmla="*/ 61 h 110"/>
                  <a:gd name="T72" fmla="*/ 45 w 126"/>
                  <a:gd name="T73" fmla="*/ 58 h 110"/>
                  <a:gd name="T74" fmla="*/ 39 w 126"/>
                  <a:gd name="T75" fmla="*/ 57 h 110"/>
                  <a:gd name="T76" fmla="*/ 39 w 126"/>
                  <a:gd name="T77" fmla="*/ 53 h 110"/>
                  <a:gd name="T78" fmla="*/ 45 w 126"/>
                  <a:gd name="T79" fmla="*/ 53 h 110"/>
                  <a:gd name="T80" fmla="*/ 67 w 126"/>
                  <a:gd name="T81" fmla="*/ 35 h 110"/>
                  <a:gd name="T82" fmla="*/ 86 w 126"/>
                  <a:gd name="T83" fmla="*/ 38 h 110"/>
                  <a:gd name="T84" fmla="*/ 83 w 126"/>
                  <a:gd name="T85" fmla="*/ 43 h 110"/>
                  <a:gd name="T86" fmla="*/ 54 w 126"/>
                  <a:gd name="T87" fmla="*/ 54 h 110"/>
                  <a:gd name="T88" fmla="*/ 81 w 126"/>
                  <a:gd name="T89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110">
                    <a:moveTo>
                      <a:pt x="120" y="99"/>
                    </a:moveTo>
                    <a:cubicBezTo>
                      <a:pt x="120" y="99"/>
                      <a:pt x="114" y="94"/>
                      <a:pt x="118" y="82"/>
                    </a:cubicBezTo>
                    <a:cubicBezTo>
                      <a:pt x="118" y="82"/>
                      <a:pt x="126" y="48"/>
                      <a:pt x="101" y="28"/>
                    </a:cubicBezTo>
                    <a:cubicBezTo>
                      <a:pt x="99" y="26"/>
                      <a:pt x="76" y="7"/>
                      <a:pt x="76" y="2"/>
                    </a:cubicBezTo>
                    <a:cubicBezTo>
                      <a:pt x="76" y="1"/>
                      <a:pt x="75" y="1"/>
                      <a:pt x="75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5" y="6"/>
                      <a:pt x="38" y="13"/>
                      <a:pt x="29" y="22"/>
                    </a:cubicBezTo>
                    <a:cubicBezTo>
                      <a:pt x="29" y="22"/>
                      <a:pt x="0" y="49"/>
                      <a:pt x="10" y="91"/>
                    </a:cubicBezTo>
                    <a:cubicBezTo>
                      <a:pt x="10" y="92"/>
                      <a:pt x="10" y="94"/>
                      <a:pt x="4" y="102"/>
                    </a:cubicBezTo>
                    <a:cubicBezTo>
                      <a:pt x="4" y="102"/>
                      <a:pt x="3" y="104"/>
                      <a:pt x="4" y="105"/>
                    </a:cubicBezTo>
                    <a:cubicBezTo>
                      <a:pt x="5" y="106"/>
                      <a:pt x="7" y="107"/>
                      <a:pt x="10" y="106"/>
                    </a:cubicBezTo>
                    <a:cubicBezTo>
                      <a:pt x="10" y="106"/>
                      <a:pt x="14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0" y="105"/>
                      <a:pt x="36" y="110"/>
                      <a:pt x="61" y="110"/>
                    </a:cubicBezTo>
                    <a:cubicBezTo>
                      <a:pt x="76" y="110"/>
                      <a:pt x="91" y="108"/>
                      <a:pt x="105" y="104"/>
                    </a:cubicBezTo>
                    <a:cubicBezTo>
                      <a:pt x="105" y="104"/>
                      <a:pt x="106" y="104"/>
                      <a:pt x="107" y="104"/>
                    </a:cubicBezTo>
                    <a:cubicBezTo>
                      <a:pt x="109" y="104"/>
                      <a:pt x="112" y="105"/>
                      <a:pt x="114" y="106"/>
                    </a:cubicBezTo>
                    <a:cubicBezTo>
                      <a:pt x="114" y="106"/>
                      <a:pt x="116" y="107"/>
                      <a:pt x="118" y="107"/>
                    </a:cubicBezTo>
                    <a:cubicBezTo>
                      <a:pt x="119" y="107"/>
                      <a:pt x="121" y="106"/>
                      <a:pt x="123" y="104"/>
                    </a:cubicBezTo>
                    <a:cubicBezTo>
                      <a:pt x="123" y="104"/>
                      <a:pt x="125" y="102"/>
                      <a:pt x="120" y="99"/>
                    </a:cubicBezTo>
                    <a:close/>
                    <a:moveTo>
                      <a:pt x="81" y="55"/>
                    </a:moveTo>
                    <a:cubicBezTo>
                      <a:pt x="81" y="58"/>
                      <a:pt x="81" y="58"/>
                      <a:pt x="81" y="58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7"/>
                      <a:pt x="52" y="61"/>
                      <a:pt x="53" y="62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4" y="78"/>
                      <a:pt x="67" y="80"/>
                    </a:cubicBezTo>
                    <a:cubicBezTo>
                      <a:pt x="67" y="80"/>
                      <a:pt x="76" y="82"/>
                      <a:pt x="83" y="78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5" y="83"/>
                      <a:pt x="71" y="91"/>
                      <a:pt x="54" y="81"/>
                    </a:cubicBezTo>
                    <a:cubicBezTo>
                      <a:pt x="54" y="81"/>
                      <a:pt x="46" y="76"/>
                      <a:pt x="45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1"/>
                      <a:pt x="44" y="60"/>
                      <a:pt x="45" y="58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8" y="37"/>
                      <a:pt x="67" y="35"/>
                    </a:cubicBezTo>
                    <a:cubicBezTo>
                      <a:pt x="67" y="35"/>
                      <a:pt x="81" y="33"/>
                      <a:pt x="86" y="3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61" y="33"/>
                      <a:pt x="54" y="54"/>
                    </a:cubicBezTo>
                    <a:lnTo>
                      <a:pt x="81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3" name="组合 82"/>
          <p:cNvGrpSpPr/>
          <p:nvPr/>
        </p:nvGrpSpPr>
        <p:grpSpPr>
          <a:xfrm>
            <a:off x="5686056" y="5284969"/>
            <a:ext cx="784855" cy="993367"/>
            <a:chOff x="5685315" y="4892401"/>
            <a:chExt cx="784753" cy="993597"/>
          </a:xfrm>
        </p:grpSpPr>
        <p:grpSp>
          <p:nvGrpSpPr>
            <p:cNvPr id="49" name="组合 48"/>
            <p:cNvGrpSpPr/>
            <p:nvPr/>
          </p:nvGrpSpPr>
          <p:grpSpPr>
            <a:xfrm>
              <a:off x="5685315" y="4892401"/>
              <a:ext cx="784753" cy="993597"/>
              <a:chOff x="4390176" y="890801"/>
              <a:chExt cx="1081244" cy="1368991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54" name="圆角矩形 53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椭圆 54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52" name="圆角矩形 51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29" name="Freeform 108"/>
            <p:cNvSpPr>
              <a:spLocks noEditPoints="1"/>
            </p:cNvSpPr>
            <p:nvPr/>
          </p:nvSpPr>
          <p:spPr bwMode="auto">
            <a:xfrm>
              <a:off x="5838421" y="5086977"/>
              <a:ext cx="276466" cy="277460"/>
            </a:xfrm>
            <a:custGeom>
              <a:avLst/>
              <a:gdLst>
                <a:gd name="T0" fmla="*/ 97 w 115"/>
                <a:gd name="T1" fmla="*/ 48 h 115"/>
                <a:gd name="T2" fmla="*/ 91 w 115"/>
                <a:gd name="T3" fmla="*/ 41 h 115"/>
                <a:gd name="T4" fmla="*/ 102 w 115"/>
                <a:gd name="T5" fmla="*/ 26 h 115"/>
                <a:gd name="T6" fmla="*/ 94 w 115"/>
                <a:gd name="T7" fmla="*/ 13 h 115"/>
                <a:gd name="T8" fmla="*/ 79 w 115"/>
                <a:gd name="T9" fmla="*/ 23 h 115"/>
                <a:gd name="T10" fmla="*/ 70 w 115"/>
                <a:gd name="T11" fmla="*/ 22 h 115"/>
                <a:gd name="T12" fmla="*/ 67 w 115"/>
                <a:gd name="T13" fmla="*/ 3 h 115"/>
                <a:gd name="T14" fmla="*/ 52 w 115"/>
                <a:gd name="T15" fmla="*/ 0 h 115"/>
                <a:gd name="T16" fmla="*/ 48 w 115"/>
                <a:gd name="T17" fmla="*/ 18 h 115"/>
                <a:gd name="T18" fmla="*/ 41 w 115"/>
                <a:gd name="T19" fmla="*/ 24 h 115"/>
                <a:gd name="T20" fmla="*/ 26 w 115"/>
                <a:gd name="T21" fmla="*/ 13 h 115"/>
                <a:gd name="T22" fmla="*/ 13 w 115"/>
                <a:gd name="T23" fmla="*/ 21 h 115"/>
                <a:gd name="T24" fmla="*/ 23 w 115"/>
                <a:gd name="T25" fmla="*/ 36 h 115"/>
                <a:gd name="T26" fmla="*/ 22 w 115"/>
                <a:gd name="T27" fmla="*/ 45 h 115"/>
                <a:gd name="T28" fmla="*/ 4 w 115"/>
                <a:gd name="T29" fmla="*/ 48 h 115"/>
                <a:gd name="T30" fmla="*/ 0 w 115"/>
                <a:gd name="T31" fmla="*/ 63 h 115"/>
                <a:gd name="T32" fmla="*/ 18 w 115"/>
                <a:gd name="T33" fmla="*/ 66 h 115"/>
                <a:gd name="T34" fmla="*/ 24 w 115"/>
                <a:gd name="T35" fmla="*/ 73 h 115"/>
                <a:gd name="T36" fmla="*/ 13 w 115"/>
                <a:gd name="T37" fmla="*/ 89 h 115"/>
                <a:gd name="T38" fmla="*/ 21 w 115"/>
                <a:gd name="T39" fmla="*/ 102 h 115"/>
                <a:gd name="T40" fmla="*/ 36 w 115"/>
                <a:gd name="T41" fmla="*/ 92 h 115"/>
                <a:gd name="T42" fmla="*/ 45 w 115"/>
                <a:gd name="T43" fmla="*/ 92 h 115"/>
                <a:gd name="T44" fmla="*/ 48 w 115"/>
                <a:gd name="T45" fmla="*/ 111 h 115"/>
                <a:gd name="T46" fmla="*/ 63 w 115"/>
                <a:gd name="T47" fmla="*/ 115 h 115"/>
                <a:gd name="T48" fmla="*/ 67 w 115"/>
                <a:gd name="T49" fmla="*/ 97 h 115"/>
                <a:gd name="T50" fmla="*/ 74 w 115"/>
                <a:gd name="T51" fmla="*/ 91 h 115"/>
                <a:gd name="T52" fmla="*/ 89 w 115"/>
                <a:gd name="T53" fmla="*/ 102 h 115"/>
                <a:gd name="T54" fmla="*/ 102 w 115"/>
                <a:gd name="T55" fmla="*/ 94 h 115"/>
                <a:gd name="T56" fmla="*/ 92 w 115"/>
                <a:gd name="T57" fmla="*/ 79 h 115"/>
                <a:gd name="T58" fmla="*/ 93 w 115"/>
                <a:gd name="T59" fmla="*/ 70 h 115"/>
                <a:gd name="T60" fmla="*/ 112 w 115"/>
                <a:gd name="T61" fmla="*/ 66 h 115"/>
                <a:gd name="T62" fmla="*/ 115 w 115"/>
                <a:gd name="T63" fmla="*/ 52 h 115"/>
                <a:gd name="T64" fmla="*/ 58 w 115"/>
                <a:gd name="T65" fmla="*/ 79 h 115"/>
                <a:gd name="T66" fmla="*/ 58 w 115"/>
                <a:gd name="T67" fmla="*/ 36 h 115"/>
                <a:gd name="T68" fmla="*/ 58 w 115"/>
                <a:gd name="T69" fmla="*/ 79 h 115"/>
                <a:gd name="T70" fmla="*/ 49 w 115"/>
                <a:gd name="T71" fmla="*/ 57 h 115"/>
                <a:gd name="T72" fmla="*/ 67 w 115"/>
                <a:gd name="T73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115">
                  <a:moveTo>
                    <a:pt x="112" y="48"/>
                  </a:moveTo>
                  <a:cubicBezTo>
                    <a:pt x="97" y="48"/>
                    <a:pt x="97" y="48"/>
                    <a:pt x="97" y="48"/>
                  </a:cubicBezTo>
                  <a:cubicBezTo>
                    <a:pt x="95" y="48"/>
                    <a:pt x="93" y="47"/>
                    <a:pt x="93" y="45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0" y="40"/>
                    <a:pt x="91" y="37"/>
                    <a:pt x="92" y="3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4" y="24"/>
                    <a:pt x="104" y="22"/>
                    <a:pt x="102" y="2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3" y="11"/>
                    <a:pt x="91" y="11"/>
                    <a:pt x="89" y="1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4"/>
                    <a:pt x="75" y="25"/>
                    <a:pt x="74" y="24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2"/>
                    <a:pt x="67" y="20"/>
                    <a:pt x="67" y="18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1"/>
                    <a:pt x="65" y="0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0" y="0"/>
                    <a:pt x="48" y="1"/>
                    <a:pt x="48" y="3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8" y="20"/>
                    <a:pt x="47" y="22"/>
                    <a:pt x="4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5"/>
                    <a:pt x="37" y="24"/>
                    <a:pt x="3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1"/>
                    <a:pt x="22" y="11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4"/>
                    <a:pt x="13" y="2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7"/>
                    <a:pt x="25" y="40"/>
                    <a:pt x="24" y="41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7"/>
                    <a:pt x="20" y="48"/>
                    <a:pt x="1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50"/>
                    <a:pt x="0" y="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6"/>
                    <a:pt x="4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0" y="66"/>
                    <a:pt x="22" y="68"/>
                    <a:pt x="22" y="70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5" y="75"/>
                    <a:pt x="24" y="78"/>
                    <a:pt x="23" y="79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2" y="90"/>
                    <a:pt x="12" y="93"/>
                    <a:pt x="13" y="94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2" y="103"/>
                    <a:pt x="25" y="103"/>
                    <a:pt x="26" y="10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7" y="90"/>
                    <a:pt x="40" y="90"/>
                    <a:pt x="41" y="91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7" y="93"/>
                    <a:pt x="48" y="95"/>
                    <a:pt x="48" y="97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50" y="115"/>
                    <a:pt x="52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5" y="115"/>
                    <a:pt x="67" y="113"/>
                    <a:pt x="67" y="111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5"/>
                    <a:pt x="68" y="93"/>
                    <a:pt x="70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0"/>
                    <a:pt x="78" y="90"/>
                    <a:pt x="79" y="9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91" y="103"/>
                    <a:pt x="93" y="103"/>
                    <a:pt x="94" y="102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4" y="93"/>
                    <a:pt x="104" y="90"/>
                    <a:pt x="102" y="8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0" y="75"/>
                    <a:pt x="91" y="73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68"/>
                    <a:pt x="95" y="66"/>
                    <a:pt x="9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3" y="66"/>
                    <a:pt x="115" y="65"/>
                    <a:pt x="115" y="63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0"/>
                    <a:pt x="113" y="48"/>
                    <a:pt x="112" y="48"/>
                  </a:cubicBezTo>
                  <a:close/>
                  <a:moveTo>
                    <a:pt x="58" y="79"/>
                  </a:moveTo>
                  <a:cubicBezTo>
                    <a:pt x="46" y="79"/>
                    <a:pt x="36" y="69"/>
                    <a:pt x="36" y="57"/>
                  </a:cubicBezTo>
                  <a:cubicBezTo>
                    <a:pt x="36" y="46"/>
                    <a:pt x="46" y="36"/>
                    <a:pt x="58" y="36"/>
                  </a:cubicBezTo>
                  <a:cubicBezTo>
                    <a:pt x="69" y="36"/>
                    <a:pt x="79" y="46"/>
                    <a:pt x="79" y="57"/>
                  </a:cubicBezTo>
                  <a:cubicBezTo>
                    <a:pt x="79" y="69"/>
                    <a:pt x="69" y="79"/>
                    <a:pt x="58" y="79"/>
                  </a:cubicBezTo>
                  <a:close/>
                  <a:moveTo>
                    <a:pt x="58" y="48"/>
                  </a:moveTo>
                  <a:cubicBezTo>
                    <a:pt x="53" y="48"/>
                    <a:pt x="49" y="52"/>
                    <a:pt x="49" y="57"/>
                  </a:cubicBezTo>
                  <a:cubicBezTo>
                    <a:pt x="49" y="62"/>
                    <a:pt x="53" y="66"/>
                    <a:pt x="58" y="66"/>
                  </a:cubicBezTo>
                  <a:cubicBezTo>
                    <a:pt x="63" y="66"/>
                    <a:pt x="67" y="62"/>
                    <a:pt x="67" y="57"/>
                  </a:cubicBezTo>
                  <a:cubicBezTo>
                    <a:pt x="67" y="52"/>
                    <a:pt x="63" y="48"/>
                    <a:pt x="58" y="48"/>
                  </a:cubicBez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401890" y="4753242"/>
            <a:ext cx="784855" cy="993367"/>
            <a:chOff x="4401316" y="4360551"/>
            <a:chExt cx="784753" cy="993597"/>
          </a:xfrm>
        </p:grpSpPr>
        <p:grpSp>
          <p:nvGrpSpPr>
            <p:cNvPr id="56" name="组合 55"/>
            <p:cNvGrpSpPr/>
            <p:nvPr/>
          </p:nvGrpSpPr>
          <p:grpSpPr>
            <a:xfrm>
              <a:off x="4401316" y="4360551"/>
              <a:ext cx="784753" cy="993597"/>
              <a:chOff x="4390176" y="890801"/>
              <a:chExt cx="1081244" cy="1368991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61" name="圆角矩形 60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椭圆 61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59" name="圆角矩形 58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椭圆 59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0" name="组合 129"/>
            <p:cNvGrpSpPr/>
            <p:nvPr/>
          </p:nvGrpSpPr>
          <p:grpSpPr>
            <a:xfrm>
              <a:off x="4578170" y="4573688"/>
              <a:ext cx="235385" cy="256153"/>
              <a:chOff x="4873626" y="1965325"/>
              <a:chExt cx="269876" cy="293688"/>
            </a:xfrm>
            <a:solidFill>
              <a:srgbClr val="C65885"/>
            </a:solidFill>
          </p:grpSpPr>
          <p:sp>
            <p:nvSpPr>
              <p:cNvPr id="131" name="Freeform 502"/>
              <p:cNvSpPr>
                <a:spLocks/>
              </p:cNvSpPr>
              <p:nvPr/>
            </p:nvSpPr>
            <p:spPr bwMode="auto">
              <a:xfrm>
                <a:off x="4873626" y="2127250"/>
                <a:ext cx="112713" cy="131763"/>
              </a:xfrm>
              <a:custGeom>
                <a:avLst/>
                <a:gdLst>
                  <a:gd name="T0" fmla="*/ 2 w 30"/>
                  <a:gd name="T1" fmla="*/ 0 h 35"/>
                  <a:gd name="T2" fmla="*/ 28 w 30"/>
                  <a:gd name="T3" fmla="*/ 0 h 35"/>
                  <a:gd name="T4" fmla="*/ 30 w 30"/>
                  <a:gd name="T5" fmla="*/ 1 h 35"/>
                  <a:gd name="T6" fmla="*/ 28 w 30"/>
                  <a:gd name="T7" fmla="*/ 3 h 35"/>
                  <a:gd name="T8" fmla="*/ 3 w 30"/>
                  <a:gd name="T9" fmla="*/ 3 h 35"/>
                  <a:gd name="T10" fmla="*/ 3 w 30"/>
                  <a:gd name="T11" fmla="*/ 33 h 35"/>
                  <a:gd name="T12" fmla="*/ 2 w 30"/>
                  <a:gd name="T13" fmla="*/ 35 h 35"/>
                  <a:gd name="T14" fmla="*/ 0 w 30"/>
                  <a:gd name="T15" fmla="*/ 33 h 35"/>
                  <a:gd name="T16" fmla="*/ 0 w 30"/>
                  <a:gd name="T17" fmla="*/ 1 h 35"/>
                  <a:gd name="T18" fmla="*/ 2 w 30"/>
                  <a:gd name="T1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5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1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503"/>
              <p:cNvSpPr>
                <a:spLocks/>
              </p:cNvSpPr>
              <p:nvPr/>
            </p:nvSpPr>
            <p:spPr bwMode="auto">
              <a:xfrm>
                <a:off x="4884739" y="1973263"/>
                <a:ext cx="41275" cy="146050"/>
              </a:xfrm>
              <a:custGeom>
                <a:avLst/>
                <a:gdLst>
                  <a:gd name="T0" fmla="*/ 11 w 11"/>
                  <a:gd name="T1" fmla="*/ 34 h 39"/>
                  <a:gd name="T2" fmla="*/ 11 w 11"/>
                  <a:gd name="T3" fmla="*/ 6 h 39"/>
                  <a:gd name="T4" fmla="*/ 5 w 11"/>
                  <a:gd name="T5" fmla="*/ 0 h 39"/>
                  <a:gd name="T6" fmla="*/ 0 w 11"/>
                  <a:gd name="T7" fmla="*/ 6 h 39"/>
                  <a:gd name="T8" fmla="*/ 0 w 11"/>
                  <a:gd name="T9" fmla="*/ 34 h 39"/>
                  <a:gd name="T10" fmla="*/ 5 w 11"/>
                  <a:gd name="T11" fmla="*/ 39 h 39"/>
                  <a:gd name="T12" fmla="*/ 11 w 11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11" y="34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9" y="39"/>
                      <a:pt x="11" y="37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504"/>
              <p:cNvSpPr>
                <a:spLocks/>
              </p:cNvSpPr>
              <p:nvPr/>
            </p:nvSpPr>
            <p:spPr bwMode="auto">
              <a:xfrm>
                <a:off x="4940301" y="1965325"/>
                <a:ext cx="177800" cy="293688"/>
              </a:xfrm>
              <a:custGeom>
                <a:avLst/>
                <a:gdLst>
                  <a:gd name="T0" fmla="*/ 5 w 47"/>
                  <a:gd name="T1" fmla="*/ 69 h 78"/>
                  <a:gd name="T2" fmla="*/ 6 w 47"/>
                  <a:gd name="T3" fmla="*/ 77 h 78"/>
                  <a:gd name="T4" fmla="*/ 9 w 47"/>
                  <a:gd name="T5" fmla="*/ 78 h 78"/>
                  <a:gd name="T6" fmla="*/ 14 w 47"/>
                  <a:gd name="T7" fmla="*/ 76 h 78"/>
                  <a:gd name="T8" fmla="*/ 26 w 47"/>
                  <a:gd name="T9" fmla="*/ 57 h 78"/>
                  <a:gd name="T10" fmla="*/ 46 w 47"/>
                  <a:gd name="T11" fmla="*/ 57 h 78"/>
                  <a:gd name="T12" fmla="*/ 47 w 47"/>
                  <a:gd name="T13" fmla="*/ 56 h 78"/>
                  <a:gd name="T14" fmla="*/ 47 w 47"/>
                  <a:gd name="T15" fmla="*/ 42 h 78"/>
                  <a:gd name="T16" fmla="*/ 32 w 47"/>
                  <a:gd name="T17" fmla="*/ 19 h 78"/>
                  <a:gd name="T18" fmla="*/ 30 w 47"/>
                  <a:gd name="T19" fmla="*/ 20 h 78"/>
                  <a:gd name="T20" fmla="*/ 35 w 47"/>
                  <a:gd name="T21" fmla="*/ 10 h 78"/>
                  <a:gd name="T22" fmla="*/ 24 w 47"/>
                  <a:gd name="T23" fmla="*/ 0 h 78"/>
                  <a:gd name="T24" fmla="*/ 14 w 47"/>
                  <a:gd name="T25" fmla="*/ 10 h 78"/>
                  <a:gd name="T26" fmla="*/ 24 w 47"/>
                  <a:gd name="T27" fmla="*/ 21 h 78"/>
                  <a:gd name="T28" fmla="*/ 27 w 47"/>
                  <a:gd name="T29" fmla="*/ 20 h 78"/>
                  <a:gd name="T30" fmla="*/ 21 w 47"/>
                  <a:gd name="T31" fmla="*/ 27 h 78"/>
                  <a:gd name="T32" fmla="*/ 5 w 47"/>
                  <a:gd name="T33" fmla="*/ 31 h 78"/>
                  <a:gd name="T34" fmla="*/ 1 w 47"/>
                  <a:gd name="T35" fmla="*/ 34 h 78"/>
                  <a:gd name="T36" fmla="*/ 1 w 47"/>
                  <a:gd name="T37" fmla="*/ 38 h 78"/>
                  <a:gd name="T38" fmla="*/ 6 w 47"/>
                  <a:gd name="T39" fmla="*/ 42 h 78"/>
                  <a:gd name="T40" fmla="*/ 8 w 47"/>
                  <a:gd name="T41" fmla="*/ 42 h 78"/>
                  <a:gd name="T42" fmla="*/ 17 w 47"/>
                  <a:gd name="T43" fmla="*/ 40 h 78"/>
                  <a:gd name="T44" fmla="*/ 17 w 47"/>
                  <a:gd name="T45" fmla="*/ 43 h 78"/>
                  <a:gd name="T46" fmla="*/ 17 w 47"/>
                  <a:gd name="T47" fmla="*/ 47 h 78"/>
                  <a:gd name="T48" fmla="*/ 5 w 47"/>
                  <a:gd name="T49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78">
                    <a:moveTo>
                      <a:pt x="5" y="69"/>
                    </a:moveTo>
                    <a:cubicBezTo>
                      <a:pt x="3" y="72"/>
                      <a:pt x="3" y="76"/>
                      <a:pt x="6" y="77"/>
                    </a:cubicBezTo>
                    <a:cubicBezTo>
                      <a:pt x="7" y="78"/>
                      <a:pt x="8" y="78"/>
                      <a:pt x="9" y="78"/>
                    </a:cubicBezTo>
                    <a:cubicBezTo>
                      <a:pt x="11" y="78"/>
                      <a:pt x="13" y="77"/>
                      <a:pt x="14" y="7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7" y="57"/>
                      <a:pt x="47" y="57"/>
                      <a:pt x="47" y="5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7" y="29"/>
                      <a:pt x="41" y="19"/>
                      <a:pt x="32" y="19"/>
                    </a:cubicBezTo>
                    <a:cubicBezTo>
                      <a:pt x="31" y="19"/>
                      <a:pt x="30" y="19"/>
                      <a:pt x="30" y="20"/>
                    </a:cubicBezTo>
                    <a:cubicBezTo>
                      <a:pt x="33" y="18"/>
                      <a:pt x="35" y="14"/>
                      <a:pt x="35" y="10"/>
                    </a:cubicBezTo>
                    <a:cubicBezTo>
                      <a:pt x="35" y="5"/>
                      <a:pt x="30" y="0"/>
                      <a:pt x="24" y="0"/>
                    </a:cubicBezTo>
                    <a:cubicBezTo>
                      <a:pt x="19" y="0"/>
                      <a:pt x="14" y="5"/>
                      <a:pt x="14" y="10"/>
                    </a:cubicBezTo>
                    <a:cubicBezTo>
                      <a:pt x="14" y="16"/>
                      <a:pt x="19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5" y="22"/>
                      <a:pt x="23" y="24"/>
                      <a:pt x="2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2"/>
                      <a:pt x="2" y="32"/>
                      <a:pt x="1" y="34"/>
                    </a:cubicBezTo>
                    <a:cubicBezTo>
                      <a:pt x="1" y="35"/>
                      <a:pt x="0" y="37"/>
                      <a:pt x="1" y="38"/>
                    </a:cubicBezTo>
                    <a:cubicBezTo>
                      <a:pt x="1" y="41"/>
                      <a:pt x="4" y="42"/>
                      <a:pt x="6" y="42"/>
                    </a:cubicBezTo>
                    <a:cubicBezTo>
                      <a:pt x="7" y="42"/>
                      <a:pt x="7" y="42"/>
                      <a:pt x="8" y="42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2"/>
                      <a:pt x="17" y="43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505"/>
              <p:cNvSpPr>
                <a:spLocks/>
              </p:cNvSpPr>
              <p:nvPr/>
            </p:nvSpPr>
            <p:spPr bwMode="auto">
              <a:xfrm>
                <a:off x="5046664" y="2093913"/>
                <a:ext cx="96838" cy="112713"/>
              </a:xfrm>
              <a:custGeom>
                <a:avLst/>
                <a:gdLst>
                  <a:gd name="T0" fmla="*/ 1 w 26"/>
                  <a:gd name="T1" fmla="*/ 27 h 30"/>
                  <a:gd name="T2" fmla="*/ 23 w 26"/>
                  <a:gd name="T3" fmla="*/ 27 h 30"/>
                  <a:gd name="T4" fmla="*/ 23 w 26"/>
                  <a:gd name="T5" fmla="*/ 2 h 30"/>
                  <a:gd name="T6" fmla="*/ 24 w 26"/>
                  <a:gd name="T7" fmla="*/ 0 h 30"/>
                  <a:gd name="T8" fmla="*/ 26 w 26"/>
                  <a:gd name="T9" fmla="*/ 2 h 30"/>
                  <a:gd name="T10" fmla="*/ 26 w 26"/>
                  <a:gd name="T11" fmla="*/ 28 h 30"/>
                  <a:gd name="T12" fmla="*/ 24 w 26"/>
                  <a:gd name="T13" fmla="*/ 30 h 30"/>
                  <a:gd name="T14" fmla="*/ 1 w 26"/>
                  <a:gd name="T15" fmla="*/ 30 h 30"/>
                  <a:gd name="T16" fmla="*/ 0 w 26"/>
                  <a:gd name="T17" fmla="*/ 28 h 30"/>
                  <a:gd name="T18" fmla="*/ 1 w 26"/>
                  <a:gd name="T1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0">
                    <a:moveTo>
                      <a:pt x="1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5" y="30"/>
                      <a:pt x="2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3869971" y="3469541"/>
            <a:ext cx="784855" cy="993367"/>
            <a:chOff x="3869467" y="3076553"/>
            <a:chExt cx="784753" cy="993597"/>
          </a:xfrm>
        </p:grpSpPr>
        <p:grpSp>
          <p:nvGrpSpPr>
            <p:cNvPr id="63" name="组合 62"/>
            <p:cNvGrpSpPr/>
            <p:nvPr/>
          </p:nvGrpSpPr>
          <p:grpSpPr>
            <a:xfrm>
              <a:off x="3869467" y="3076553"/>
              <a:ext cx="784753" cy="993597"/>
              <a:chOff x="4390176" y="890801"/>
              <a:chExt cx="1081244" cy="1368991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68" name="圆角矩形 67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5" name="组合 64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66" name="圆角矩形 65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7"/>
            <p:cNvGrpSpPr>
              <a:grpSpLocks noChangeAspect="1"/>
            </p:cNvGrpSpPr>
            <p:nvPr/>
          </p:nvGrpSpPr>
          <p:grpSpPr bwMode="auto">
            <a:xfrm>
              <a:off x="4052888" y="3285349"/>
              <a:ext cx="222715" cy="239071"/>
              <a:chOff x="231" y="1205"/>
              <a:chExt cx="640" cy="687"/>
            </a:xfrm>
            <a:solidFill>
              <a:srgbClr val="FBAE75"/>
            </a:solidFill>
            <a:effectLst/>
          </p:grpSpPr>
          <p:sp>
            <p:nvSpPr>
              <p:cNvPr id="136" name="Freeform 18"/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FBAE75"/>
                  </a:solidFill>
                </a:endParaRPr>
              </a:p>
            </p:txBody>
          </p:sp>
          <p:sp>
            <p:nvSpPr>
              <p:cNvPr id="137" name="Freeform 19"/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FBAE75"/>
                  </a:solidFill>
                </a:endParaRP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4401890" y="2185841"/>
            <a:ext cx="784855" cy="993367"/>
            <a:chOff x="4401316" y="1792555"/>
            <a:chExt cx="784753" cy="993597"/>
          </a:xfrm>
        </p:grpSpPr>
        <p:grpSp>
          <p:nvGrpSpPr>
            <p:cNvPr id="70" name="组合 69"/>
            <p:cNvGrpSpPr/>
            <p:nvPr/>
          </p:nvGrpSpPr>
          <p:grpSpPr>
            <a:xfrm>
              <a:off x="4401316" y="1792555"/>
              <a:ext cx="784753" cy="993597"/>
              <a:chOff x="4390176" y="890801"/>
              <a:chExt cx="1081244" cy="1368991"/>
            </a:xfrm>
          </p:grpSpPr>
          <p:grpSp>
            <p:nvGrpSpPr>
              <p:cNvPr id="71" name="组合 70"/>
              <p:cNvGrpSpPr/>
              <p:nvPr/>
            </p:nvGrpSpPr>
            <p:grpSpPr>
              <a:xfrm>
                <a:off x="4390176" y="890801"/>
                <a:ext cx="1081244" cy="1368991"/>
                <a:chOff x="4627786" y="1796539"/>
                <a:chExt cx="2675679" cy="3387753"/>
              </a:xfrm>
            </p:grpSpPr>
            <p:sp>
              <p:nvSpPr>
                <p:cNvPr id="75" name="圆角矩形 74"/>
                <p:cNvSpPr/>
                <p:nvPr/>
              </p:nvSpPr>
              <p:spPr>
                <a:xfrm rot="2760000">
                  <a:off x="4423176" y="2304004"/>
                  <a:ext cx="3387753" cy="237282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7000">
                      <a:schemeClr val="tx1">
                        <a:alpha val="19000"/>
                      </a:schemeClr>
                    </a:gs>
                    <a:gs pos="76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椭圆 75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304800" dist="1270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2" name="组合 71"/>
              <p:cNvGrpSpPr/>
              <p:nvPr/>
            </p:nvGrpSpPr>
            <p:grpSpPr>
              <a:xfrm>
                <a:off x="4489652" y="976692"/>
                <a:ext cx="873070" cy="1203161"/>
                <a:chOff x="4627786" y="1715908"/>
                <a:chExt cx="2875230" cy="3962302"/>
              </a:xfrm>
            </p:grpSpPr>
            <p:sp>
              <p:nvSpPr>
                <p:cNvPr id="73" name="圆角矩形 72"/>
                <p:cNvSpPr/>
                <p:nvPr/>
              </p:nvSpPr>
              <p:spPr>
                <a:xfrm rot="2760000">
                  <a:off x="4335454" y="2510647"/>
                  <a:ext cx="3962302" cy="23728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2000">
                      <a:schemeClr val="tx1">
                        <a:alpha val="13000"/>
                      </a:schemeClr>
                    </a:gs>
                    <a:gs pos="68000">
                      <a:srgbClr val="6C6C6C">
                        <a:alpha val="1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4627786" y="1946965"/>
                  <a:ext cx="1963514" cy="1963514"/>
                </a:xfrm>
                <a:prstGeom prst="ellipse">
                  <a:avLst/>
                </a:prstGeom>
                <a:gradFill>
                  <a:gsLst>
                    <a:gs pos="0">
                      <a:srgbClr val="D3D3D3"/>
                    </a:gs>
                    <a:gs pos="100000">
                      <a:srgbClr val="F7F7F7"/>
                    </a:gs>
                  </a:gsLst>
                  <a:lin ang="2700000" scaled="1"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组合 137"/>
            <p:cNvGrpSpPr/>
            <p:nvPr/>
          </p:nvGrpSpPr>
          <p:grpSpPr>
            <a:xfrm>
              <a:off x="4577339" y="1995690"/>
              <a:ext cx="224532" cy="253393"/>
              <a:chOff x="10815638" y="1174750"/>
              <a:chExt cx="728663" cy="822325"/>
            </a:xfrm>
            <a:solidFill>
              <a:schemeClr val="bg1">
                <a:lumMod val="50000"/>
              </a:schemeClr>
            </a:solidFill>
          </p:grpSpPr>
          <p:sp>
            <p:nvSpPr>
              <p:cNvPr id="139" name="Freeform 33"/>
              <p:cNvSpPr>
                <a:spLocks noEditPoints="1"/>
              </p:cNvSpPr>
              <p:nvPr/>
            </p:nvSpPr>
            <p:spPr bwMode="auto">
              <a:xfrm>
                <a:off x="10815638" y="1174750"/>
                <a:ext cx="728663" cy="822325"/>
              </a:xfrm>
              <a:custGeom>
                <a:avLst/>
                <a:gdLst>
                  <a:gd name="T0" fmla="*/ 103 w 194"/>
                  <a:gd name="T1" fmla="*/ 26 h 219"/>
                  <a:gd name="T2" fmla="*/ 103 w 194"/>
                  <a:gd name="T3" fmla="*/ 18 h 219"/>
                  <a:gd name="T4" fmla="*/ 120 w 194"/>
                  <a:gd name="T5" fmla="*/ 18 h 219"/>
                  <a:gd name="T6" fmla="*/ 120 w 194"/>
                  <a:gd name="T7" fmla="*/ 0 h 219"/>
                  <a:gd name="T8" fmla="*/ 74 w 194"/>
                  <a:gd name="T9" fmla="*/ 0 h 219"/>
                  <a:gd name="T10" fmla="*/ 74 w 194"/>
                  <a:gd name="T11" fmla="*/ 18 h 219"/>
                  <a:gd name="T12" fmla="*/ 91 w 194"/>
                  <a:gd name="T13" fmla="*/ 18 h 219"/>
                  <a:gd name="T14" fmla="*/ 91 w 194"/>
                  <a:gd name="T15" fmla="*/ 26 h 219"/>
                  <a:gd name="T16" fmla="*/ 0 w 194"/>
                  <a:gd name="T17" fmla="*/ 122 h 219"/>
                  <a:gd name="T18" fmla="*/ 97 w 194"/>
                  <a:gd name="T19" fmla="*/ 219 h 219"/>
                  <a:gd name="T20" fmla="*/ 194 w 194"/>
                  <a:gd name="T21" fmla="*/ 122 h 219"/>
                  <a:gd name="T22" fmla="*/ 103 w 194"/>
                  <a:gd name="T23" fmla="*/ 26 h 219"/>
                  <a:gd name="T24" fmla="*/ 158 w 194"/>
                  <a:gd name="T25" fmla="*/ 180 h 219"/>
                  <a:gd name="T26" fmla="*/ 145 w 194"/>
                  <a:gd name="T27" fmla="*/ 167 h 219"/>
                  <a:gd name="T28" fmla="*/ 142 w 194"/>
                  <a:gd name="T29" fmla="*/ 171 h 219"/>
                  <a:gd name="T30" fmla="*/ 154 w 194"/>
                  <a:gd name="T31" fmla="*/ 183 h 219"/>
                  <a:gd name="T32" fmla="*/ 100 w 194"/>
                  <a:gd name="T33" fmla="*/ 206 h 219"/>
                  <a:gd name="T34" fmla="*/ 100 w 194"/>
                  <a:gd name="T35" fmla="*/ 188 h 219"/>
                  <a:gd name="T36" fmla="*/ 95 w 194"/>
                  <a:gd name="T37" fmla="*/ 188 h 219"/>
                  <a:gd name="T38" fmla="*/ 95 w 194"/>
                  <a:gd name="T39" fmla="*/ 206 h 219"/>
                  <a:gd name="T40" fmla="*/ 40 w 194"/>
                  <a:gd name="T41" fmla="*/ 183 h 219"/>
                  <a:gd name="T42" fmla="*/ 52 w 194"/>
                  <a:gd name="T43" fmla="*/ 171 h 219"/>
                  <a:gd name="T44" fmla="*/ 49 w 194"/>
                  <a:gd name="T45" fmla="*/ 167 h 219"/>
                  <a:gd name="T46" fmla="*/ 36 w 194"/>
                  <a:gd name="T47" fmla="*/ 180 h 219"/>
                  <a:gd name="T48" fmla="*/ 14 w 194"/>
                  <a:gd name="T49" fmla="*/ 125 h 219"/>
                  <a:gd name="T50" fmla="*/ 31 w 194"/>
                  <a:gd name="T51" fmla="*/ 125 h 219"/>
                  <a:gd name="T52" fmla="*/ 31 w 194"/>
                  <a:gd name="T53" fmla="*/ 120 h 219"/>
                  <a:gd name="T54" fmla="*/ 14 w 194"/>
                  <a:gd name="T55" fmla="*/ 120 h 219"/>
                  <a:gd name="T56" fmla="*/ 36 w 194"/>
                  <a:gd name="T57" fmla="*/ 65 h 219"/>
                  <a:gd name="T58" fmla="*/ 49 w 194"/>
                  <a:gd name="T59" fmla="*/ 78 h 219"/>
                  <a:gd name="T60" fmla="*/ 52 w 194"/>
                  <a:gd name="T61" fmla="*/ 74 h 219"/>
                  <a:gd name="T62" fmla="*/ 40 w 194"/>
                  <a:gd name="T63" fmla="*/ 62 h 219"/>
                  <a:gd name="T64" fmla="*/ 95 w 194"/>
                  <a:gd name="T65" fmla="*/ 39 h 219"/>
                  <a:gd name="T66" fmla="*/ 95 w 194"/>
                  <a:gd name="T67" fmla="*/ 56 h 219"/>
                  <a:gd name="T68" fmla="*/ 100 w 194"/>
                  <a:gd name="T69" fmla="*/ 56 h 219"/>
                  <a:gd name="T70" fmla="*/ 100 w 194"/>
                  <a:gd name="T71" fmla="*/ 39 h 219"/>
                  <a:gd name="T72" fmla="*/ 154 w 194"/>
                  <a:gd name="T73" fmla="*/ 62 h 219"/>
                  <a:gd name="T74" fmla="*/ 142 w 194"/>
                  <a:gd name="T75" fmla="*/ 74 h 219"/>
                  <a:gd name="T76" fmla="*/ 145 w 194"/>
                  <a:gd name="T77" fmla="*/ 78 h 219"/>
                  <a:gd name="T78" fmla="*/ 158 w 194"/>
                  <a:gd name="T79" fmla="*/ 65 h 219"/>
                  <a:gd name="T80" fmla="*/ 180 w 194"/>
                  <a:gd name="T81" fmla="*/ 120 h 219"/>
                  <a:gd name="T82" fmla="*/ 163 w 194"/>
                  <a:gd name="T83" fmla="*/ 120 h 219"/>
                  <a:gd name="T84" fmla="*/ 163 w 194"/>
                  <a:gd name="T85" fmla="*/ 125 h 219"/>
                  <a:gd name="T86" fmla="*/ 180 w 194"/>
                  <a:gd name="T87" fmla="*/ 125 h 219"/>
                  <a:gd name="T88" fmla="*/ 158 w 194"/>
                  <a:gd name="T89" fmla="*/ 18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4" h="219">
                    <a:moveTo>
                      <a:pt x="103" y="26"/>
                    </a:moveTo>
                    <a:cubicBezTo>
                      <a:pt x="103" y="18"/>
                      <a:pt x="103" y="18"/>
                      <a:pt x="103" y="18"/>
                    </a:cubicBezTo>
                    <a:cubicBezTo>
                      <a:pt x="120" y="18"/>
                      <a:pt x="120" y="18"/>
                      <a:pt x="120" y="18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41" y="29"/>
                      <a:pt x="0" y="71"/>
                      <a:pt x="0" y="122"/>
                    </a:cubicBezTo>
                    <a:cubicBezTo>
                      <a:pt x="0" y="176"/>
                      <a:pt x="44" y="219"/>
                      <a:pt x="97" y="219"/>
                    </a:cubicBezTo>
                    <a:cubicBezTo>
                      <a:pt x="150" y="219"/>
                      <a:pt x="194" y="176"/>
                      <a:pt x="194" y="122"/>
                    </a:cubicBezTo>
                    <a:cubicBezTo>
                      <a:pt x="194" y="71"/>
                      <a:pt x="154" y="29"/>
                      <a:pt x="103" y="26"/>
                    </a:cubicBezTo>
                    <a:close/>
                    <a:moveTo>
                      <a:pt x="158" y="180"/>
                    </a:moveTo>
                    <a:cubicBezTo>
                      <a:pt x="145" y="167"/>
                      <a:pt x="145" y="167"/>
                      <a:pt x="145" y="167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54" y="183"/>
                      <a:pt x="154" y="183"/>
                      <a:pt x="154" y="183"/>
                    </a:cubicBezTo>
                    <a:cubicBezTo>
                      <a:pt x="140" y="197"/>
                      <a:pt x="121" y="205"/>
                      <a:pt x="100" y="206"/>
                    </a:cubicBezTo>
                    <a:cubicBezTo>
                      <a:pt x="100" y="188"/>
                      <a:pt x="100" y="188"/>
                      <a:pt x="100" y="188"/>
                    </a:cubicBezTo>
                    <a:cubicBezTo>
                      <a:pt x="95" y="188"/>
                      <a:pt x="95" y="188"/>
                      <a:pt x="95" y="188"/>
                    </a:cubicBezTo>
                    <a:cubicBezTo>
                      <a:pt x="95" y="206"/>
                      <a:pt x="95" y="206"/>
                      <a:pt x="95" y="206"/>
                    </a:cubicBezTo>
                    <a:cubicBezTo>
                      <a:pt x="73" y="205"/>
                      <a:pt x="54" y="197"/>
                      <a:pt x="40" y="183"/>
                    </a:cubicBezTo>
                    <a:cubicBezTo>
                      <a:pt x="52" y="171"/>
                      <a:pt x="52" y="171"/>
                      <a:pt x="52" y="171"/>
                    </a:cubicBezTo>
                    <a:cubicBezTo>
                      <a:pt x="49" y="167"/>
                      <a:pt x="49" y="167"/>
                      <a:pt x="49" y="167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23" y="165"/>
                      <a:pt x="14" y="146"/>
                      <a:pt x="14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99"/>
                      <a:pt x="23" y="80"/>
                      <a:pt x="36" y="65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54" y="48"/>
                      <a:pt x="73" y="40"/>
                      <a:pt x="95" y="39"/>
                    </a:cubicBezTo>
                    <a:cubicBezTo>
                      <a:pt x="95" y="56"/>
                      <a:pt x="95" y="56"/>
                      <a:pt x="95" y="56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100" y="39"/>
                      <a:pt x="100" y="39"/>
                      <a:pt x="100" y="39"/>
                    </a:cubicBezTo>
                    <a:cubicBezTo>
                      <a:pt x="121" y="40"/>
                      <a:pt x="140" y="48"/>
                      <a:pt x="154" y="62"/>
                    </a:cubicBezTo>
                    <a:cubicBezTo>
                      <a:pt x="142" y="74"/>
                      <a:pt x="142" y="74"/>
                      <a:pt x="142" y="74"/>
                    </a:cubicBezTo>
                    <a:cubicBezTo>
                      <a:pt x="145" y="78"/>
                      <a:pt x="145" y="78"/>
                      <a:pt x="145" y="78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71" y="80"/>
                      <a:pt x="180" y="99"/>
                      <a:pt x="180" y="120"/>
                    </a:cubicBezTo>
                    <a:cubicBezTo>
                      <a:pt x="163" y="120"/>
                      <a:pt x="163" y="120"/>
                      <a:pt x="163" y="120"/>
                    </a:cubicBezTo>
                    <a:cubicBezTo>
                      <a:pt x="163" y="125"/>
                      <a:pt x="163" y="125"/>
                      <a:pt x="163" y="125"/>
                    </a:cubicBezTo>
                    <a:cubicBezTo>
                      <a:pt x="180" y="125"/>
                      <a:pt x="180" y="125"/>
                      <a:pt x="180" y="125"/>
                    </a:cubicBezTo>
                    <a:cubicBezTo>
                      <a:pt x="180" y="146"/>
                      <a:pt x="171" y="165"/>
                      <a:pt x="158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34"/>
              <p:cNvSpPr>
                <a:spLocks/>
              </p:cNvSpPr>
              <p:nvPr/>
            </p:nvSpPr>
            <p:spPr bwMode="auto">
              <a:xfrm>
                <a:off x="11153775" y="1404937"/>
                <a:ext cx="160338" cy="273050"/>
              </a:xfrm>
              <a:custGeom>
                <a:avLst/>
                <a:gdLst>
                  <a:gd name="T0" fmla="*/ 101 w 101"/>
                  <a:gd name="T1" fmla="*/ 66 h 172"/>
                  <a:gd name="T2" fmla="*/ 94 w 101"/>
                  <a:gd name="T3" fmla="*/ 59 h 172"/>
                  <a:gd name="T4" fmla="*/ 21 w 101"/>
                  <a:gd name="T5" fmla="*/ 132 h 172"/>
                  <a:gd name="T6" fmla="*/ 21 w 101"/>
                  <a:gd name="T7" fmla="*/ 0 h 172"/>
                  <a:gd name="T8" fmla="*/ 11 w 101"/>
                  <a:gd name="T9" fmla="*/ 0 h 172"/>
                  <a:gd name="T10" fmla="*/ 11 w 101"/>
                  <a:gd name="T11" fmla="*/ 141 h 172"/>
                  <a:gd name="T12" fmla="*/ 0 w 101"/>
                  <a:gd name="T13" fmla="*/ 153 h 172"/>
                  <a:gd name="T14" fmla="*/ 7 w 101"/>
                  <a:gd name="T15" fmla="*/ 163 h 172"/>
                  <a:gd name="T16" fmla="*/ 11 w 101"/>
                  <a:gd name="T17" fmla="*/ 158 h 172"/>
                  <a:gd name="T18" fmla="*/ 11 w 101"/>
                  <a:gd name="T19" fmla="*/ 172 h 172"/>
                  <a:gd name="T20" fmla="*/ 21 w 101"/>
                  <a:gd name="T21" fmla="*/ 172 h 172"/>
                  <a:gd name="T22" fmla="*/ 21 w 101"/>
                  <a:gd name="T23" fmla="*/ 146 h 172"/>
                  <a:gd name="T24" fmla="*/ 101 w 101"/>
                  <a:gd name="T25" fmla="*/ 6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172">
                    <a:moveTo>
                      <a:pt x="101" y="66"/>
                    </a:moveTo>
                    <a:lnTo>
                      <a:pt x="94" y="59"/>
                    </a:lnTo>
                    <a:lnTo>
                      <a:pt x="21" y="132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11" y="141"/>
                    </a:lnTo>
                    <a:lnTo>
                      <a:pt x="0" y="153"/>
                    </a:lnTo>
                    <a:lnTo>
                      <a:pt x="7" y="163"/>
                    </a:lnTo>
                    <a:lnTo>
                      <a:pt x="11" y="158"/>
                    </a:lnTo>
                    <a:lnTo>
                      <a:pt x="11" y="172"/>
                    </a:lnTo>
                    <a:lnTo>
                      <a:pt x="21" y="172"/>
                    </a:lnTo>
                    <a:lnTo>
                      <a:pt x="21" y="146"/>
                    </a:lnTo>
                    <a:lnTo>
                      <a:pt x="101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49" name="文本框 148">
            <a:extLst>
              <a:ext uri="{FF2B5EF4-FFF2-40B4-BE49-F238E27FC236}">
                <a16:creationId xmlns:a16="http://schemas.microsoft.com/office/drawing/2014/main" xmlns="" id="{5ACA7FB6-3136-4519-A0C6-5D150DD82337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教材特色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优势特点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590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1" grpId="0"/>
      <p:bldP spid="87" grpId="0" animBg="1"/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8762960" y="1808974"/>
            <a:ext cx="1784492" cy="1938598"/>
            <a:chOff x="1645923" y="1347071"/>
            <a:chExt cx="1784260" cy="1939047"/>
          </a:xfrm>
        </p:grpSpPr>
        <p:sp>
          <p:nvSpPr>
            <p:cNvPr id="10" name="矩形 9"/>
            <p:cNvSpPr/>
            <p:nvPr/>
          </p:nvSpPr>
          <p:spPr>
            <a:xfrm flipV="1">
              <a:off x="1645923" y="1347071"/>
              <a:ext cx="178426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645923" y="3081222"/>
              <a:ext cx="178426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645923" y="1504834"/>
              <a:ext cx="1784260" cy="1607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645923" y="2964832"/>
              <a:ext cx="178426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1645923" y="1543950"/>
              <a:ext cx="178426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654157" y="1652335"/>
              <a:ext cx="1773690" cy="1329794"/>
            </a:xfrm>
            <a:prstGeom prst="rect">
              <a:avLst/>
            </a:prstGeom>
            <a:solidFill>
              <a:srgbClr val="E76F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16200000" flipH="1">
            <a:off x="9207623" y="2653533"/>
            <a:ext cx="2445873" cy="23378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>
            <a:off x="7656917" y="2662019"/>
            <a:ext cx="2445872" cy="23378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646137" y="1808974"/>
            <a:ext cx="1784492" cy="1938598"/>
            <a:chOff x="1645923" y="1347071"/>
            <a:chExt cx="1784260" cy="1939047"/>
          </a:xfrm>
        </p:grpSpPr>
        <p:sp>
          <p:nvSpPr>
            <p:cNvPr id="17" name="矩形 16"/>
            <p:cNvSpPr/>
            <p:nvPr/>
          </p:nvSpPr>
          <p:spPr>
            <a:xfrm flipV="1">
              <a:off x="1645923" y="1347071"/>
              <a:ext cx="178426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645923" y="3081222"/>
              <a:ext cx="178426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645923" y="1504834"/>
              <a:ext cx="1784260" cy="1607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645923" y="2964832"/>
              <a:ext cx="178426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flipV="1">
              <a:off x="1645923" y="1543950"/>
              <a:ext cx="178426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654157" y="1652335"/>
              <a:ext cx="1773690" cy="1329794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16200000" flipH="1">
            <a:off x="2090801" y="2653533"/>
            <a:ext cx="2445873" cy="233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>
            <a:off x="540094" y="2662019"/>
            <a:ext cx="2445872" cy="23378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2024203" y="2187624"/>
            <a:ext cx="1028360" cy="1159873"/>
            <a:chOff x="8439634" y="3544648"/>
            <a:chExt cx="1611146" cy="181784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 rot="5400000">
              <a:off x="8582834" y="3866517"/>
              <a:ext cx="1324743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FB850"/>
            </a:solidFill>
            <a:ln w="15875">
              <a:noFill/>
            </a:ln>
            <a:effectLst>
              <a:innerShdw blurRad="38100" dist="25400" dir="81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文本框 80"/>
            <p:cNvSpPr txBox="1"/>
            <p:nvPr/>
          </p:nvSpPr>
          <p:spPr>
            <a:xfrm>
              <a:off x="8763735" y="4096185"/>
              <a:ext cx="962939" cy="7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203501" y="1808974"/>
            <a:ext cx="1771881" cy="1938598"/>
            <a:chOff x="1658533" y="1347071"/>
            <a:chExt cx="1771650" cy="1939047"/>
          </a:xfrm>
        </p:grpSpPr>
        <p:sp>
          <p:nvSpPr>
            <p:cNvPr id="26" name="矩形 25"/>
            <p:cNvSpPr/>
            <p:nvPr/>
          </p:nvSpPr>
          <p:spPr>
            <a:xfrm flipV="1">
              <a:off x="1658825" y="1347071"/>
              <a:ext cx="1771357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658533" y="3081222"/>
              <a:ext cx="177165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660643" y="1504834"/>
              <a:ext cx="1769539" cy="1607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658533" y="2964832"/>
              <a:ext cx="177165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 flipV="1">
              <a:off x="1658825" y="1543950"/>
              <a:ext cx="1771357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660641" y="1652335"/>
              <a:ext cx="1767205" cy="1329794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16200000" flipH="1">
            <a:off x="5638639" y="2653533"/>
            <a:ext cx="2445873" cy="23378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>
            <a:off x="4097459" y="2662019"/>
            <a:ext cx="2445872" cy="233785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5572041" y="2187624"/>
            <a:ext cx="1028360" cy="1159873"/>
            <a:chOff x="8439634" y="3544648"/>
            <a:chExt cx="1611146" cy="181784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 rot="5400000">
              <a:off x="8582834" y="3866517"/>
              <a:ext cx="1324743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01ACBE"/>
            </a:solidFill>
            <a:ln w="15875">
              <a:noFill/>
            </a:ln>
            <a:effectLst>
              <a:innerShdw blurRad="38100" dist="25400" dir="81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文本框 84"/>
            <p:cNvSpPr txBox="1"/>
            <p:nvPr/>
          </p:nvSpPr>
          <p:spPr>
            <a:xfrm>
              <a:off x="8763735" y="4096185"/>
              <a:ext cx="962939" cy="7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prstClr val="white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4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141026" y="2187624"/>
            <a:ext cx="1028360" cy="1159873"/>
            <a:chOff x="8439634" y="3544648"/>
            <a:chExt cx="1611146" cy="181784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5"/>
            <p:cNvSpPr>
              <a:spLocks/>
            </p:cNvSpPr>
            <p:nvPr/>
          </p:nvSpPr>
          <p:spPr bwMode="auto">
            <a:xfrm rot="5400000">
              <a:off x="8582834" y="3866517"/>
              <a:ext cx="1324743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76F70"/>
            </a:solidFill>
            <a:ln w="15875">
              <a:noFill/>
            </a:ln>
            <a:effectLst>
              <a:innerShdw blurRad="38100" dist="25400" dir="81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文本框 88"/>
            <p:cNvSpPr txBox="1"/>
            <p:nvPr/>
          </p:nvSpPr>
          <p:spPr>
            <a:xfrm>
              <a:off x="8763735" y="4096185"/>
              <a:ext cx="962939" cy="7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prstClr val="white"/>
                  </a:solidFill>
                  <a:latin typeface="Impact" panose="020B0806030902050204" pitchFamily="34" charset="0"/>
                </a:rPr>
                <a:t>05</a:t>
              </a:r>
              <a:endParaRPr lang="zh-CN" altLang="en-US" sz="24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970461" y="4031077"/>
            <a:ext cx="1800734" cy="1938598"/>
            <a:chOff x="1650958" y="1347071"/>
            <a:chExt cx="1800500" cy="1939047"/>
          </a:xfrm>
        </p:grpSpPr>
        <p:sp>
          <p:nvSpPr>
            <p:cNvPr id="38" name="矩形 37"/>
            <p:cNvSpPr/>
            <p:nvPr/>
          </p:nvSpPr>
          <p:spPr>
            <a:xfrm flipV="1">
              <a:off x="1650958" y="1347071"/>
              <a:ext cx="1792265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653543" y="3081222"/>
              <a:ext cx="1789680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650958" y="1504834"/>
              <a:ext cx="1792265" cy="1607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653543" y="2964832"/>
              <a:ext cx="1789680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flipV="1">
              <a:off x="1650958" y="1536330"/>
              <a:ext cx="1800499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50960" y="1652335"/>
              <a:ext cx="1800498" cy="1329794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16200000" flipH="1">
            <a:off x="7430660" y="4837505"/>
            <a:ext cx="2445873" cy="23378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>
            <a:off x="5860053" y="4893527"/>
            <a:ext cx="2445872" cy="233785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342804" y="4423754"/>
            <a:ext cx="1028360" cy="1159873"/>
            <a:chOff x="8439634" y="3544648"/>
            <a:chExt cx="1611146" cy="181784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5"/>
            <p:cNvSpPr>
              <a:spLocks/>
            </p:cNvSpPr>
            <p:nvPr/>
          </p:nvSpPr>
          <p:spPr bwMode="auto">
            <a:xfrm rot="5400000">
              <a:off x="8582834" y="3866517"/>
              <a:ext cx="1324743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663A77"/>
            </a:solidFill>
            <a:ln w="15875">
              <a:noFill/>
            </a:ln>
            <a:effectLst>
              <a:innerShdw blurRad="38100" dist="25400" dir="81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文本框 96"/>
            <p:cNvSpPr txBox="1"/>
            <p:nvPr/>
          </p:nvSpPr>
          <p:spPr>
            <a:xfrm>
              <a:off x="8763735" y="4096185"/>
              <a:ext cx="962939" cy="7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prstClr val="white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4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67" name="Freeform 975"/>
          <p:cNvSpPr>
            <a:spLocks noEditPoints="1"/>
          </p:cNvSpPr>
          <p:nvPr/>
        </p:nvSpPr>
        <p:spPr bwMode="auto">
          <a:xfrm>
            <a:off x="2264471" y="4214500"/>
            <a:ext cx="425115" cy="524809"/>
          </a:xfrm>
          <a:custGeom>
            <a:avLst/>
            <a:gdLst>
              <a:gd name="T0" fmla="*/ 120 w 349"/>
              <a:gd name="T1" fmla="*/ 0 h 431"/>
              <a:gd name="T2" fmla="*/ 117 w 349"/>
              <a:gd name="T3" fmla="*/ 3 h 431"/>
              <a:gd name="T4" fmla="*/ 2 w 349"/>
              <a:gd name="T5" fmla="*/ 117 h 431"/>
              <a:gd name="T6" fmla="*/ 0 w 349"/>
              <a:gd name="T7" fmla="*/ 120 h 431"/>
              <a:gd name="T8" fmla="*/ 0 w 349"/>
              <a:gd name="T9" fmla="*/ 431 h 431"/>
              <a:gd name="T10" fmla="*/ 349 w 349"/>
              <a:gd name="T11" fmla="*/ 431 h 431"/>
              <a:gd name="T12" fmla="*/ 349 w 349"/>
              <a:gd name="T13" fmla="*/ 0 h 431"/>
              <a:gd name="T14" fmla="*/ 120 w 349"/>
              <a:gd name="T15" fmla="*/ 0 h 431"/>
              <a:gd name="T16" fmla="*/ 114 w 349"/>
              <a:gd name="T17" fmla="*/ 37 h 431"/>
              <a:gd name="T18" fmla="*/ 114 w 349"/>
              <a:gd name="T19" fmla="*/ 114 h 431"/>
              <a:gd name="T20" fmla="*/ 37 w 349"/>
              <a:gd name="T21" fmla="*/ 114 h 431"/>
              <a:gd name="T22" fmla="*/ 114 w 349"/>
              <a:gd name="T23" fmla="*/ 37 h 431"/>
              <a:gd name="T24" fmla="*/ 328 w 349"/>
              <a:gd name="T25" fmla="*/ 410 h 431"/>
              <a:gd name="T26" fmla="*/ 20 w 349"/>
              <a:gd name="T27" fmla="*/ 410 h 431"/>
              <a:gd name="T28" fmla="*/ 20 w 349"/>
              <a:gd name="T29" fmla="*/ 136 h 431"/>
              <a:gd name="T30" fmla="*/ 135 w 349"/>
              <a:gd name="T31" fmla="*/ 136 h 431"/>
              <a:gd name="T32" fmla="*/ 135 w 349"/>
              <a:gd name="T33" fmla="*/ 22 h 431"/>
              <a:gd name="T34" fmla="*/ 328 w 349"/>
              <a:gd name="T35" fmla="*/ 22 h 431"/>
              <a:gd name="T36" fmla="*/ 328 w 349"/>
              <a:gd name="T37" fmla="*/ 410 h 431"/>
              <a:gd name="T38" fmla="*/ 75 w 349"/>
              <a:gd name="T39" fmla="*/ 317 h 431"/>
              <a:gd name="T40" fmla="*/ 145 w 349"/>
              <a:gd name="T41" fmla="*/ 249 h 431"/>
              <a:gd name="T42" fmla="*/ 187 w 349"/>
              <a:gd name="T43" fmla="*/ 290 h 431"/>
              <a:gd name="T44" fmla="*/ 300 w 349"/>
              <a:gd name="T45" fmla="*/ 178 h 431"/>
              <a:gd name="T46" fmla="*/ 285 w 349"/>
              <a:gd name="T47" fmla="*/ 163 h 431"/>
              <a:gd name="T48" fmla="*/ 187 w 349"/>
              <a:gd name="T49" fmla="*/ 259 h 431"/>
              <a:gd name="T50" fmla="*/ 152 w 349"/>
              <a:gd name="T51" fmla="*/ 225 h 431"/>
              <a:gd name="T52" fmla="*/ 145 w 349"/>
              <a:gd name="T53" fmla="*/ 218 h 431"/>
              <a:gd name="T54" fmla="*/ 138 w 349"/>
              <a:gd name="T55" fmla="*/ 225 h 431"/>
              <a:gd name="T56" fmla="*/ 60 w 349"/>
              <a:gd name="T57" fmla="*/ 302 h 431"/>
              <a:gd name="T58" fmla="*/ 75 w 349"/>
              <a:gd name="T59" fmla="*/ 317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49" h="431">
                <a:moveTo>
                  <a:pt x="120" y="0"/>
                </a:moveTo>
                <a:lnTo>
                  <a:pt x="117" y="3"/>
                </a:lnTo>
                <a:lnTo>
                  <a:pt x="2" y="117"/>
                </a:lnTo>
                <a:lnTo>
                  <a:pt x="0" y="120"/>
                </a:lnTo>
                <a:lnTo>
                  <a:pt x="0" y="431"/>
                </a:lnTo>
                <a:lnTo>
                  <a:pt x="349" y="431"/>
                </a:lnTo>
                <a:lnTo>
                  <a:pt x="349" y="0"/>
                </a:lnTo>
                <a:lnTo>
                  <a:pt x="120" y="0"/>
                </a:lnTo>
                <a:close/>
                <a:moveTo>
                  <a:pt x="114" y="37"/>
                </a:moveTo>
                <a:lnTo>
                  <a:pt x="114" y="114"/>
                </a:lnTo>
                <a:lnTo>
                  <a:pt x="37" y="114"/>
                </a:lnTo>
                <a:lnTo>
                  <a:pt x="114" y="37"/>
                </a:lnTo>
                <a:close/>
                <a:moveTo>
                  <a:pt x="328" y="410"/>
                </a:moveTo>
                <a:lnTo>
                  <a:pt x="20" y="410"/>
                </a:lnTo>
                <a:lnTo>
                  <a:pt x="20" y="136"/>
                </a:lnTo>
                <a:lnTo>
                  <a:pt x="135" y="136"/>
                </a:lnTo>
                <a:lnTo>
                  <a:pt x="135" y="22"/>
                </a:lnTo>
                <a:lnTo>
                  <a:pt x="328" y="22"/>
                </a:lnTo>
                <a:lnTo>
                  <a:pt x="328" y="410"/>
                </a:lnTo>
                <a:close/>
                <a:moveTo>
                  <a:pt x="75" y="317"/>
                </a:moveTo>
                <a:lnTo>
                  <a:pt x="145" y="249"/>
                </a:lnTo>
                <a:lnTo>
                  <a:pt x="187" y="290"/>
                </a:lnTo>
                <a:lnTo>
                  <a:pt x="300" y="178"/>
                </a:lnTo>
                <a:lnTo>
                  <a:pt x="285" y="163"/>
                </a:lnTo>
                <a:lnTo>
                  <a:pt x="187" y="259"/>
                </a:lnTo>
                <a:lnTo>
                  <a:pt x="152" y="225"/>
                </a:lnTo>
                <a:lnTo>
                  <a:pt x="145" y="218"/>
                </a:lnTo>
                <a:lnTo>
                  <a:pt x="138" y="225"/>
                </a:lnTo>
                <a:lnTo>
                  <a:pt x="60" y="302"/>
                </a:lnTo>
                <a:lnTo>
                  <a:pt x="75" y="317"/>
                </a:lnTo>
                <a:close/>
              </a:path>
            </a:pathLst>
          </a:custGeom>
          <a:solidFill>
            <a:srgbClr val="FFB8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8" name="文本框 99"/>
          <p:cNvSpPr txBox="1"/>
          <p:nvPr/>
        </p:nvSpPr>
        <p:spPr>
          <a:xfrm>
            <a:off x="1701634" y="4792648"/>
            <a:ext cx="165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FDB74F"/>
                </a:solidFill>
              </a:rPr>
              <a:t>1.</a:t>
            </a:r>
            <a:r>
              <a:rPr lang="zh-CN" altLang="zh-CN" b="1" dirty="0">
                <a:solidFill>
                  <a:srgbClr val="FDB74F"/>
                </a:solidFill>
              </a:rPr>
              <a:t>喜欢学习汉字，有主动识字、写字的愿望。</a:t>
            </a:r>
          </a:p>
        </p:txBody>
      </p:sp>
      <p:sp>
        <p:nvSpPr>
          <p:cNvPr id="71" name="Freeform 987"/>
          <p:cNvSpPr>
            <a:spLocks noEditPoints="1"/>
          </p:cNvSpPr>
          <p:nvPr/>
        </p:nvSpPr>
        <p:spPr bwMode="auto">
          <a:xfrm>
            <a:off x="9444520" y="4061019"/>
            <a:ext cx="446391" cy="717785"/>
          </a:xfrm>
          <a:custGeom>
            <a:avLst/>
            <a:gdLst>
              <a:gd name="T0" fmla="*/ 133 w 205"/>
              <a:gd name="T1" fmla="*/ 170 h 331"/>
              <a:gd name="T2" fmla="*/ 148 w 205"/>
              <a:gd name="T3" fmla="*/ 126 h 331"/>
              <a:gd name="T4" fmla="*/ 148 w 205"/>
              <a:gd name="T5" fmla="*/ 110 h 331"/>
              <a:gd name="T6" fmla="*/ 48 w 205"/>
              <a:gd name="T7" fmla="*/ 118 h 331"/>
              <a:gd name="T8" fmla="*/ 71 w 205"/>
              <a:gd name="T9" fmla="*/ 126 h 331"/>
              <a:gd name="T10" fmla="*/ 39 w 205"/>
              <a:gd name="T11" fmla="*/ 224 h 331"/>
              <a:gd name="T12" fmla="*/ 44 w 205"/>
              <a:gd name="T13" fmla="*/ 331 h 331"/>
              <a:gd name="T14" fmla="*/ 205 w 205"/>
              <a:gd name="T15" fmla="*/ 298 h 331"/>
              <a:gd name="T16" fmla="*/ 161 w 205"/>
              <a:gd name="T17" fmla="*/ 315 h 331"/>
              <a:gd name="T18" fmla="*/ 16 w 205"/>
              <a:gd name="T19" fmla="*/ 298 h 331"/>
              <a:gd name="T20" fmla="*/ 87 w 205"/>
              <a:gd name="T21" fmla="*/ 170 h 331"/>
              <a:gd name="T22" fmla="*/ 117 w 205"/>
              <a:gd name="T23" fmla="*/ 126 h 331"/>
              <a:gd name="T24" fmla="*/ 153 w 205"/>
              <a:gd name="T25" fmla="*/ 234 h 331"/>
              <a:gd name="T26" fmla="*/ 161 w 205"/>
              <a:gd name="T27" fmla="*/ 315 h 331"/>
              <a:gd name="T28" fmla="*/ 121 w 205"/>
              <a:gd name="T29" fmla="*/ 262 h 331"/>
              <a:gd name="T30" fmla="*/ 101 w 205"/>
              <a:gd name="T31" fmla="*/ 258 h 331"/>
              <a:gd name="T32" fmla="*/ 63 w 205"/>
              <a:gd name="T33" fmla="*/ 263 h 331"/>
              <a:gd name="T34" fmla="*/ 48 w 205"/>
              <a:gd name="T35" fmla="*/ 259 h 331"/>
              <a:gd name="T36" fmla="*/ 24 w 205"/>
              <a:gd name="T37" fmla="*/ 298 h 331"/>
              <a:gd name="T38" fmla="*/ 161 w 205"/>
              <a:gd name="T39" fmla="*/ 307 h 331"/>
              <a:gd name="T40" fmla="*/ 167 w 205"/>
              <a:gd name="T41" fmla="*/ 266 h 331"/>
              <a:gd name="T42" fmla="*/ 165 w 205"/>
              <a:gd name="T43" fmla="*/ 264 h 331"/>
              <a:gd name="T44" fmla="*/ 144 w 205"/>
              <a:gd name="T45" fmla="*/ 248 h 331"/>
              <a:gd name="T46" fmla="*/ 124 w 205"/>
              <a:gd name="T47" fmla="*/ 23 h 331"/>
              <a:gd name="T48" fmla="*/ 124 w 205"/>
              <a:gd name="T49" fmla="*/ 0 h 331"/>
              <a:gd name="T50" fmla="*/ 124 w 205"/>
              <a:gd name="T51" fmla="*/ 23 h 331"/>
              <a:gd name="T52" fmla="*/ 91 w 205"/>
              <a:gd name="T53" fmla="*/ 49 h 331"/>
              <a:gd name="T54" fmla="*/ 74 w 205"/>
              <a:gd name="T55" fmla="*/ 32 h 331"/>
              <a:gd name="T56" fmla="*/ 58 w 205"/>
              <a:gd name="T57" fmla="*/ 49 h 331"/>
              <a:gd name="T58" fmla="*/ 68 w 205"/>
              <a:gd name="T59" fmla="*/ 43 h 331"/>
              <a:gd name="T60" fmla="*/ 80 w 205"/>
              <a:gd name="T61" fmla="*/ 43 h 331"/>
              <a:gd name="T62" fmla="*/ 74 w 205"/>
              <a:gd name="T63" fmla="*/ 57 h 331"/>
              <a:gd name="T64" fmla="*/ 68 w 205"/>
              <a:gd name="T65" fmla="*/ 43 h 331"/>
              <a:gd name="T66" fmla="*/ 92 w 205"/>
              <a:gd name="T67" fmla="*/ 102 h 331"/>
              <a:gd name="T68" fmla="*/ 98 w 205"/>
              <a:gd name="T69" fmla="*/ 82 h 331"/>
              <a:gd name="T70" fmla="*/ 129 w 205"/>
              <a:gd name="T71" fmla="*/ 82 h 331"/>
              <a:gd name="T72" fmla="*/ 134 w 205"/>
              <a:gd name="T73" fmla="*/ 102 h 331"/>
              <a:gd name="T74" fmla="*/ 143 w 205"/>
              <a:gd name="T75" fmla="*/ 97 h 331"/>
              <a:gd name="T76" fmla="*/ 113 w 205"/>
              <a:gd name="T77" fmla="*/ 68 h 331"/>
              <a:gd name="T78" fmla="*/ 84 w 205"/>
              <a:gd name="T79" fmla="*/ 97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5" h="331">
                <a:moveTo>
                  <a:pt x="165" y="224"/>
                </a:moveTo>
                <a:cubicBezTo>
                  <a:pt x="150" y="204"/>
                  <a:pt x="133" y="184"/>
                  <a:pt x="133" y="170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53" y="126"/>
                  <a:pt x="156" y="122"/>
                  <a:pt x="156" y="118"/>
                </a:cubicBezTo>
                <a:cubicBezTo>
                  <a:pt x="156" y="113"/>
                  <a:pt x="153" y="110"/>
                  <a:pt x="148" y="110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2" y="110"/>
                  <a:pt x="48" y="113"/>
                  <a:pt x="48" y="118"/>
                </a:cubicBezTo>
                <a:cubicBezTo>
                  <a:pt x="48" y="122"/>
                  <a:pt x="52" y="126"/>
                  <a:pt x="56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170"/>
                  <a:pt x="71" y="170"/>
                  <a:pt x="71" y="170"/>
                </a:cubicBezTo>
                <a:cubicBezTo>
                  <a:pt x="71" y="184"/>
                  <a:pt x="55" y="204"/>
                  <a:pt x="39" y="224"/>
                </a:cubicBezTo>
                <a:cubicBezTo>
                  <a:pt x="20" y="249"/>
                  <a:pt x="0" y="274"/>
                  <a:pt x="0" y="298"/>
                </a:cubicBezTo>
                <a:cubicBezTo>
                  <a:pt x="0" y="318"/>
                  <a:pt x="16" y="331"/>
                  <a:pt x="44" y="331"/>
                </a:cubicBezTo>
                <a:cubicBezTo>
                  <a:pt x="161" y="331"/>
                  <a:pt x="161" y="331"/>
                  <a:pt x="161" y="331"/>
                </a:cubicBezTo>
                <a:cubicBezTo>
                  <a:pt x="188" y="331"/>
                  <a:pt x="205" y="318"/>
                  <a:pt x="205" y="298"/>
                </a:cubicBezTo>
                <a:cubicBezTo>
                  <a:pt x="205" y="274"/>
                  <a:pt x="185" y="249"/>
                  <a:pt x="165" y="224"/>
                </a:cubicBezTo>
                <a:close/>
                <a:moveTo>
                  <a:pt x="161" y="315"/>
                </a:moveTo>
                <a:cubicBezTo>
                  <a:pt x="44" y="315"/>
                  <a:pt x="44" y="315"/>
                  <a:pt x="44" y="315"/>
                </a:cubicBezTo>
                <a:cubicBezTo>
                  <a:pt x="33" y="315"/>
                  <a:pt x="16" y="313"/>
                  <a:pt x="16" y="298"/>
                </a:cubicBezTo>
                <a:cubicBezTo>
                  <a:pt x="16" y="280"/>
                  <a:pt x="34" y="257"/>
                  <a:pt x="52" y="234"/>
                </a:cubicBezTo>
                <a:cubicBezTo>
                  <a:pt x="70" y="211"/>
                  <a:pt x="87" y="189"/>
                  <a:pt x="87" y="170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117" y="126"/>
                  <a:pt x="117" y="126"/>
                  <a:pt x="117" y="126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89"/>
                  <a:pt x="135" y="211"/>
                  <a:pt x="153" y="234"/>
                </a:cubicBezTo>
                <a:cubicBezTo>
                  <a:pt x="171" y="257"/>
                  <a:pt x="189" y="280"/>
                  <a:pt x="189" y="298"/>
                </a:cubicBezTo>
                <a:cubicBezTo>
                  <a:pt x="189" y="313"/>
                  <a:pt x="171" y="315"/>
                  <a:pt x="161" y="315"/>
                </a:cubicBezTo>
                <a:close/>
                <a:moveTo>
                  <a:pt x="122" y="263"/>
                </a:moveTo>
                <a:cubicBezTo>
                  <a:pt x="122" y="263"/>
                  <a:pt x="121" y="263"/>
                  <a:pt x="121" y="262"/>
                </a:cubicBezTo>
                <a:cubicBezTo>
                  <a:pt x="118" y="258"/>
                  <a:pt x="114" y="256"/>
                  <a:pt x="109" y="256"/>
                </a:cubicBezTo>
                <a:cubicBezTo>
                  <a:pt x="106" y="256"/>
                  <a:pt x="103" y="257"/>
                  <a:pt x="101" y="258"/>
                </a:cubicBezTo>
                <a:cubicBezTo>
                  <a:pt x="99" y="250"/>
                  <a:pt x="91" y="244"/>
                  <a:pt x="82" y="244"/>
                </a:cubicBezTo>
                <a:cubicBezTo>
                  <a:pt x="72" y="244"/>
                  <a:pt x="63" y="252"/>
                  <a:pt x="63" y="263"/>
                </a:cubicBezTo>
                <a:cubicBezTo>
                  <a:pt x="63" y="264"/>
                  <a:pt x="63" y="264"/>
                  <a:pt x="63" y="265"/>
                </a:cubicBezTo>
                <a:cubicBezTo>
                  <a:pt x="59" y="261"/>
                  <a:pt x="54" y="259"/>
                  <a:pt x="48" y="259"/>
                </a:cubicBezTo>
                <a:cubicBezTo>
                  <a:pt x="46" y="259"/>
                  <a:pt x="44" y="260"/>
                  <a:pt x="42" y="260"/>
                </a:cubicBezTo>
                <a:cubicBezTo>
                  <a:pt x="32" y="274"/>
                  <a:pt x="24" y="288"/>
                  <a:pt x="24" y="298"/>
                </a:cubicBezTo>
                <a:cubicBezTo>
                  <a:pt x="24" y="306"/>
                  <a:pt x="34" y="307"/>
                  <a:pt x="44" y="307"/>
                </a:cubicBezTo>
                <a:cubicBezTo>
                  <a:pt x="161" y="307"/>
                  <a:pt x="161" y="307"/>
                  <a:pt x="161" y="307"/>
                </a:cubicBezTo>
                <a:cubicBezTo>
                  <a:pt x="170" y="307"/>
                  <a:pt x="181" y="306"/>
                  <a:pt x="181" y="298"/>
                </a:cubicBezTo>
                <a:cubicBezTo>
                  <a:pt x="181" y="289"/>
                  <a:pt x="175" y="278"/>
                  <a:pt x="167" y="266"/>
                </a:cubicBezTo>
                <a:cubicBezTo>
                  <a:pt x="167" y="266"/>
                  <a:pt x="166" y="266"/>
                  <a:pt x="166" y="266"/>
                </a:cubicBezTo>
                <a:cubicBezTo>
                  <a:pt x="166" y="265"/>
                  <a:pt x="166" y="265"/>
                  <a:pt x="165" y="264"/>
                </a:cubicBezTo>
                <a:cubicBezTo>
                  <a:pt x="163" y="260"/>
                  <a:pt x="160" y="256"/>
                  <a:pt x="156" y="252"/>
                </a:cubicBezTo>
                <a:cubicBezTo>
                  <a:pt x="153" y="249"/>
                  <a:pt x="148" y="248"/>
                  <a:pt x="144" y="248"/>
                </a:cubicBezTo>
                <a:cubicBezTo>
                  <a:pt x="134" y="248"/>
                  <a:pt x="125" y="254"/>
                  <a:pt x="122" y="263"/>
                </a:cubicBezTo>
                <a:close/>
                <a:moveTo>
                  <a:pt x="124" y="23"/>
                </a:moveTo>
                <a:cubicBezTo>
                  <a:pt x="130" y="23"/>
                  <a:pt x="135" y="18"/>
                  <a:pt x="135" y="11"/>
                </a:cubicBezTo>
                <a:cubicBezTo>
                  <a:pt x="135" y="5"/>
                  <a:pt x="130" y="0"/>
                  <a:pt x="124" y="0"/>
                </a:cubicBezTo>
                <a:cubicBezTo>
                  <a:pt x="118" y="0"/>
                  <a:pt x="112" y="5"/>
                  <a:pt x="112" y="11"/>
                </a:cubicBezTo>
                <a:cubicBezTo>
                  <a:pt x="112" y="18"/>
                  <a:pt x="118" y="23"/>
                  <a:pt x="124" y="23"/>
                </a:cubicBezTo>
                <a:close/>
                <a:moveTo>
                  <a:pt x="74" y="65"/>
                </a:moveTo>
                <a:cubicBezTo>
                  <a:pt x="83" y="65"/>
                  <a:pt x="91" y="58"/>
                  <a:pt x="91" y="49"/>
                </a:cubicBezTo>
                <a:cubicBezTo>
                  <a:pt x="91" y="45"/>
                  <a:pt x="89" y="40"/>
                  <a:pt x="86" y="37"/>
                </a:cubicBezTo>
                <a:cubicBezTo>
                  <a:pt x="83" y="34"/>
                  <a:pt x="79" y="32"/>
                  <a:pt x="74" y="32"/>
                </a:cubicBezTo>
                <a:cubicBezTo>
                  <a:pt x="70" y="32"/>
                  <a:pt x="66" y="34"/>
                  <a:pt x="62" y="37"/>
                </a:cubicBezTo>
                <a:cubicBezTo>
                  <a:pt x="59" y="40"/>
                  <a:pt x="58" y="45"/>
                  <a:pt x="58" y="49"/>
                </a:cubicBezTo>
                <a:cubicBezTo>
                  <a:pt x="58" y="58"/>
                  <a:pt x="65" y="65"/>
                  <a:pt x="74" y="65"/>
                </a:cubicBezTo>
                <a:close/>
                <a:moveTo>
                  <a:pt x="68" y="43"/>
                </a:moveTo>
                <a:cubicBezTo>
                  <a:pt x="70" y="41"/>
                  <a:pt x="72" y="40"/>
                  <a:pt x="74" y="40"/>
                </a:cubicBezTo>
                <a:cubicBezTo>
                  <a:pt x="76" y="40"/>
                  <a:pt x="79" y="41"/>
                  <a:pt x="80" y="43"/>
                </a:cubicBezTo>
                <a:cubicBezTo>
                  <a:pt x="82" y="45"/>
                  <a:pt x="83" y="47"/>
                  <a:pt x="83" y="49"/>
                </a:cubicBezTo>
                <a:cubicBezTo>
                  <a:pt x="83" y="54"/>
                  <a:pt x="79" y="57"/>
                  <a:pt x="74" y="57"/>
                </a:cubicBezTo>
                <a:cubicBezTo>
                  <a:pt x="69" y="57"/>
                  <a:pt x="66" y="54"/>
                  <a:pt x="66" y="49"/>
                </a:cubicBezTo>
                <a:cubicBezTo>
                  <a:pt x="66" y="47"/>
                  <a:pt x="66" y="45"/>
                  <a:pt x="68" y="43"/>
                </a:cubicBezTo>
                <a:close/>
                <a:moveTo>
                  <a:pt x="84" y="102"/>
                </a:moveTo>
                <a:cubicBezTo>
                  <a:pt x="92" y="102"/>
                  <a:pt x="92" y="102"/>
                  <a:pt x="92" y="102"/>
                </a:cubicBezTo>
                <a:cubicBezTo>
                  <a:pt x="92" y="100"/>
                  <a:pt x="92" y="99"/>
                  <a:pt x="92" y="97"/>
                </a:cubicBezTo>
                <a:cubicBezTo>
                  <a:pt x="92" y="92"/>
                  <a:pt x="94" y="86"/>
                  <a:pt x="98" y="82"/>
                </a:cubicBezTo>
                <a:cubicBezTo>
                  <a:pt x="102" y="78"/>
                  <a:pt x="108" y="76"/>
                  <a:pt x="113" y="76"/>
                </a:cubicBezTo>
                <a:cubicBezTo>
                  <a:pt x="119" y="76"/>
                  <a:pt x="124" y="78"/>
                  <a:pt x="129" y="82"/>
                </a:cubicBezTo>
                <a:cubicBezTo>
                  <a:pt x="133" y="86"/>
                  <a:pt x="135" y="92"/>
                  <a:pt x="135" y="97"/>
                </a:cubicBezTo>
                <a:cubicBezTo>
                  <a:pt x="135" y="99"/>
                  <a:pt x="135" y="100"/>
                  <a:pt x="134" y="102"/>
                </a:cubicBezTo>
                <a:cubicBezTo>
                  <a:pt x="142" y="102"/>
                  <a:pt x="142" y="102"/>
                  <a:pt x="142" y="102"/>
                </a:cubicBezTo>
                <a:cubicBezTo>
                  <a:pt x="143" y="100"/>
                  <a:pt x="143" y="99"/>
                  <a:pt x="143" y="97"/>
                </a:cubicBezTo>
                <a:cubicBezTo>
                  <a:pt x="143" y="89"/>
                  <a:pt x="140" y="82"/>
                  <a:pt x="134" y="76"/>
                </a:cubicBezTo>
                <a:cubicBezTo>
                  <a:pt x="129" y="71"/>
                  <a:pt x="121" y="68"/>
                  <a:pt x="113" y="68"/>
                </a:cubicBezTo>
                <a:cubicBezTo>
                  <a:pt x="105" y="68"/>
                  <a:pt x="98" y="71"/>
                  <a:pt x="92" y="76"/>
                </a:cubicBezTo>
                <a:cubicBezTo>
                  <a:pt x="87" y="82"/>
                  <a:pt x="84" y="89"/>
                  <a:pt x="84" y="97"/>
                </a:cubicBezTo>
                <a:cubicBezTo>
                  <a:pt x="84" y="99"/>
                  <a:pt x="84" y="100"/>
                  <a:pt x="84" y="102"/>
                </a:cubicBezTo>
                <a:close/>
              </a:path>
            </a:pathLst>
          </a:custGeom>
          <a:solidFill>
            <a:srgbClr val="F6615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2" name="文本框 103"/>
          <p:cNvSpPr txBox="1"/>
          <p:nvPr/>
        </p:nvSpPr>
        <p:spPr>
          <a:xfrm>
            <a:off x="8892821" y="4773395"/>
            <a:ext cx="1725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b="1" dirty="0" smtClean="0">
                <a:solidFill>
                  <a:srgbClr val="E76F70"/>
                </a:solidFill>
              </a:rPr>
              <a:t>5</a:t>
            </a:r>
            <a:r>
              <a:rPr lang="en-US" altLang="zh-CN" b="1" dirty="0">
                <a:solidFill>
                  <a:srgbClr val="E76F70"/>
                </a:solidFill>
              </a:rPr>
              <a:t>.</a:t>
            </a:r>
            <a:r>
              <a:rPr lang="zh-CN" altLang="zh-CN" b="1" dirty="0">
                <a:solidFill>
                  <a:srgbClr val="E76F70"/>
                </a:solidFill>
              </a:rPr>
              <a:t>学习独立识字。能借助汉语拼音认读汉字，学会用音序检字法和部首检字法查字典。</a:t>
            </a:r>
          </a:p>
        </p:txBody>
      </p:sp>
      <p:sp>
        <p:nvSpPr>
          <p:cNvPr id="75" name="Freeform 983"/>
          <p:cNvSpPr>
            <a:spLocks noEditPoints="1"/>
          </p:cNvSpPr>
          <p:nvPr/>
        </p:nvSpPr>
        <p:spPr bwMode="auto">
          <a:xfrm>
            <a:off x="7534345" y="1955559"/>
            <a:ext cx="540821" cy="554690"/>
          </a:xfrm>
          <a:custGeom>
            <a:avLst/>
            <a:gdLst>
              <a:gd name="T0" fmla="*/ 116 w 232"/>
              <a:gd name="T1" fmla="*/ 88 h 239"/>
              <a:gd name="T2" fmla="*/ 84 w 232"/>
              <a:gd name="T3" fmla="*/ 119 h 239"/>
              <a:gd name="T4" fmla="*/ 116 w 232"/>
              <a:gd name="T5" fmla="*/ 151 h 239"/>
              <a:gd name="T6" fmla="*/ 148 w 232"/>
              <a:gd name="T7" fmla="*/ 119 h 239"/>
              <a:gd name="T8" fmla="*/ 116 w 232"/>
              <a:gd name="T9" fmla="*/ 88 h 239"/>
              <a:gd name="T10" fmla="*/ 49 w 232"/>
              <a:gd name="T11" fmla="*/ 197 h 239"/>
              <a:gd name="T12" fmla="*/ 44 w 232"/>
              <a:gd name="T13" fmla="*/ 191 h 239"/>
              <a:gd name="T14" fmla="*/ 14 w 232"/>
              <a:gd name="T15" fmla="*/ 119 h 239"/>
              <a:gd name="T16" fmla="*/ 93 w 232"/>
              <a:gd name="T17" fmla="*/ 20 h 239"/>
              <a:gd name="T18" fmla="*/ 90 w 232"/>
              <a:gd name="T19" fmla="*/ 7 h 239"/>
              <a:gd name="T20" fmla="*/ 0 w 232"/>
              <a:gd name="T21" fmla="*/ 119 h 239"/>
              <a:gd name="T22" fmla="*/ 34 w 232"/>
              <a:gd name="T23" fmla="*/ 201 h 239"/>
              <a:gd name="T24" fmla="*/ 44 w 232"/>
              <a:gd name="T25" fmla="*/ 210 h 239"/>
              <a:gd name="T26" fmla="*/ 34 w 232"/>
              <a:gd name="T27" fmla="*/ 239 h 239"/>
              <a:gd name="T28" fmla="*/ 116 w 232"/>
              <a:gd name="T29" fmla="*/ 228 h 239"/>
              <a:gd name="T30" fmla="*/ 60 w 232"/>
              <a:gd name="T31" fmla="*/ 167 h 239"/>
              <a:gd name="T32" fmla="*/ 49 w 232"/>
              <a:gd name="T33" fmla="*/ 197 h 239"/>
              <a:gd name="T34" fmla="*/ 188 w 232"/>
              <a:gd name="T35" fmla="*/ 29 h 239"/>
              <a:gd name="T36" fmla="*/ 198 w 232"/>
              <a:gd name="T37" fmla="*/ 0 h 239"/>
              <a:gd name="T38" fmla="*/ 116 w 232"/>
              <a:gd name="T39" fmla="*/ 10 h 239"/>
              <a:gd name="T40" fmla="*/ 172 w 232"/>
              <a:gd name="T41" fmla="*/ 72 h 239"/>
              <a:gd name="T42" fmla="*/ 183 w 232"/>
              <a:gd name="T43" fmla="*/ 42 h 239"/>
              <a:gd name="T44" fmla="*/ 218 w 232"/>
              <a:gd name="T45" fmla="*/ 119 h 239"/>
              <a:gd name="T46" fmla="*/ 188 w 232"/>
              <a:gd name="T47" fmla="*/ 191 h 239"/>
              <a:gd name="T48" fmla="*/ 139 w 232"/>
              <a:gd name="T49" fmla="*/ 219 h 239"/>
              <a:gd name="T50" fmla="*/ 142 w 232"/>
              <a:gd name="T51" fmla="*/ 232 h 239"/>
              <a:gd name="T52" fmla="*/ 198 w 232"/>
              <a:gd name="T53" fmla="*/ 201 h 239"/>
              <a:gd name="T54" fmla="*/ 232 w 232"/>
              <a:gd name="T55" fmla="*/ 119 h 239"/>
              <a:gd name="T56" fmla="*/ 188 w 232"/>
              <a:gd name="T57" fmla="*/ 2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2" h="239">
                <a:moveTo>
                  <a:pt x="116" y="88"/>
                </a:moveTo>
                <a:cubicBezTo>
                  <a:pt x="98" y="88"/>
                  <a:pt x="84" y="102"/>
                  <a:pt x="84" y="119"/>
                </a:cubicBezTo>
                <a:cubicBezTo>
                  <a:pt x="84" y="137"/>
                  <a:pt x="98" y="151"/>
                  <a:pt x="116" y="151"/>
                </a:cubicBezTo>
                <a:cubicBezTo>
                  <a:pt x="134" y="151"/>
                  <a:pt x="148" y="137"/>
                  <a:pt x="148" y="119"/>
                </a:cubicBezTo>
                <a:cubicBezTo>
                  <a:pt x="148" y="102"/>
                  <a:pt x="134" y="88"/>
                  <a:pt x="116" y="88"/>
                </a:cubicBezTo>
                <a:close/>
                <a:moveTo>
                  <a:pt x="49" y="197"/>
                </a:moveTo>
                <a:cubicBezTo>
                  <a:pt x="47" y="195"/>
                  <a:pt x="46" y="193"/>
                  <a:pt x="44" y="191"/>
                </a:cubicBezTo>
                <a:cubicBezTo>
                  <a:pt x="25" y="172"/>
                  <a:pt x="14" y="147"/>
                  <a:pt x="14" y="119"/>
                </a:cubicBezTo>
                <a:cubicBezTo>
                  <a:pt x="14" y="71"/>
                  <a:pt x="48" y="30"/>
                  <a:pt x="93" y="20"/>
                </a:cubicBezTo>
                <a:cubicBezTo>
                  <a:pt x="90" y="7"/>
                  <a:pt x="90" y="7"/>
                  <a:pt x="90" y="7"/>
                </a:cubicBezTo>
                <a:cubicBezTo>
                  <a:pt x="39" y="19"/>
                  <a:pt x="0" y="65"/>
                  <a:pt x="0" y="119"/>
                </a:cubicBezTo>
                <a:cubicBezTo>
                  <a:pt x="0" y="150"/>
                  <a:pt x="12" y="179"/>
                  <a:pt x="34" y="201"/>
                </a:cubicBezTo>
                <a:cubicBezTo>
                  <a:pt x="37" y="204"/>
                  <a:pt x="41" y="207"/>
                  <a:pt x="44" y="210"/>
                </a:cubicBezTo>
                <a:cubicBezTo>
                  <a:pt x="34" y="239"/>
                  <a:pt x="34" y="239"/>
                  <a:pt x="34" y="239"/>
                </a:cubicBezTo>
                <a:cubicBezTo>
                  <a:pt x="116" y="228"/>
                  <a:pt x="116" y="228"/>
                  <a:pt x="116" y="228"/>
                </a:cubicBezTo>
                <a:cubicBezTo>
                  <a:pt x="60" y="167"/>
                  <a:pt x="60" y="167"/>
                  <a:pt x="60" y="167"/>
                </a:cubicBezTo>
                <a:lnTo>
                  <a:pt x="49" y="197"/>
                </a:lnTo>
                <a:close/>
                <a:moveTo>
                  <a:pt x="188" y="29"/>
                </a:moveTo>
                <a:cubicBezTo>
                  <a:pt x="198" y="0"/>
                  <a:pt x="198" y="0"/>
                  <a:pt x="198" y="0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204" y="61"/>
                  <a:pt x="218" y="89"/>
                  <a:pt x="218" y="119"/>
                </a:cubicBezTo>
                <a:cubicBezTo>
                  <a:pt x="218" y="147"/>
                  <a:pt x="207" y="172"/>
                  <a:pt x="188" y="191"/>
                </a:cubicBezTo>
                <a:cubicBezTo>
                  <a:pt x="174" y="205"/>
                  <a:pt x="157" y="214"/>
                  <a:pt x="139" y="219"/>
                </a:cubicBezTo>
                <a:cubicBezTo>
                  <a:pt x="142" y="232"/>
                  <a:pt x="142" y="232"/>
                  <a:pt x="142" y="232"/>
                </a:cubicBezTo>
                <a:cubicBezTo>
                  <a:pt x="163" y="227"/>
                  <a:pt x="182" y="217"/>
                  <a:pt x="198" y="201"/>
                </a:cubicBezTo>
                <a:cubicBezTo>
                  <a:pt x="220" y="179"/>
                  <a:pt x="232" y="150"/>
                  <a:pt x="232" y="119"/>
                </a:cubicBezTo>
                <a:cubicBezTo>
                  <a:pt x="232" y="83"/>
                  <a:pt x="214" y="50"/>
                  <a:pt x="188" y="29"/>
                </a:cubicBezTo>
                <a:close/>
              </a:path>
            </a:pathLst>
          </a:custGeom>
          <a:solidFill>
            <a:srgbClr val="663A7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6" name="文本框 107"/>
          <p:cNvSpPr txBox="1"/>
          <p:nvPr/>
        </p:nvSpPr>
        <p:spPr>
          <a:xfrm>
            <a:off x="7077956" y="2478242"/>
            <a:ext cx="165384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663A77"/>
                </a:solidFill>
              </a:rPr>
              <a:t>4</a:t>
            </a:r>
            <a:r>
              <a:rPr lang="en-US" altLang="zh-CN" b="1" dirty="0">
                <a:solidFill>
                  <a:srgbClr val="663A77"/>
                </a:solidFill>
              </a:rPr>
              <a:t>.</a:t>
            </a:r>
            <a:r>
              <a:rPr lang="zh-CN" altLang="zh-CN" b="1" dirty="0">
                <a:solidFill>
                  <a:srgbClr val="663A77"/>
                </a:solidFill>
              </a:rPr>
              <a:t>努力养成良好的写字习惯，写字姿势正确，书写规范、端正、整洁。</a:t>
            </a:r>
          </a:p>
          <a:p>
            <a:endParaRPr lang="zh-CN" altLang="en-US" sz="1600" dirty="0">
              <a:solidFill>
                <a:srgbClr val="663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Freeform 979"/>
          <p:cNvSpPr>
            <a:spLocks noEditPoints="1"/>
          </p:cNvSpPr>
          <p:nvPr/>
        </p:nvSpPr>
        <p:spPr bwMode="auto">
          <a:xfrm>
            <a:off x="5726218" y="4055697"/>
            <a:ext cx="642956" cy="574754"/>
          </a:xfrm>
          <a:custGeom>
            <a:avLst/>
            <a:gdLst>
              <a:gd name="T0" fmla="*/ 242 w 364"/>
              <a:gd name="T1" fmla="*/ 177 h 326"/>
              <a:gd name="T2" fmla="*/ 202 w 364"/>
              <a:gd name="T3" fmla="*/ 142 h 326"/>
              <a:gd name="T4" fmla="*/ 188 w 364"/>
              <a:gd name="T5" fmla="*/ 100 h 326"/>
              <a:gd name="T6" fmla="*/ 135 w 364"/>
              <a:gd name="T7" fmla="*/ 104 h 326"/>
              <a:gd name="T8" fmla="*/ 95 w 364"/>
              <a:gd name="T9" fmla="*/ 84 h 326"/>
              <a:gd name="T10" fmla="*/ 60 w 364"/>
              <a:gd name="T11" fmla="*/ 124 h 326"/>
              <a:gd name="T12" fmla="*/ 18 w 364"/>
              <a:gd name="T13" fmla="*/ 138 h 326"/>
              <a:gd name="T14" fmla="*/ 22 w 364"/>
              <a:gd name="T15" fmla="*/ 191 h 326"/>
              <a:gd name="T16" fmla="*/ 2 w 364"/>
              <a:gd name="T17" fmla="*/ 231 h 326"/>
              <a:gd name="T18" fmla="*/ 42 w 364"/>
              <a:gd name="T19" fmla="*/ 266 h 326"/>
              <a:gd name="T20" fmla="*/ 56 w 364"/>
              <a:gd name="T21" fmla="*/ 308 h 326"/>
              <a:gd name="T22" fmla="*/ 109 w 364"/>
              <a:gd name="T23" fmla="*/ 304 h 326"/>
              <a:gd name="T24" fmla="*/ 149 w 364"/>
              <a:gd name="T25" fmla="*/ 324 h 326"/>
              <a:gd name="T26" fmla="*/ 184 w 364"/>
              <a:gd name="T27" fmla="*/ 283 h 326"/>
              <a:gd name="T28" fmla="*/ 226 w 364"/>
              <a:gd name="T29" fmla="*/ 270 h 326"/>
              <a:gd name="T30" fmla="*/ 222 w 364"/>
              <a:gd name="T31" fmla="*/ 216 h 326"/>
              <a:gd name="T32" fmla="*/ 127 w 364"/>
              <a:gd name="T33" fmla="*/ 280 h 326"/>
              <a:gd name="T34" fmla="*/ 117 w 364"/>
              <a:gd name="T35" fmla="*/ 127 h 326"/>
              <a:gd name="T36" fmla="*/ 127 w 364"/>
              <a:gd name="T37" fmla="*/ 280 h 326"/>
              <a:gd name="T38" fmla="*/ 364 w 364"/>
              <a:gd name="T39" fmla="*/ 90 h 326"/>
              <a:gd name="T40" fmla="*/ 348 w 364"/>
              <a:gd name="T41" fmla="*/ 66 h 326"/>
              <a:gd name="T42" fmla="*/ 345 w 364"/>
              <a:gd name="T43" fmla="*/ 29 h 326"/>
              <a:gd name="T44" fmla="*/ 316 w 364"/>
              <a:gd name="T45" fmla="*/ 24 h 326"/>
              <a:gd name="T46" fmla="*/ 289 w 364"/>
              <a:gd name="T47" fmla="*/ 0 h 326"/>
              <a:gd name="T48" fmla="*/ 264 w 364"/>
              <a:gd name="T49" fmla="*/ 16 h 326"/>
              <a:gd name="T50" fmla="*/ 228 w 364"/>
              <a:gd name="T51" fmla="*/ 19 h 326"/>
              <a:gd name="T52" fmla="*/ 222 w 364"/>
              <a:gd name="T53" fmla="*/ 48 h 326"/>
              <a:gd name="T54" fmla="*/ 198 w 364"/>
              <a:gd name="T55" fmla="*/ 75 h 326"/>
              <a:gd name="T56" fmla="*/ 215 w 364"/>
              <a:gd name="T57" fmla="*/ 100 h 326"/>
              <a:gd name="T58" fmla="*/ 217 w 364"/>
              <a:gd name="T59" fmla="*/ 136 h 326"/>
              <a:gd name="T60" fmla="*/ 247 w 364"/>
              <a:gd name="T61" fmla="*/ 142 h 326"/>
              <a:gd name="T62" fmla="*/ 274 w 364"/>
              <a:gd name="T63" fmla="*/ 166 h 326"/>
              <a:gd name="T64" fmla="*/ 299 w 364"/>
              <a:gd name="T65" fmla="*/ 149 h 326"/>
              <a:gd name="T66" fmla="*/ 335 w 364"/>
              <a:gd name="T67" fmla="*/ 147 h 326"/>
              <a:gd name="T68" fmla="*/ 340 w 364"/>
              <a:gd name="T69" fmla="*/ 117 h 326"/>
              <a:gd name="T70" fmla="*/ 285 w 364"/>
              <a:gd name="T71" fmla="*/ 135 h 326"/>
              <a:gd name="T72" fmla="*/ 278 w 364"/>
              <a:gd name="T73" fmla="*/ 31 h 326"/>
              <a:gd name="T74" fmla="*/ 285 w 364"/>
              <a:gd name="T75" fmla="*/ 135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" h="326">
                <a:moveTo>
                  <a:pt x="244" y="215"/>
                </a:moveTo>
                <a:cubicBezTo>
                  <a:pt x="242" y="177"/>
                  <a:pt x="242" y="177"/>
                  <a:pt x="242" y="177"/>
                </a:cubicBezTo>
                <a:cubicBezTo>
                  <a:pt x="219" y="179"/>
                  <a:pt x="219" y="179"/>
                  <a:pt x="219" y="179"/>
                </a:cubicBezTo>
                <a:cubicBezTo>
                  <a:pt x="216" y="165"/>
                  <a:pt x="210" y="153"/>
                  <a:pt x="202" y="142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73" y="117"/>
                  <a:pt x="173" y="117"/>
                  <a:pt x="173" y="117"/>
                </a:cubicBezTo>
                <a:cubicBezTo>
                  <a:pt x="161" y="110"/>
                  <a:pt x="148" y="106"/>
                  <a:pt x="135" y="104"/>
                </a:cubicBezTo>
                <a:cubicBezTo>
                  <a:pt x="133" y="81"/>
                  <a:pt x="133" y="81"/>
                  <a:pt x="133" y="81"/>
                </a:cubicBezTo>
                <a:cubicBezTo>
                  <a:pt x="95" y="84"/>
                  <a:pt x="95" y="84"/>
                  <a:pt x="95" y="84"/>
                </a:cubicBezTo>
                <a:cubicBezTo>
                  <a:pt x="97" y="106"/>
                  <a:pt x="97" y="106"/>
                  <a:pt x="97" y="106"/>
                </a:cubicBezTo>
                <a:cubicBezTo>
                  <a:pt x="83" y="110"/>
                  <a:pt x="71" y="116"/>
                  <a:pt x="60" y="12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18" y="138"/>
                  <a:pt x="18" y="138"/>
                  <a:pt x="18" y="138"/>
                </a:cubicBezTo>
                <a:cubicBezTo>
                  <a:pt x="35" y="153"/>
                  <a:pt x="35" y="153"/>
                  <a:pt x="35" y="153"/>
                </a:cubicBezTo>
                <a:cubicBezTo>
                  <a:pt x="28" y="164"/>
                  <a:pt x="24" y="177"/>
                  <a:pt x="22" y="191"/>
                </a:cubicBezTo>
                <a:cubicBezTo>
                  <a:pt x="0" y="193"/>
                  <a:pt x="0" y="193"/>
                  <a:pt x="0" y="193"/>
                </a:cubicBezTo>
                <a:cubicBezTo>
                  <a:pt x="2" y="231"/>
                  <a:pt x="2" y="231"/>
                  <a:pt x="2" y="231"/>
                </a:cubicBezTo>
                <a:cubicBezTo>
                  <a:pt x="25" y="229"/>
                  <a:pt x="25" y="229"/>
                  <a:pt x="25" y="229"/>
                </a:cubicBezTo>
                <a:cubicBezTo>
                  <a:pt x="28" y="243"/>
                  <a:pt x="34" y="255"/>
                  <a:pt x="42" y="266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56" y="308"/>
                  <a:pt x="56" y="308"/>
                  <a:pt x="56" y="308"/>
                </a:cubicBezTo>
                <a:cubicBezTo>
                  <a:pt x="71" y="291"/>
                  <a:pt x="71" y="291"/>
                  <a:pt x="71" y="291"/>
                </a:cubicBezTo>
                <a:cubicBezTo>
                  <a:pt x="83" y="297"/>
                  <a:pt x="96" y="302"/>
                  <a:pt x="109" y="304"/>
                </a:cubicBezTo>
                <a:cubicBezTo>
                  <a:pt x="111" y="326"/>
                  <a:pt x="111" y="326"/>
                  <a:pt x="111" y="326"/>
                </a:cubicBezTo>
                <a:cubicBezTo>
                  <a:pt x="149" y="324"/>
                  <a:pt x="149" y="324"/>
                  <a:pt x="149" y="324"/>
                </a:cubicBezTo>
                <a:cubicBezTo>
                  <a:pt x="147" y="301"/>
                  <a:pt x="147" y="301"/>
                  <a:pt x="147" y="301"/>
                </a:cubicBezTo>
                <a:cubicBezTo>
                  <a:pt x="161" y="298"/>
                  <a:pt x="173" y="292"/>
                  <a:pt x="184" y="283"/>
                </a:cubicBezTo>
                <a:cubicBezTo>
                  <a:pt x="201" y="298"/>
                  <a:pt x="201" y="298"/>
                  <a:pt x="201" y="298"/>
                </a:cubicBezTo>
                <a:cubicBezTo>
                  <a:pt x="226" y="270"/>
                  <a:pt x="226" y="270"/>
                  <a:pt x="226" y="270"/>
                </a:cubicBezTo>
                <a:cubicBezTo>
                  <a:pt x="209" y="255"/>
                  <a:pt x="209" y="255"/>
                  <a:pt x="209" y="255"/>
                </a:cubicBezTo>
                <a:cubicBezTo>
                  <a:pt x="216" y="243"/>
                  <a:pt x="220" y="230"/>
                  <a:pt x="222" y="216"/>
                </a:cubicBezTo>
                <a:lnTo>
                  <a:pt x="244" y="215"/>
                </a:lnTo>
                <a:close/>
                <a:moveTo>
                  <a:pt x="127" y="280"/>
                </a:moveTo>
                <a:cubicBezTo>
                  <a:pt x="85" y="283"/>
                  <a:pt x="48" y="251"/>
                  <a:pt x="45" y="209"/>
                </a:cubicBezTo>
                <a:cubicBezTo>
                  <a:pt x="43" y="167"/>
                  <a:pt x="75" y="130"/>
                  <a:pt x="117" y="127"/>
                </a:cubicBezTo>
                <a:cubicBezTo>
                  <a:pt x="159" y="124"/>
                  <a:pt x="196" y="157"/>
                  <a:pt x="199" y="199"/>
                </a:cubicBezTo>
                <a:cubicBezTo>
                  <a:pt x="201" y="241"/>
                  <a:pt x="169" y="278"/>
                  <a:pt x="127" y="280"/>
                </a:cubicBezTo>
                <a:close/>
                <a:moveTo>
                  <a:pt x="349" y="91"/>
                </a:moveTo>
                <a:cubicBezTo>
                  <a:pt x="364" y="90"/>
                  <a:pt x="364" y="90"/>
                  <a:pt x="364" y="90"/>
                </a:cubicBezTo>
                <a:cubicBezTo>
                  <a:pt x="363" y="65"/>
                  <a:pt x="363" y="65"/>
                  <a:pt x="363" y="65"/>
                </a:cubicBezTo>
                <a:cubicBezTo>
                  <a:pt x="348" y="66"/>
                  <a:pt x="348" y="66"/>
                  <a:pt x="348" y="66"/>
                </a:cubicBezTo>
                <a:cubicBezTo>
                  <a:pt x="345" y="56"/>
                  <a:pt x="341" y="48"/>
                  <a:pt x="335" y="41"/>
                </a:cubicBezTo>
                <a:cubicBezTo>
                  <a:pt x="345" y="29"/>
                  <a:pt x="345" y="29"/>
                  <a:pt x="345" y="29"/>
                </a:cubicBezTo>
                <a:cubicBezTo>
                  <a:pt x="326" y="12"/>
                  <a:pt x="326" y="12"/>
                  <a:pt x="326" y="12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308" y="19"/>
                  <a:pt x="299" y="16"/>
                  <a:pt x="290" y="15"/>
                </a:cubicBezTo>
                <a:cubicBezTo>
                  <a:pt x="289" y="0"/>
                  <a:pt x="289" y="0"/>
                  <a:pt x="289" y="0"/>
                </a:cubicBezTo>
                <a:cubicBezTo>
                  <a:pt x="263" y="1"/>
                  <a:pt x="263" y="1"/>
                  <a:pt x="263" y="1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55" y="19"/>
                  <a:pt x="247" y="23"/>
                  <a:pt x="239" y="29"/>
                </a:cubicBezTo>
                <a:cubicBezTo>
                  <a:pt x="228" y="19"/>
                  <a:pt x="228" y="19"/>
                  <a:pt x="228" y="19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22" y="48"/>
                  <a:pt x="222" y="48"/>
                  <a:pt x="222" y="48"/>
                </a:cubicBezTo>
                <a:cubicBezTo>
                  <a:pt x="218" y="56"/>
                  <a:pt x="215" y="65"/>
                  <a:pt x="213" y="74"/>
                </a:cubicBezTo>
                <a:cubicBezTo>
                  <a:pt x="198" y="75"/>
                  <a:pt x="198" y="75"/>
                  <a:pt x="198" y="75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15" y="100"/>
                  <a:pt x="215" y="100"/>
                  <a:pt x="215" y="100"/>
                </a:cubicBezTo>
                <a:cubicBezTo>
                  <a:pt x="218" y="109"/>
                  <a:pt x="222" y="117"/>
                  <a:pt x="227" y="125"/>
                </a:cubicBezTo>
                <a:cubicBezTo>
                  <a:pt x="217" y="136"/>
                  <a:pt x="217" y="136"/>
                  <a:pt x="217" y="136"/>
                </a:cubicBezTo>
                <a:cubicBezTo>
                  <a:pt x="237" y="153"/>
                  <a:pt x="237" y="153"/>
                  <a:pt x="237" y="153"/>
                </a:cubicBezTo>
                <a:cubicBezTo>
                  <a:pt x="247" y="142"/>
                  <a:pt x="247" y="142"/>
                  <a:pt x="247" y="142"/>
                </a:cubicBezTo>
                <a:cubicBezTo>
                  <a:pt x="255" y="146"/>
                  <a:pt x="263" y="149"/>
                  <a:pt x="273" y="151"/>
                </a:cubicBezTo>
                <a:cubicBezTo>
                  <a:pt x="274" y="166"/>
                  <a:pt x="274" y="166"/>
                  <a:pt x="274" y="166"/>
                </a:cubicBezTo>
                <a:cubicBezTo>
                  <a:pt x="300" y="164"/>
                  <a:pt x="300" y="164"/>
                  <a:pt x="300" y="164"/>
                </a:cubicBezTo>
                <a:cubicBezTo>
                  <a:pt x="299" y="149"/>
                  <a:pt x="299" y="149"/>
                  <a:pt x="299" y="149"/>
                </a:cubicBezTo>
                <a:cubicBezTo>
                  <a:pt x="308" y="147"/>
                  <a:pt x="316" y="142"/>
                  <a:pt x="323" y="137"/>
                </a:cubicBezTo>
                <a:cubicBezTo>
                  <a:pt x="335" y="147"/>
                  <a:pt x="335" y="147"/>
                  <a:pt x="335" y="147"/>
                </a:cubicBezTo>
                <a:cubicBezTo>
                  <a:pt x="352" y="127"/>
                  <a:pt x="352" y="127"/>
                  <a:pt x="352" y="127"/>
                </a:cubicBezTo>
                <a:cubicBezTo>
                  <a:pt x="340" y="117"/>
                  <a:pt x="340" y="117"/>
                  <a:pt x="340" y="117"/>
                </a:cubicBezTo>
                <a:cubicBezTo>
                  <a:pt x="345" y="110"/>
                  <a:pt x="348" y="101"/>
                  <a:pt x="349" y="91"/>
                </a:cubicBezTo>
                <a:close/>
                <a:moveTo>
                  <a:pt x="285" y="135"/>
                </a:moveTo>
                <a:cubicBezTo>
                  <a:pt x="256" y="137"/>
                  <a:pt x="231" y="115"/>
                  <a:pt x="229" y="86"/>
                </a:cubicBezTo>
                <a:cubicBezTo>
                  <a:pt x="227" y="57"/>
                  <a:pt x="249" y="32"/>
                  <a:pt x="278" y="31"/>
                </a:cubicBezTo>
                <a:cubicBezTo>
                  <a:pt x="307" y="29"/>
                  <a:pt x="332" y="51"/>
                  <a:pt x="333" y="79"/>
                </a:cubicBezTo>
                <a:cubicBezTo>
                  <a:pt x="335" y="108"/>
                  <a:pt x="313" y="133"/>
                  <a:pt x="285" y="135"/>
                </a:cubicBezTo>
                <a:close/>
              </a:path>
            </a:pathLst>
          </a:custGeom>
          <a:solidFill>
            <a:srgbClr val="01AC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0" name="文本框 111"/>
          <p:cNvSpPr txBox="1"/>
          <p:nvPr/>
        </p:nvSpPr>
        <p:spPr>
          <a:xfrm>
            <a:off x="5338731" y="4595793"/>
            <a:ext cx="1653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1ABBD"/>
                </a:solidFill>
              </a:rPr>
              <a:t>3</a:t>
            </a:r>
            <a:r>
              <a:rPr lang="en-US" altLang="zh-CN" b="1" dirty="0">
                <a:solidFill>
                  <a:srgbClr val="01ABBD"/>
                </a:solidFill>
              </a:rPr>
              <a:t>.</a:t>
            </a:r>
            <a:r>
              <a:rPr lang="zh-CN" altLang="zh-CN" b="1" dirty="0">
                <a:solidFill>
                  <a:srgbClr val="01ABBD"/>
                </a:solidFill>
              </a:rPr>
              <a:t>掌握汉字的基本笔画和常用的偏旁部首，能按笔顺规则用硬笔写字，注意间架结构。初步感受汉字的形体美。</a:t>
            </a:r>
          </a:p>
          <a:p>
            <a:endParaRPr lang="zh-CN" altLang="en-US" sz="1600" dirty="0">
              <a:solidFill>
                <a:srgbClr val="01AB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115"/>
          <p:cNvSpPr txBox="1"/>
          <p:nvPr/>
        </p:nvSpPr>
        <p:spPr>
          <a:xfrm>
            <a:off x="3533728" y="2510249"/>
            <a:ext cx="165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b="1" dirty="0" smtClean="0">
                <a:solidFill>
                  <a:srgbClr val="04AB90"/>
                </a:solidFill>
              </a:rPr>
              <a:t>2</a:t>
            </a:r>
            <a:r>
              <a:rPr lang="en-US" altLang="zh-CN" b="1" dirty="0">
                <a:solidFill>
                  <a:srgbClr val="04AB90"/>
                </a:solidFill>
              </a:rPr>
              <a:t>.</a:t>
            </a:r>
            <a:r>
              <a:rPr lang="zh-CN" altLang="zh-CN" b="1" dirty="0">
                <a:solidFill>
                  <a:srgbClr val="04AB90"/>
                </a:solidFill>
              </a:rPr>
              <a:t>认识常用汉字</a:t>
            </a:r>
            <a:r>
              <a:rPr lang="en-US" altLang="zh-CN" b="1" dirty="0">
                <a:solidFill>
                  <a:srgbClr val="04AB90"/>
                </a:solidFill>
              </a:rPr>
              <a:t>1600</a:t>
            </a:r>
            <a:r>
              <a:rPr lang="zh-CN" altLang="zh-CN" b="1" dirty="0">
                <a:solidFill>
                  <a:srgbClr val="04AB90"/>
                </a:solidFill>
              </a:rPr>
              <a:t>个左右，其中</a:t>
            </a:r>
            <a:r>
              <a:rPr lang="en-US" altLang="zh-CN" b="1" dirty="0">
                <a:solidFill>
                  <a:srgbClr val="04AB90"/>
                </a:solidFill>
              </a:rPr>
              <a:t>800</a:t>
            </a:r>
            <a:r>
              <a:rPr lang="zh-CN" altLang="zh-CN" b="1" dirty="0">
                <a:solidFill>
                  <a:srgbClr val="04AB90"/>
                </a:solidFill>
              </a:rPr>
              <a:t>个左右会写。</a:t>
            </a:r>
          </a:p>
        </p:txBody>
      </p:sp>
      <p:grpSp>
        <p:nvGrpSpPr>
          <p:cNvPr id="85" name="Group 32"/>
          <p:cNvGrpSpPr>
            <a:grpSpLocks noChangeAspect="1"/>
          </p:cNvGrpSpPr>
          <p:nvPr/>
        </p:nvGrpSpPr>
        <p:grpSpPr bwMode="auto">
          <a:xfrm>
            <a:off x="3930209" y="2027007"/>
            <a:ext cx="627420" cy="408401"/>
            <a:chOff x="3798" y="2129"/>
            <a:chExt cx="86" cy="56"/>
          </a:xfrm>
          <a:solidFill>
            <a:srgbClr val="00AF92"/>
          </a:solidFill>
          <a:effectLst/>
        </p:grpSpPr>
        <p:sp>
          <p:nvSpPr>
            <p:cNvPr id="86" name="Freeform 33"/>
            <p:cNvSpPr>
              <a:spLocks/>
            </p:cNvSpPr>
            <p:nvPr/>
          </p:nvSpPr>
          <p:spPr bwMode="auto">
            <a:xfrm>
              <a:off x="3798" y="2129"/>
              <a:ext cx="86" cy="51"/>
            </a:xfrm>
            <a:custGeom>
              <a:avLst/>
              <a:gdLst>
                <a:gd name="T0" fmla="*/ 32 w 33"/>
                <a:gd name="T1" fmla="*/ 3 h 19"/>
                <a:gd name="T2" fmla="*/ 32 w 33"/>
                <a:gd name="T3" fmla="*/ 3 h 19"/>
                <a:gd name="T4" fmla="*/ 32 w 33"/>
                <a:gd name="T5" fmla="*/ 1 h 19"/>
                <a:gd name="T6" fmla="*/ 32 w 33"/>
                <a:gd name="T7" fmla="*/ 1 h 19"/>
                <a:gd name="T8" fmla="*/ 32 w 33"/>
                <a:gd name="T9" fmla="*/ 0 h 19"/>
                <a:gd name="T10" fmla="*/ 32 w 33"/>
                <a:gd name="T11" fmla="*/ 0 h 19"/>
                <a:gd name="T12" fmla="*/ 30 w 33"/>
                <a:gd name="T13" fmla="*/ 1 h 19"/>
                <a:gd name="T14" fmla="*/ 29 w 33"/>
                <a:gd name="T15" fmla="*/ 1 h 19"/>
                <a:gd name="T16" fmla="*/ 29 w 33"/>
                <a:gd name="T17" fmla="*/ 2 h 19"/>
                <a:gd name="T18" fmla="*/ 29 w 33"/>
                <a:gd name="T19" fmla="*/ 2 h 19"/>
                <a:gd name="T20" fmla="*/ 30 w 33"/>
                <a:gd name="T21" fmla="*/ 2 h 19"/>
                <a:gd name="T22" fmla="*/ 20 w 33"/>
                <a:gd name="T23" fmla="*/ 11 h 19"/>
                <a:gd name="T24" fmla="*/ 15 w 33"/>
                <a:gd name="T25" fmla="*/ 5 h 19"/>
                <a:gd name="T26" fmla="*/ 0 w 33"/>
                <a:gd name="T27" fmla="*/ 19 h 19"/>
                <a:gd name="T28" fmla="*/ 0 w 33"/>
                <a:gd name="T29" fmla="*/ 19 h 19"/>
                <a:gd name="T30" fmla="*/ 14 w 33"/>
                <a:gd name="T31" fmla="*/ 6 h 19"/>
                <a:gd name="T32" fmla="*/ 20 w 33"/>
                <a:gd name="T33" fmla="*/ 12 h 19"/>
                <a:gd name="T34" fmla="*/ 30 w 33"/>
                <a:gd name="T35" fmla="*/ 3 h 19"/>
                <a:gd name="T36" fmla="*/ 31 w 33"/>
                <a:gd name="T37" fmla="*/ 3 h 19"/>
                <a:gd name="T38" fmla="*/ 31 w 33"/>
                <a:gd name="T39" fmla="*/ 4 h 19"/>
                <a:gd name="T40" fmla="*/ 32 w 33"/>
                <a:gd name="T4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19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2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30" y="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4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34"/>
            <p:cNvSpPr>
              <a:spLocks/>
            </p:cNvSpPr>
            <p:nvPr/>
          </p:nvSpPr>
          <p:spPr bwMode="auto">
            <a:xfrm>
              <a:off x="3866" y="2140"/>
              <a:ext cx="8" cy="45"/>
            </a:xfrm>
            <a:custGeom>
              <a:avLst/>
              <a:gdLst>
                <a:gd name="T0" fmla="*/ 0 w 8"/>
                <a:gd name="T1" fmla="*/ 11 h 45"/>
                <a:gd name="T2" fmla="*/ 0 w 8"/>
                <a:gd name="T3" fmla="*/ 45 h 45"/>
                <a:gd name="T4" fmla="*/ 8 w 8"/>
                <a:gd name="T5" fmla="*/ 45 h 45"/>
                <a:gd name="T6" fmla="*/ 8 w 8"/>
                <a:gd name="T7" fmla="*/ 0 h 45"/>
                <a:gd name="T8" fmla="*/ 0 w 8"/>
                <a:gd name="T9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5">
                  <a:moveTo>
                    <a:pt x="0" y="11"/>
                  </a:moveTo>
                  <a:lnTo>
                    <a:pt x="0" y="45"/>
                  </a:lnTo>
                  <a:lnTo>
                    <a:pt x="8" y="45"/>
                  </a:lnTo>
                  <a:lnTo>
                    <a:pt x="8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35"/>
            <p:cNvSpPr>
              <a:spLocks/>
            </p:cNvSpPr>
            <p:nvPr/>
          </p:nvSpPr>
          <p:spPr bwMode="auto">
            <a:xfrm>
              <a:off x="3853" y="2153"/>
              <a:ext cx="8" cy="32"/>
            </a:xfrm>
            <a:custGeom>
              <a:avLst/>
              <a:gdLst>
                <a:gd name="T0" fmla="*/ 0 w 8"/>
                <a:gd name="T1" fmla="*/ 8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0 h 32"/>
                <a:gd name="T8" fmla="*/ 0 w 8"/>
                <a:gd name="T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8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36"/>
            <p:cNvSpPr>
              <a:spLocks/>
            </p:cNvSpPr>
            <p:nvPr/>
          </p:nvSpPr>
          <p:spPr bwMode="auto">
            <a:xfrm>
              <a:off x="3840" y="2153"/>
              <a:ext cx="8" cy="32"/>
            </a:xfrm>
            <a:custGeom>
              <a:avLst/>
              <a:gdLst>
                <a:gd name="T0" fmla="*/ 0 w 8"/>
                <a:gd name="T1" fmla="*/ 0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8 h 32"/>
                <a:gd name="T8" fmla="*/ 0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0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37"/>
            <p:cNvSpPr>
              <a:spLocks/>
            </p:cNvSpPr>
            <p:nvPr/>
          </p:nvSpPr>
          <p:spPr bwMode="auto">
            <a:xfrm>
              <a:off x="3827" y="2148"/>
              <a:ext cx="8" cy="37"/>
            </a:xfrm>
            <a:custGeom>
              <a:avLst/>
              <a:gdLst>
                <a:gd name="T0" fmla="*/ 8 w 8"/>
                <a:gd name="T1" fmla="*/ 0 h 37"/>
                <a:gd name="T2" fmla="*/ 0 w 8"/>
                <a:gd name="T3" fmla="*/ 8 h 37"/>
                <a:gd name="T4" fmla="*/ 0 w 8"/>
                <a:gd name="T5" fmla="*/ 37 h 37"/>
                <a:gd name="T6" fmla="*/ 8 w 8"/>
                <a:gd name="T7" fmla="*/ 37 h 37"/>
                <a:gd name="T8" fmla="*/ 8 w 8"/>
                <a:gd name="T9" fmla="*/ 0 h 37"/>
                <a:gd name="T10" fmla="*/ 8 w 8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37">
                  <a:moveTo>
                    <a:pt x="8" y="0"/>
                  </a:moveTo>
                  <a:lnTo>
                    <a:pt x="0" y="8"/>
                  </a:lnTo>
                  <a:lnTo>
                    <a:pt x="0" y="37"/>
                  </a:lnTo>
                  <a:lnTo>
                    <a:pt x="8" y="37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38"/>
            <p:cNvSpPr>
              <a:spLocks/>
            </p:cNvSpPr>
            <p:nvPr/>
          </p:nvSpPr>
          <p:spPr bwMode="auto">
            <a:xfrm>
              <a:off x="3814" y="2161"/>
              <a:ext cx="8" cy="24"/>
            </a:xfrm>
            <a:custGeom>
              <a:avLst/>
              <a:gdLst>
                <a:gd name="T0" fmla="*/ 0 w 8"/>
                <a:gd name="T1" fmla="*/ 8 h 24"/>
                <a:gd name="T2" fmla="*/ 0 w 8"/>
                <a:gd name="T3" fmla="*/ 24 h 24"/>
                <a:gd name="T4" fmla="*/ 8 w 8"/>
                <a:gd name="T5" fmla="*/ 24 h 24"/>
                <a:gd name="T6" fmla="*/ 8 w 8"/>
                <a:gd name="T7" fmla="*/ 0 h 24"/>
                <a:gd name="T8" fmla="*/ 0 w 8"/>
                <a:gd name="T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4">
                  <a:moveTo>
                    <a:pt x="0" y="8"/>
                  </a:moveTo>
                  <a:lnTo>
                    <a:pt x="0" y="24"/>
                  </a:lnTo>
                  <a:lnTo>
                    <a:pt x="8" y="24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39"/>
            <p:cNvSpPr>
              <a:spLocks/>
            </p:cNvSpPr>
            <p:nvPr/>
          </p:nvSpPr>
          <p:spPr bwMode="auto">
            <a:xfrm>
              <a:off x="3801" y="2172"/>
              <a:ext cx="8" cy="13"/>
            </a:xfrm>
            <a:custGeom>
              <a:avLst/>
              <a:gdLst>
                <a:gd name="T0" fmla="*/ 0 w 8"/>
                <a:gd name="T1" fmla="*/ 8 h 13"/>
                <a:gd name="T2" fmla="*/ 0 w 8"/>
                <a:gd name="T3" fmla="*/ 13 h 13"/>
                <a:gd name="T4" fmla="*/ 8 w 8"/>
                <a:gd name="T5" fmla="*/ 13 h 13"/>
                <a:gd name="T6" fmla="*/ 8 w 8"/>
                <a:gd name="T7" fmla="*/ 0 h 13"/>
                <a:gd name="T8" fmla="*/ 0 w 8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0" y="8"/>
                  </a:moveTo>
                  <a:lnTo>
                    <a:pt x="0" y="13"/>
                  </a:lnTo>
                  <a:lnTo>
                    <a:pt x="8" y="13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40"/>
            <p:cNvSpPr>
              <a:spLocks/>
            </p:cNvSpPr>
            <p:nvPr/>
          </p:nvSpPr>
          <p:spPr bwMode="auto">
            <a:xfrm>
              <a:off x="3798" y="2129"/>
              <a:ext cx="86" cy="51"/>
            </a:xfrm>
            <a:custGeom>
              <a:avLst/>
              <a:gdLst>
                <a:gd name="T0" fmla="*/ 32 w 33"/>
                <a:gd name="T1" fmla="*/ 3 h 19"/>
                <a:gd name="T2" fmla="*/ 32 w 33"/>
                <a:gd name="T3" fmla="*/ 3 h 19"/>
                <a:gd name="T4" fmla="*/ 32 w 33"/>
                <a:gd name="T5" fmla="*/ 1 h 19"/>
                <a:gd name="T6" fmla="*/ 32 w 33"/>
                <a:gd name="T7" fmla="*/ 1 h 19"/>
                <a:gd name="T8" fmla="*/ 32 w 33"/>
                <a:gd name="T9" fmla="*/ 0 h 19"/>
                <a:gd name="T10" fmla="*/ 32 w 33"/>
                <a:gd name="T11" fmla="*/ 0 h 19"/>
                <a:gd name="T12" fmla="*/ 30 w 33"/>
                <a:gd name="T13" fmla="*/ 1 h 19"/>
                <a:gd name="T14" fmla="*/ 29 w 33"/>
                <a:gd name="T15" fmla="*/ 1 h 19"/>
                <a:gd name="T16" fmla="*/ 29 w 33"/>
                <a:gd name="T17" fmla="*/ 2 h 19"/>
                <a:gd name="T18" fmla="*/ 29 w 33"/>
                <a:gd name="T19" fmla="*/ 2 h 19"/>
                <a:gd name="T20" fmla="*/ 30 w 33"/>
                <a:gd name="T21" fmla="*/ 2 h 19"/>
                <a:gd name="T22" fmla="*/ 20 w 33"/>
                <a:gd name="T23" fmla="*/ 11 h 19"/>
                <a:gd name="T24" fmla="*/ 15 w 33"/>
                <a:gd name="T25" fmla="*/ 5 h 19"/>
                <a:gd name="T26" fmla="*/ 0 w 33"/>
                <a:gd name="T27" fmla="*/ 19 h 19"/>
                <a:gd name="T28" fmla="*/ 0 w 33"/>
                <a:gd name="T29" fmla="*/ 19 h 19"/>
                <a:gd name="T30" fmla="*/ 14 w 33"/>
                <a:gd name="T31" fmla="*/ 6 h 19"/>
                <a:gd name="T32" fmla="*/ 20 w 33"/>
                <a:gd name="T33" fmla="*/ 12 h 19"/>
                <a:gd name="T34" fmla="*/ 30 w 33"/>
                <a:gd name="T35" fmla="*/ 3 h 19"/>
                <a:gd name="T36" fmla="*/ 31 w 33"/>
                <a:gd name="T37" fmla="*/ 3 h 19"/>
                <a:gd name="T38" fmla="*/ 31 w 33"/>
                <a:gd name="T39" fmla="*/ 4 h 19"/>
                <a:gd name="T40" fmla="*/ 32 w 33"/>
                <a:gd name="T4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19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2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30" y="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4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41"/>
            <p:cNvSpPr>
              <a:spLocks/>
            </p:cNvSpPr>
            <p:nvPr/>
          </p:nvSpPr>
          <p:spPr bwMode="auto">
            <a:xfrm>
              <a:off x="3866" y="2140"/>
              <a:ext cx="8" cy="45"/>
            </a:xfrm>
            <a:custGeom>
              <a:avLst/>
              <a:gdLst>
                <a:gd name="T0" fmla="*/ 0 w 8"/>
                <a:gd name="T1" fmla="*/ 11 h 45"/>
                <a:gd name="T2" fmla="*/ 0 w 8"/>
                <a:gd name="T3" fmla="*/ 45 h 45"/>
                <a:gd name="T4" fmla="*/ 8 w 8"/>
                <a:gd name="T5" fmla="*/ 45 h 45"/>
                <a:gd name="T6" fmla="*/ 8 w 8"/>
                <a:gd name="T7" fmla="*/ 0 h 45"/>
                <a:gd name="T8" fmla="*/ 0 w 8"/>
                <a:gd name="T9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5">
                  <a:moveTo>
                    <a:pt x="0" y="11"/>
                  </a:moveTo>
                  <a:lnTo>
                    <a:pt x="0" y="45"/>
                  </a:lnTo>
                  <a:lnTo>
                    <a:pt x="8" y="45"/>
                  </a:lnTo>
                  <a:lnTo>
                    <a:pt x="8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42"/>
            <p:cNvSpPr>
              <a:spLocks/>
            </p:cNvSpPr>
            <p:nvPr/>
          </p:nvSpPr>
          <p:spPr bwMode="auto">
            <a:xfrm>
              <a:off x="3853" y="2153"/>
              <a:ext cx="8" cy="32"/>
            </a:xfrm>
            <a:custGeom>
              <a:avLst/>
              <a:gdLst>
                <a:gd name="T0" fmla="*/ 0 w 8"/>
                <a:gd name="T1" fmla="*/ 8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0 h 32"/>
                <a:gd name="T8" fmla="*/ 0 w 8"/>
                <a:gd name="T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8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43"/>
            <p:cNvSpPr>
              <a:spLocks/>
            </p:cNvSpPr>
            <p:nvPr/>
          </p:nvSpPr>
          <p:spPr bwMode="auto">
            <a:xfrm>
              <a:off x="3840" y="2153"/>
              <a:ext cx="8" cy="32"/>
            </a:xfrm>
            <a:custGeom>
              <a:avLst/>
              <a:gdLst>
                <a:gd name="T0" fmla="*/ 0 w 8"/>
                <a:gd name="T1" fmla="*/ 0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8 h 32"/>
                <a:gd name="T8" fmla="*/ 0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0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44"/>
            <p:cNvSpPr>
              <a:spLocks/>
            </p:cNvSpPr>
            <p:nvPr/>
          </p:nvSpPr>
          <p:spPr bwMode="auto">
            <a:xfrm>
              <a:off x="3827" y="2148"/>
              <a:ext cx="8" cy="37"/>
            </a:xfrm>
            <a:custGeom>
              <a:avLst/>
              <a:gdLst>
                <a:gd name="T0" fmla="*/ 8 w 8"/>
                <a:gd name="T1" fmla="*/ 0 h 37"/>
                <a:gd name="T2" fmla="*/ 0 w 8"/>
                <a:gd name="T3" fmla="*/ 8 h 37"/>
                <a:gd name="T4" fmla="*/ 0 w 8"/>
                <a:gd name="T5" fmla="*/ 37 h 37"/>
                <a:gd name="T6" fmla="*/ 8 w 8"/>
                <a:gd name="T7" fmla="*/ 37 h 37"/>
                <a:gd name="T8" fmla="*/ 8 w 8"/>
                <a:gd name="T9" fmla="*/ 0 h 37"/>
                <a:gd name="T10" fmla="*/ 8 w 8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37">
                  <a:moveTo>
                    <a:pt x="8" y="0"/>
                  </a:moveTo>
                  <a:lnTo>
                    <a:pt x="0" y="8"/>
                  </a:lnTo>
                  <a:lnTo>
                    <a:pt x="0" y="37"/>
                  </a:lnTo>
                  <a:lnTo>
                    <a:pt x="8" y="37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45"/>
            <p:cNvSpPr>
              <a:spLocks/>
            </p:cNvSpPr>
            <p:nvPr/>
          </p:nvSpPr>
          <p:spPr bwMode="auto">
            <a:xfrm>
              <a:off x="3814" y="2161"/>
              <a:ext cx="8" cy="24"/>
            </a:xfrm>
            <a:custGeom>
              <a:avLst/>
              <a:gdLst>
                <a:gd name="T0" fmla="*/ 0 w 8"/>
                <a:gd name="T1" fmla="*/ 8 h 24"/>
                <a:gd name="T2" fmla="*/ 0 w 8"/>
                <a:gd name="T3" fmla="*/ 24 h 24"/>
                <a:gd name="T4" fmla="*/ 8 w 8"/>
                <a:gd name="T5" fmla="*/ 24 h 24"/>
                <a:gd name="T6" fmla="*/ 8 w 8"/>
                <a:gd name="T7" fmla="*/ 0 h 24"/>
                <a:gd name="T8" fmla="*/ 0 w 8"/>
                <a:gd name="T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4">
                  <a:moveTo>
                    <a:pt x="0" y="8"/>
                  </a:moveTo>
                  <a:lnTo>
                    <a:pt x="0" y="24"/>
                  </a:lnTo>
                  <a:lnTo>
                    <a:pt x="8" y="24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46"/>
            <p:cNvSpPr>
              <a:spLocks/>
            </p:cNvSpPr>
            <p:nvPr/>
          </p:nvSpPr>
          <p:spPr bwMode="auto">
            <a:xfrm>
              <a:off x="3801" y="2172"/>
              <a:ext cx="8" cy="13"/>
            </a:xfrm>
            <a:custGeom>
              <a:avLst/>
              <a:gdLst>
                <a:gd name="T0" fmla="*/ 0 w 8"/>
                <a:gd name="T1" fmla="*/ 8 h 13"/>
                <a:gd name="T2" fmla="*/ 0 w 8"/>
                <a:gd name="T3" fmla="*/ 13 h 13"/>
                <a:gd name="T4" fmla="*/ 8 w 8"/>
                <a:gd name="T5" fmla="*/ 13 h 13"/>
                <a:gd name="T6" fmla="*/ 8 w 8"/>
                <a:gd name="T7" fmla="*/ 0 h 13"/>
                <a:gd name="T8" fmla="*/ 0 w 8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0" y="8"/>
                  </a:moveTo>
                  <a:lnTo>
                    <a:pt x="0" y="13"/>
                  </a:lnTo>
                  <a:lnTo>
                    <a:pt x="8" y="13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0" name="等腰三角形 99"/>
          <p:cNvSpPr/>
          <p:nvPr/>
        </p:nvSpPr>
        <p:spPr>
          <a:xfrm flipV="1">
            <a:off x="2455258" y="3840810"/>
            <a:ext cx="172150" cy="1483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1" name="等腰三角形 100"/>
          <p:cNvSpPr/>
          <p:nvPr/>
        </p:nvSpPr>
        <p:spPr>
          <a:xfrm>
            <a:off x="4227811" y="3840810"/>
            <a:ext cx="172150" cy="1483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2" name="等腰三角形 101"/>
          <p:cNvSpPr/>
          <p:nvPr/>
        </p:nvSpPr>
        <p:spPr>
          <a:xfrm flipV="1">
            <a:off x="6000550" y="3840810"/>
            <a:ext cx="172150" cy="1483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3" name="等腰三角形 102"/>
          <p:cNvSpPr/>
          <p:nvPr/>
        </p:nvSpPr>
        <p:spPr>
          <a:xfrm>
            <a:off x="7784168" y="3840810"/>
            <a:ext cx="172150" cy="1483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" name="等腰三角形 103"/>
          <p:cNvSpPr/>
          <p:nvPr/>
        </p:nvSpPr>
        <p:spPr>
          <a:xfrm flipV="1">
            <a:off x="9568609" y="3840810"/>
            <a:ext cx="172150" cy="1483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428292" y="4031077"/>
            <a:ext cx="1777839" cy="1938598"/>
            <a:chOff x="1652575" y="1347071"/>
            <a:chExt cx="1777608" cy="1939047"/>
          </a:xfrm>
        </p:grpSpPr>
        <p:sp>
          <p:nvSpPr>
            <p:cNvPr id="3" name="矩形 2"/>
            <p:cNvSpPr/>
            <p:nvPr/>
          </p:nvSpPr>
          <p:spPr>
            <a:xfrm flipV="1">
              <a:off x="1652575" y="1347071"/>
              <a:ext cx="1777607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652575" y="3081222"/>
              <a:ext cx="1777608" cy="2048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652575" y="1504834"/>
              <a:ext cx="1777608" cy="1607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652575" y="2964832"/>
              <a:ext cx="1777608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 flipV="1">
              <a:off x="1652575" y="1543950"/>
              <a:ext cx="1777608" cy="128296"/>
            </a:xfrm>
            <a:prstGeom prst="rect">
              <a:avLst/>
            </a:pr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E9E9E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652575" y="1652335"/>
              <a:ext cx="1775271" cy="1329794"/>
            </a:xfrm>
            <a:prstGeom prst="rect">
              <a:avLst/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16200000" flipH="1">
            <a:off x="3867673" y="4885041"/>
            <a:ext cx="2445873" cy="233785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3801076" y="4423754"/>
            <a:ext cx="1028360" cy="1159873"/>
            <a:chOff x="8439634" y="3544648"/>
            <a:chExt cx="1611146" cy="181784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 rot="5400000">
              <a:off x="8582834" y="3866517"/>
              <a:ext cx="1324743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00AF92"/>
            </a:solidFill>
            <a:ln w="15875">
              <a:noFill/>
            </a:ln>
            <a:effectLst>
              <a:innerShdw blurRad="38100" dist="25400" dir="81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文本框 92"/>
            <p:cNvSpPr txBox="1"/>
            <p:nvPr/>
          </p:nvSpPr>
          <p:spPr>
            <a:xfrm>
              <a:off x="8763735" y="4096185"/>
              <a:ext cx="962939" cy="7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prstClr val="whit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105" name="图片 104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>
            <a:off x="2320606" y="4885041"/>
            <a:ext cx="2445873" cy="233785"/>
          </a:xfrm>
          <a:prstGeom prst="rect">
            <a:avLst/>
          </a:prstGeom>
        </p:spPr>
      </p:pic>
      <p:sp>
        <p:nvSpPr>
          <p:cNvPr id="111" name="文本框 110"/>
          <p:cNvSpPr txBox="1"/>
          <p:nvPr/>
        </p:nvSpPr>
        <p:spPr>
          <a:xfrm>
            <a:off x="224250" y="602598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一、教学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目标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新课程标准</a:t>
            </a:r>
          </a:p>
        </p:txBody>
      </p:sp>
      <p:sp>
        <p:nvSpPr>
          <p:cNvPr id="66" name="矩形 65"/>
          <p:cNvSpPr/>
          <p:nvPr/>
        </p:nvSpPr>
        <p:spPr>
          <a:xfrm>
            <a:off x="4416480" y="1145152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低年级学段目标与内容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521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/>
      <p:bldP spid="71" grpId="0" animBg="1"/>
      <p:bldP spid="72" grpId="0"/>
      <p:bldP spid="75" grpId="0" animBg="1"/>
      <p:bldP spid="76" grpId="0"/>
      <p:bldP spid="79" grpId="0" animBg="1"/>
      <p:bldP spid="80" grpId="0"/>
      <p:bldP spid="83" grpId="0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63866" y="1234789"/>
            <a:ext cx="1878553" cy="4809011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5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72494" y="1234789"/>
            <a:ext cx="1878553" cy="4809011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81121" y="1234789"/>
            <a:ext cx="1878553" cy="4809011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89749" y="1234789"/>
            <a:ext cx="1878553" cy="4809011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6386180" y="5178290"/>
            <a:ext cx="603329" cy="699608"/>
            <a:chOff x="6385349" y="5179489"/>
            <a:chExt cx="603250" cy="699770"/>
          </a:xfrm>
        </p:grpSpPr>
        <p:sp>
          <p:nvSpPr>
            <p:cNvPr id="7" name="六边形 6"/>
            <p:cNvSpPr/>
            <p:nvPr/>
          </p:nvSpPr>
          <p:spPr>
            <a:xfrm rot="16200000">
              <a:off x="6337089" y="5227749"/>
              <a:ext cx="699770" cy="603250"/>
            </a:xfrm>
            <a:prstGeom prst="hexagon">
              <a:avLst/>
            </a:prstGeom>
            <a:solidFill>
              <a:srgbClr val="E87071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1"/>
            <p:cNvGrpSpPr>
              <a:grpSpLocks noChangeAspect="1"/>
            </p:cNvGrpSpPr>
            <p:nvPr/>
          </p:nvGrpSpPr>
          <p:grpSpPr bwMode="auto">
            <a:xfrm>
              <a:off x="6497846" y="5351523"/>
              <a:ext cx="409220" cy="355700"/>
              <a:chOff x="4838" y="1902"/>
              <a:chExt cx="497" cy="432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Freeform 12"/>
              <p:cNvSpPr>
                <a:spLocks noEditPoints="1"/>
              </p:cNvSpPr>
              <p:nvPr/>
            </p:nvSpPr>
            <p:spPr bwMode="auto">
              <a:xfrm>
                <a:off x="5001" y="1999"/>
                <a:ext cx="334" cy="335"/>
              </a:xfrm>
              <a:custGeom>
                <a:avLst/>
                <a:gdLst>
                  <a:gd name="T0" fmla="*/ 9 w 80"/>
                  <a:gd name="T1" fmla="*/ 19 h 80"/>
                  <a:gd name="T2" fmla="*/ 10 w 80"/>
                  <a:gd name="T3" fmla="*/ 26 h 80"/>
                  <a:gd name="T4" fmla="*/ 5 w 80"/>
                  <a:gd name="T5" fmla="*/ 27 h 80"/>
                  <a:gd name="T6" fmla="*/ 0 w 80"/>
                  <a:gd name="T7" fmla="*/ 31 h 80"/>
                  <a:gd name="T8" fmla="*/ 3 w 80"/>
                  <a:gd name="T9" fmla="*/ 37 h 80"/>
                  <a:gd name="T10" fmla="*/ 7 w 80"/>
                  <a:gd name="T11" fmla="*/ 42 h 80"/>
                  <a:gd name="T12" fmla="*/ 3 w 80"/>
                  <a:gd name="T13" fmla="*/ 46 h 80"/>
                  <a:gd name="T14" fmla="*/ 1 w 80"/>
                  <a:gd name="T15" fmla="*/ 52 h 80"/>
                  <a:gd name="T16" fmla="*/ 7 w 80"/>
                  <a:gd name="T17" fmla="*/ 56 h 80"/>
                  <a:gd name="T18" fmla="*/ 11 w 80"/>
                  <a:gd name="T19" fmla="*/ 57 h 80"/>
                  <a:gd name="T20" fmla="*/ 11 w 80"/>
                  <a:gd name="T21" fmla="*/ 63 h 80"/>
                  <a:gd name="T22" fmla="*/ 13 w 80"/>
                  <a:gd name="T23" fmla="*/ 70 h 80"/>
                  <a:gd name="T24" fmla="*/ 19 w 80"/>
                  <a:gd name="T25" fmla="*/ 70 h 80"/>
                  <a:gd name="T26" fmla="*/ 25 w 80"/>
                  <a:gd name="T27" fmla="*/ 70 h 80"/>
                  <a:gd name="T28" fmla="*/ 27 w 80"/>
                  <a:gd name="T29" fmla="*/ 74 h 80"/>
                  <a:gd name="T30" fmla="*/ 31 w 80"/>
                  <a:gd name="T31" fmla="*/ 79 h 80"/>
                  <a:gd name="T32" fmla="*/ 37 w 80"/>
                  <a:gd name="T33" fmla="*/ 76 h 80"/>
                  <a:gd name="T34" fmla="*/ 42 w 80"/>
                  <a:gd name="T35" fmla="*/ 73 h 80"/>
                  <a:gd name="T36" fmla="*/ 46 w 80"/>
                  <a:gd name="T37" fmla="*/ 76 h 80"/>
                  <a:gd name="T38" fmla="*/ 52 w 80"/>
                  <a:gd name="T39" fmla="*/ 78 h 80"/>
                  <a:gd name="T40" fmla="*/ 56 w 80"/>
                  <a:gd name="T41" fmla="*/ 73 h 80"/>
                  <a:gd name="T42" fmla="*/ 58 w 80"/>
                  <a:gd name="T43" fmla="*/ 67 h 80"/>
                  <a:gd name="T44" fmla="*/ 63 w 80"/>
                  <a:gd name="T45" fmla="*/ 68 h 80"/>
                  <a:gd name="T46" fmla="*/ 69 w 80"/>
                  <a:gd name="T47" fmla="*/ 67 h 80"/>
                  <a:gd name="T48" fmla="*/ 70 w 80"/>
                  <a:gd name="T49" fmla="*/ 60 h 80"/>
                  <a:gd name="T50" fmla="*/ 69 w 80"/>
                  <a:gd name="T51" fmla="*/ 54 h 80"/>
                  <a:gd name="T52" fmla="*/ 74 w 80"/>
                  <a:gd name="T53" fmla="*/ 53 h 80"/>
                  <a:gd name="T54" fmla="*/ 79 w 80"/>
                  <a:gd name="T55" fmla="*/ 48 h 80"/>
                  <a:gd name="T56" fmla="*/ 76 w 80"/>
                  <a:gd name="T57" fmla="*/ 42 h 80"/>
                  <a:gd name="T58" fmla="*/ 72 w 80"/>
                  <a:gd name="T59" fmla="*/ 37 h 80"/>
                  <a:gd name="T60" fmla="*/ 76 w 80"/>
                  <a:gd name="T61" fmla="*/ 34 h 80"/>
                  <a:gd name="T62" fmla="*/ 78 w 80"/>
                  <a:gd name="T63" fmla="*/ 27 h 80"/>
                  <a:gd name="T64" fmla="*/ 73 w 80"/>
                  <a:gd name="T65" fmla="*/ 24 h 80"/>
                  <a:gd name="T66" fmla="*/ 67 w 80"/>
                  <a:gd name="T67" fmla="*/ 21 h 80"/>
                  <a:gd name="T68" fmla="*/ 68 w 80"/>
                  <a:gd name="T69" fmla="*/ 16 h 80"/>
                  <a:gd name="T70" fmla="*/ 67 w 80"/>
                  <a:gd name="T71" fmla="*/ 10 h 80"/>
                  <a:gd name="T72" fmla="*/ 60 w 80"/>
                  <a:gd name="T73" fmla="*/ 9 h 80"/>
                  <a:gd name="T74" fmla="*/ 54 w 80"/>
                  <a:gd name="T75" fmla="*/ 10 h 80"/>
                  <a:gd name="T76" fmla="*/ 52 w 80"/>
                  <a:gd name="T77" fmla="*/ 5 h 80"/>
                  <a:gd name="T78" fmla="*/ 48 w 80"/>
                  <a:gd name="T79" fmla="*/ 0 h 80"/>
                  <a:gd name="T80" fmla="*/ 42 w 80"/>
                  <a:gd name="T81" fmla="*/ 3 h 80"/>
                  <a:gd name="T82" fmla="*/ 37 w 80"/>
                  <a:gd name="T83" fmla="*/ 7 h 80"/>
                  <a:gd name="T84" fmla="*/ 33 w 80"/>
                  <a:gd name="T85" fmla="*/ 3 h 80"/>
                  <a:gd name="T86" fmla="*/ 27 w 80"/>
                  <a:gd name="T87" fmla="*/ 1 h 80"/>
                  <a:gd name="T88" fmla="*/ 23 w 80"/>
                  <a:gd name="T89" fmla="*/ 7 h 80"/>
                  <a:gd name="T90" fmla="*/ 21 w 80"/>
                  <a:gd name="T91" fmla="*/ 13 h 80"/>
                  <a:gd name="T92" fmla="*/ 16 w 80"/>
                  <a:gd name="T93" fmla="*/ 11 h 80"/>
                  <a:gd name="T94" fmla="*/ 10 w 80"/>
                  <a:gd name="T95" fmla="*/ 13 h 80"/>
                  <a:gd name="T96" fmla="*/ 9 w 80"/>
                  <a:gd name="T97" fmla="*/ 19 h 80"/>
                  <a:gd name="T98" fmla="*/ 32 w 80"/>
                  <a:gd name="T99" fmla="*/ 18 h 80"/>
                  <a:gd name="T100" fmla="*/ 62 w 80"/>
                  <a:gd name="T101" fmla="*/ 33 h 80"/>
                  <a:gd name="T102" fmla="*/ 47 w 80"/>
                  <a:gd name="T103" fmla="*/ 62 h 80"/>
                  <a:gd name="T104" fmla="*/ 18 w 80"/>
                  <a:gd name="T105" fmla="*/ 47 h 80"/>
                  <a:gd name="T106" fmla="*/ 32 w 80"/>
                  <a:gd name="T107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0" h="80">
                    <a:moveTo>
                      <a:pt x="9" y="19"/>
                    </a:moveTo>
                    <a:cubicBezTo>
                      <a:pt x="11" y="21"/>
                      <a:pt x="10" y="25"/>
                      <a:pt x="10" y="26"/>
                    </a:cubicBezTo>
                    <a:cubicBezTo>
                      <a:pt x="9" y="27"/>
                      <a:pt x="7" y="27"/>
                      <a:pt x="5" y="27"/>
                    </a:cubicBezTo>
                    <a:cubicBezTo>
                      <a:pt x="3" y="26"/>
                      <a:pt x="1" y="28"/>
                      <a:pt x="0" y="31"/>
                    </a:cubicBezTo>
                    <a:cubicBezTo>
                      <a:pt x="0" y="34"/>
                      <a:pt x="1" y="37"/>
                      <a:pt x="3" y="37"/>
                    </a:cubicBezTo>
                    <a:cubicBezTo>
                      <a:pt x="5" y="38"/>
                      <a:pt x="7" y="41"/>
                      <a:pt x="7" y="42"/>
                    </a:cubicBezTo>
                    <a:cubicBezTo>
                      <a:pt x="7" y="44"/>
                      <a:pt x="5" y="45"/>
                      <a:pt x="3" y="46"/>
                    </a:cubicBezTo>
                    <a:cubicBezTo>
                      <a:pt x="1" y="47"/>
                      <a:pt x="0" y="49"/>
                      <a:pt x="1" y="52"/>
                    </a:cubicBezTo>
                    <a:cubicBezTo>
                      <a:pt x="2" y="55"/>
                      <a:pt x="4" y="57"/>
                      <a:pt x="7" y="56"/>
                    </a:cubicBezTo>
                    <a:cubicBezTo>
                      <a:pt x="9" y="55"/>
                      <a:pt x="11" y="56"/>
                      <a:pt x="11" y="57"/>
                    </a:cubicBezTo>
                    <a:cubicBezTo>
                      <a:pt x="12" y="58"/>
                      <a:pt x="13" y="62"/>
                      <a:pt x="11" y="63"/>
                    </a:cubicBezTo>
                    <a:cubicBezTo>
                      <a:pt x="10" y="65"/>
                      <a:pt x="10" y="68"/>
                      <a:pt x="13" y="70"/>
                    </a:cubicBezTo>
                    <a:cubicBezTo>
                      <a:pt x="15" y="72"/>
                      <a:pt x="18" y="72"/>
                      <a:pt x="19" y="70"/>
                    </a:cubicBezTo>
                    <a:cubicBezTo>
                      <a:pt x="20" y="69"/>
                      <a:pt x="24" y="69"/>
                      <a:pt x="25" y="70"/>
                    </a:cubicBezTo>
                    <a:cubicBezTo>
                      <a:pt x="27" y="70"/>
                      <a:pt x="27" y="72"/>
                      <a:pt x="27" y="74"/>
                    </a:cubicBezTo>
                    <a:cubicBezTo>
                      <a:pt x="26" y="76"/>
                      <a:pt x="28" y="78"/>
                      <a:pt x="31" y="79"/>
                    </a:cubicBezTo>
                    <a:cubicBezTo>
                      <a:pt x="34" y="80"/>
                      <a:pt x="37" y="79"/>
                      <a:pt x="37" y="76"/>
                    </a:cubicBezTo>
                    <a:cubicBezTo>
                      <a:pt x="37" y="74"/>
                      <a:pt x="41" y="73"/>
                      <a:pt x="42" y="73"/>
                    </a:cubicBezTo>
                    <a:cubicBezTo>
                      <a:pt x="43" y="72"/>
                      <a:pt x="45" y="74"/>
                      <a:pt x="46" y="76"/>
                    </a:cubicBezTo>
                    <a:cubicBezTo>
                      <a:pt x="46" y="78"/>
                      <a:pt x="49" y="79"/>
                      <a:pt x="52" y="78"/>
                    </a:cubicBezTo>
                    <a:cubicBezTo>
                      <a:pt x="55" y="77"/>
                      <a:pt x="56" y="75"/>
                      <a:pt x="56" y="73"/>
                    </a:cubicBezTo>
                    <a:cubicBezTo>
                      <a:pt x="55" y="71"/>
                      <a:pt x="57" y="68"/>
                      <a:pt x="58" y="67"/>
                    </a:cubicBezTo>
                    <a:cubicBezTo>
                      <a:pt x="59" y="66"/>
                      <a:pt x="61" y="67"/>
                      <a:pt x="63" y="68"/>
                    </a:cubicBezTo>
                    <a:cubicBezTo>
                      <a:pt x="65" y="70"/>
                      <a:pt x="67" y="69"/>
                      <a:pt x="69" y="67"/>
                    </a:cubicBezTo>
                    <a:cubicBezTo>
                      <a:pt x="71" y="65"/>
                      <a:pt x="72" y="62"/>
                      <a:pt x="70" y="60"/>
                    </a:cubicBezTo>
                    <a:cubicBezTo>
                      <a:pt x="69" y="59"/>
                      <a:pt x="69" y="55"/>
                      <a:pt x="69" y="54"/>
                    </a:cubicBezTo>
                    <a:cubicBezTo>
                      <a:pt x="70" y="53"/>
                      <a:pt x="72" y="52"/>
                      <a:pt x="74" y="53"/>
                    </a:cubicBezTo>
                    <a:cubicBezTo>
                      <a:pt x="76" y="53"/>
                      <a:pt x="78" y="51"/>
                      <a:pt x="79" y="48"/>
                    </a:cubicBezTo>
                    <a:cubicBezTo>
                      <a:pt x="80" y="45"/>
                      <a:pt x="78" y="43"/>
                      <a:pt x="76" y="42"/>
                    </a:cubicBezTo>
                    <a:cubicBezTo>
                      <a:pt x="74" y="42"/>
                      <a:pt x="72" y="38"/>
                      <a:pt x="72" y="37"/>
                    </a:cubicBezTo>
                    <a:cubicBezTo>
                      <a:pt x="72" y="36"/>
                      <a:pt x="74" y="34"/>
                      <a:pt x="76" y="34"/>
                    </a:cubicBezTo>
                    <a:cubicBezTo>
                      <a:pt x="78" y="33"/>
                      <a:pt x="79" y="30"/>
                      <a:pt x="78" y="27"/>
                    </a:cubicBezTo>
                    <a:cubicBezTo>
                      <a:pt x="77" y="25"/>
                      <a:pt x="75" y="23"/>
                      <a:pt x="73" y="24"/>
                    </a:cubicBezTo>
                    <a:cubicBezTo>
                      <a:pt x="71" y="24"/>
                      <a:pt x="67" y="22"/>
                      <a:pt x="67" y="21"/>
                    </a:cubicBezTo>
                    <a:cubicBezTo>
                      <a:pt x="66" y="20"/>
                      <a:pt x="66" y="18"/>
                      <a:pt x="68" y="16"/>
                    </a:cubicBezTo>
                    <a:cubicBezTo>
                      <a:pt x="69" y="15"/>
                      <a:pt x="69" y="12"/>
                      <a:pt x="67" y="10"/>
                    </a:cubicBezTo>
                    <a:cubicBezTo>
                      <a:pt x="64" y="8"/>
                      <a:pt x="61" y="8"/>
                      <a:pt x="60" y="9"/>
                    </a:cubicBezTo>
                    <a:cubicBezTo>
                      <a:pt x="59" y="11"/>
                      <a:pt x="55" y="10"/>
                      <a:pt x="54" y="10"/>
                    </a:cubicBezTo>
                    <a:cubicBezTo>
                      <a:pt x="52" y="9"/>
                      <a:pt x="52" y="7"/>
                      <a:pt x="52" y="5"/>
                    </a:cubicBezTo>
                    <a:cubicBezTo>
                      <a:pt x="53" y="3"/>
                      <a:pt x="51" y="1"/>
                      <a:pt x="48" y="0"/>
                    </a:cubicBezTo>
                    <a:cubicBezTo>
                      <a:pt x="45" y="0"/>
                      <a:pt x="42" y="1"/>
                      <a:pt x="42" y="3"/>
                    </a:cubicBezTo>
                    <a:cubicBezTo>
                      <a:pt x="42" y="5"/>
                      <a:pt x="38" y="7"/>
                      <a:pt x="37" y="7"/>
                    </a:cubicBezTo>
                    <a:cubicBezTo>
                      <a:pt x="36" y="7"/>
                      <a:pt x="34" y="5"/>
                      <a:pt x="33" y="3"/>
                    </a:cubicBezTo>
                    <a:cubicBezTo>
                      <a:pt x="33" y="1"/>
                      <a:pt x="30" y="1"/>
                      <a:pt x="27" y="1"/>
                    </a:cubicBezTo>
                    <a:cubicBezTo>
                      <a:pt x="24" y="2"/>
                      <a:pt x="23" y="5"/>
                      <a:pt x="23" y="7"/>
                    </a:cubicBezTo>
                    <a:cubicBezTo>
                      <a:pt x="24" y="9"/>
                      <a:pt x="22" y="12"/>
                      <a:pt x="21" y="13"/>
                    </a:cubicBezTo>
                    <a:cubicBezTo>
                      <a:pt x="20" y="13"/>
                      <a:pt x="18" y="13"/>
                      <a:pt x="16" y="11"/>
                    </a:cubicBezTo>
                    <a:cubicBezTo>
                      <a:pt x="15" y="10"/>
                      <a:pt x="12" y="11"/>
                      <a:pt x="10" y="13"/>
                    </a:cubicBezTo>
                    <a:cubicBezTo>
                      <a:pt x="8" y="15"/>
                      <a:pt x="7" y="18"/>
                      <a:pt x="9" y="19"/>
                    </a:cubicBezTo>
                    <a:close/>
                    <a:moveTo>
                      <a:pt x="32" y="18"/>
                    </a:moveTo>
                    <a:cubicBezTo>
                      <a:pt x="45" y="14"/>
                      <a:pt x="58" y="21"/>
                      <a:pt x="62" y="33"/>
                    </a:cubicBezTo>
                    <a:cubicBezTo>
                      <a:pt x="65" y="45"/>
                      <a:pt x="59" y="58"/>
                      <a:pt x="47" y="62"/>
                    </a:cubicBezTo>
                    <a:cubicBezTo>
                      <a:pt x="34" y="66"/>
                      <a:pt x="21" y="59"/>
                      <a:pt x="18" y="47"/>
                    </a:cubicBezTo>
                    <a:cubicBezTo>
                      <a:pt x="14" y="35"/>
                      <a:pt x="20" y="22"/>
                      <a:pt x="3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3"/>
              <p:cNvSpPr>
                <a:spLocks noEditPoints="1"/>
              </p:cNvSpPr>
              <p:nvPr/>
            </p:nvSpPr>
            <p:spPr bwMode="auto">
              <a:xfrm>
                <a:off x="4838" y="1902"/>
                <a:ext cx="217" cy="214"/>
              </a:xfrm>
              <a:custGeom>
                <a:avLst/>
                <a:gdLst>
                  <a:gd name="T0" fmla="*/ 6 w 52"/>
                  <a:gd name="T1" fmla="*/ 12 h 51"/>
                  <a:gd name="T2" fmla="*/ 7 w 52"/>
                  <a:gd name="T3" fmla="*/ 16 h 51"/>
                  <a:gd name="T4" fmla="*/ 4 w 52"/>
                  <a:gd name="T5" fmla="*/ 17 h 51"/>
                  <a:gd name="T6" fmla="*/ 1 w 52"/>
                  <a:gd name="T7" fmla="*/ 20 h 51"/>
                  <a:gd name="T8" fmla="*/ 3 w 52"/>
                  <a:gd name="T9" fmla="*/ 24 h 51"/>
                  <a:gd name="T10" fmla="*/ 5 w 52"/>
                  <a:gd name="T11" fmla="*/ 27 h 51"/>
                  <a:gd name="T12" fmla="*/ 3 w 52"/>
                  <a:gd name="T13" fmla="*/ 29 h 51"/>
                  <a:gd name="T14" fmla="*/ 1 w 52"/>
                  <a:gd name="T15" fmla="*/ 33 h 51"/>
                  <a:gd name="T16" fmla="*/ 5 w 52"/>
                  <a:gd name="T17" fmla="*/ 36 h 51"/>
                  <a:gd name="T18" fmla="*/ 8 w 52"/>
                  <a:gd name="T19" fmla="*/ 36 h 51"/>
                  <a:gd name="T20" fmla="*/ 8 w 52"/>
                  <a:gd name="T21" fmla="*/ 41 h 51"/>
                  <a:gd name="T22" fmla="*/ 9 w 52"/>
                  <a:gd name="T23" fmla="*/ 45 h 51"/>
                  <a:gd name="T24" fmla="*/ 13 w 52"/>
                  <a:gd name="T25" fmla="*/ 45 h 51"/>
                  <a:gd name="T26" fmla="*/ 17 w 52"/>
                  <a:gd name="T27" fmla="*/ 45 h 51"/>
                  <a:gd name="T28" fmla="*/ 18 w 52"/>
                  <a:gd name="T29" fmla="*/ 48 h 51"/>
                  <a:gd name="T30" fmla="*/ 21 w 52"/>
                  <a:gd name="T31" fmla="*/ 51 h 51"/>
                  <a:gd name="T32" fmla="*/ 25 w 52"/>
                  <a:gd name="T33" fmla="*/ 49 h 51"/>
                  <a:gd name="T34" fmla="*/ 28 w 52"/>
                  <a:gd name="T35" fmla="*/ 47 h 51"/>
                  <a:gd name="T36" fmla="*/ 30 w 52"/>
                  <a:gd name="T37" fmla="*/ 49 h 51"/>
                  <a:gd name="T38" fmla="*/ 34 w 52"/>
                  <a:gd name="T39" fmla="*/ 50 h 51"/>
                  <a:gd name="T40" fmla="*/ 37 w 52"/>
                  <a:gd name="T41" fmla="*/ 47 h 51"/>
                  <a:gd name="T42" fmla="*/ 38 w 52"/>
                  <a:gd name="T43" fmla="*/ 43 h 51"/>
                  <a:gd name="T44" fmla="*/ 41 w 52"/>
                  <a:gd name="T45" fmla="*/ 44 h 51"/>
                  <a:gd name="T46" fmla="*/ 45 w 52"/>
                  <a:gd name="T47" fmla="*/ 43 h 51"/>
                  <a:gd name="T48" fmla="*/ 46 w 52"/>
                  <a:gd name="T49" fmla="*/ 39 h 51"/>
                  <a:gd name="T50" fmla="*/ 45 w 52"/>
                  <a:gd name="T51" fmla="*/ 35 h 51"/>
                  <a:gd name="T52" fmla="*/ 48 w 52"/>
                  <a:gd name="T53" fmla="*/ 34 h 51"/>
                  <a:gd name="T54" fmla="*/ 51 w 52"/>
                  <a:gd name="T55" fmla="*/ 31 h 51"/>
                  <a:gd name="T56" fmla="*/ 50 w 52"/>
                  <a:gd name="T57" fmla="*/ 27 h 51"/>
                  <a:gd name="T58" fmla="*/ 47 w 52"/>
                  <a:gd name="T59" fmla="*/ 24 h 51"/>
                  <a:gd name="T60" fmla="*/ 49 w 52"/>
                  <a:gd name="T61" fmla="*/ 22 h 51"/>
                  <a:gd name="T62" fmla="*/ 51 w 52"/>
                  <a:gd name="T63" fmla="*/ 18 h 51"/>
                  <a:gd name="T64" fmla="*/ 47 w 52"/>
                  <a:gd name="T65" fmla="*/ 15 h 51"/>
                  <a:gd name="T66" fmla="*/ 44 w 52"/>
                  <a:gd name="T67" fmla="*/ 13 h 51"/>
                  <a:gd name="T68" fmla="*/ 44 w 52"/>
                  <a:gd name="T69" fmla="*/ 10 h 51"/>
                  <a:gd name="T70" fmla="*/ 43 w 52"/>
                  <a:gd name="T71" fmla="*/ 6 h 51"/>
                  <a:gd name="T72" fmla="*/ 39 w 52"/>
                  <a:gd name="T73" fmla="*/ 6 h 51"/>
                  <a:gd name="T74" fmla="*/ 35 w 52"/>
                  <a:gd name="T75" fmla="*/ 6 h 51"/>
                  <a:gd name="T76" fmla="*/ 34 w 52"/>
                  <a:gd name="T77" fmla="*/ 3 h 51"/>
                  <a:gd name="T78" fmla="*/ 32 w 52"/>
                  <a:gd name="T79" fmla="*/ 0 h 51"/>
                  <a:gd name="T80" fmla="*/ 28 w 52"/>
                  <a:gd name="T81" fmla="*/ 2 h 51"/>
                  <a:gd name="T82" fmla="*/ 24 w 52"/>
                  <a:gd name="T83" fmla="*/ 4 h 51"/>
                  <a:gd name="T84" fmla="*/ 22 w 52"/>
                  <a:gd name="T85" fmla="*/ 2 h 51"/>
                  <a:gd name="T86" fmla="*/ 18 w 52"/>
                  <a:gd name="T87" fmla="*/ 1 h 51"/>
                  <a:gd name="T88" fmla="*/ 16 w 52"/>
                  <a:gd name="T89" fmla="*/ 4 h 51"/>
                  <a:gd name="T90" fmla="*/ 14 w 52"/>
                  <a:gd name="T91" fmla="*/ 8 h 51"/>
                  <a:gd name="T92" fmla="*/ 11 w 52"/>
                  <a:gd name="T93" fmla="*/ 7 h 51"/>
                  <a:gd name="T94" fmla="*/ 7 w 52"/>
                  <a:gd name="T95" fmla="*/ 8 h 51"/>
                  <a:gd name="T96" fmla="*/ 6 w 52"/>
                  <a:gd name="T97" fmla="*/ 12 h 51"/>
                  <a:gd name="T98" fmla="*/ 22 w 52"/>
                  <a:gd name="T99" fmla="*/ 11 h 51"/>
                  <a:gd name="T100" fmla="*/ 40 w 52"/>
                  <a:gd name="T101" fmla="*/ 21 h 51"/>
                  <a:gd name="T102" fmla="*/ 31 w 52"/>
                  <a:gd name="T103" fmla="*/ 40 h 51"/>
                  <a:gd name="T104" fmla="*/ 12 w 52"/>
                  <a:gd name="T105" fmla="*/ 30 h 51"/>
                  <a:gd name="T106" fmla="*/ 22 w 52"/>
                  <a:gd name="T107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2" h="51">
                    <a:moveTo>
                      <a:pt x="6" y="12"/>
                    </a:moveTo>
                    <a:cubicBezTo>
                      <a:pt x="7" y="13"/>
                      <a:pt x="7" y="16"/>
                      <a:pt x="7" y="16"/>
                    </a:cubicBezTo>
                    <a:cubicBezTo>
                      <a:pt x="7" y="17"/>
                      <a:pt x="5" y="18"/>
                      <a:pt x="4" y="17"/>
                    </a:cubicBezTo>
                    <a:cubicBezTo>
                      <a:pt x="3" y="17"/>
                      <a:pt x="1" y="18"/>
                      <a:pt x="1" y="20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4" y="24"/>
                      <a:pt x="5" y="26"/>
                      <a:pt x="5" y="27"/>
                    </a:cubicBezTo>
                    <a:cubicBezTo>
                      <a:pt x="5" y="28"/>
                      <a:pt x="4" y="29"/>
                      <a:pt x="3" y="29"/>
                    </a:cubicBezTo>
                    <a:cubicBezTo>
                      <a:pt x="1" y="30"/>
                      <a:pt x="1" y="32"/>
                      <a:pt x="1" y="33"/>
                    </a:cubicBezTo>
                    <a:cubicBezTo>
                      <a:pt x="2" y="35"/>
                      <a:pt x="4" y="36"/>
                      <a:pt x="5" y="36"/>
                    </a:cubicBezTo>
                    <a:cubicBezTo>
                      <a:pt x="6" y="36"/>
                      <a:pt x="8" y="36"/>
                      <a:pt x="8" y="36"/>
                    </a:cubicBezTo>
                    <a:cubicBezTo>
                      <a:pt x="8" y="37"/>
                      <a:pt x="9" y="40"/>
                      <a:pt x="8" y="41"/>
                    </a:cubicBezTo>
                    <a:cubicBezTo>
                      <a:pt x="7" y="42"/>
                      <a:pt x="7" y="43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4" y="44"/>
                      <a:pt x="16" y="44"/>
                      <a:pt x="17" y="45"/>
                    </a:cubicBezTo>
                    <a:cubicBezTo>
                      <a:pt x="18" y="45"/>
                      <a:pt x="18" y="46"/>
                      <a:pt x="18" y="48"/>
                    </a:cubicBezTo>
                    <a:cubicBezTo>
                      <a:pt x="18" y="49"/>
                      <a:pt x="19" y="50"/>
                      <a:pt x="21" y="51"/>
                    </a:cubicBezTo>
                    <a:cubicBezTo>
                      <a:pt x="22" y="51"/>
                      <a:pt x="24" y="50"/>
                      <a:pt x="25" y="49"/>
                    </a:cubicBezTo>
                    <a:cubicBezTo>
                      <a:pt x="25" y="48"/>
                      <a:pt x="27" y="47"/>
                      <a:pt x="28" y="47"/>
                    </a:cubicBezTo>
                    <a:cubicBezTo>
                      <a:pt x="29" y="47"/>
                      <a:pt x="30" y="48"/>
                      <a:pt x="30" y="49"/>
                    </a:cubicBezTo>
                    <a:cubicBezTo>
                      <a:pt x="30" y="50"/>
                      <a:pt x="32" y="51"/>
                      <a:pt x="34" y="50"/>
                    </a:cubicBezTo>
                    <a:cubicBezTo>
                      <a:pt x="36" y="50"/>
                      <a:pt x="37" y="48"/>
                      <a:pt x="37" y="47"/>
                    </a:cubicBezTo>
                    <a:cubicBezTo>
                      <a:pt x="36" y="45"/>
                      <a:pt x="38" y="43"/>
                      <a:pt x="38" y="43"/>
                    </a:cubicBezTo>
                    <a:cubicBezTo>
                      <a:pt x="39" y="42"/>
                      <a:pt x="40" y="43"/>
                      <a:pt x="41" y="44"/>
                    </a:cubicBezTo>
                    <a:cubicBezTo>
                      <a:pt x="42" y="45"/>
                      <a:pt x="44" y="44"/>
                      <a:pt x="45" y="43"/>
                    </a:cubicBezTo>
                    <a:cubicBezTo>
                      <a:pt x="47" y="42"/>
                      <a:pt x="47" y="40"/>
                      <a:pt x="46" y="39"/>
                    </a:cubicBezTo>
                    <a:cubicBezTo>
                      <a:pt x="45" y="38"/>
                      <a:pt x="45" y="35"/>
                      <a:pt x="45" y="35"/>
                    </a:cubicBezTo>
                    <a:cubicBezTo>
                      <a:pt x="46" y="34"/>
                      <a:pt x="47" y="34"/>
                      <a:pt x="48" y="34"/>
                    </a:cubicBezTo>
                    <a:cubicBezTo>
                      <a:pt x="50" y="34"/>
                      <a:pt x="51" y="33"/>
                      <a:pt x="51" y="31"/>
                    </a:cubicBezTo>
                    <a:cubicBezTo>
                      <a:pt x="52" y="29"/>
                      <a:pt x="51" y="27"/>
                      <a:pt x="50" y="27"/>
                    </a:cubicBezTo>
                    <a:cubicBezTo>
                      <a:pt x="48" y="27"/>
                      <a:pt x="47" y="25"/>
                      <a:pt x="47" y="24"/>
                    </a:cubicBezTo>
                    <a:cubicBezTo>
                      <a:pt x="47" y="23"/>
                      <a:pt x="48" y="22"/>
                      <a:pt x="49" y="22"/>
                    </a:cubicBezTo>
                    <a:cubicBezTo>
                      <a:pt x="51" y="21"/>
                      <a:pt x="51" y="19"/>
                      <a:pt x="51" y="18"/>
                    </a:cubicBezTo>
                    <a:cubicBezTo>
                      <a:pt x="50" y="16"/>
                      <a:pt x="49" y="15"/>
                      <a:pt x="47" y="15"/>
                    </a:cubicBezTo>
                    <a:cubicBezTo>
                      <a:pt x="46" y="16"/>
                      <a:pt x="44" y="14"/>
                      <a:pt x="44" y="13"/>
                    </a:cubicBezTo>
                    <a:cubicBezTo>
                      <a:pt x="43" y="13"/>
                      <a:pt x="43" y="11"/>
                      <a:pt x="44" y="10"/>
                    </a:cubicBezTo>
                    <a:cubicBezTo>
                      <a:pt x="45" y="9"/>
                      <a:pt x="45" y="8"/>
                      <a:pt x="43" y="6"/>
                    </a:cubicBezTo>
                    <a:cubicBezTo>
                      <a:pt x="42" y="5"/>
                      <a:pt x="40" y="5"/>
                      <a:pt x="39" y="6"/>
                    </a:cubicBezTo>
                    <a:cubicBezTo>
                      <a:pt x="38" y="7"/>
                      <a:pt x="36" y="7"/>
                      <a:pt x="35" y="6"/>
                    </a:cubicBezTo>
                    <a:cubicBezTo>
                      <a:pt x="34" y="6"/>
                      <a:pt x="34" y="5"/>
                      <a:pt x="34" y="3"/>
                    </a:cubicBezTo>
                    <a:cubicBezTo>
                      <a:pt x="35" y="2"/>
                      <a:pt x="33" y="1"/>
                      <a:pt x="32" y="0"/>
                    </a:cubicBezTo>
                    <a:cubicBezTo>
                      <a:pt x="30" y="0"/>
                      <a:pt x="28" y="1"/>
                      <a:pt x="28" y="2"/>
                    </a:cubicBezTo>
                    <a:cubicBezTo>
                      <a:pt x="27" y="3"/>
                      <a:pt x="25" y="4"/>
                      <a:pt x="24" y="4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2" y="1"/>
                      <a:pt x="20" y="0"/>
                      <a:pt x="18" y="1"/>
                    </a:cubicBezTo>
                    <a:cubicBezTo>
                      <a:pt x="16" y="1"/>
                      <a:pt x="15" y="3"/>
                      <a:pt x="16" y="4"/>
                    </a:cubicBezTo>
                    <a:cubicBezTo>
                      <a:pt x="16" y="6"/>
                      <a:pt x="15" y="8"/>
                      <a:pt x="14" y="8"/>
                    </a:cubicBezTo>
                    <a:cubicBezTo>
                      <a:pt x="13" y="9"/>
                      <a:pt x="12" y="8"/>
                      <a:pt x="11" y="7"/>
                    </a:cubicBezTo>
                    <a:cubicBezTo>
                      <a:pt x="10" y="6"/>
                      <a:pt x="8" y="7"/>
                      <a:pt x="7" y="8"/>
                    </a:cubicBezTo>
                    <a:cubicBezTo>
                      <a:pt x="6" y="10"/>
                      <a:pt x="5" y="11"/>
                      <a:pt x="6" y="12"/>
                    </a:cubicBezTo>
                    <a:close/>
                    <a:moveTo>
                      <a:pt x="22" y="11"/>
                    </a:moveTo>
                    <a:cubicBezTo>
                      <a:pt x="29" y="9"/>
                      <a:pt x="38" y="13"/>
                      <a:pt x="40" y="21"/>
                    </a:cubicBezTo>
                    <a:cubicBezTo>
                      <a:pt x="43" y="29"/>
                      <a:pt x="38" y="37"/>
                      <a:pt x="31" y="40"/>
                    </a:cubicBezTo>
                    <a:cubicBezTo>
                      <a:pt x="23" y="42"/>
                      <a:pt x="14" y="38"/>
                      <a:pt x="12" y="30"/>
                    </a:cubicBezTo>
                    <a:cubicBezTo>
                      <a:pt x="9" y="22"/>
                      <a:pt x="14" y="14"/>
                      <a:pt x="2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4"/>
              <p:cNvSpPr>
                <a:spLocks noEditPoints="1"/>
              </p:cNvSpPr>
              <p:nvPr/>
            </p:nvSpPr>
            <p:spPr bwMode="auto">
              <a:xfrm>
                <a:off x="4842" y="2116"/>
                <a:ext cx="163" cy="168"/>
              </a:xfrm>
              <a:custGeom>
                <a:avLst/>
                <a:gdLst>
                  <a:gd name="T0" fmla="*/ 4 w 39"/>
                  <a:gd name="T1" fmla="*/ 10 h 40"/>
                  <a:gd name="T2" fmla="*/ 5 w 39"/>
                  <a:gd name="T3" fmla="*/ 13 h 40"/>
                  <a:gd name="T4" fmla="*/ 2 w 39"/>
                  <a:gd name="T5" fmla="*/ 13 h 40"/>
                  <a:gd name="T6" fmla="*/ 0 w 39"/>
                  <a:gd name="T7" fmla="*/ 16 h 40"/>
                  <a:gd name="T8" fmla="*/ 1 w 39"/>
                  <a:gd name="T9" fmla="*/ 19 h 40"/>
                  <a:gd name="T10" fmla="*/ 3 w 39"/>
                  <a:gd name="T11" fmla="*/ 21 h 40"/>
                  <a:gd name="T12" fmla="*/ 2 w 39"/>
                  <a:gd name="T13" fmla="*/ 23 h 40"/>
                  <a:gd name="T14" fmla="*/ 1 w 39"/>
                  <a:gd name="T15" fmla="*/ 26 h 40"/>
                  <a:gd name="T16" fmla="*/ 3 w 39"/>
                  <a:gd name="T17" fmla="*/ 28 h 40"/>
                  <a:gd name="T18" fmla="*/ 5 w 39"/>
                  <a:gd name="T19" fmla="*/ 28 h 40"/>
                  <a:gd name="T20" fmla="*/ 5 w 39"/>
                  <a:gd name="T21" fmla="*/ 31 h 40"/>
                  <a:gd name="T22" fmla="*/ 6 w 39"/>
                  <a:gd name="T23" fmla="*/ 35 h 40"/>
                  <a:gd name="T24" fmla="*/ 9 w 39"/>
                  <a:gd name="T25" fmla="*/ 35 h 40"/>
                  <a:gd name="T26" fmla="*/ 13 w 39"/>
                  <a:gd name="T27" fmla="*/ 34 h 40"/>
                  <a:gd name="T28" fmla="*/ 13 w 39"/>
                  <a:gd name="T29" fmla="*/ 37 h 40"/>
                  <a:gd name="T30" fmla="*/ 15 w 39"/>
                  <a:gd name="T31" fmla="*/ 39 h 40"/>
                  <a:gd name="T32" fmla="*/ 18 w 39"/>
                  <a:gd name="T33" fmla="*/ 38 h 40"/>
                  <a:gd name="T34" fmla="*/ 21 w 39"/>
                  <a:gd name="T35" fmla="*/ 36 h 40"/>
                  <a:gd name="T36" fmla="*/ 22 w 39"/>
                  <a:gd name="T37" fmla="*/ 38 h 40"/>
                  <a:gd name="T38" fmla="*/ 26 w 39"/>
                  <a:gd name="T39" fmla="*/ 39 h 40"/>
                  <a:gd name="T40" fmla="*/ 27 w 39"/>
                  <a:gd name="T41" fmla="*/ 36 h 40"/>
                  <a:gd name="T42" fmla="*/ 29 w 39"/>
                  <a:gd name="T43" fmla="*/ 33 h 40"/>
                  <a:gd name="T44" fmla="*/ 31 w 39"/>
                  <a:gd name="T45" fmla="*/ 34 h 40"/>
                  <a:gd name="T46" fmla="*/ 34 w 39"/>
                  <a:gd name="T47" fmla="*/ 33 h 40"/>
                  <a:gd name="T48" fmla="*/ 35 w 39"/>
                  <a:gd name="T49" fmla="*/ 30 h 40"/>
                  <a:gd name="T50" fmla="*/ 34 w 39"/>
                  <a:gd name="T51" fmla="*/ 27 h 40"/>
                  <a:gd name="T52" fmla="*/ 36 w 39"/>
                  <a:gd name="T53" fmla="*/ 26 h 40"/>
                  <a:gd name="T54" fmla="*/ 39 w 39"/>
                  <a:gd name="T55" fmla="*/ 24 h 40"/>
                  <a:gd name="T56" fmla="*/ 38 w 39"/>
                  <a:gd name="T57" fmla="*/ 21 h 40"/>
                  <a:gd name="T58" fmla="*/ 36 w 39"/>
                  <a:gd name="T59" fmla="*/ 18 h 40"/>
                  <a:gd name="T60" fmla="*/ 37 w 39"/>
                  <a:gd name="T61" fmla="*/ 17 h 40"/>
                  <a:gd name="T62" fmla="*/ 38 w 39"/>
                  <a:gd name="T63" fmla="*/ 14 h 40"/>
                  <a:gd name="T64" fmla="*/ 36 w 39"/>
                  <a:gd name="T65" fmla="*/ 12 h 40"/>
                  <a:gd name="T66" fmla="*/ 33 w 39"/>
                  <a:gd name="T67" fmla="*/ 10 h 40"/>
                  <a:gd name="T68" fmla="*/ 33 w 39"/>
                  <a:gd name="T69" fmla="*/ 8 h 40"/>
                  <a:gd name="T70" fmla="*/ 33 w 39"/>
                  <a:gd name="T71" fmla="*/ 5 h 40"/>
                  <a:gd name="T72" fmla="*/ 30 w 39"/>
                  <a:gd name="T73" fmla="*/ 5 h 40"/>
                  <a:gd name="T74" fmla="*/ 26 w 39"/>
                  <a:gd name="T75" fmla="*/ 5 h 40"/>
                  <a:gd name="T76" fmla="*/ 26 w 39"/>
                  <a:gd name="T77" fmla="*/ 3 h 40"/>
                  <a:gd name="T78" fmla="*/ 24 w 39"/>
                  <a:gd name="T79" fmla="*/ 0 h 40"/>
                  <a:gd name="T80" fmla="*/ 21 w 39"/>
                  <a:gd name="T81" fmla="*/ 2 h 40"/>
                  <a:gd name="T82" fmla="*/ 18 w 39"/>
                  <a:gd name="T83" fmla="*/ 4 h 40"/>
                  <a:gd name="T84" fmla="*/ 16 w 39"/>
                  <a:gd name="T85" fmla="*/ 2 h 40"/>
                  <a:gd name="T86" fmla="*/ 13 w 39"/>
                  <a:gd name="T87" fmla="*/ 1 h 40"/>
                  <a:gd name="T88" fmla="*/ 11 w 39"/>
                  <a:gd name="T89" fmla="*/ 3 h 40"/>
                  <a:gd name="T90" fmla="*/ 10 w 39"/>
                  <a:gd name="T91" fmla="*/ 6 h 40"/>
                  <a:gd name="T92" fmla="*/ 8 w 39"/>
                  <a:gd name="T93" fmla="*/ 6 h 40"/>
                  <a:gd name="T94" fmla="*/ 5 w 39"/>
                  <a:gd name="T95" fmla="*/ 6 h 40"/>
                  <a:gd name="T96" fmla="*/ 4 w 39"/>
                  <a:gd name="T97" fmla="*/ 10 h 40"/>
                  <a:gd name="T98" fmla="*/ 16 w 39"/>
                  <a:gd name="T99" fmla="*/ 9 h 40"/>
                  <a:gd name="T100" fmla="*/ 30 w 39"/>
                  <a:gd name="T101" fmla="*/ 16 h 40"/>
                  <a:gd name="T102" fmla="*/ 23 w 39"/>
                  <a:gd name="T103" fmla="*/ 31 h 40"/>
                  <a:gd name="T104" fmla="*/ 9 w 39"/>
                  <a:gd name="T105" fmla="*/ 23 h 40"/>
                  <a:gd name="T106" fmla="*/ 16 w 39"/>
                  <a:gd name="T10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" h="40">
                    <a:moveTo>
                      <a:pt x="4" y="10"/>
                    </a:moveTo>
                    <a:cubicBezTo>
                      <a:pt x="5" y="10"/>
                      <a:pt x="5" y="12"/>
                      <a:pt x="5" y="13"/>
                    </a:cubicBezTo>
                    <a:cubicBezTo>
                      <a:pt x="4" y="13"/>
                      <a:pt x="3" y="14"/>
                      <a:pt x="2" y="13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7"/>
                      <a:pt x="0" y="18"/>
                      <a:pt x="1" y="19"/>
                    </a:cubicBezTo>
                    <a:cubicBezTo>
                      <a:pt x="2" y="19"/>
                      <a:pt x="3" y="20"/>
                      <a:pt x="3" y="21"/>
                    </a:cubicBezTo>
                    <a:cubicBezTo>
                      <a:pt x="3" y="22"/>
                      <a:pt x="3" y="22"/>
                      <a:pt x="2" y="23"/>
                    </a:cubicBezTo>
                    <a:cubicBezTo>
                      <a:pt x="1" y="23"/>
                      <a:pt x="0" y="24"/>
                      <a:pt x="1" y="26"/>
                    </a:cubicBezTo>
                    <a:cubicBezTo>
                      <a:pt x="1" y="27"/>
                      <a:pt x="2" y="28"/>
                      <a:pt x="3" y="28"/>
                    </a:cubicBezTo>
                    <a:cubicBezTo>
                      <a:pt x="4" y="27"/>
                      <a:pt x="5" y="28"/>
                      <a:pt x="5" y="28"/>
                    </a:cubicBezTo>
                    <a:cubicBezTo>
                      <a:pt x="6" y="29"/>
                      <a:pt x="6" y="31"/>
                      <a:pt x="5" y="31"/>
                    </a:cubicBezTo>
                    <a:cubicBezTo>
                      <a:pt x="5" y="32"/>
                      <a:pt x="5" y="34"/>
                      <a:pt x="6" y="35"/>
                    </a:cubicBezTo>
                    <a:cubicBezTo>
                      <a:pt x="7" y="35"/>
                      <a:pt x="9" y="36"/>
                      <a:pt x="9" y="35"/>
                    </a:cubicBezTo>
                    <a:cubicBezTo>
                      <a:pt x="10" y="34"/>
                      <a:pt x="12" y="34"/>
                      <a:pt x="13" y="34"/>
                    </a:cubicBezTo>
                    <a:cubicBezTo>
                      <a:pt x="13" y="35"/>
                      <a:pt x="13" y="36"/>
                      <a:pt x="13" y="37"/>
                    </a:cubicBezTo>
                    <a:cubicBezTo>
                      <a:pt x="13" y="38"/>
                      <a:pt x="14" y="39"/>
                      <a:pt x="15" y="39"/>
                    </a:cubicBezTo>
                    <a:cubicBezTo>
                      <a:pt x="17" y="40"/>
                      <a:pt x="18" y="39"/>
                      <a:pt x="18" y="38"/>
                    </a:cubicBezTo>
                    <a:cubicBezTo>
                      <a:pt x="18" y="37"/>
                      <a:pt x="20" y="36"/>
                      <a:pt x="21" y="36"/>
                    </a:cubicBezTo>
                    <a:cubicBezTo>
                      <a:pt x="21" y="36"/>
                      <a:pt x="22" y="37"/>
                      <a:pt x="22" y="38"/>
                    </a:cubicBezTo>
                    <a:cubicBezTo>
                      <a:pt x="23" y="39"/>
                      <a:pt x="24" y="39"/>
                      <a:pt x="26" y="39"/>
                    </a:cubicBezTo>
                    <a:cubicBezTo>
                      <a:pt x="27" y="38"/>
                      <a:pt x="28" y="37"/>
                      <a:pt x="27" y="36"/>
                    </a:cubicBezTo>
                    <a:cubicBezTo>
                      <a:pt x="27" y="35"/>
                      <a:pt x="28" y="33"/>
                      <a:pt x="29" y="33"/>
                    </a:cubicBezTo>
                    <a:cubicBezTo>
                      <a:pt x="29" y="33"/>
                      <a:pt x="30" y="33"/>
                      <a:pt x="31" y="34"/>
                    </a:cubicBezTo>
                    <a:cubicBezTo>
                      <a:pt x="32" y="34"/>
                      <a:pt x="33" y="34"/>
                      <a:pt x="34" y="33"/>
                    </a:cubicBezTo>
                    <a:cubicBezTo>
                      <a:pt x="35" y="32"/>
                      <a:pt x="35" y="31"/>
                      <a:pt x="35" y="30"/>
                    </a:cubicBezTo>
                    <a:cubicBezTo>
                      <a:pt x="34" y="29"/>
                      <a:pt x="34" y="27"/>
                      <a:pt x="34" y="27"/>
                    </a:cubicBezTo>
                    <a:cubicBezTo>
                      <a:pt x="34" y="26"/>
                      <a:pt x="35" y="26"/>
                      <a:pt x="36" y="26"/>
                    </a:cubicBezTo>
                    <a:cubicBezTo>
                      <a:pt x="38" y="26"/>
                      <a:pt x="39" y="25"/>
                      <a:pt x="39" y="24"/>
                    </a:cubicBezTo>
                    <a:cubicBezTo>
                      <a:pt x="39" y="23"/>
                      <a:pt x="39" y="21"/>
                      <a:pt x="38" y="21"/>
                    </a:cubicBezTo>
                    <a:cubicBezTo>
                      <a:pt x="37" y="21"/>
                      <a:pt x="36" y="19"/>
                      <a:pt x="36" y="18"/>
                    </a:cubicBezTo>
                    <a:cubicBezTo>
                      <a:pt x="36" y="18"/>
                      <a:pt x="36" y="17"/>
                      <a:pt x="37" y="17"/>
                    </a:cubicBezTo>
                    <a:cubicBezTo>
                      <a:pt x="38" y="16"/>
                      <a:pt x="39" y="15"/>
                      <a:pt x="38" y="14"/>
                    </a:cubicBezTo>
                    <a:cubicBezTo>
                      <a:pt x="38" y="12"/>
                      <a:pt x="37" y="11"/>
                      <a:pt x="36" y="12"/>
                    </a:cubicBezTo>
                    <a:cubicBezTo>
                      <a:pt x="35" y="12"/>
                      <a:pt x="33" y="11"/>
                      <a:pt x="33" y="10"/>
                    </a:cubicBezTo>
                    <a:cubicBezTo>
                      <a:pt x="32" y="10"/>
                      <a:pt x="33" y="9"/>
                      <a:pt x="33" y="8"/>
                    </a:cubicBezTo>
                    <a:cubicBezTo>
                      <a:pt x="34" y="7"/>
                      <a:pt x="34" y="6"/>
                      <a:pt x="33" y="5"/>
                    </a:cubicBezTo>
                    <a:cubicBezTo>
                      <a:pt x="32" y="4"/>
                      <a:pt x="30" y="4"/>
                      <a:pt x="30" y="5"/>
                    </a:cubicBezTo>
                    <a:cubicBezTo>
                      <a:pt x="29" y="5"/>
                      <a:pt x="27" y="5"/>
                      <a:pt x="26" y="5"/>
                    </a:cubicBezTo>
                    <a:cubicBezTo>
                      <a:pt x="26" y="5"/>
                      <a:pt x="26" y="4"/>
                      <a:pt x="26" y="3"/>
                    </a:cubicBezTo>
                    <a:cubicBezTo>
                      <a:pt x="26" y="2"/>
                      <a:pt x="25" y="1"/>
                      <a:pt x="24" y="0"/>
                    </a:cubicBezTo>
                    <a:cubicBezTo>
                      <a:pt x="22" y="0"/>
                      <a:pt x="21" y="1"/>
                      <a:pt x="21" y="2"/>
                    </a:cubicBezTo>
                    <a:cubicBezTo>
                      <a:pt x="20" y="3"/>
                      <a:pt x="19" y="3"/>
                      <a:pt x="18" y="4"/>
                    </a:cubicBezTo>
                    <a:cubicBezTo>
                      <a:pt x="18" y="4"/>
                      <a:pt x="17" y="3"/>
                      <a:pt x="16" y="2"/>
                    </a:cubicBezTo>
                    <a:cubicBezTo>
                      <a:pt x="16" y="1"/>
                      <a:pt x="15" y="0"/>
                      <a:pt x="13" y="1"/>
                    </a:cubicBezTo>
                    <a:cubicBezTo>
                      <a:pt x="12" y="1"/>
                      <a:pt x="11" y="2"/>
                      <a:pt x="11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7"/>
                      <a:pt x="9" y="6"/>
                      <a:pt x="8" y="6"/>
                    </a:cubicBezTo>
                    <a:cubicBezTo>
                      <a:pt x="7" y="5"/>
                      <a:pt x="6" y="5"/>
                      <a:pt x="5" y="6"/>
                    </a:cubicBezTo>
                    <a:cubicBezTo>
                      <a:pt x="4" y="7"/>
                      <a:pt x="4" y="9"/>
                      <a:pt x="4" y="10"/>
                    </a:cubicBezTo>
                    <a:close/>
                    <a:moveTo>
                      <a:pt x="16" y="9"/>
                    </a:moveTo>
                    <a:cubicBezTo>
                      <a:pt x="22" y="7"/>
                      <a:pt x="28" y="10"/>
                      <a:pt x="30" y="16"/>
                    </a:cubicBezTo>
                    <a:cubicBezTo>
                      <a:pt x="32" y="22"/>
                      <a:pt x="29" y="29"/>
                      <a:pt x="23" y="31"/>
                    </a:cubicBezTo>
                    <a:cubicBezTo>
                      <a:pt x="17" y="33"/>
                      <a:pt x="11" y="29"/>
                      <a:pt x="9" y="23"/>
                    </a:cubicBezTo>
                    <a:cubicBezTo>
                      <a:pt x="7" y="17"/>
                      <a:pt x="10" y="11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8994808" y="5178290"/>
            <a:ext cx="603329" cy="699608"/>
            <a:chOff x="8993637" y="5179489"/>
            <a:chExt cx="603250" cy="699770"/>
          </a:xfrm>
        </p:grpSpPr>
        <p:sp>
          <p:nvSpPr>
            <p:cNvPr id="9" name="六边形 8"/>
            <p:cNvSpPr/>
            <p:nvPr/>
          </p:nvSpPr>
          <p:spPr>
            <a:xfrm rot="16200000">
              <a:off x="8945377" y="5227749"/>
              <a:ext cx="699770" cy="603250"/>
            </a:xfrm>
            <a:prstGeom prst="hexagon">
              <a:avLst/>
            </a:prstGeom>
            <a:solidFill>
              <a:srgbClr val="663A77"/>
            </a:solidFill>
            <a:ln>
              <a:noFill/>
            </a:ln>
            <a:effectLst>
              <a:innerShdw blurRad="101600" dist="50800" dir="189000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Freeform 18"/>
            <p:cNvSpPr>
              <a:spLocks noEditPoints="1"/>
            </p:cNvSpPr>
            <p:nvPr/>
          </p:nvSpPr>
          <p:spPr bwMode="auto">
            <a:xfrm>
              <a:off x="9093000" y="5376773"/>
              <a:ext cx="404523" cy="301905"/>
            </a:xfrm>
            <a:custGeom>
              <a:avLst/>
              <a:gdLst>
                <a:gd name="T0" fmla="*/ 82 w 112"/>
                <a:gd name="T1" fmla="*/ 53 h 83"/>
                <a:gd name="T2" fmla="*/ 99 w 112"/>
                <a:gd name="T3" fmla="*/ 36 h 83"/>
                <a:gd name="T4" fmla="*/ 104 w 112"/>
                <a:gd name="T5" fmla="*/ 37 h 83"/>
                <a:gd name="T6" fmla="*/ 104 w 112"/>
                <a:gd name="T7" fmla="*/ 24 h 83"/>
                <a:gd name="T8" fmla="*/ 92 w 112"/>
                <a:gd name="T9" fmla="*/ 12 h 83"/>
                <a:gd name="T10" fmla="*/ 49 w 112"/>
                <a:gd name="T11" fmla="*/ 12 h 83"/>
                <a:gd name="T12" fmla="*/ 39 w 112"/>
                <a:gd name="T13" fmla="*/ 0 h 83"/>
                <a:gd name="T14" fmla="*/ 14 w 112"/>
                <a:gd name="T15" fmla="*/ 0 h 83"/>
                <a:gd name="T16" fmla="*/ 2 w 112"/>
                <a:gd name="T17" fmla="*/ 6 h 83"/>
                <a:gd name="T18" fmla="*/ 0 w 112"/>
                <a:gd name="T19" fmla="*/ 13 h 83"/>
                <a:gd name="T20" fmla="*/ 0 w 112"/>
                <a:gd name="T21" fmla="*/ 13 h 83"/>
                <a:gd name="T22" fmla="*/ 0 w 112"/>
                <a:gd name="T23" fmla="*/ 14 h 83"/>
                <a:gd name="T24" fmla="*/ 0 w 112"/>
                <a:gd name="T25" fmla="*/ 16 h 83"/>
                <a:gd name="T26" fmla="*/ 0 w 112"/>
                <a:gd name="T27" fmla="*/ 34 h 83"/>
                <a:gd name="T28" fmla="*/ 0 w 112"/>
                <a:gd name="T29" fmla="*/ 71 h 83"/>
                <a:gd name="T30" fmla="*/ 12 w 112"/>
                <a:gd name="T31" fmla="*/ 83 h 83"/>
                <a:gd name="T32" fmla="*/ 92 w 112"/>
                <a:gd name="T33" fmla="*/ 83 h 83"/>
                <a:gd name="T34" fmla="*/ 104 w 112"/>
                <a:gd name="T35" fmla="*/ 71 h 83"/>
                <a:gd name="T36" fmla="*/ 104 w 112"/>
                <a:gd name="T37" fmla="*/ 69 h 83"/>
                <a:gd name="T38" fmla="*/ 99 w 112"/>
                <a:gd name="T39" fmla="*/ 69 h 83"/>
                <a:gd name="T40" fmla="*/ 82 w 112"/>
                <a:gd name="T41" fmla="*/ 53 h 83"/>
                <a:gd name="T42" fmla="*/ 104 w 112"/>
                <a:gd name="T43" fmla="*/ 40 h 83"/>
                <a:gd name="T44" fmla="*/ 99 w 112"/>
                <a:gd name="T45" fmla="*/ 39 h 83"/>
                <a:gd name="T46" fmla="*/ 85 w 112"/>
                <a:gd name="T47" fmla="*/ 53 h 83"/>
                <a:gd name="T48" fmla="*/ 99 w 112"/>
                <a:gd name="T49" fmla="*/ 66 h 83"/>
                <a:gd name="T50" fmla="*/ 104 w 112"/>
                <a:gd name="T51" fmla="*/ 65 h 83"/>
                <a:gd name="T52" fmla="*/ 112 w 112"/>
                <a:gd name="T53" fmla="*/ 53 h 83"/>
                <a:gd name="T54" fmla="*/ 104 w 112"/>
                <a:gd name="T55" fmla="*/ 40 h 83"/>
                <a:gd name="T56" fmla="*/ 104 w 112"/>
                <a:gd name="T57" fmla="*/ 56 h 83"/>
                <a:gd name="T58" fmla="*/ 99 w 112"/>
                <a:gd name="T59" fmla="*/ 63 h 83"/>
                <a:gd name="T60" fmla="*/ 98 w 112"/>
                <a:gd name="T61" fmla="*/ 64 h 83"/>
                <a:gd name="T62" fmla="*/ 98 w 112"/>
                <a:gd name="T63" fmla="*/ 64 h 83"/>
                <a:gd name="T64" fmla="*/ 97 w 112"/>
                <a:gd name="T65" fmla="*/ 63 h 83"/>
                <a:gd name="T66" fmla="*/ 89 w 112"/>
                <a:gd name="T67" fmla="*/ 53 h 83"/>
                <a:gd name="T68" fmla="*/ 89 w 112"/>
                <a:gd name="T69" fmla="*/ 53 h 83"/>
                <a:gd name="T70" fmla="*/ 93 w 112"/>
                <a:gd name="T71" fmla="*/ 53 h 83"/>
                <a:gd name="T72" fmla="*/ 98 w 112"/>
                <a:gd name="T73" fmla="*/ 59 h 83"/>
                <a:gd name="T74" fmla="*/ 104 w 112"/>
                <a:gd name="T75" fmla="*/ 50 h 83"/>
                <a:gd name="T76" fmla="*/ 107 w 112"/>
                <a:gd name="T77" fmla="*/ 45 h 83"/>
                <a:gd name="T78" fmla="*/ 109 w 112"/>
                <a:gd name="T79" fmla="*/ 45 h 83"/>
                <a:gd name="T80" fmla="*/ 110 w 112"/>
                <a:gd name="T81" fmla="*/ 47 h 83"/>
                <a:gd name="T82" fmla="*/ 104 w 112"/>
                <a:gd name="T83" fmla="*/ 5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" h="83">
                  <a:moveTo>
                    <a:pt x="82" y="53"/>
                  </a:moveTo>
                  <a:cubicBezTo>
                    <a:pt x="82" y="44"/>
                    <a:pt x="90" y="36"/>
                    <a:pt x="99" y="36"/>
                  </a:cubicBezTo>
                  <a:cubicBezTo>
                    <a:pt x="100" y="36"/>
                    <a:pt x="102" y="37"/>
                    <a:pt x="104" y="37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7"/>
                    <a:pt x="99" y="12"/>
                    <a:pt x="92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8" y="5"/>
                    <a:pt x="43" y="0"/>
                    <a:pt x="3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0"/>
                    <a:pt x="4" y="2"/>
                    <a:pt x="2" y="6"/>
                  </a:cubicBezTo>
                  <a:cubicBezTo>
                    <a:pt x="1" y="8"/>
                    <a:pt x="0" y="1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8"/>
                    <a:pt x="5" y="83"/>
                    <a:pt x="12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9" y="83"/>
                    <a:pt x="104" y="78"/>
                    <a:pt x="104" y="71"/>
                  </a:cubicBezTo>
                  <a:cubicBezTo>
                    <a:pt x="104" y="69"/>
                    <a:pt x="104" y="69"/>
                    <a:pt x="104" y="69"/>
                  </a:cubicBezTo>
                  <a:cubicBezTo>
                    <a:pt x="102" y="69"/>
                    <a:pt x="100" y="69"/>
                    <a:pt x="99" y="69"/>
                  </a:cubicBezTo>
                  <a:cubicBezTo>
                    <a:pt x="90" y="69"/>
                    <a:pt x="82" y="62"/>
                    <a:pt x="82" y="53"/>
                  </a:cubicBezTo>
                  <a:close/>
                  <a:moveTo>
                    <a:pt x="104" y="40"/>
                  </a:moveTo>
                  <a:cubicBezTo>
                    <a:pt x="102" y="40"/>
                    <a:pt x="101" y="39"/>
                    <a:pt x="99" y="39"/>
                  </a:cubicBezTo>
                  <a:cubicBezTo>
                    <a:pt x="91" y="39"/>
                    <a:pt x="85" y="45"/>
                    <a:pt x="85" y="53"/>
                  </a:cubicBezTo>
                  <a:cubicBezTo>
                    <a:pt x="85" y="60"/>
                    <a:pt x="91" y="66"/>
                    <a:pt x="99" y="66"/>
                  </a:cubicBezTo>
                  <a:cubicBezTo>
                    <a:pt x="101" y="66"/>
                    <a:pt x="102" y="66"/>
                    <a:pt x="104" y="65"/>
                  </a:cubicBezTo>
                  <a:cubicBezTo>
                    <a:pt x="109" y="63"/>
                    <a:pt x="112" y="59"/>
                    <a:pt x="112" y="53"/>
                  </a:cubicBezTo>
                  <a:cubicBezTo>
                    <a:pt x="112" y="47"/>
                    <a:pt x="109" y="42"/>
                    <a:pt x="104" y="40"/>
                  </a:cubicBezTo>
                  <a:close/>
                  <a:moveTo>
                    <a:pt x="104" y="56"/>
                  </a:moveTo>
                  <a:cubicBezTo>
                    <a:pt x="99" y="63"/>
                    <a:pt x="99" y="63"/>
                    <a:pt x="99" y="63"/>
                  </a:cubicBezTo>
                  <a:cubicBezTo>
                    <a:pt x="99" y="63"/>
                    <a:pt x="99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7" y="64"/>
                    <a:pt x="97" y="63"/>
                    <a:pt x="97" y="6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7" y="44"/>
                    <a:pt x="108" y="44"/>
                    <a:pt x="109" y="45"/>
                  </a:cubicBezTo>
                  <a:cubicBezTo>
                    <a:pt x="110" y="45"/>
                    <a:pt x="110" y="46"/>
                    <a:pt x="110" y="47"/>
                  </a:cubicBezTo>
                  <a:lnTo>
                    <a:pt x="104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777552" y="5178290"/>
            <a:ext cx="603329" cy="699608"/>
            <a:chOff x="3777061" y="5179489"/>
            <a:chExt cx="603250" cy="699770"/>
          </a:xfrm>
        </p:grpSpPr>
        <p:sp>
          <p:nvSpPr>
            <p:cNvPr id="5" name="六边形 4"/>
            <p:cNvSpPr/>
            <p:nvPr/>
          </p:nvSpPr>
          <p:spPr>
            <a:xfrm rot="16200000">
              <a:off x="3728801" y="5227749"/>
              <a:ext cx="699770" cy="603250"/>
            </a:xfrm>
            <a:prstGeom prst="hexagon">
              <a:avLst/>
            </a:prstGeom>
            <a:solidFill>
              <a:srgbClr val="01ACBE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891272" y="5379398"/>
              <a:ext cx="374827" cy="339164"/>
              <a:chOff x="8578850" y="285750"/>
              <a:chExt cx="817563" cy="739775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Freeform 35"/>
              <p:cNvSpPr>
                <a:spLocks/>
              </p:cNvSpPr>
              <p:nvPr/>
            </p:nvSpPr>
            <p:spPr bwMode="auto">
              <a:xfrm>
                <a:off x="8578850" y="530225"/>
                <a:ext cx="615950" cy="495300"/>
              </a:xfrm>
              <a:custGeom>
                <a:avLst/>
                <a:gdLst>
                  <a:gd name="T0" fmla="*/ 164 w 164"/>
                  <a:gd name="T1" fmla="*/ 59 h 132"/>
                  <a:gd name="T2" fmla="*/ 131 w 164"/>
                  <a:gd name="T3" fmla="*/ 63 h 132"/>
                  <a:gd name="T4" fmla="*/ 108 w 164"/>
                  <a:gd name="T5" fmla="*/ 61 h 132"/>
                  <a:gd name="T6" fmla="*/ 76 w 164"/>
                  <a:gd name="T7" fmla="*/ 83 h 132"/>
                  <a:gd name="T8" fmla="*/ 77 w 164"/>
                  <a:gd name="T9" fmla="*/ 50 h 132"/>
                  <a:gd name="T10" fmla="*/ 41 w 164"/>
                  <a:gd name="T11" fmla="*/ 0 h 132"/>
                  <a:gd name="T12" fmla="*/ 0 w 164"/>
                  <a:gd name="T13" fmla="*/ 48 h 132"/>
                  <a:gd name="T14" fmla="*/ 83 w 164"/>
                  <a:gd name="T15" fmla="*/ 105 h 132"/>
                  <a:gd name="T16" fmla="*/ 108 w 164"/>
                  <a:gd name="T17" fmla="*/ 102 h 132"/>
                  <a:gd name="T18" fmla="*/ 138 w 164"/>
                  <a:gd name="T19" fmla="*/ 132 h 132"/>
                  <a:gd name="T20" fmla="*/ 130 w 164"/>
                  <a:gd name="T21" fmla="*/ 95 h 132"/>
                  <a:gd name="T22" fmla="*/ 164 w 164"/>
                  <a:gd name="T23" fmla="*/ 5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132">
                    <a:moveTo>
                      <a:pt x="164" y="59"/>
                    </a:moveTo>
                    <a:cubicBezTo>
                      <a:pt x="154" y="62"/>
                      <a:pt x="143" y="63"/>
                      <a:pt x="131" y="63"/>
                    </a:cubicBezTo>
                    <a:cubicBezTo>
                      <a:pt x="123" y="63"/>
                      <a:pt x="115" y="62"/>
                      <a:pt x="108" y="61"/>
                    </a:cubicBezTo>
                    <a:cubicBezTo>
                      <a:pt x="104" y="64"/>
                      <a:pt x="76" y="83"/>
                      <a:pt x="76" y="83"/>
                    </a:cubicBezTo>
                    <a:cubicBezTo>
                      <a:pt x="76" y="83"/>
                      <a:pt x="76" y="56"/>
                      <a:pt x="77" y="50"/>
                    </a:cubicBezTo>
                    <a:cubicBezTo>
                      <a:pt x="55" y="38"/>
                      <a:pt x="41" y="20"/>
                      <a:pt x="41" y="0"/>
                    </a:cubicBezTo>
                    <a:cubicBezTo>
                      <a:pt x="17" y="10"/>
                      <a:pt x="0" y="28"/>
                      <a:pt x="0" y="48"/>
                    </a:cubicBezTo>
                    <a:cubicBezTo>
                      <a:pt x="0" y="80"/>
                      <a:pt x="37" y="105"/>
                      <a:pt x="83" y="105"/>
                    </a:cubicBezTo>
                    <a:cubicBezTo>
                      <a:pt x="92" y="105"/>
                      <a:pt x="100" y="104"/>
                      <a:pt x="108" y="102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48" y="87"/>
                      <a:pt x="160" y="74"/>
                      <a:pt x="164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36"/>
              <p:cNvSpPr>
                <a:spLocks/>
              </p:cNvSpPr>
              <p:nvPr/>
            </p:nvSpPr>
            <p:spPr bwMode="auto">
              <a:xfrm>
                <a:off x="8777288" y="285750"/>
                <a:ext cx="619125" cy="469900"/>
              </a:xfrm>
              <a:custGeom>
                <a:avLst/>
                <a:gdLst>
                  <a:gd name="T0" fmla="*/ 83 w 165"/>
                  <a:gd name="T1" fmla="*/ 0 h 125"/>
                  <a:gd name="T2" fmla="*/ 0 w 165"/>
                  <a:gd name="T3" fmla="*/ 56 h 125"/>
                  <a:gd name="T4" fmla="*/ 36 w 165"/>
                  <a:gd name="T5" fmla="*/ 102 h 125"/>
                  <a:gd name="T6" fmla="*/ 35 w 165"/>
                  <a:gd name="T7" fmla="*/ 125 h 125"/>
                  <a:gd name="T8" fmla="*/ 57 w 165"/>
                  <a:gd name="T9" fmla="*/ 110 h 125"/>
                  <a:gd name="T10" fmla="*/ 83 w 165"/>
                  <a:gd name="T11" fmla="*/ 113 h 125"/>
                  <a:gd name="T12" fmla="*/ 165 w 165"/>
                  <a:gd name="T13" fmla="*/ 56 h 125"/>
                  <a:gd name="T14" fmla="*/ 83 w 165"/>
                  <a:gd name="T1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25">
                    <a:moveTo>
                      <a:pt x="83" y="0"/>
                    </a:moveTo>
                    <a:cubicBezTo>
                      <a:pt x="37" y="0"/>
                      <a:pt x="0" y="25"/>
                      <a:pt x="0" y="56"/>
                    </a:cubicBezTo>
                    <a:cubicBezTo>
                      <a:pt x="0" y="75"/>
                      <a:pt x="14" y="92"/>
                      <a:pt x="36" y="102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57" y="110"/>
                      <a:pt x="57" y="110"/>
                      <a:pt x="57" y="110"/>
                    </a:cubicBezTo>
                    <a:cubicBezTo>
                      <a:pt x="65" y="112"/>
                      <a:pt x="74" y="113"/>
                      <a:pt x="83" y="113"/>
                    </a:cubicBezTo>
                    <a:cubicBezTo>
                      <a:pt x="128" y="113"/>
                      <a:pt x="165" y="87"/>
                      <a:pt x="165" y="56"/>
                    </a:cubicBezTo>
                    <a:cubicBezTo>
                      <a:pt x="165" y="25"/>
                      <a:pt x="128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1168925" y="5178290"/>
            <a:ext cx="603329" cy="699608"/>
            <a:chOff x="1168773" y="5179489"/>
            <a:chExt cx="603250" cy="699770"/>
          </a:xfrm>
        </p:grpSpPr>
        <p:sp>
          <p:nvSpPr>
            <p:cNvPr id="3" name="六边形 2"/>
            <p:cNvSpPr/>
            <p:nvPr/>
          </p:nvSpPr>
          <p:spPr>
            <a:xfrm rot="16200000">
              <a:off x="1120513" y="5227749"/>
              <a:ext cx="699770" cy="603250"/>
            </a:xfrm>
            <a:prstGeom prst="hexagon">
              <a:avLst/>
            </a:prstGeom>
            <a:solidFill>
              <a:srgbClr val="FFB850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Freeform 32"/>
            <p:cNvSpPr>
              <a:spLocks noEditPoints="1"/>
            </p:cNvSpPr>
            <p:nvPr/>
          </p:nvSpPr>
          <p:spPr bwMode="auto">
            <a:xfrm>
              <a:off x="1260869" y="5379398"/>
              <a:ext cx="419057" cy="299950"/>
            </a:xfrm>
            <a:custGeom>
              <a:avLst/>
              <a:gdLst>
                <a:gd name="T0" fmla="*/ 92 w 244"/>
                <a:gd name="T1" fmla="*/ 48 h 175"/>
                <a:gd name="T2" fmla="*/ 102 w 244"/>
                <a:gd name="T3" fmla="*/ 27 h 175"/>
                <a:gd name="T4" fmla="*/ 75 w 244"/>
                <a:gd name="T5" fmla="*/ 0 h 175"/>
                <a:gd name="T6" fmla="*/ 48 w 244"/>
                <a:gd name="T7" fmla="*/ 27 h 175"/>
                <a:gd name="T8" fmla="*/ 58 w 244"/>
                <a:gd name="T9" fmla="*/ 48 h 175"/>
                <a:gd name="T10" fmla="*/ 10 w 244"/>
                <a:gd name="T11" fmla="*/ 123 h 175"/>
                <a:gd name="T12" fmla="*/ 46 w 244"/>
                <a:gd name="T13" fmla="*/ 97 h 175"/>
                <a:gd name="T14" fmla="*/ 32 w 244"/>
                <a:gd name="T15" fmla="*/ 175 h 175"/>
                <a:gd name="T16" fmla="*/ 57 w 244"/>
                <a:gd name="T17" fmla="*/ 175 h 175"/>
                <a:gd name="T18" fmla="*/ 75 w 244"/>
                <a:gd name="T19" fmla="*/ 142 h 175"/>
                <a:gd name="T20" fmla="*/ 93 w 244"/>
                <a:gd name="T21" fmla="*/ 175 h 175"/>
                <a:gd name="T22" fmla="*/ 118 w 244"/>
                <a:gd name="T23" fmla="*/ 175 h 175"/>
                <a:gd name="T24" fmla="*/ 104 w 244"/>
                <a:gd name="T25" fmla="*/ 97 h 175"/>
                <a:gd name="T26" fmla="*/ 140 w 244"/>
                <a:gd name="T27" fmla="*/ 123 h 175"/>
                <a:gd name="T28" fmla="*/ 92 w 244"/>
                <a:gd name="T29" fmla="*/ 48 h 175"/>
                <a:gd name="T30" fmla="*/ 208 w 244"/>
                <a:gd name="T31" fmla="*/ 97 h 175"/>
                <a:gd name="T32" fmla="*/ 214 w 244"/>
                <a:gd name="T33" fmla="*/ 84 h 175"/>
                <a:gd name="T34" fmla="*/ 198 w 244"/>
                <a:gd name="T35" fmla="*/ 68 h 175"/>
                <a:gd name="T36" fmla="*/ 181 w 244"/>
                <a:gd name="T37" fmla="*/ 84 h 175"/>
                <a:gd name="T38" fmla="*/ 187 w 244"/>
                <a:gd name="T39" fmla="*/ 97 h 175"/>
                <a:gd name="T40" fmla="*/ 158 w 244"/>
                <a:gd name="T41" fmla="*/ 143 h 175"/>
                <a:gd name="T42" fmla="*/ 180 w 244"/>
                <a:gd name="T43" fmla="*/ 127 h 175"/>
                <a:gd name="T44" fmla="*/ 171 w 244"/>
                <a:gd name="T45" fmla="*/ 175 h 175"/>
                <a:gd name="T46" fmla="*/ 186 w 244"/>
                <a:gd name="T47" fmla="*/ 175 h 175"/>
                <a:gd name="T48" fmla="*/ 198 w 244"/>
                <a:gd name="T49" fmla="*/ 155 h 175"/>
                <a:gd name="T50" fmla="*/ 209 w 244"/>
                <a:gd name="T51" fmla="*/ 175 h 175"/>
                <a:gd name="T52" fmla="*/ 224 w 244"/>
                <a:gd name="T53" fmla="*/ 175 h 175"/>
                <a:gd name="T54" fmla="*/ 216 w 244"/>
                <a:gd name="T55" fmla="*/ 127 h 175"/>
                <a:gd name="T56" fmla="*/ 237 w 244"/>
                <a:gd name="T57" fmla="*/ 143 h 175"/>
                <a:gd name="T58" fmla="*/ 208 w 244"/>
                <a:gd name="T59" fmla="*/ 9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" h="175">
                  <a:moveTo>
                    <a:pt x="92" y="48"/>
                  </a:moveTo>
                  <a:cubicBezTo>
                    <a:pt x="98" y="43"/>
                    <a:pt x="102" y="36"/>
                    <a:pt x="102" y="27"/>
                  </a:cubicBezTo>
                  <a:cubicBezTo>
                    <a:pt x="102" y="12"/>
                    <a:pt x="90" y="0"/>
                    <a:pt x="75" y="0"/>
                  </a:cubicBezTo>
                  <a:cubicBezTo>
                    <a:pt x="60" y="0"/>
                    <a:pt x="48" y="12"/>
                    <a:pt x="48" y="27"/>
                  </a:cubicBezTo>
                  <a:cubicBezTo>
                    <a:pt x="48" y="36"/>
                    <a:pt x="52" y="43"/>
                    <a:pt x="58" y="48"/>
                  </a:cubicBezTo>
                  <a:cubicBezTo>
                    <a:pt x="31" y="58"/>
                    <a:pt x="0" y="113"/>
                    <a:pt x="10" y="123"/>
                  </a:cubicBezTo>
                  <a:cubicBezTo>
                    <a:pt x="19" y="131"/>
                    <a:pt x="34" y="114"/>
                    <a:pt x="46" y="97"/>
                  </a:cubicBezTo>
                  <a:cubicBezTo>
                    <a:pt x="39" y="123"/>
                    <a:pt x="34" y="151"/>
                    <a:pt x="32" y="175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61"/>
                    <a:pt x="66" y="142"/>
                    <a:pt x="75" y="142"/>
                  </a:cubicBezTo>
                  <a:cubicBezTo>
                    <a:pt x="84" y="142"/>
                    <a:pt x="93" y="161"/>
                    <a:pt x="93" y="175"/>
                  </a:cubicBezTo>
                  <a:cubicBezTo>
                    <a:pt x="118" y="175"/>
                    <a:pt x="118" y="175"/>
                    <a:pt x="118" y="175"/>
                  </a:cubicBezTo>
                  <a:cubicBezTo>
                    <a:pt x="116" y="151"/>
                    <a:pt x="111" y="123"/>
                    <a:pt x="104" y="97"/>
                  </a:cubicBezTo>
                  <a:cubicBezTo>
                    <a:pt x="116" y="114"/>
                    <a:pt x="131" y="131"/>
                    <a:pt x="140" y="123"/>
                  </a:cubicBezTo>
                  <a:cubicBezTo>
                    <a:pt x="150" y="113"/>
                    <a:pt x="119" y="58"/>
                    <a:pt x="92" y="48"/>
                  </a:cubicBezTo>
                  <a:close/>
                  <a:moveTo>
                    <a:pt x="208" y="97"/>
                  </a:moveTo>
                  <a:cubicBezTo>
                    <a:pt x="212" y="94"/>
                    <a:pt x="214" y="89"/>
                    <a:pt x="214" y="84"/>
                  </a:cubicBezTo>
                  <a:cubicBezTo>
                    <a:pt x="214" y="75"/>
                    <a:pt x="207" y="68"/>
                    <a:pt x="198" y="68"/>
                  </a:cubicBezTo>
                  <a:cubicBezTo>
                    <a:pt x="188" y="68"/>
                    <a:pt x="181" y="75"/>
                    <a:pt x="181" y="84"/>
                  </a:cubicBezTo>
                  <a:cubicBezTo>
                    <a:pt x="181" y="89"/>
                    <a:pt x="183" y="94"/>
                    <a:pt x="187" y="97"/>
                  </a:cubicBezTo>
                  <a:cubicBezTo>
                    <a:pt x="170" y="103"/>
                    <a:pt x="151" y="137"/>
                    <a:pt x="158" y="143"/>
                  </a:cubicBezTo>
                  <a:cubicBezTo>
                    <a:pt x="163" y="148"/>
                    <a:pt x="172" y="137"/>
                    <a:pt x="180" y="127"/>
                  </a:cubicBezTo>
                  <a:cubicBezTo>
                    <a:pt x="176" y="143"/>
                    <a:pt x="173" y="160"/>
                    <a:pt x="171" y="175"/>
                  </a:cubicBezTo>
                  <a:cubicBezTo>
                    <a:pt x="186" y="175"/>
                    <a:pt x="186" y="175"/>
                    <a:pt x="186" y="175"/>
                  </a:cubicBezTo>
                  <a:cubicBezTo>
                    <a:pt x="186" y="167"/>
                    <a:pt x="192" y="155"/>
                    <a:pt x="198" y="155"/>
                  </a:cubicBezTo>
                  <a:cubicBezTo>
                    <a:pt x="203" y="155"/>
                    <a:pt x="209" y="167"/>
                    <a:pt x="209" y="175"/>
                  </a:cubicBezTo>
                  <a:cubicBezTo>
                    <a:pt x="224" y="175"/>
                    <a:pt x="224" y="175"/>
                    <a:pt x="224" y="175"/>
                  </a:cubicBezTo>
                  <a:cubicBezTo>
                    <a:pt x="223" y="160"/>
                    <a:pt x="219" y="143"/>
                    <a:pt x="216" y="127"/>
                  </a:cubicBezTo>
                  <a:cubicBezTo>
                    <a:pt x="223" y="137"/>
                    <a:pt x="232" y="148"/>
                    <a:pt x="237" y="143"/>
                  </a:cubicBezTo>
                  <a:cubicBezTo>
                    <a:pt x="244" y="137"/>
                    <a:pt x="225" y="103"/>
                    <a:pt x="208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10"/>
          <p:cNvSpPr>
            <a:spLocks noEditPoints="1"/>
          </p:cNvSpPr>
          <p:nvPr/>
        </p:nvSpPr>
        <p:spPr bwMode="auto">
          <a:xfrm>
            <a:off x="1641941" y="1982321"/>
            <a:ext cx="1222004" cy="696799"/>
          </a:xfrm>
          <a:custGeom>
            <a:avLst/>
            <a:gdLst>
              <a:gd name="T0" fmla="*/ 82 w 85"/>
              <a:gd name="T1" fmla="*/ 13 h 46"/>
              <a:gd name="T2" fmla="*/ 77 w 85"/>
              <a:gd name="T3" fmla="*/ 13 h 46"/>
              <a:gd name="T4" fmla="*/ 77 w 85"/>
              <a:gd name="T5" fmla="*/ 8 h 46"/>
              <a:gd name="T6" fmla="*/ 69 w 85"/>
              <a:gd name="T7" fmla="*/ 0 h 46"/>
              <a:gd name="T8" fmla="*/ 8 w 85"/>
              <a:gd name="T9" fmla="*/ 0 h 46"/>
              <a:gd name="T10" fmla="*/ 0 w 85"/>
              <a:gd name="T11" fmla="*/ 8 h 46"/>
              <a:gd name="T12" fmla="*/ 0 w 85"/>
              <a:gd name="T13" fmla="*/ 38 h 46"/>
              <a:gd name="T14" fmla="*/ 8 w 85"/>
              <a:gd name="T15" fmla="*/ 46 h 46"/>
              <a:gd name="T16" fmla="*/ 69 w 85"/>
              <a:gd name="T17" fmla="*/ 46 h 46"/>
              <a:gd name="T18" fmla="*/ 77 w 85"/>
              <a:gd name="T19" fmla="*/ 38 h 46"/>
              <a:gd name="T20" fmla="*/ 77 w 85"/>
              <a:gd name="T21" fmla="*/ 33 h 46"/>
              <a:gd name="T22" fmla="*/ 82 w 85"/>
              <a:gd name="T23" fmla="*/ 33 h 46"/>
              <a:gd name="T24" fmla="*/ 85 w 85"/>
              <a:gd name="T25" fmla="*/ 31 h 46"/>
              <a:gd name="T26" fmla="*/ 85 w 85"/>
              <a:gd name="T27" fmla="*/ 15 h 46"/>
              <a:gd name="T28" fmla="*/ 82 w 85"/>
              <a:gd name="T29" fmla="*/ 13 h 46"/>
              <a:gd name="T30" fmla="*/ 72 w 85"/>
              <a:gd name="T31" fmla="*/ 38 h 46"/>
              <a:gd name="T32" fmla="*/ 69 w 85"/>
              <a:gd name="T33" fmla="*/ 41 h 46"/>
              <a:gd name="T34" fmla="*/ 8 w 85"/>
              <a:gd name="T35" fmla="*/ 41 h 46"/>
              <a:gd name="T36" fmla="*/ 5 w 85"/>
              <a:gd name="T37" fmla="*/ 38 h 46"/>
              <a:gd name="T38" fmla="*/ 5 w 85"/>
              <a:gd name="T39" fmla="*/ 8 h 46"/>
              <a:gd name="T40" fmla="*/ 8 w 85"/>
              <a:gd name="T41" fmla="*/ 5 h 46"/>
              <a:gd name="T42" fmla="*/ 69 w 85"/>
              <a:gd name="T43" fmla="*/ 5 h 46"/>
              <a:gd name="T44" fmla="*/ 72 w 85"/>
              <a:gd name="T45" fmla="*/ 8 h 46"/>
              <a:gd name="T46" fmla="*/ 72 w 85"/>
              <a:gd name="T47" fmla="*/ 3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5" h="46">
                <a:moveTo>
                  <a:pt x="82" y="13"/>
                </a:moveTo>
                <a:cubicBezTo>
                  <a:pt x="77" y="13"/>
                  <a:pt x="77" y="13"/>
                  <a:pt x="77" y="13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3"/>
                  <a:pt x="74" y="0"/>
                  <a:pt x="69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3"/>
                  <a:pt x="4" y="46"/>
                  <a:pt x="8" y="46"/>
                </a:cubicBezTo>
                <a:cubicBezTo>
                  <a:pt x="69" y="46"/>
                  <a:pt x="69" y="46"/>
                  <a:pt x="69" y="46"/>
                </a:cubicBezTo>
                <a:cubicBezTo>
                  <a:pt x="74" y="46"/>
                  <a:pt x="77" y="43"/>
                  <a:pt x="77" y="38"/>
                </a:cubicBezTo>
                <a:cubicBezTo>
                  <a:pt x="77" y="33"/>
                  <a:pt x="77" y="33"/>
                  <a:pt x="77" y="33"/>
                </a:cubicBezTo>
                <a:cubicBezTo>
                  <a:pt x="82" y="33"/>
                  <a:pt x="82" y="33"/>
                  <a:pt x="82" y="33"/>
                </a:cubicBezTo>
                <a:cubicBezTo>
                  <a:pt x="84" y="33"/>
                  <a:pt x="85" y="32"/>
                  <a:pt x="85" y="31"/>
                </a:cubicBezTo>
                <a:cubicBezTo>
                  <a:pt x="85" y="15"/>
                  <a:pt x="85" y="15"/>
                  <a:pt x="85" y="15"/>
                </a:cubicBezTo>
                <a:cubicBezTo>
                  <a:pt x="85" y="14"/>
                  <a:pt x="84" y="13"/>
                  <a:pt x="82" y="13"/>
                </a:cubicBezTo>
                <a:close/>
                <a:moveTo>
                  <a:pt x="72" y="38"/>
                </a:moveTo>
                <a:cubicBezTo>
                  <a:pt x="72" y="40"/>
                  <a:pt x="71" y="41"/>
                  <a:pt x="69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7" y="41"/>
                  <a:pt x="5" y="40"/>
                  <a:pt x="5" y="38"/>
                </a:cubicBezTo>
                <a:cubicBezTo>
                  <a:pt x="5" y="8"/>
                  <a:pt x="5" y="8"/>
                  <a:pt x="5" y="8"/>
                </a:cubicBezTo>
                <a:cubicBezTo>
                  <a:pt x="5" y="6"/>
                  <a:pt x="7" y="5"/>
                  <a:pt x="8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1" y="5"/>
                  <a:pt x="72" y="6"/>
                  <a:pt x="72" y="8"/>
                </a:cubicBezTo>
                <a:lnTo>
                  <a:pt x="72" y="38"/>
                </a:lnTo>
                <a:close/>
              </a:path>
            </a:pathLst>
          </a:custGeom>
          <a:solidFill>
            <a:srgbClr val="E76F71"/>
          </a:solidFill>
          <a:ln>
            <a:noFill/>
          </a:ln>
          <a:effectLst>
            <a:innerShdw blurRad="63500" dist="381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801817" y="2132939"/>
            <a:ext cx="97628" cy="407307"/>
          </a:xfrm>
          <a:prstGeom prst="rect">
            <a:avLst/>
          </a:prstGeom>
          <a:solidFill>
            <a:srgbClr val="E76F7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61693" y="2132939"/>
            <a:ext cx="97628" cy="407307"/>
          </a:xfrm>
          <a:prstGeom prst="rect">
            <a:avLst/>
          </a:prstGeom>
          <a:solidFill>
            <a:srgbClr val="E76F7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Freeform 10"/>
          <p:cNvSpPr>
            <a:spLocks noEditPoints="1"/>
          </p:cNvSpPr>
          <p:nvPr/>
        </p:nvSpPr>
        <p:spPr bwMode="auto">
          <a:xfrm>
            <a:off x="4281208" y="1982321"/>
            <a:ext cx="1222004" cy="696799"/>
          </a:xfrm>
          <a:custGeom>
            <a:avLst/>
            <a:gdLst>
              <a:gd name="T0" fmla="*/ 82 w 85"/>
              <a:gd name="T1" fmla="*/ 13 h 46"/>
              <a:gd name="T2" fmla="*/ 77 w 85"/>
              <a:gd name="T3" fmla="*/ 13 h 46"/>
              <a:gd name="T4" fmla="*/ 77 w 85"/>
              <a:gd name="T5" fmla="*/ 8 h 46"/>
              <a:gd name="T6" fmla="*/ 69 w 85"/>
              <a:gd name="T7" fmla="*/ 0 h 46"/>
              <a:gd name="T8" fmla="*/ 8 w 85"/>
              <a:gd name="T9" fmla="*/ 0 h 46"/>
              <a:gd name="T10" fmla="*/ 0 w 85"/>
              <a:gd name="T11" fmla="*/ 8 h 46"/>
              <a:gd name="T12" fmla="*/ 0 w 85"/>
              <a:gd name="T13" fmla="*/ 38 h 46"/>
              <a:gd name="T14" fmla="*/ 8 w 85"/>
              <a:gd name="T15" fmla="*/ 46 h 46"/>
              <a:gd name="T16" fmla="*/ 69 w 85"/>
              <a:gd name="T17" fmla="*/ 46 h 46"/>
              <a:gd name="T18" fmla="*/ 77 w 85"/>
              <a:gd name="T19" fmla="*/ 38 h 46"/>
              <a:gd name="T20" fmla="*/ 77 w 85"/>
              <a:gd name="T21" fmla="*/ 33 h 46"/>
              <a:gd name="T22" fmla="*/ 82 w 85"/>
              <a:gd name="T23" fmla="*/ 33 h 46"/>
              <a:gd name="T24" fmla="*/ 85 w 85"/>
              <a:gd name="T25" fmla="*/ 31 h 46"/>
              <a:gd name="T26" fmla="*/ 85 w 85"/>
              <a:gd name="T27" fmla="*/ 15 h 46"/>
              <a:gd name="T28" fmla="*/ 82 w 85"/>
              <a:gd name="T29" fmla="*/ 13 h 46"/>
              <a:gd name="T30" fmla="*/ 72 w 85"/>
              <a:gd name="T31" fmla="*/ 38 h 46"/>
              <a:gd name="T32" fmla="*/ 69 w 85"/>
              <a:gd name="T33" fmla="*/ 41 h 46"/>
              <a:gd name="T34" fmla="*/ 8 w 85"/>
              <a:gd name="T35" fmla="*/ 41 h 46"/>
              <a:gd name="T36" fmla="*/ 5 w 85"/>
              <a:gd name="T37" fmla="*/ 38 h 46"/>
              <a:gd name="T38" fmla="*/ 5 w 85"/>
              <a:gd name="T39" fmla="*/ 8 h 46"/>
              <a:gd name="T40" fmla="*/ 8 w 85"/>
              <a:gd name="T41" fmla="*/ 5 h 46"/>
              <a:gd name="T42" fmla="*/ 69 w 85"/>
              <a:gd name="T43" fmla="*/ 5 h 46"/>
              <a:gd name="T44" fmla="*/ 72 w 85"/>
              <a:gd name="T45" fmla="*/ 8 h 46"/>
              <a:gd name="T46" fmla="*/ 72 w 85"/>
              <a:gd name="T47" fmla="*/ 3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5" h="46">
                <a:moveTo>
                  <a:pt x="82" y="13"/>
                </a:moveTo>
                <a:cubicBezTo>
                  <a:pt x="77" y="13"/>
                  <a:pt x="77" y="13"/>
                  <a:pt x="77" y="13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3"/>
                  <a:pt x="74" y="0"/>
                  <a:pt x="69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3"/>
                  <a:pt x="4" y="46"/>
                  <a:pt x="8" y="46"/>
                </a:cubicBezTo>
                <a:cubicBezTo>
                  <a:pt x="69" y="46"/>
                  <a:pt x="69" y="46"/>
                  <a:pt x="69" y="46"/>
                </a:cubicBezTo>
                <a:cubicBezTo>
                  <a:pt x="74" y="46"/>
                  <a:pt x="77" y="43"/>
                  <a:pt x="77" y="38"/>
                </a:cubicBezTo>
                <a:cubicBezTo>
                  <a:pt x="77" y="33"/>
                  <a:pt x="77" y="33"/>
                  <a:pt x="77" y="33"/>
                </a:cubicBezTo>
                <a:cubicBezTo>
                  <a:pt x="82" y="33"/>
                  <a:pt x="82" y="33"/>
                  <a:pt x="82" y="33"/>
                </a:cubicBezTo>
                <a:cubicBezTo>
                  <a:pt x="84" y="33"/>
                  <a:pt x="85" y="32"/>
                  <a:pt x="85" y="31"/>
                </a:cubicBezTo>
                <a:cubicBezTo>
                  <a:pt x="85" y="15"/>
                  <a:pt x="85" y="15"/>
                  <a:pt x="85" y="15"/>
                </a:cubicBezTo>
                <a:cubicBezTo>
                  <a:pt x="85" y="14"/>
                  <a:pt x="84" y="13"/>
                  <a:pt x="82" y="13"/>
                </a:cubicBezTo>
                <a:close/>
                <a:moveTo>
                  <a:pt x="72" y="38"/>
                </a:moveTo>
                <a:cubicBezTo>
                  <a:pt x="72" y="40"/>
                  <a:pt x="71" y="41"/>
                  <a:pt x="69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7" y="41"/>
                  <a:pt x="5" y="40"/>
                  <a:pt x="5" y="38"/>
                </a:cubicBezTo>
                <a:cubicBezTo>
                  <a:pt x="5" y="8"/>
                  <a:pt x="5" y="8"/>
                  <a:pt x="5" y="8"/>
                </a:cubicBezTo>
                <a:cubicBezTo>
                  <a:pt x="5" y="6"/>
                  <a:pt x="7" y="5"/>
                  <a:pt x="8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1" y="5"/>
                  <a:pt x="72" y="6"/>
                  <a:pt x="72" y="8"/>
                </a:cubicBezTo>
                <a:lnTo>
                  <a:pt x="72" y="38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41083" y="2132939"/>
            <a:ext cx="97628" cy="407307"/>
          </a:xfrm>
          <a:prstGeom prst="rect">
            <a:avLst/>
          </a:prstGeom>
          <a:solidFill>
            <a:srgbClr val="01ACB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600959" y="2132939"/>
            <a:ext cx="97628" cy="407307"/>
          </a:xfrm>
          <a:prstGeom prst="rect">
            <a:avLst/>
          </a:prstGeom>
          <a:solidFill>
            <a:srgbClr val="01ACB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72513" y="2132939"/>
            <a:ext cx="97628" cy="407307"/>
          </a:xfrm>
          <a:prstGeom prst="rect">
            <a:avLst/>
          </a:prstGeom>
          <a:solidFill>
            <a:srgbClr val="01ACB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0"/>
          <p:cNvSpPr>
            <a:spLocks noEditPoints="1"/>
          </p:cNvSpPr>
          <p:nvPr/>
        </p:nvSpPr>
        <p:spPr bwMode="auto">
          <a:xfrm>
            <a:off x="6805705" y="1982321"/>
            <a:ext cx="1222004" cy="696799"/>
          </a:xfrm>
          <a:custGeom>
            <a:avLst/>
            <a:gdLst>
              <a:gd name="T0" fmla="*/ 82 w 85"/>
              <a:gd name="T1" fmla="*/ 13 h 46"/>
              <a:gd name="T2" fmla="*/ 77 w 85"/>
              <a:gd name="T3" fmla="*/ 13 h 46"/>
              <a:gd name="T4" fmla="*/ 77 w 85"/>
              <a:gd name="T5" fmla="*/ 8 h 46"/>
              <a:gd name="T6" fmla="*/ 69 w 85"/>
              <a:gd name="T7" fmla="*/ 0 h 46"/>
              <a:gd name="T8" fmla="*/ 8 w 85"/>
              <a:gd name="T9" fmla="*/ 0 h 46"/>
              <a:gd name="T10" fmla="*/ 0 w 85"/>
              <a:gd name="T11" fmla="*/ 8 h 46"/>
              <a:gd name="T12" fmla="*/ 0 w 85"/>
              <a:gd name="T13" fmla="*/ 38 h 46"/>
              <a:gd name="T14" fmla="*/ 8 w 85"/>
              <a:gd name="T15" fmla="*/ 46 h 46"/>
              <a:gd name="T16" fmla="*/ 69 w 85"/>
              <a:gd name="T17" fmla="*/ 46 h 46"/>
              <a:gd name="T18" fmla="*/ 77 w 85"/>
              <a:gd name="T19" fmla="*/ 38 h 46"/>
              <a:gd name="T20" fmla="*/ 77 w 85"/>
              <a:gd name="T21" fmla="*/ 33 h 46"/>
              <a:gd name="T22" fmla="*/ 82 w 85"/>
              <a:gd name="T23" fmla="*/ 33 h 46"/>
              <a:gd name="T24" fmla="*/ 85 w 85"/>
              <a:gd name="T25" fmla="*/ 31 h 46"/>
              <a:gd name="T26" fmla="*/ 85 w 85"/>
              <a:gd name="T27" fmla="*/ 15 h 46"/>
              <a:gd name="T28" fmla="*/ 82 w 85"/>
              <a:gd name="T29" fmla="*/ 13 h 46"/>
              <a:gd name="T30" fmla="*/ 72 w 85"/>
              <a:gd name="T31" fmla="*/ 38 h 46"/>
              <a:gd name="T32" fmla="*/ 69 w 85"/>
              <a:gd name="T33" fmla="*/ 41 h 46"/>
              <a:gd name="T34" fmla="*/ 8 w 85"/>
              <a:gd name="T35" fmla="*/ 41 h 46"/>
              <a:gd name="T36" fmla="*/ 5 w 85"/>
              <a:gd name="T37" fmla="*/ 38 h 46"/>
              <a:gd name="T38" fmla="*/ 5 w 85"/>
              <a:gd name="T39" fmla="*/ 8 h 46"/>
              <a:gd name="T40" fmla="*/ 8 w 85"/>
              <a:gd name="T41" fmla="*/ 5 h 46"/>
              <a:gd name="T42" fmla="*/ 69 w 85"/>
              <a:gd name="T43" fmla="*/ 5 h 46"/>
              <a:gd name="T44" fmla="*/ 72 w 85"/>
              <a:gd name="T45" fmla="*/ 8 h 46"/>
              <a:gd name="T46" fmla="*/ 72 w 85"/>
              <a:gd name="T47" fmla="*/ 3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5" h="46">
                <a:moveTo>
                  <a:pt x="82" y="13"/>
                </a:moveTo>
                <a:cubicBezTo>
                  <a:pt x="77" y="13"/>
                  <a:pt x="77" y="13"/>
                  <a:pt x="77" y="13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3"/>
                  <a:pt x="74" y="0"/>
                  <a:pt x="69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3"/>
                  <a:pt x="4" y="46"/>
                  <a:pt x="8" y="46"/>
                </a:cubicBezTo>
                <a:cubicBezTo>
                  <a:pt x="69" y="46"/>
                  <a:pt x="69" y="46"/>
                  <a:pt x="69" y="46"/>
                </a:cubicBezTo>
                <a:cubicBezTo>
                  <a:pt x="74" y="46"/>
                  <a:pt x="77" y="43"/>
                  <a:pt x="77" y="38"/>
                </a:cubicBezTo>
                <a:cubicBezTo>
                  <a:pt x="77" y="33"/>
                  <a:pt x="77" y="33"/>
                  <a:pt x="77" y="33"/>
                </a:cubicBezTo>
                <a:cubicBezTo>
                  <a:pt x="82" y="33"/>
                  <a:pt x="82" y="33"/>
                  <a:pt x="82" y="33"/>
                </a:cubicBezTo>
                <a:cubicBezTo>
                  <a:pt x="84" y="33"/>
                  <a:pt x="85" y="32"/>
                  <a:pt x="85" y="31"/>
                </a:cubicBezTo>
                <a:cubicBezTo>
                  <a:pt x="85" y="15"/>
                  <a:pt x="85" y="15"/>
                  <a:pt x="85" y="15"/>
                </a:cubicBezTo>
                <a:cubicBezTo>
                  <a:pt x="85" y="14"/>
                  <a:pt x="84" y="13"/>
                  <a:pt x="82" y="13"/>
                </a:cubicBezTo>
                <a:close/>
                <a:moveTo>
                  <a:pt x="72" y="38"/>
                </a:moveTo>
                <a:cubicBezTo>
                  <a:pt x="72" y="40"/>
                  <a:pt x="71" y="41"/>
                  <a:pt x="69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7" y="41"/>
                  <a:pt x="5" y="40"/>
                  <a:pt x="5" y="38"/>
                </a:cubicBezTo>
                <a:cubicBezTo>
                  <a:pt x="5" y="8"/>
                  <a:pt x="5" y="8"/>
                  <a:pt x="5" y="8"/>
                </a:cubicBezTo>
                <a:cubicBezTo>
                  <a:pt x="5" y="6"/>
                  <a:pt x="7" y="5"/>
                  <a:pt x="8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1" y="5"/>
                  <a:pt x="72" y="6"/>
                  <a:pt x="72" y="8"/>
                </a:cubicBezTo>
                <a:lnTo>
                  <a:pt x="72" y="38"/>
                </a:ln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965581" y="2132939"/>
            <a:ext cx="97628" cy="407307"/>
          </a:xfrm>
          <a:prstGeom prst="rect">
            <a:avLst/>
          </a:prstGeom>
          <a:solidFill>
            <a:srgbClr val="FFB8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Freeform 10"/>
          <p:cNvSpPr>
            <a:spLocks noEditPoints="1"/>
          </p:cNvSpPr>
          <p:nvPr/>
        </p:nvSpPr>
        <p:spPr bwMode="auto">
          <a:xfrm>
            <a:off x="9344097" y="1982321"/>
            <a:ext cx="1222004" cy="696799"/>
          </a:xfrm>
          <a:custGeom>
            <a:avLst/>
            <a:gdLst>
              <a:gd name="T0" fmla="*/ 82 w 85"/>
              <a:gd name="T1" fmla="*/ 13 h 46"/>
              <a:gd name="T2" fmla="*/ 77 w 85"/>
              <a:gd name="T3" fmla="*/ 13 h 46"/>
              <a:gd name="T4" fmla="*/ 77 w 85"/>
              <a:gd name="T5" fmla="*/ 8 h 46"/>
              <a:gd name="T6" fmla="*/ 69 w 85"/>
              <a:gd name="T7" fmla="*/ 0 h 46"/>
              <a:gd name="T8" fmla="*/ 8 w 85"/>
              <a:gd name="T9" fmla="*/ 0 h 46"/>
              <a:gd name="T10" fmla="*/ 0 w 85"/>
              <a:gd name="T11" fmla="*/ 8 h 46"/>
              <a:gd name="T12" fmla="*/ 0 w 85"/>
              <a:gd name="T13" fmla="*/ 38 h 46"/>
              <a:gd name="T14" fmla="*/ 8 w 85"/>
              <a:gd name="T15" fmla="*/ 46 h 46"/>
              <a:gd name="T16" fmla="*/ 69 w 85"/>
              <a:gd name="T17" fmla="*/ 46 h 46"/>
              <a:gd name="T18" fmla="*/ 77 w 85"/>
              <a:gd name="T19" fmla="*/ 38 h 46"/>
              <a:gd name="T20" fmla="*/ 77 w 85"/>
              <a:gd name="T21" fmla="*/ 33 h 46"/>
              <a:gd name="T22" fmla="*/ 82 w 85"/>
              <a:gd name="T23" fmla="*/ 33 h 46"/>
              <a:gd name="T24" fmla="*/ 85 w 85"/>
              <a:gd name="T25" fmla="*/ 31 h 46"/>
              <a:gd name="T26" fmla="*/ 85 w 85"/>
              <a:gd name="T27" fmla="*/ 15 h 46"/>
              <a:gd name="T28" fmla="*/ 82 w 85"/>
              <a:gd name="T29" fmla="*/ 13 h 46"/>
              <a:gd name="T30" fmla="*/ 72 w 85"/>
              <a:gd name="T31" fmla="*/ 38 h 46"/>
              <a:gd name="T32" fmla="*/ 69 w 85"/>
              <a:gd name="T33" fmla="*/ 41 h 46"/>
              <a:gd name="T34" fmla="*/ 8 w 85"/>
              <a:gd name="T35" fmla="*/ 41 h 46"/>
              <a:gd name="T36" fmla="*/ 5 w 85"/>
              <a:gd name="T37" fmla="*/ 38 h 46"/>
              <a:gd name="T38" fmla="*/ 5 w 85"/>
              <a:gd name="T39" fmla="*/ 8 h 46"/>
              <a:gd name="T40" fmla="*/ 8 w 85"/>
              <a:gd name="T41" fmla="*/ 5 h 46"/>
              <a:gd name="T42" fmla="*/ 69 w 85"/>
              <a:gd name="T43" fmla="*/ 5 h 46"/>
              <a:gd name="T44" fmla="*/ 72 w 85"/>
              <a:gd name="T45" fmla="*/ 8 h 46"/>
              <a:gd name="T46" fmla="*/ 72 w 85"/>
              <a:gd name="T47" fmla="*/ 3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5" h="46">
                <a:moveTo>
                  <a:pt x="82" y="13"/>
                </a:moveTo>
                <a:cubicBezTo>
                  <a:pt x="77" y="13"/>
                  <a:pt x="77" y="13"/>
                  <a:pt x="77" y="13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3"/>
                  <a:pt x="74" y="0"/>
                  <a:pt x="69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3"/>
                  <a:pt x="4" y="46"/>
                  <a:pt x="8" y="46"/>
                </a:cubicBezTo>
                <a:cubicBezTo>
                  <a:pt x="69" y="46"/>
                  <a:pt x="69" y="46"/>
                  <a:pt x="69" y="46"/>
                </a:cubicBezTo>
                <a:cubicBezTo>
                  <a:pt x="74" y="46"/>
                  <a:pt x="77" y="43"/>
                  <a:pt x="77" y="38"/>
                </a:cubicBezTo>
                <a:cubicBezTo>
                  <a:pt x="77" y="33"/>
                  <a:pt x="77" y="33"/>
                  <a:pt x="77" y="33"/>
                </a:cubicBezTo>
                <a:cubicBezTo>
                  <a:pt x="82" y="33"/>
                  <a:pt x="82" y="33"/>
                  <a:pt x="82" y="33"/>
                </a:cubicBezTo>
                <a:cubicBezTo>
                  <a:pt x="84" y="33"/>
                  <a:pt x="85" y="32"/>
                  <a:pt x="85" y="31"/>
                </a:cubicBezTo>
                <a:cubicBezTo>
                  <a:pt x="85" y="15"/>
                  <a:pt x="85" y="15"/>
                  <a:pt x="85" y="15"/>
                </a:cubicBezTo>
                <a:cubicBezTo>
                  <a:pt x="85" y="14"/>
                  <a:pt x="84" y="13"/>
                  <a:pt x="82" y="13"/>
                </a:cubicBezTo>
                <a:close/>
                <a:moveTo>
                  <a:pt x="72" y="38"/>
                </a:moveTo>
                <a:cubicBezTo>
                  <a:pt x="72" y="40"/>
                  <a:pt x="71" y="41"/>
                  <a:pt x="69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7" y="41"/>
                  <a:pt x="5" y="40"/>
                  <a:pt x="5" y="38"/>
                </a:cubicBezTo>
                <a:cubicBezTo>
                  <a:pt x="5" y="8"/>
                  <a:pt x="5" y="8"/>
                  <a:pt x="5" y="8"/>
                </a:cubicBezTo>
                <a:cubicBezTo>
                  <a:pt x="5" y="6"/>
                  <a:pt x="7" y="5"/>
                  <a:pt x="8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1" y="5"/>
                  <a:pt x="72" y="6"/>
                  <a:pt x="72" y="8"/>
                </a:cubicBezTo>
                <a:lnTo>
                  <a:pt x="72" y="3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innerShdw blurRad="63500" dist="50800" dir="13500000">
              <a:prstClr val="black">
                <a:alpha val="8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503972" y="2132939"/>
            <a:ext cx="97628" cy="40730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13500000">
              <a:prstClr val="black">
                <a:alpha val="8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文本框 74"/>
          <p:cNvSpPr txBox="1"/>
          <p:nvPr/>
        </p:nvSpPr>
        <p:spPr>
          <a:xfrm>
            <a:off x="1714276" y="2846815"/>
            <a:ext cx="99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E76F71"/>
                </a:solidFill>
                <a:latin typeface="Impact" panose="020B0806030902050204" pitchFamily="34" charset="0"/>
              </a:rPr>
              <a:t>400</a:t>
            </a:r>
            <a:endParaRPr lang="zh-CN" altLang="en-US" sz="2000" dirty="0">
              <a:solidFill>
                <a:srgbClr val="E76F71"/>
              </a:solidFill>
              <a:latin typeface="Impact" panose="020B0806030902050204" pitchFamily="34" charset="0"/>
            </a:endParaRPr>
          </a:p>
        </p:txBody>
      </p:sp>
      <p:sp>
        <p:nvSpPr>
          <p:cNvPr id="42" name="文本框 75"/>
          <p:cNvSpPr txBox="1"/>
          <p:nvPr/>
        </p:nvSpPr>
        <p:spPr>
          <a:xfrm>
            <a:off x="4332416" y="2846815"/>
            <a:ext cx="99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1ACBE"/>
                </a:solidFill>
                <a:latin typeface="Impact" panose="020B0806030902050204" pitchFamily="34" charset="0"/>
              </a:rPr>
              <a:t>300</a:t>
            </a:r>
            <a:endParaRPr lang="zh-CN" altLang="en-US" sz="2000" dirty="0">
              <a:solidFill>
                <a:srgbClr val="01ACBE"/>
              </a:solidFill>
              <a:latin typeface="Impact" panose="020B0806030902050204" pitchFamily="34" charset="0"/>
            </a:endParaRPr>
          </a:p>
        </p:txBody>
      </p:sp>
      <p:sp>
        <p:nvSpPr>
          <p:cNvPr id="43" name="文本框 76"/>
          <p:cNvSpPr txBox="1"/>
          <p:nvPr/>
        </p:nvSpPr>
        <p:spPr>
          <a:xfrm>
            <a:off x="6863860" y="2846815"/>
            <a:ext cx="99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B850"/>
                </a:solidFill>
                <a:latin typeface="Impact" panose="020B0806030902050204" pitchFamily="34" charset="0"/>
              </a:rPr>
              <a:t>100</a:t>
            </a:r>
            <a:endParaRPr lang="zh-CN" altLang="en-US" sz="3200" dirty="0">
              <a:solidFill>
                <a:srgbClr val="FFB850"/>
              </a:solidFill>
              <a:latin typeface="Impact" panose="020B0806030902050204" pitchFamily="34" charset="0"/>
            </a:endParaRPr>
          </a:p>
        </p:txBody>
      </p:sp>
      <p:sp>
        <p:nvSpPr>
          <p:cNvPr id="44" name="文本框 77"/>
          <p:cNvSpPr txBox="1"/>
          <p:nvPr/>
        </p:nvSpPr>
        <p:spPr>
          <a:xfrm>
            <a:off x="9376923" y="2846815"/>
            <a:ext cx="1156349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7030A0"/>
                </a:solidFill>
                <a:latin typeface="Impact" panose="020B0806030902050204" pitchFamily="34" charset="0"/>
              </a:rPr>
              <a:t>100</a:t>
            </a:r>
            <a:endParaRPr lang="zh-CN" altLang="en-US" sz="20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45" name="文本框 78"/>
          <p:cNvSpPr txBox="1"/>
          <p:nvPr/>
        </p:nvSpPr>
        <p:spPr>
          <a:xfrm>
            <a:off x="1249611" y="3524859"/>
            <a:ext cx="1749958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人教版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</a:p>
        </p:txBody>
      </p:sp>
      <p:sp>
        <p:nvSpPr>
          <p:cNvPr id="46" name="文本框 79"/>
          <p:cNvSpPr txBox="1"/>
          <p:nvPr/>
        </p:nvSpPr>
        <p:spPr>
          <a:xfrm>
            <a:off x="3857702" y="3524859"/>
            <a:ext cx="1749958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部编版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</a:p>
        </p:txBody>
      </p:sp>
      <p:sp>
        <p:nvSpPr>
          <p:cNvPr id="47" name="文本框 80"/>
          <p:cNvSpPr txBox="1"/>
          <p:nvPr/>
        </p:nvSpPr>
        <p:spPr>
          <a:xfrm>
            <a:off x="6452816" y="3524859"/>
            <a:ext cx="1749958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人教版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</a:p>
        </p:txBody>
      </p:sp>
      <p:sp>
        <p:nvSpPr>
          <p:cNvPr id="48" name="文本框 81"/>
          <p:cNvSpPr txBox="1"/>
          <p:nvPr/>
        </p:nvSpPr>
        <p:spPr>
          <a:xfrm>
            <a:off x="9064075" y="3524859"/>
            <a:ext cx="1749958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部编版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</a:p>
        </p:txBody>
      </p:sp>
      <p:sp>
        <p:nvSpPr>
          <p:cNvPr id="56" name="文本框 113"/>
          <p:cNvSpPr txBox="1"/>
          <p:nvPr/>
        </p:nvSpPr>
        <p:spPr>
          <a:xfrm>
            <a:off x="1512726" y="4080106"/>
            <a:ext cx="1319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识字量</a:t>
            </a:r>
          </a:p>
        </p:txBody>
      </p:sp>
      <p:sp>
        <p:nvSpPr>
          <p:cNvPr id="57" name="文本框 113"/>
          <p:cNvSpPr txBox="1"/>
          <p:nvPr/>
        </p:nvSpPr>
        <p:spPr>
          <a:xfrm>
            <a:off x="4072864" y="4062201"/>
            <a:ext cx="1319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识字量</a:t>
            </a:r>
          </a:p>
        </p:txBody>
      </p:sp>
      <p:sp>
        <p:nvSpPr>
          <p:cNvPr id="58" name="文本框 113"/>
          <p:cNvSpPr txBox="1"/>
          <p:nvPr/>
        </p:nvSpPr>
        <p:spPr>
          <a:xfrm>
            <a:off x="6628257" y="4067062"/>
            <a:ext cx="1319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写字量</a:t>
            </a:r>
          </a:p>
        </p:txBody>
      </p:sp>
      <p:sp>
        <p:nvSpPr>
          <p:cNvPr id="59" name="文本框 113"/>
          <p:cNvSpPr txBox="1"/>
          <p:nvPr/>
        </p:nvSpPr>
        <p:spPr>
          <a:xfrm>
            <a:off x="9246466" y="4069493"/>
            <a:ext cx="1319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写字量</a:t>
            </a:r>
          </a:p>
        </p:txBody>
      </p:sp>
      <p:sp>
        <p:nvSpPr>
          <p:cNvPr id="53" name="矩形 52"/>
          <p:cNvSpPr/>
          <p:nvPr/>
        </p:nvSpPr>
        <p:spPr>
          <a:xfrm>
            <a:off x="2138477" y="2126843"/>
            <a:ext cx="97628" cy="407307"/>
          </a:xfrm>
          <a:prstGeom prst="rect">
            <a:avLst/>
          </a:prstGeom>
          <a:solidFill>
            <a:srgbClr val="E76F7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2290877" y="2132939"/>
            <a:ext cx="97628" cy="407307"/>
          </a:xfrm>
          <a:prstGeom prst="rect">
            <a:avLst/>
          </a:prstGeom>
          <a:solidFill>
            <a:srgbClr val="E76F7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5" name="文本框 250"/>
          <p:cNvSpPr txBox="1"/>
          <p:nvPr/>
        </p:nvSpPr>
        <p:spPr>
          <a:xfrm>
            <a:off x="138649" y="722486"/>
            <a:ext cx="352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1</a:t>
            </a:r>
            <a:r>
              <a:rPr lang="zh-CN" altLang="en-US" sz="2800" b="1" dirty="0" smtClean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、识字写字总量</a:t>
            </a:r>
            <a:endParaRPr lang="zh-CN" altLang="en-US" sz="2800" b="1" dirty="0">
              <a:solidFill>
                <a:srgbClr val="E8707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25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000"/>
                            </p:stCondLst>
                            <p:childTnLst>
                              <p:par>
                                <p:cTn id="14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5" grpId="0" animBg="1"/>
      <p:bldP spid="36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6" grpId="0"/>
      <p:bldP spid="57" grpId="0"/>
      <p:bldP spid="58" grpId="0"/>
      <p:bldP spid="59" grpId="0"/>
      <p:bldP spid="53" grpId="0" animBg="1"/>
      <p:bldP spid="54" grpId="0" animBg="1"/>
      <p:bldP spid="5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63866" y="1234789"/>
            <a:ext cx="1878553" cy="4809011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5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72494" y="1234789"/>
            <a:ext cx="1878553" cy="4809011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81121" y="1234789"/>
            <a:ext cx="1878553" cy="4809011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89749" y="1234789"/>
            <a:ext cx="1878553" cy="4809011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6386180" y="5178290"/>
            <a:ext cx="603329" cy="699608"/>
            <a:chOff x="6385349" y="5179489"/>
            <a:chExt cx="603250" cy="699770"/>
          </a:xfrm>
        </p:grpSpPr>
        <p:sp>
          <p:nvSpPr>
            <p:cNvPr id="7" name="六边形 6"/>
            <p:cNvSpPr/>
            <p:nvPr/>
          </p:nvSpPr>
          <p:spPr>
            <a:xfrm rot="16200000">
              <a:off x="6337089" y="5227749"/>
              <a:ext cx="699770" cy="603250"/>
            </a:xfrm>
            <a:prstGeom prst="hexagon">
              <a:avLst/>
            </a:prstGeom>
            <a:solidFill>
              <a:srgbClr val="E87071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1"/>
            <p:cNvGrpSpPr>
              <a:grpSpLocks noChangeAspect="1"/>
            </p:cNvGrpSpPr>
            <p:nvPr/>
          </p:nvGrpSpPr>
          <p:grpSpPr bwMode="auto">
            <a:xfrm>
              <a:off x="6497846" y="5351523"/>
              <a:ext cx="409220" cy="355700"/>
              <a:chOff x="4838" y="1902"/>
              <a:chExt cx="497" cy="432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Freeform 12"/>
              <p:cNvSpPr>
                <a:spLocks noEditPoints="1"/>
              </p:cNvSpPr>
              <p:nvPr/>
            </p:nvSpPr>
            <p:spPr bwMode="auto">
              <a:xfrm>
                <a:off x="5001" y="1999"/>
                <a:ext cx="334" cy="335"/>
              </a:xfrm>
              <a:custGeom>
                <a:avLst/>
                <a:gdLst>
                  <a:gd name="T0" fmla="*/ 9 w 80"/>
                  <a:gd name="T1" fmla="*/ 19 h 80"/>
                  <a:gd name="T2" fmla="*/ 10 w 80"/>
                  <a:gd name="T3" fmla="*/ 26 h 80"/>
                  <a:gd name="T4" fmla="*/ 5 w 80"/>
                  <a:gd name="T5" fmla="*/ 27 h 80"/>
                  <a:gd name="T6" fmla="*/ 0 w 80"/>
                  <a:gd name="T7" fmla="*/ 31 h 80"/>
                  <a:gd name="T8" fmla="*/ 3 w 80"/>
                  <a:gd name="T9" fmla="*/ 37 h 80"/>
                  <a:gd name="T10" fmla="*/ 7 w 80"/>
                  <a:gd name="T11" fmla="*/ 42 h 80"/>
                  <a:gd name="T12" fmla="*/ 3 w 80"/>
                  <a:gd name="T13" fmla="*/ 46 h 80"/>
                  <a:gd name="T14" fmla="*/ 1 w 80"/>
                  <a:gd name="T15" fmla="*/ 52 h 80"/>
                  <a:gd name="T16" fmla="*/ 7 w 80"/>
                  <a:gd name="T17" fmla="*/ 56 h 80"/>
                  <a:gd name="T18" fmla="*/ 11 w 80"/>
                  <a:gd name="T19" fmla="*/ 57 h 80"/>
                  <a:gd name="T20" fmla="*/ 11 w 80"/>
                  <a:gd name="T21" fmla="*/ 63 h 80"/>
                  <a:gd name="T22" fmla="*/ 13 w 80"/>
                  <a:gd name="T23" fmla="*/ 70 h 80"/>
                  <a:gd name="T24" fmla="*/ 19 w 80"/>
                  <a:gd name="T25" fmla="*/ 70 h 80"/>
                  <a:gd name="T26" fmla="*/ 25 w 80"/>
                  <a:gd name="T27" fmla="*/ 70 h 80"/>
                  <a:gd name="T28" fmla="*/ 27 w 80"/>
                  <a:gd name="T29" fmla="*/ 74 h 80"/>
                  <a:gd name="T30" fmla="*/ 31 w 80"/>
                  <a:gd name="T31" fmla="*/ 79 h 80"/>
                  <a:gd name="T32" fmla="*/ 37 w 80"/>
                  <a:gd name="T33" fmla="*/ 76 h 80"/>
                  <a:gd name="T34" fmla="*/ 42 w 80"/>
                  <a:gd name="T35" fmla="*/ 73 h 80"/>
                  <a:gd name="T36" fmla="*/ 46 w 80"/>
                  <a:gd name="T37" fmla="*/ 76 h 80"/>
                  <a:gd name="T38" fmla="*/ 52 w 80"/>
                  <a:gd name="T39" fmla="*/ 78 h 80"/>
                  <a:gd name="T40" fmla="*/ 56 w 80"/>
                  <a:gd name="T41" fmla="*/ 73 h 80"/>
                  <a:gd name="T42" fmla="*/ 58 w 80"/>
                  <a:gd name="T43" fmla="*/ 67 h 80"/>
                  <a:gd name="T44" fmla="*/ 63 w 80"/>
                  <a:gd name="T45" fmla="*/ 68 h 80"/>
                  <a:gd name="T46" fmla="*/ 69 w 80"/>
                  <a:gd name="T47" fmla="*/ 67 h 80"/>
                  <a:gd name="T48" fmla="*/ 70 w 80"/>
                  <a:gd name="T49" fmla="*/ 60 h 80"/>
                  <a:gd name="T50" fmla="*/ 69 w 80"/>
                  <a:gd name="T51" fmla="*/ 54 h 80"/>
                  <a:gd name="T52" fmla="*/ 74 w 80"/>
                  <a:gd name="T53" fmla="*/ 53 h 80"/>
                  <a:gd name="T54" fmla="*/ 79 w 80"/>
                  <a:gd name="T55" fmla="*/ 48 h 80"/>
                  <a:gd name="T56" fmla="*/ 76 w 80"/>
                  <a:gd name="T57" fmla="*/ 42 h 80"/>
                  <a:gd name="T58" fmla="*/ 72 w 80"/>
                  <a:gd name="T59" fmla="*/ 37 h 80"/>
                  <a:gd name="T60" fmla="*/ 76 w 80"/>
                  <a:gd name="T61" fmla="*/ 34 h 80"/>
                  <a:gd name="T62" fmla="*/ 78 w 80"/>
                  <a:gd name="T63" fmla="*/ 27 h 80"/>
                  <a:gd name="T64" fmla="*/ 73 w 80"/>
                  <a:gd name="T65" fmla="*/ 24 h 80"/>
                  <a:gd name="T66" fmla="*/ 67 w 80"/>
                  <a:gd name="T67" fmla="*/ 21 h 80"/>
                  <a:gd name="T68" fmla="*/ 68 w 80"/>
                  <a:gd name="T69" fmla="*/ 16 h 80"/>
                  <a:gd name="T70" fmla="*/ 67 w 80"/>
                  <a:gd name="T71" fmla="*/ 10 h 80"/>
                  <a:gd name="T72" fmla="*/ 60 w 80"/>
                  <a:gd name="T73" fmla="*/ 9 h 80"/>
                  <a:gd name="T74" fmla="*/ 54 w 80"/>
                  <a:gd name="T75" fmla="*/ 10 h 80"/>
                  <a:gd name="T76" fmla="*/ 52 w 80"/>
                  <a:gd name="T77" fmla="*/ 5 h 80"/>
                  <a:gd name="T78" fmla="*/ 48 w 80"/>
                  <a:gd name="T79" fmla="*/ 0 h 80"/>
                  <a:gd name="T80" fmla="*/ 42 w 80"/>
                  <a:gd name="T81" fmla="*/ 3 h 80"/>
                  <a:gd name="T82" fmla="*/ 37 w 80"/>
                  <a:gd name="T83" fmla="*/ 7 h 80"/>
                  <a:gd name="T84" fmla="*/ 33 w 80"/>
                  <a:gd name="T85" fmla="*/ 3 h 80"/>
                  <a:gd name="T86" fmla="*/ 27 w 80"/>
                  <a:gd name="T87" fmla="*/ 1 h 80"/>
                  <a:gd name="T88" fmla="*/ 23 w 80"/>
                  <a:gd name="T89" fmla="*/ 7 h 80"/>
                  <a:gd name="T90" fmla="*/ 21 w 80"/>
                  <a:gd name="T91" fmla="*/ 13 h 80"/>
                  <a:gd name="T92" fmla="*/ 16 w 80"/>
                  <a:gd name="T93" fmla="*/ 11 h 80"/>
                  <a:gd name="T94" fmla="*/ 10 w 80"/>
                  <a:gd name="T95" fmla="*/ 13 h 80"/>
                  <a:gd name="T96" fmla="*/ 9 w 80"/>
                  <a:gd name="T97" fmla="*/ 19 h 80"/>
                  <a:gd name="T98" fmla="*/ 32 w 80"/>
                  <a:gd name="T99" fmla="*/ 18 h 80"/>
                  <a:gd name="T100" fmla="*/ 62 w 80"/>
                  <a:gd name="T101" fmla="*/ 33 h 80"/>
                  <a:gd name="T102" fmla="*/ 47 w 80"/>
                  <a:gd name="T103" fmla="*/ 62 h 80"/>
                  <a:gd name="T104" fmla="*/ 18 w 80"/>
                  <a:gd name="T105" fmla="*/ 47 h 80"/>
                  <a:gd name="T106" fmla="*/ 32 w 80"/>
                  <a:gd name="T107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0" h="80">
                    <a:moveTo>
                      <a:pt x="9" y="19"/>
                    </a:moveTo>
                    <a:cubicBezTo>
                      <a:pt x="11" y="21"/>
                      <a:pt x="10" y="25"/>
                      <a:pt x="10" y="26"/>
                    </a:cubicBezTo>
                    <a:cubicBezTo>
                      <a:pt x="9" y="27"/>
                      <a:pt x="7" y="27"/>
                      <a:pt x="5" y="27"/>
                    </a:cubicBezTo>
                    <a:cubicBezTo>
                      <a:pt x="3" y="26"/>
                      <a:pt x="1" y="28"/>
                      <a:pt x="0" y="31"/>
                    </a:cubicBezTo>
                    <a:cubicBezTo>
                      <a:pt x="0" y="34"/>
                      <a:pt x="1" y="37"/>
                      <a:pt x="3" y="37"/>
                    </a:cubicBezTo>
                    <a:cubicBezTo>
                      <a:pt x="5" y="38"/>
                      <a:pt x="7" y="41"/>
                      <a:pt x="7" y="42"/>
                    </a:cubicBezTo>
                    <a:cubicBezTo>
                      <a:pt x="7" y="44"/>
                      <a:pt x="5" y="45"/>
                      <a:pt x="3" y="46"/>
                    </a:cubicBezTo>
                    <a:cubicBezTo>
                      <a:pt x="1" y="47"/>
                      <a:pt x="0" y="49"/>
                      <a:pt x="1" y="52"/>
                    </a:cubicBezTo>
                    <a:cubicBezTo>
                      <a:pt x="2" y="55"/>
                      <a:pt x="4" y="57"/>
                      <a:pt x="7" y="56"/>
                    </a:cubicBezTo>
                    <a:cubicBezTo>
                      <a:pt x="9" y="55"/>
                      <a:pt x="11" y="56"/>
                      <a:pt x="11" y="57"/>
                    </a:cubicBezTo>
                    <a:cubicBezTo>
                      <a:pt x="12" y="58"/>
                      <a:pt x="13" y="62"/>
                      <a:pt x="11" y="63"/>
                    </a:cubicBezTo>
                    <a:cubicBezTo>
                      <a:pt x="10" y="65"/>
                      <a:pt x="10" y="68"/>
                      <a:pt x="13" y="70"/>
                    </a:cubicBezTo>
                    <a:cubicBezTo>
                      <a:pt x="15" y="72"/>
                      <a:pt x="18" y="72"/>
                      <a:pt x="19" y="70"/>
                    </a:cubicBezTo>
                    <a:cubicBezTo>
                      <a:pt x="20" y="69"/>
                      <a:pt x="24" y="69"/>
                      <a:pt x="25" y="70"/>
                    </a:cubicBezTo>
                    <a:cubicBezTo>
                      <a:pt x="27" y="70"/>
                      <a:pt x="27" y="72"/>
                      <a:pt x="27" y="74"/>
                    </a:cubicBezTo>
                    <a:cubicBezTo>
                      <a:pt x="26" y="76"/>
                      <a:pt x="28" y="78"/>
                      <a:pt x="31" y="79"/>
                    </a:cubicBezTo>
                    <a:cubicBezTo>
                      <a:pt x="34" y="80"/>
                      <a:pt x="37" y="79"/>
                      <a:pt x="37" y="76"/>
                    </a:cubicBezTo>
                    <a:cubicBezTo>
                      <a:pt x="37" y="74"/>
                      <a:pt x="41" y="73"/>
                      <a:pt x="42" y="73"/>
                    </a:cubicBezTo>
                    <a:cubicBezTo>
                      <a:pt x="43" y="72"/>
                      <a:pt x="45" y="74"/>
                      <a:pt x="46" y="76"/>
                    </a:cubicBezTo>
                    <a:cubicBezTo>
                      <a:pt x="46" y="78"/>
                      <a:pt x="49" y="79"/>
                      <a:pt x="52" y="78"/>
                    </a:cubicBezTo>
                    <a:cubicBezTo>
                      <a:pt x="55" y="77"/>
                      <a:pt x="56" y="75"/>
                      <a:pt x="56" y="73"/>
                    </a:cubicBezTo>
                    <a:cubicBezTo>
                      <a:pt x="55" y="71"/>
                      <a:pt x="57" y="68"/>
                      <a:pt x="58" y="67"/>
                    </a:cubicBezTo>
                    <a:cubicBezTo>
                      <a:pt x="59" y="66"/>
                      <a:pt x="61" y="67"/>
                      <a:pt x="63" y="68"/>
                    </a:cubicBezTo>
                    <a:cubicBezTo>
                      <a:pt x="65" y="70"/>
                      <a:pt x="67" y="69"/>
                      <a:pt x="69" y="67"/>
                    </a:cubicBezTo>
                    <a:cubicBezTo>
                      <a:pt x="71" y="65"/>
                      <a:pt x="72" y="62"/>
                      <a:pt x="70" y="60"/>
                    </a:cubicBezTo>
                    <a:cubicBezTo>
                      <a:pt x="69" y="59"/>
                      <a:pt x="69" y="55"/>
                      <a:pt x="69" y="54"/>
                    </a:cubicBezTo>
                    <a:cubicBezTo>
                      <a:pt x="70" y="53"/>
                      <a:pt x="72" y="52"/>
                      <a:pt x="74" y="53"/>
                    </a:cubicBezTo>
                    <a:cubicBezTo>
                      <a:pt x="76" y="53"/>
                      <a:pt x="78" y="51"/>
                      <a:pt x="79" y="48"/>
                    </a:cubicBezTo>
                    <a:cubicBezTo>
                      <a:pt x="80" y="45"/>
                      <a:pt x="78" y="43"/>
                      <a:pt x="76" y="42"/>
                    </a:cubicBezTo>
                    <a:cubicBezTo>
                      <a:pt x="74" y="42"/>
                      <a:pt x="72" y="38"/>
                      <a:pt x="72" y="37"/>
                    </a:cubicBezTo>
                    <a:cubicBezTo>
                      <a:pt x="72" y="36"/>
                      <a:pt x="74" y="34"/>
                      <a:pt x="76" y="34"/>
                    </a:cubicBezTo>
                    <a:cubicBezTo>
                      <a:pt x="78" y="33"/>
                      <a:pt x="79" y="30"/>
                      <a:pt x="78" y="27"/>
                    </a:cubicBezTo>
                    <a:cubicBezTo>
                      <a:pt x="77" y="25"/>
                      <a:pt x="75" y="23"/>
                      <a:pt x="73" y="24"/>
                    </a:cubicBezTo>
                    <a:cubicBezTo>
                      <a:pt x="71" y="24"/>
                      <a:pt x="67" y="22"/>
                      <a:pt x="67" y="21"/>
                    </a:cubicBezTo>
                    <a:cubicBezTo>
                      <a:pt x="66" y="20"/>
                      <a:pt x="66" y="18"/>
                      <a:pt x="68" y="16"/>
                    </a:cubicBezTo>
                    <a:cubicBezTo>
                      <a:pt x="69" y="15"/>
                      <a:pt x="69" y="12"/>
                      <a:pt x="67" y="10"/>
                    </a:cubicBezTo>
                    <a:cubicBezTo>
                      <a:pt x="64" y="8"/>
                      <a:pt x="61" y="8"/>
                      <a:pt x="60" y="9"/>
                    </a:cubicBezTo>
                    <a:cubicBezTo>
                      <a:pt x="59" y="11"/>
                      <a:pt x="55" y="10"/>
                      <a:pt x="54" y="10"/>
                    </a:cubicBezTo>
                    <a:cubicBezTo>
                      <a:pt x="52" y="9"/>
                      <a:pt x="52" y="7"/>
                      <a:pt x="52" y="5"/>
                    </a:cubicBezTo>
                    <a:cubicBezTo>
                      <a:pt x="53" y="3"/>
                      <a:pt x="51" y="1"/>
                      <a:pt x="48" y="0"/>
                    </a:cubicBezTo>
                    <a:cubicBezTo>
                      <a:pt x="45" y="0"/>
                      <a:pt x="42" y="1"/>
                      <a:pt x="42" y="3"/>
                    </a:cubicBezTo>
                    <a:cubicBezTo>
                      <a:pt x="42" y="5"/>
                      <a:pt x="38" y="7"/>
                      <a:pt x="37" y="7"/>
                    </a:cubicBezTo>
                    <a:cubicBezTo>
                      <a:pt x="36" y="7"/>
                      <a:pt x="34" y="5"/>
                      <a:pt x="33" y="3"/>
                    </a:cubicBezTo>
                    <a:cubicBezTo>
                      <a:pt x="33" y="1"/>
                      <a:pt x="30" y="1"/>
                      <a:pt x="27" y="1"/>
                    </a:cubicBezTo>
                    <a:cubicBezTo>
                      <a:pt x="24" y="2"/>
                      <a:pt x="23" y="5"/>
                      <a:pt x="23" y="7"/>
                    </a:cubicBezTo>
                    <a:cubicBezTo>
                      <a:pt x="24" y="9"/>
                      <a:pt x="22" y="12"/>
                      <a:pt x="21" y="13"/>
                    </a:cubicBezTo>
                    <a:cubicBezTo>
                      <a:pt x="20" y="13"/>
                      <a:pt x="18" y="13"/>
                      <a:pt x="16" y="11"/>
                    </a:cubicBezTo>
                    <a:cubicBezTo>
                      <a:pt x="15" y="10"/>
                      <a:pt x="12" y="11"/>
                      <a:pt x="10" y="13"/>
                    </a:cubicBezTo>
                    <a:cubicBezTo>
                      <a:pt x="8" y="15"/>
                      <a:pt x="7" y="18"/>
                      <a:pt x="9" y="19"/>
                    </a:cubicBezTo>
                    <a:close/>
                    <a:moveTo>
                      <a:pt x="32" y="18"/>
                    </a:moveTo>
                    <a:cubicBezTo>
                      <a:pt x="45" y="14"/>
                      <a:pt x="58" y="21"/>
                      <a:pt x="62" y="33"/>
                    </a:cubicBezTo>
                    <a:cubicBezTo>
                      <a:pt x="65" y="45"/>
                      <a:pt x="59" y="58"/>
                      <a:pt x="47" y="62"/>
                    </a:cubicBezTo>
                    <a:cubicBezTo>
                      <a:pt x="34" y="66"/>
                      <a:pt x="21" y="59"/>
                      <a:pt x="18" y="47"/>
                    </a:cubicBezTo>
                    <a:cubicBezTo>
                      <a:pt x="14" y="35"/>
                      <a:pt x="20" y="22"/>
                      <a:pt x="3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3"/>
              <p:cNvSpPr>
                <a:spLocks noEditPoints="1"/>
              </p:cNvSpPr>
              <p:nvPr/>
            </p:nvSpPr>
            <p:spPr bwMode="auto">
              <a:xfrm>
                <a:off x="4838" y="1902"/>
                <a:ext cx="217" cy="214"/>
              </a:xfrm>
              <a:custGeom>
                <a:avLst/>
                <a:gdLst>
                  <a:gd name="T0" fmla="*/ 6 w 52"/>
                  <a:gd name="T1" fmla="*/ 12 h 51"/>
                  <a:gd name="T2" fmla="*/ 7 w 52"/>
                  <a:gd name="T3" fmla="*/ 16 h 51"/>
                  <a:gd name="T4" fmla="*/ 4 w 52"/>
                  <a:gd name="T5" fmla="*/ 17 h 51"/>
                  <a:gd name="T6" fmla="*/ 1 w 52"/>
                  <a:gd name="T7" fmla="*/ 20 h 51"/>
                  <a:gd name="T8" fmla="*/ 3 w 52"/>
                  <a:gd name="T9" fmla="*/ 24 h 51"/>
                  <a:gd name="T10" fmla="*/ 5 w 52"/>
                  <a:gd name="T11" fmla="*/ 27 h 51"/>
                  <a:gd name="T12" fmla="*/ 3 w 52"/>
                  <a:gd name="T13" fmla="*/ 29 h 51"/>
                  <a:gd name="T14" fmla="*/ 1 w 52"/>
                  <a:gd name="T15" fmla="*/ 33 h 51"/>
                  <a:gd name="T16" fmla="*/ 5 w 52"/>
                  <a:gd name="T17" fmla="*/ 36 h 51"/>
                  <a:gd name="T18" fmla="*/ 8 w 52"/>
                  <a:gd name="T19" fmla="*/ 36 h 51"/>
                  <a:gd name="T20" fmla="*/ 8 w 52"/>
                  <a:gd name="T21" fmla="*/ 41 h 51"/>
                  <a:gd name="T22" fmla="*/ 9 w 52"/>
                  <a:gd name="T23" fmla="*/ 45 h 51"/>
                  <a:gd name="T24" fmla="*/ 13 w 52"/>
                  <a:gd name="T25" fmla="*/ 45 h 51"/>
                  <a:gd name="T26" fmla="*/ 17 w 52"/>
                  <a:gd name="T27" fmla="*/ 45 h 51"/>
                  <a:gd name="T28" fmla="*/ 18 w 52"/>
                  <a:gd name="T29" fmla="*/ 48 h 51"/>
                  <a:gd name="T30" fmla="*/ 21 w 52"/>
                  <a:gd name="T31" fmla="*/ 51 h 51"/>
                  <a:gd name="T32" fmla="*/ 25 w 52"/>
                  <a:gd name="T33" fmla="*/ 49 h 51"/>
                  <a:gd name="T34" fmla="*/ 28 w 52"/>
                  <a:gd name="T35" fmla="*/ 47 h 51"/>
                  <a:gd name="T36" fmla="*/ 30 w 52"/>
                  <a:gd name="T37" fmla="*/ 49 h 51"/>
                  <a:gd name="T38" fmla="*/ 34 w 52"/>
                  <a:gd name="T39" fmla="*/ 50 h 51"/>
                  <a:gd name="T40" fmla="*/ 37 w 52"/>
                  <a:gd name="T41" fmla="*/ 47 h 51"/>
                  <a:gd name="T42" fmla="*/ 38 w 52"/>
                  <a:gd name="T43" fmla="*/ 43 h 51"/>
                  <a:gd name="T44" fmla="*/ 41 w 52"/>
                  <a:gd name="T45" fmla="*/ 44 h 51"/>
                  <a:gd name="T46" fmla="*/ 45 w 52"/>
                  <a:gd name="T47" fmla="*/ 43 h 51"/>
                  <a:gd name="T48" fmla="*/ 46 w 52"/>
                  <a:gd name="T49" fmla="*/ 39 h 51"/>
                  <a:gd name="T50" fmla="*/ 45 w 52"/>
                  <a:gd name="T51" fmla="*/ 35 h 51"/>
                  <a:gd name="T52" fmla="*/ 48 w 52"/>
                  <a:gd name="T53" fmla="*/ 34 h 51"/>
                  <a:gd name="T54" fmla="*/ 51 w 52"/>
                  <a:gd name="T55" fmla="*/ 31 h 51"/>
                  <a:gd name="T56" fmla="*/ 50 w 52"/>
                  <a:gd name="T57" fmla="*/ 27 h 51"/>
                  <a:gd name="T58" fmla="*/ 47 w 52"/>
                  <a:gd name="T59" fmla="*/ 24 h 51"/>
                  <a:gd name="T60" fmla="*/ 49 w 52"/>
                  <a:gd name="T61" fmla="*/ 22 h 51"/>
                  <a:gd name="T62" fmla="*/ 51 w 52"/>
                  <a:gd name="T63" fmla="*/ 18 h 51"/>
                  <a:gd name="T64" fmla="*/ 47 w 52"/>
                  <a:gd name="T65" fmla="*/ 15 h 51"/>
                  <a:gd name="T66" fmla="*/ 44 w 52"/>
                  <a:gd name="T67" fmla="*/ 13 h 51"/>
                  <a:gd name="T68" fmla="*/ 44 w 52"/>
                  <a:gd name="T69" fmla="*/ 10 h 51"/>
                  <a:gd name="T70" fmla="*/ 43 w 52"/>
                  <a:gd name="T71" fmla="*/ 6 h 51"/>
                  <a:gd name="T72" fmla="*/ 39 w 52"/>
                  <a:gd name="T73" fmla="*/ 6 h 51"/>
                  <a:gd name="T74" fmla="*/ 35 w 52"/>
                  <a:gd name="T75" fmla="*/ 6 h 51"/>
                  <a:gd name="T76" fmla="*/ 34 w 52"/>
                  <a:gd name="T77" fmla="*/ 3 h 51"/>
                  <a:gd name="T78" fmla="*/ 32 w 52"/>
                  <a:gd name="T79" fmla="*/ 0 h 51"/>
                  <a:gd name="T80" fmla="*/ 28 w 52"/>
                  <a:gd name="T81" fmla="*/ 2 h 51"/>
                  <a:gd name="T82" fmla="*/ 24 w 52"/>
                  <a:gd name="T83" fmla="*/ 4 h 51"/>
                  <a:gd name="T84" fmla="*/ 22 w 52"/>
                  <a:gd name="T85" fmla="*/ 2 h 51"/>
                  <a:gd name="T86" fmla="*/ 18 w 52"/>
                  <a:gd name="T87" fmla="*/ 1 h 51"/>
                  <a:gd name="T88" fmla="*/ 16 w 52"/>
                  <a:gd name="T89" fmla="*/ 4 h 51"/>
                  <a:gd name="T90" fmla="*/ 14 w 52"/>
                  <a:gd name="T91" fmla="*/ 8 h 51"/>
                  <a:gd name="T92" fmla="*/ 11 w 52"/>
                  <a:gd name="T93" fmla="*/ 7 h 51"/>
                  <a:gd name="T94" fmla="*/ 7 w 52"/>
                  <a:gd name="T95" fmla="*/ 8 h 51"/>
                  <a:gd name="T96" fmla="*/ 6 w 52"/>
                  <a:gd name="T97" fmla="*/ 12 h 51"/>
                  <a:gd name="T98" fmla="*/ 22 w 52"/>
                  <a:gd name="T99" fmla="*/ 11 h 51"/>
                  <a:gd name="T100" fmla="*/ 40 w 52"/>
                  <a:gd name="T101" fmla="*/ 21 h 51"/>
                  <a:gd name="T102" fmla="*/ 31 w 52"/>
                  <a:gd name="T103" fmla="*/ 40 h 51"/>
                  <a:gd name="T104" fmla="*/ 12 w 52"/>
                  <a:gd name="T105" fmla="*/ 30 h 51"/>
                  <a:gd name="T106" fmla="*/ 22 w 52"/>
                  <a:gd name="T107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2" h="51">
                    <a:moveTo>
                      <a:pt x="6" y="12"/>
                    </a:moveTo>
                    <a:cubicBezTo>
                      <a:pt x="7" y="13"/>
                      <a:pt x="7" y="16"/>
                      <a:pt x="7" y="16"/>
                    </a:cubicBezTo>
                    <a:cubicBezTo>
                      <a:pt x="7" y="17"/>
                      <a:pt x="5" y="18"/>
                      <a:pt x="4" y="17"/>
                    </a:cubicBezTo>
                    <a:cubicBezTo>
                      <a:pt x="3" y="17"/>
                      <a:pt x="1" y="18"/>
                      <a:pt x="1" y="20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4" y="24"/>
                      <a:pt x="5" y="26"/>
                      <a:pt x="5" y="27"/>
                    </a:cubicBezTo>
                    <a:cubicBezTo>
                      <a:pt x="5" y="28"/>
                      <a:pt x="4" y="29"/>
                      <a:pt x="3" y="29"/>
                    </a:cubicBezTo>
                    <a:cubicBezTo>
                      <a:pt x="1" y="30"/>
                      <a:pt x="1" y="32"/>
                      <a:pt x="1" y="33"/>
                    </a:cubicBezTo>
                    <a:cubicBezTo>
                      <a:pt x="2" y="35"/>
                      <a:pt x="4" y="36"/>
                      <a:pt x="5" y="36"/>
                    </a:cubicBezTo>
                    <a:cubicBezTo>
                      <a:pt x="6" y="36"/>
                      <a:pt x="8" y="36"/>
                      <a:pt x="8" y="36"/>
                    </a:cubicBezTo>
                    <a:cubicBezTo>
                      <a:pt x="8" y="37"/>
                      <a:pt x="9" y="40"/>
                      <a:pt x="8" y="41"/>
                    </a:cubicBezTo>
                    <a:cubicBezTo>
                      <a:pt x="7" y="42"/>
                      <a:pt x="7" y="43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4" y="44"/>
                      <a:pt x="16" y="44"/>
                      <a:pt x="17" y="45"/>
                    </a:cubicBezTo>
                    <a:cubicBezTo>
                      <a:pt x="18" y="45"/>
                      <a:pt x="18" y="46"/>
                      <a:pt x="18" y="48"/>
                    </a:cubicBezTo>
                    <a:cubicBezTo>
                      <a:pt x="18" y="49"/>
                      <a:pt x="19" y="50"/>
                      <a:pt x="21" y="51"/>
                    </a:cubicBezTo>
                    <a:cubicBezTo>
                      <a:pt x="22" y="51"/>
                      <a:pt x="24" y="50"/>
                      <a:pt x="25" y="49"/>
                    </a:cubicBezTo>
                    <a:cubicBezTo>
                      <a:pt x="25" y="48"/>
                      <a:pt x="27" y="47"/>
                      <a:pt x="28" y="47"/>
                    </a:cubicBezTo>
                    <a:cubicBezTo>
                      <a:pt x="29" y="47"/>
                      <a:pt x="30" y="48"/>
                      <a:pt x="30" y="49"/>
                    </a:cubicBezTo>
                    <a:cubicBezTo>
                      <a:pt x="30" y="50"/>
                      <a:pt x="32" y="51"/>
                      <a:pt x="34" y="50"/>
                    </a:cubicBezTo>
                    <a:cubicBezTo>
                      <a:pt x="36" y="50"/>
                      <a:pt x="37" y="48"/>
                      <a:pt x="37" y="47"/>
                    </a:cubicBezTo>
                    <a:cubicBezTo>
                      <a:pt x="36" y="45"/>
                      <a:pt x="38" y="43"/>
                      <a:pt x="38" y="43"/>
                    </a:cubicBezTo>
                    <a:cubicBezTo>
                      <a:pt x="39" y="42"/>
                      <a:pt x="40" y="43"/>
                      <a:pt x="41" y="44"/>
                    </a:cubicBezTo>
                    <a:cubicBezTo>
                      <a:pt x="42" y="45"/>
                      <a:pt x="44" y="44"/>
                      <a:pt x="45" y="43"/>
                    </a:cubicBezTo>
                    <a:cubicBezTo>
                      <a:pt x="47" y="42"/>
                      <a:pt x="47" y="40"/>
                      <a:pt x="46" y="39"/>
                    </a:cubicBezTo>
                    <a:cubicBezTo>
                      <a:pt x="45" y="38"/>
                      <a:pt x="45" y="35"/>
                      <a:pt x="45" y="35"/>
                    </a:cubicBezTo>
                    <a:cubicBezTo>
                      <a:pt x="46" y="34"/>
                      <a:pt x="47" y="34"/>
                      <a:pt x="48" y="34"/>
                    </a:cubicBezTo>
                    <a:cubicBezTo>
                      <a:pt x="50" y="34"/>
                      <a:pt x="51" y="33"/>
                      <a:pt x="51" y="31"/>
                    </a:cubicBezTo>
                    <a:cubicBezTo>
                      <a:pt x="52" y="29"/>
                      <a:pt x="51" y="27"/>
                      <a:pt x="50" y="27"/>
                    </a:cubicBezTo>
                    <a:cubicBezTo>
                      <a:pt x="48" y="27"/>
                      <a:pt x="47" y="25"/>
                      <a:pt x="47" y="24"/>
                    </a:cubicBezTo>
                    <a:cubicBezTo>
                      <a:pt x="47" y="23"/>
                      <a:pt x="48" y="22"/>
                      <a:pt x="49" y="22"/>
                    </a:cubicBezTo>
                    <a:cubicBezTo>
                      <a:pt x="51" y="21"/>
                      <a:pt x="51" y="19"/>
                      <a:pt x="51" y="18"/>
                    </a:cubicBezTo>
                    <a:cubicBezTo>
                      <a:pt x="50" y="16"/>
                      <a:pt x="49" y="15"/>
                      <a:pt x="47" y="15"/>
                    </a:cubicBezTo>
                    <a:cubicBezTo>
                      <a:pt x="46" y="16"/>
                      <a:pt x="44" y="14"/>
                      <a:pt x="44" y="13"/>
                    </a:cubicBezTo>
                    <a:cubicBezTo>
                      <a:pt x="43" y="13"/>
                      <a:pt x="43" y="11"/>
                      <a:pt x="44" y="10"/>
                    </a:cubicBezTo>
                    <a:cubicBezTo>
                      <a:pt x="45" y="9"/>
                      <a:pt x="45" y="8"/>
                      <a:pt x="43" y="6"/>
                    </a:cubicBezTo>
                    <a:cubicBezTo>
                      <a:pt x="42" y="5"/>
                      <a:pt x="40" y="5"/>
                      <a:pt x="39" y="6"/>
                    </a:cubicBezTo>
                    <a:cubicBezTo>
                      <a:pt x="38" y="7"/>
                      <a:pt x="36" y="7"/>
                      <a:pt x="35" y="6"/>
                    </a:cubicBezTo>
                    <a:cubicBezTo>
                      <a:pt x="34" y="6"/>
                      <a:pt x="34" y="5"/>
                      <a:pt x="34" y="3"/>
                    </a:cubicBezTo>
                    <a:cubicBezTo>
                      <a:pt x="35" y="2"/>
                      <a:pt x="33" y="1"/>
                      <a:pt x="32" y="0"/>
                    </a:cubicBezTo>
                    <a:cubicBezTo>
                      <a:pt x="30" y="0"/>
                      <a:pt x="28" y="1"/>
                      <a:pt x="28" y="2"/>
                    </a:cubicBezTo>
                    <a:cubicBezTo>
                      <a:pt x="27" y="3"/>
                      <a:pt x="25" y="4"/>
                      <a:pt x="24" y="4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2" y="1"/>
                      <a:pt x="20" y="0"/>
                      <a:pt x="18" y="1"/>
                    </a:cubicBezTo>
                    <a:cubicBezTo>
                      <a:pt x="16" y="1"/>
                      <a:pt x="15" y="3"/>
                      <a:pt x="16" y="4"/>
                    </a:cubicBezTo>
                    <a:cubicBezTo>
                      <a:pt x="16" y="6"/>
                      <a:pt x="15" y="8"/>
                      <a:pt x="14" y="8"/>
                    </a:cubicBezTo>
                    <a:cubicBezTo>
                      <a:pt x="13" y="9"/>
                      <a:pt x="12" y="8"/>
                      <a:pt x="11" y="7"/>
                    </a:cubicBezTo>
                    <a:cubicBezTo>
                      <a:pt x="10" y="6"/>
                      <a:pt x="8" y="7"/>
                      <a:pt x="7" y="8"/>
                    </a:cubicBezTo>
                    <a:cubicBezTo>
                      <a:pt x="6" y="10"/>
                      <a:pt x="5" y="11"/>
                      <a:pt x="6" y="12"/>
                    </a:cubicBezTo>
                    <a:close/>
                    <a:moveTo>
                      <a:pt x="22" y="11"/>
                    </a:moveTo>
                    <a:cubicBezTo>
                      <a:pt x="29" y="9"/>
                      <a:pt x="38" y="13"/>
                      <a:pt x="40" y="21"/>
                    </a:cubicBezTo>
                    <a:cubicBezTo>
                      <a:pt x="43" y="29"/>
                      <a:pt x="38" y="37"/>
                      <a:pt x="31" y="40"/>
                    </a:cubicBezTo>
                    <a:cubicBezTo>
                      <a:pt x="23" y="42"/>
                      <a:pt x="14" y="38"/>
                      <a:pt x="12" y="30"/>
                    </a:cubicBezTo>
                    <a:cubicBezTo>
                      <a:pt x="9" y="22"/>
                      <a:pt x="14" y="14"/>
                      <a:pt x="2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4"/>
              <p:cNvSpPr>
                <a:spLocks noEditPoints="1"/>
              </p:cNvSpPr>
              <p:nvPr/>
            </p:nvSpPr>
            <p:spPr bwMode="auto">
              <a:xfrm>
                <a:off x="4842" y="2116"/>
                <a:ext cx="163" cy="168"/>
              </a:xfrm>
              <a:custGeom>
                <a:avLst/>
                <a:gdLst>
                  <a:gd name="T0" fmla="*/ 4 w 39"/>
                  <a:gd name="T1" fmla="*/ 10 h 40"/>
                  <a:gd name="T2" fmla="*/ 5 w 39"/>
                  <a:gd name="T3" fmla="*/ 13 h 40"/>
                  <a:gd name="T4" fmla="*/ 2 w 39"/>
                  <a:gd name="T5" fmla="*/ 13 h 40"/>
                  <a:gd name="T6" fmla="*/ 0 w 39"/>
                  <a:gd name="T7" fmla="*/ 16 h 40"/>
                  <a:gd name="T8" fmla="*/ 1 w 39"/>
                  <a:gd name="T9" fmla="*/ 19 h 40"/>
                  <a:gd name="T10" fmla="*/ 3 w 39"/>
                  <a:gd name="T11" fmla="*/ 21 h 40"/>
                  <a:gd name="T12" fmla="*/ 2 w 39"/>
                  <a:gd name="T13" fmla="*/ 23 h 40"/>
                  <a:gd name="T14" fmla="*/ 1 w 39"/>
                  <a:gd name="T15" fmla="*/ 26 h 40"/>
                  <a:gd name="T16" fmla="*/ 3 w 39"/>
                  <a:gd name="T17" fmla="*/ 28 h 40"/>
                  <a:gd name="T18" fmla="*/ 5 w 39"/>
                  <a:gd name="T19" fmla="*/ 28 h 40"/>
                  <a:gd name="T20" fmla="*/ 5 w 39"/>
                  <a:gd name="T21" fmla="*/ 31 h 40"/>
                  <a:gd name="T22" fmla="*/ 6 w 39"/>
                  <a:gd name="T23" fmla="*/ 35 h 40"/>
                  <a:gd name="T24" fmla="*/ 9 w 39"/>
                  <a:gd name="T25" fmla="*/ 35 h 40"/>
                  <a:gd name="T26" fmla="*/ 13 w 39"/>
                  <a:gd name="T27" fmla="*/ 34 h 40"/>
                  <a:gd name="T28" fmla="*/ 13 w 39"/>
                  <a:gd name="T29" fmla="*/ 37 h 40"/>
                  <a:gd name="T30" fmla="*/ 15 w 39"/>
                  <a:gd name="T31" fmla="*/ 39 h 40"/>
                  <a:gd name="T32" fmla="*/ 18 w 39"/>
                  <a:gd name="T33" fmla="*/ 38 h 40"/>
                  <a:gd name="T34" fmla="*/ 21 w 39"/>
                  <a:gd name="T35" fmla="*/ 36 h 40"/>
                  <a:gd name="T36" fmla="*/ 22 w 39"/>
                  <a:gd name="T37" fmla="*/ 38 h 40"/>
                  <a:gd name="T38" fmla="*/ 26 w 39"/>
                  <a:gd name="T39" fmla="*/ 39 h 40"/>
                  <a:gd name="T40" fmla="*/ 27 w 39"/>
                  <a:gd name="T41" fmla="*/ 36 h 40"/>
                  <a:gd name="T42" fmla="*/ 29 w 39"/>
                  <a:gd name="T43" fmla="*/ 33 h 40"/>
                  <a:gd name="T44" fmla="*/ 31 w 39"/>
                  <a:gd name="T45" fmla="*/ 34 h 40"/>
                  <a:gd name="T46" fmla="*/ 34 w 39"/>
                  <a:gd name="T47" fmla="*/ 33 h 40"/>
                  <a:gd name="T48" fmla="*/ 35 w 39"/>
                  <a:gd name="T49" fmla="*/ 30 h 40"/>
                  <a:gd name="T50" fmla="*/ 34 w 39"/>
                  <a:gd name="T51" fmla="*/ 27 h 40"/>
                  <a:gd name="T52" fmla="*/ 36 w 39"/>
                  <a:gd name="T53" fmla="*/ 26 h 40"/>
                  <a:gd name="T54" fmla="*/ 39 w 39"/>
                  <a:gd name="T55" fmla="*/ 24 h 40"/>
                  <a:gd name="T56" fmla="*/ 38 w 39"/>
                  <a:gd name="T57" fmla="*/ 21 h 40"/>
                  <a:gd name="T58" fmla="*/ 36 w 39"/>
                  <a:gd name="T59" fmla="*/ 18 h 40"/>
                  <a:gd name="T60" fmla="*/ 37 w 39"/>
                  <a:gd name="T61" fmla="*/ 17 h 40"/>
                  <a:gd name="T62" fmla="*/ 38 w 39"/>
                  <a:gd name="T63" fmla="*/ 14 h 40"/>
                  <a:gd name="T64" fmla="*/ 36 w 39"/>
                  <a:gd name="T65" fmla="*/ 12 h 40"/>
                  <a:gd name="T66" fmla="*/ 33 w 39"/>
                  <a:gd name="T67" fmla="*/ 10 h 40"/>
                  <a:gd name="T68" fmla="*/ 33 w 39"/>
                  <a:gd name="T69" fmla="*/ 8 h 40"/>
                  <a:gd name="T70" fmla="*/ 33 w 39"/>
                  <a:gd name="T71" fmla="*/ 5 h 40"/>
                  <a:gd name="T72" fmla="*/ 30 w 39"/>
                  <a:gd name="T73" fmla="*/ 5 h 40"/>
                  <a:gd name="T74" fmla="*/ 26 w 39"/>
                  <a:gd name="T75" fmla="*/ 5 h 40"/>
                  <a:gd name="T76" fmla="*/ 26 w 39"/>
                  <a:gd name="T77" fmla="*/ 3 h 40"/>
                  <a:gd name="T78" fmla="*/ 24 w 39"/>
                  <a:gd name="T79" fmla="*/ 0 h 40"/>
                  <a:gd name="T80" fmla="*/ 21 w 39"/>
                  <a:gd name="T81" fmla="*/ 2 h 40"/>
                  <a:gd name="T82" fmla="*/ 18 w 39"/>
                  <a:gd name="T83" fmla="*/ 4 h 40"/>
                  <a:gd name="T84" fmla="*/ 16 w 39"/>
                  <a:gd name="T85" fmla="*/ 2 h 40"/>
                  <a:gd name="T86" fmla="*/ 13 w 39"/>
                  <a:gd name="T87" fmla="*/ 1 h 40"/>
                  <a:gd name="T88" fmla="*/ 11 w 39"/>
                  <a:gd name="T89" fmla="*/ 3 h 40"/>
                  <a:gd name="T90" fmla="*/ 10 w 39"/>
                  <a:gd name="T91" fmla="*/ 6 h 40"/>
                  <a:gd name="T92" fmla="*/ 8 w 39"/>
                  <a:gd name="T93" fmla="*/ 6 h 40"/>
                  <a:gd name="T94" fmla="*/ 5 w 39"/>
                  <a:gd name="T95" fmla="*/ 6 h 40"/>
                  <a:gd name="T96" fmla="*/ 4 w 39"/>
                  <a:gd name="T97" fmla="*/ 10 h 40"/>
                  <a:gd name="T98" fmla="*/ 16 w 39"/>
                  <a:gd name="T99" fmla="*/ 9 h 40"/>
                  <a:gd name="T100" fmla="*/ 30 w 39"/>
                  <a:gd name="T101" fmla="*/ 16 h 40"/>
                  <a:gd name="T102" fmla="*/ 23 w 39"/>
                  <a:gd name="T103" fmla="*/ 31 h 40"/>
                  <a:gd name="T104" fmla="*/ 9 w 39"/>
                  <a:gd name="T105" fmla="*/ 23 h 40"/>
                  <a:gd name="T106" fmla="*/ 16 w 39"/>
                  <a:gd name="T10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" h="40">
                    <a:moveTo>
                      <a:pt x="4" y="10"/>
                    </a:moveTo>
                    <a:cubicBezTo>
                      <a:pt x="5" y="10"/>
                      <a:pt x="5" y="12"/>
                      <a:pt x="5" y="13"/>
                    </a:cubicBezTo>
                    <a:cubicBezTo>
                      <a:pt x="4" y="13"/>
                      <a:pt x="3" y="14"/>
                      <a:pt x="2" y="13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7"/>
                      <a:pt x="0" y="18"/>
                      <a:pt x="1" y="19"/>
                    </a:cubicBezTo>
                    <a:cubicBezTo>
                      <a:pt x="2" y="19"/>
                      <a:pt x="3" y="20"/>
                      <a:pt x="3" y="21"/>
                    </a:cubicBezTo>
                    <a:cubicBezTo>
                      <a:pt x="3" y="22"/>
                      <a:pt x="3" y="22"/>
                      <a:pt x="2" y="23"/>
                    </a:cubicBezTo>
                    <a:cubicBezTo>
                      <a:pt x="1" y="23"/>
                      <a:pt x="0" y="24"/>
                      <a:pt x="1" y="26"/>
                    </a:cubicBezTo>
                    <a:cubicBezTo>
                      <a:pt x="1" y="27"/>
                      <a:pt x="2" y="28"/>
                      <a:pt x="3" y="28"/>
                    </a:cubicBezTo>
                    <a:cubicBezTo>
                      <a:pt x="4" y="27"/>
                      <a:pt x="5" y="28"/>
                      <a:pt x="5" y="28"/>
                    </a:cubicBezTo>
                    <a:cubicBezTo>
                      <a:pt x="6" y="29"/>
                      <a:pt x="6" y="31"/>
                      <a:pt x="5" y="31"/>
                    </a:cubicBezTo>
                    <a:cubicBezTo>
                      <a:pt x="5" y="32"/>
                      <a:pt x="5" y="34"/>
                      <a:pt x="6" y="35"/>
                    </a:cubicBezTo>
                    <a:cubicBezTo>
                      <a:pt x="7" y="35"/>
                      <a:pt x="9" y="36"/>
                      <a:pt x="9" y="35"/>
                    </a:cubicBezTo>
                    <a:cubicBezTo>
                      <a:pt x="10" y="34"/>
                      <a:pt x="12" y="34"/>
                      <a:pt x="13" y="34"/>
                    </a:cubicBezTo>
                    <a:cubicBezTo>
                      <a:pt x="13" y="35"/>
                      <a:pt x="13" y="36"/>
                      <a:pt x="13" y="37"/>
                    </a:cubicBezTo>
                    <a:cubicBezTo>
                      <a:pt x="13" y="38"/>
                      <a:pt x="14" y="39"/>
                      <a:pt x="15" y="39"/>
                    </a:cubicBezTo>
                    <a:cubicBezTo>
                      <a:pt x="17" y="40"/>
                      <a:pt x="18" y="39"/>
                      <a:pt x="18" y="38"/>
                    </a:cubicBezTo>
                    <a:cubicBezTo>
                      <a:pt x="18" y="37"/>
                      <a:pt x="20" y="36"/>
                      <a:pt x="21" y="36"/>
                    </a:cubicBezTo>
                    <a:cubicBezTo>
                      <a:pt x="21" y="36"/>
                      <a:pt x="22" y="37"/>
                      <a:pt x="22" y="38"/>
                    </a:cubicBezTo>
                    <a:cubicBezTo>
                      <a:pt x="23" y="39"/>
                      <a:pt x="24" y="39"/>
                      <a:pt x="26" y="39"/>
                    </a:cubicBezTo>
                    <a:cubicBezTo>
                      <a:pt x="27" y="38"/>
                      <a:pt x="28" y="37"/>
                      <a:pt x="27" y="36"/>
                    </a:cubicBezTo>
                    <a:cubicBezTo>
                      <a:pt x="27" y="35"/>
                      <a:pt x="28" y="33"/>
                      <a:pt x="29" y="33"/>
                    </a:cubicBezTo>
                    <a:cubicBezTo>
                      <a:pt x="29" y="33"/>
                      <a:pt x="30" y="33"/>
                      <a:pt x="31" y="34"/>
                    </a:cubicBezTo>
                    <a:cubicBezTo>
                      <a:pt x="32" y="34"/>
                      <a:pt x="33" y="34"/>
                      <a:pt x="34" y="33"/>
                    </a:cubicBezTo>
                    <a:cubicBezTo>
                      <a:pt x="35" y="32"/>
                      <a:pt x="35" y="31"/>
                      <a:pt x="35" y="30"/>
                    </a:cubicBezTo>
                    <a:cubicBezTo>
                      <a:pt x="34" y="29"/>
                      <a:pt x="34" y="27"/>
                      <a:pt x="34" y="27"/>
                    </a:cubicBezTo>
                    <a:cubicBezTo>
                      <a:pt x="34" y="26"/>
                      <a:pt x="35" y="26"/>
                      <a:pt x="36" y="26"/>
                    </a:cubicBezTo>
                    <a:cubicBezTo>
                      <a:pt x="38" y="26"/>
                      <a:pt x="39" y="25"/>
                      <a:pt x="39" y="24"/>
                    </a:cubicBezTo>
                    <a:cubicBezTo>
                      <a:pt x="39" y="23"/>
                      <a:pt x="39" y="21"/>
                      <a:pt x="38" y="21"/>
                    </a:cubicBezTo>
                    <a:cubicBezTo>
                      <a:pt x="37" y="21"/>
                      <a:pt x="36" y="19"/>
                      <a:pt x="36" y="18"/>
                    </a:cubicBezTo>
                    <a:cubicBezTo>
                      <a:pt x="36" y="18"/>
                      <a:pt x="36" y="17"/>
                      <a:pt x="37" y="17"/>
                    </a:cubicBezTo>
                    <a:cubicBezTo>
                      <a:pt x="38" y="16"/>
                      <a:pt x="39" y="15"/>
                      <a:pt x="38" y="14"/>
                    </a:cubicBezTo>
                    <a:cubicBezTo>
                      <a:pt x="38" y="12"/>
                      <a:pt x="37" y="11"/>
                      <a:pt x="36" y="12"/>
                    </a:cubicBezTo>
                    <a:cubicBezTo>
                      <a:pt x="35" y="12"/>
                      <a:pt x="33" y="11"/>
                      <a:pt x="33" y="10"/>
                    </a:cubicBezTo>
                    <a:cubicBezTo>
                      <a:pt x="32" y="10"/>
                      <a:pt x="33" y="9"/>
                      <a:pt x="33" y="8"/>
                    </a:cubicBezTo>
                    <a:cubicBezTo>
                      <a:pt x="34" y="7"/>
                      <a:pt x="34" y="6"/>
                      <a:pt x="33" y="5"/>
                    </a:cubicBezTo>
                    <a:cubicBezTo>
                      <a:pt x="32" y="4"/>
                      <a:pt x="30" y="4"/>
                      <a:pt x="30" y="5"/>
                    </a:cubicBezTo>
                    <a:cubicBezTo>
                      <a:pt x="29" y="5"/>
                      <a:pt x="27" y="5"/>
                      <a:pt x="26" y="5"/>
                    </a:cubicBezTo>
                    <a:cubicBezTo>
                      <a:pt x="26" y="5"/>
                      <a:pt x="26" y="4"/>
                      <a:pt x="26" y="3"/>
                    </a:cubicBezTo>
                    <a:cubicBezTo>
                      <a:pt x="26" y="2"/>
                      <a:pt x="25" y="1"/>
                      <a:pt x="24" y="0"/>
                    </a:cubicBezTo>
                    <a:cubicBezTo>
                      <a:pt x="22" y="0"/>
                      <a:pt x="21" y="1"/>
                      <a:pt x="21" y="2"/>
                    </a:cubicBezTo>
                    <a:cubicBezTo>
                      <a:pt x="20" y="3"/>
                      <a:pt x="19" y="3"/>
                      <a:pt x="18" y="4"/>
                    </a:cubicBezTo>
                    <a:cubicBezTo>
                      <a:pt x="18" y="4"/>
                      <a:pt x="17" y="3"/>
                      <a:pt x="16" y="2"/>
                    </a:cubicBezTo>
                    <a:cubicBezTo>
                      <a:pt x="16" y="1"/>
                      <a:pt x="15" y="0"/>
                      <a:pt x="13" y="1"/>
                    </a:cubicBezTo>
                    <a:cubicBezTo>
                      <a:pt x="12" y="1"/>
                      <a:pt x="11" y="2"/>
                      <a:pt x="11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7"/>
                      <a:pt x="9" y="6"/>
                      <a:pt x="8" y="6"/>
                    </a:cubicBezTo>
                    <a:cubicBezTo>
                      <a:pt x="7" y="5"/>
                      <a:pt x="6" y="5"/>
                      <a:pt x="5" y="6"/>
                    </a:cubicBezTo>
                    <a:cubicBezTo>
                      <a:pt x="4" y="7"/>
                      <a:pt x="4" y="9"/>
                      <a:pt x="4" y="10"/>
                    </a:cubicBezTo>
                    <a:close/>
                    <a:moveTo>
                      <a:pt x="16" y="9"/>
                    </a:moveTo>
                    <a:cubicBezTo>
                      <a:pt x="22" y="7"/>
                      <a:pt x="28" y="10"/>
                      <a:pt x="30" y="16"/>
                    </a:cubicBezTo>
                    <a:cubicBezTo>
                      <a:pt x="32" y="22"/>
                      <a:pt x="29" y="29"/>
                      <a:pt x="23" y="31"/>
                    </a:cubicBezTo>
                    <a:cubicBezTo>
                      <a:pt x="17" y="33"/>
                      <a:pt x="11" y="29"/>
                      <a:pt x="9" y="23"/>
                    </a:cubicBezTo>
                    <a:cubicBezTo>
                      <a:pt x="7" y="17"/>
                      <a:pt x="10" y="11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8994808" y="5178290"/>
            <a:ext cx="603329" cy="699608"/>
            <a:chOff x="8993637" y="5179489"/>
            <a:chExt cx="603250" cy="699770"/>
          </a:xfrm>
        </p:grpSpPr>
        <p:sp>
          <p:nvSpPr>
            <p:cNvPr id="9" name="六边形 8"/>
            <p:cNvSpPr/>
            <p:nvPr/>
          </p:nvSpPr>
          <p:spPr>
            <a:xfrm rot="16200000">
              <a:off x="8945377" y="5227749"/>
              <a:ext cx="699770" cy="603250"/>
            </a:xfrm>
            <a:prstGeom prst="hexagon">
              <a:avLst/>
            </a:prstGeom>
            <a:solidFill>
              <a:srgbClr val="663A77"/>
            </a:solidFill>
            <a:ln>
              <a:noFill/>
            </a:ln>
            <a:effectLst>
              <a:innerShdw blurRad="101600" dist="50800" dir="189000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Freeform 18"/>
            <p:cNvSpPr>
              <a:spLocks noEditPoints="1"/>
            </p:cNvSpPr>
            <p:nvPr/>
          </p:nvSpPr>
          <p:spPr bwMode="auto">
            <a:xfrm>
              <a:off x="9093000" y="5376773"/>
              <a:ext cx="404523" cy="301905"/>
            </a:xfrm>
            <a:custGeom>
              <a:avLst/>
              <a:gdLst>
                <a:gd name="T0" fmla="*/ 82 w 112"/>
                <a:gd name="T1" fmla="*/ 53 h 83"/>
                <a:gd name="T2" fmla="*/ 99 w 112"/>
                <a:gd name="T3" fmla="*/ 36 h 83"/>
                <a:gd name="T4" fmla="*/ 104 w 112"/>
                <a:gd name="T5" fmla="*/ 37 h 83"/>
                <a:gd name="T6" fmla="*/ 104 w 112"/>
                <a:gd name="T7" fmla="*/ 24 h 83"/>
                <a:gd name="T8" fmla="*/ 92 w 112"/>
                <a:gd name="T9" fmla="*/ 12 h 83"/>
                <a:gd name="T10" fmla="*/ 49 w 112"/>
                <a:gd name="T11" fmla="*/ 12 h 83"/>
                <a:gd name="T12" fmla="*/ 39 w 112"/>
                <a:gd name="T13" fmla="*/ 0 h 83"/>
                <a:gd name="T14" fmla="*/ 14 w 112"/>
                <a:gd name="T15" fmla="*/ 0 h 83"/>
                <a:gd name="T16" fmla="*/ 2 w 112"/>
                <a:gd name="T17" fmla="*/ 6 h 83"/>
                <a:gd name="T18" fmla="*/ 0 w 112"/>
                <a:gd name="T19" fmla="*/ 13 h 83"/>
                <a:gd name="T20" fmla="*/ 0 w 112"/>
                <a:gd name="T21" fmla="*/ 13 h 83"/>
                <a:gd name="T22" fmla="*/ 0 w 112"/>
                <a:gd name="T23" fmla="*/ 14 h 83"/>
                <a:gd name="T24" fmla="*/ 0 w 112"/>
                <a:gd name="T25" fmla="*/ 16 h 83"/>
                <a:gd name="T26" fmla="*/ 0 w 112"/>
                <a:gd name="T27" fmla="*/ 34 h 83"/>
                <a:gd name="T28" fmla="*/ 0 w 112"/>
                <a:gd name="T29" fmla="*/ 71 h 83"/>
                <a:gd name="T30" fmla="*/ 12 w 112"/>
                <a:gd name="T31" fmla="*/ 83 h 83"/>
                <a:gd name="T32" fmla="*/ 92 w 112"/>
                <a:gd name="T33" fmla="*/ 83 h 83"/>
                <a:gd name="T34" fmla="*/ 104 w 112"/>
                <a:gd name="T35" fmla="*/ 71 h 83"/>
                <a:gd name="T36" fmla="*/ 104 w 112"/>
                <a:gd name="T37" fmla="*/ 69 h 83"/>
                <a:gd name="T38" fmla="*/ 99 w 112"/>
                <a:gd name="T39" fmla="*/ 69 h 83"/>
                <a:gd name="T40" fmla="*/ 82 w 112"/>
                <a:gd name="T41" fmla="*/ 53 h 83"/>
                <a:gd name="T42" fmla="*/ 104 w 112"/>
                <a:gd name="T43" fmla="*/ 40 h 83"/>
                <a:gd name="T44" fmla="*/ 99 w 112"/>
                <a:gd name="T45" fmla="*/ 39 h 83"/>
                <a:gd name="T46" fmla="*/ 85 w 112"/>
                <a:gd name="T47" fmla="*/ 53 h 83"/>
                <a:gd name="T48" fmla="*/ 99 w 112"/>
                <a:gd name="T49" fmla="*/ 66 h 83"/>
                <a:gd name="T50" fmla="*/ 104 w 112"/>
                <a:gd name="T51" fmla="*/ 65 h 83"/>
                <a:gd name="T52" fmla="*/ 112 w 112"/>
                <a:gd name="T53" fmla="*/ 53 h 83"/>
                <a:gd name="T54" fmla="*/ 104 w 112"/>
                <a:gd name="T55" fmla="*/ 40 h 83"/>
                <a:gd name="T56" fmla="*/ 104 w 112"/>
                <a:gd name="T57" fmla="*/ 56 h 83"/>
                <a:gd name="T58" fmla="*/ 99 w 112"/>
                <a:gd name="T59" fmla="*/ 63 h 83"/>
                <a:gd name="T60" fmla="*/ 98 w 112"/>
                <a:gd name="T61" fmla="*/ 64 h 83"/>
                <a:gd name="T62" fmla="*/ 98 w 112"/>
                <a:gd name="T63" fmla="*/ 64 h 83"/>
                <a:gd name="T64" fmla="*/ 97 w 112"/>
                <a:gd name="T65" fmla="*/ 63 h 83"/>
                <a:gd name="T66" fmla="*/ 89 w 112"/>
                <a:gd name="T67" fmla="*/ 53 h 83"/>
                <a:gd name="T68" fmla="*/ 89 w 112"/>
                <a:gd name="T69" fmla="*/ 53 h 83"/>
                <a:gd name="T70" fmla="*/ 93 w 112"/>
                <a:gd name="T71" fmla="*/ 53 h 83"/>
                <a:gd name="T72" fmla="*/ 98 w 112"/>
                <a:gd name="T73" fmla="*/ 59 h 83"/>
                <a:gd name="T74" fmla="*/ 104 w 112"/>
                <a:gd name="T75" fmla="*/ 50 h 83"/>
                <a:gd name="T76" fmla="*/ 107 w 112"/>
                <a:gd name="T77" fmla="*/ 45 h 83"/>
                <a:gd name="T78" fmla="*/ 109 w 112"/>
                <a:gd name="T79" fmla="*/ 45 h 83"/>
                <a:gd name="T80" fmla="*/ 110 w 112"/>
                <a:gd name="T81" fmla="*/ 47 h 83"/>
                <a:gd name="T82" fmla="*/ 104 w 112"/>
                <a:gd name="T83" fmla="*/ 5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" h="83">
                  <a:moveTo>
                    <a:pt x="82" y="53"/>
                  </a:moveTo>
                  <a:cubicBezTo>
                    <a:pt x="82" y="44"/>
                    <a:pt x="90" y="36"/>
                    <a:pt x="99" y="36"/>
                  </a:cubicBezTo>
                  <a:cubicBezTo>
                    <a:pt x="100" y="36"/>
                    <a:pt x="102" y="37"/>
                    <a:pt x="104" y="37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7"/>
                    <a:pt x="99" y="12"/>
                    <a:pt x="92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8" y="5"/>
                    <a:pt x="43" y="0"/>
                    <a:pt x="3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0"/>
                    <a:pt x="4" y="2"/>
                    <a:pt x="2" y="6"/>
                  </a:cubicBezTo>
                  <a:cubicBezTo>
                    <a:pt x="1" y="8"/>
                    <a:pt x="0" y="1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8"/>
                    <a:pt x="5" y="83"/>
                    <a:pt x="12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9" y="83"/>
                    <a:pt x="104" y="78"/>
                    <a:pt x="104" y="71"/>
                  </a:cubicBezTo>
                  <a:cubicBezTo>
                    <a:pt x="104" y="69"/>
                    <a:pt x="104" y="69"/>
                    <a:pt x="104" y="69"/>
                  </a:cubicBezTo>
                  <a:cubicBezTo>
                    <a:pt x="102" y="69"/>
                    <a:pt x="100" y="69"/>
                    <a:pt x="99" y="69"/>
                  </a:cubicBezTo>
                  <a:cubicBezTo>
                    <a:pt x="90" y="69"/>
                    <a:pt x="82" y="62"/>
                    <a:pt x="82" y="53"/>
                  </a:cubicBezTo>
                  <a:close/>
                  <a:moveTo>
                    <a:pt x="104" y="40"/>
                  </a:moveTo>
                  <a:cubicBezTo>
                    <a:pt x="102" y="40"/>
                    <a:pt x="101" y="39"/>
                    <a:pt x="99" y="39"/>
                  </a:cubicBezTo>
                  <a:cubicBezTo>
                    <a:pt x="91" y="39"/>
                    <a:pt x="85" y="45"/>
                    <a:pt x="85" y="53"/>
                  </a:cubicBezTo>
                  <a:cubicBezTo>
                    <a:pt x="85" y="60"/>
                    <a:pt x="91" y="66"/>
                    <a:pt x="99" y="66"/>
                  </a:cubicBezTo>
                  <a:cubicBezTo>
                    <a:pt x="101" y="66"/>
                    <a:pt x="102" y="66"/>
                    <a:pt x="104" y="65"/>
                  </a:cubicBezTo>
                  <a:cubicBezTo>
                    <a:pt x="109" y="63"/>
                    <a:pt x="112" y="59"/>
                    <a:pt x="112" y="53"/>
                  </a:cubicBezTo>
                  <a:cubicBezTo>
                    <a:pt x="112" y="47"/>
                    <a:pt x="109" y="42"/>
                    <a:pt x="104" y="40"/>
                  </a:cubicBezTo>
                  <a:close/>
                  <a:moveTo>
                    <a:pt x="104" y="56"/>
                  </a:moveTo>
                  <a:cubicBezTo>
                    <a:pt x="99" y="63"/>
                    <a:pt x="99" y="63"/>
                    <a:pt x="99" y="63"/>
                  </a:cubicBezTo>
                  <a:cubicBezTo>
                    <a:pt x="99" y="63"/>
                    <a:pt x="99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7" y="64"/>
                    <a:pt x="97" y="63"/>
                    <a:pt x="97" y="6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7" y="44"/>
                    <a:pt x="108" y="44"/>
                    <a:pt x="109" y="45"/>
                  </a:cubicBezTo>
                  <a:cubicBezTo>
                    <a:pt x="110" y="45"/>
                    <a:pt x="110" y="46"/>
                    <a:pt x="110" y="47"/>
                  </a:cubicBezTo>
                  <a:lnTo>
                    <a:pt x="104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777552" y="5178290"/>
            <a:ext cx="603329" cy="699608"/>
            <a:chOff x="3777061" y="5179489"/>
            <a:chExt cx="603250" cy="699770"/>
          </a:xfrm>
        </p:grpSpPr>
        <p:sp>
          <p:nvSpPr>
            <p:cNvPr id="5" name="六边形 4"/>
            <p:cNvSpPr/>
            <p:nvPr/>
          </p:nvSpPr>
          <p:spPr>
            <a:xfrm rot="16200000">
              <a:off x="3728801" y="5227749"/>
              <a:ext cx="699770" cy="603250"/>
            </a:xfrm>
            <a:prstGeom prst="hexagon">
              <a:avLst/>
            </a:prstGeom>
            <a:solidFill>
              <a:srgbClr val="01ACBE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891272" y="5379398"/>
              <a:ext cx="374827" cy="339164"/>
              <a:chOff x="8578850" y="285750"/>
              <a:chExt cx="817563" cy="739775"/>
            </a:xfrm>
            <a:solidFill>
              <a:schemeClr val="bg1"/>
            </a:solidFill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Freeform 35"/>
              <p:cNvSpPr>
                <a:spLocks/>
              </p:cNvSpPr>
              <p:nvPr/>
            </p:nvSpPr>
            <p:spPr bwMode="auto">
              <a:xfrm>
                <a:off x="8578850" y="530225"/>
                <a:ext cx="615950" cy="495300"/>
              </a:xfrm>
              <a:custGeom>
                <a:avLst/>
                <a:gdLst>
                  <a:gd name="T0" fmla="*/ 164 w 164"/>
                  <a:gd name="T1" fmla="*/ 59 h 132"/>
                  <a:gd name="T2" fmla="*/ 131 w 164"/>
                  <a:gd name="T3" fmla="*/ 63 h 132"/>
                  <a:gd name="T4" fmla="*/ 108 w 164"/>
                  <a:gd name="T5" fmla="*/ 61 h 132"/>
                  <a:gd name="T6" fmla="*/ 76 w 164"/>
                  <a:gd name="T7" fmla="*/ 83 h 132"/>
                  <a:gd name="T8" fmla="*/ 77 w 164"/>
                  <a:gd name="T9" fmla="*/ 50 h 132"/>
                  <a:gd name="T10" fmla="*/ 41 w 164"/>
                  <a:gd name="T11" fmla="*/ 0 h 132"/>
                  <a:gd name="T12" fmla="*/ 0 w 164"/>
                  <a:gd name="T13" fmla="*/ 48 h 132"/>
                  <a:gd name="T14" fmla="*/ 83 w 164"/>
                  <a:gd name="T15" fmla="*/ 105 h 132"/>
                  <a:gd name="T16" fmla="*/ 108 w 164"/>
                  <a:gd name="T17" fmla="*/ 102 h 132"/>
                  <a:gd name="T18" fmla="*/ 138 w 164"/>
                  <a:gd name="T19" fmla="*/ 132 h 132"/>
                  <a:gd name="T20" fmla="*/ 130 w 164"/>
                  <a:gd name="T21" fmla="*/ 95 h 132"/>
                  <a:gd name="T22" fmla="*/ 164 w 164"/>
                  <a:gd name="T23" fmla="*/ 5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132">
                    <a:moveTo>
                      <a:pt x="164" y="59"/>
                    </a:moveTo>
                    <a:cubicBezTo>
                      <a:pt x="154" y="62"/>
                      <a:pt x="143" y="63"/>
                      <a:pt x="131" y="63"/>
                    </a:cubicBezTo>
                    <a:cubicBezTo>
                      <a:pt x="123" y="63"/>
                      <a:pt x="115" y="62"/>
                      <a:pt x="108" y="61"/>
                    </a:cubicBezTo>
                    <a:cubicBezTo>
                      <a:pt x="104" y="64"/>
                      <a:pt x="76" y="83"/>
                      <a:pt x="76" y="83"/>
                    </a:cubicBezTo>
                    <a:cubicBezTo>
                      <a:pt x="76" y="83"/>
                      <a:pt x="76" y="56"/>
                      <a:pt x="77" y="50"/>
                    </a:cubicBezTo>
                    <a:cubicBezTo>
                      <a:pt x="55" y="38"/>
                      <a:pt x="41" y="20"/>
                      <a:pt x="41" y="0"/>
                    </a:cubicBezTo>
                    <a:cubicBezTo>
                      <a:pt x="17" y="10"/>
                      <a:pt x="0" y="28"/>
                      <a:pt x="0" y="48"/>
                    </a:cubicBezTo>
                    <a:cubicBezTo>
                      <a:pt x="0" y="80"/>
                      <a:pt x="37" y="105"/>
                      <a:pt x="83" y="105"/>
                    </a:cubicBezTo>
                    <a:cubicBezTo>
                      <a:pt x="92" y="105"/>
                      <a:pt x="100" y="104"/>
                      <a:pt x="108" y="102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48" y="87"/>
                      <a:pt x="160" y="74"/>
                      <a:pt x="164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36"/>
              <p:cNvSpPr>
                <a:spLocks/>
              </p:cNvSpPr>
              <p:nvPr/>
            </p:nvSpPr>
            <p:spPr bwMode="auto">
              <a:xfrm>
                <a:off x="8777288" y="285750"/>
                <a:ext cx="619125" cy="469900"/>
              </a:xfrm>
              <a:custGeom>
                <a:avLst/>
                <a:gdLst>
                  <a:gd name="T0" fmla="*/ 83 w 165"/>
                  <a:gd name="T1" fmla="*/ 0 h 125"/>
                  <a:gd name="T2" fmla="*/ 0 w 165"/>
                  <a:gd name="T3" fmla="*/ 56 h 125"/>
                  <a:gd name="T4" fmla="*/ 36 w 165"/>
                  <a:gd name="T5" fmla="*/ 102 h 125"/>
                  <a:gd name="T6" fmla="*/ 35 w 165"/>
                  <a:gd name="T7" fmla="*/ 125 h 125"/>
                  <a:gd name="T8" fmla="*/ 57 w 165"/>
                  <a:gd name="T9" fmla="*/ 110 h 125"/>
                  <a:gd name="T10" fmla="*/ 83 w 165"/>
                  <a:gd name="T11" fmla="*/ 113 h 125"/>
                  <a:gd name="T12" fmla="*/ 165 w 165"/>
                  <a:gd name="T13" fmla="*/ 56 h 125"/>
                  <a:gd name="T14" fmla="*/ 83 w 165"/>
                  <a:gd name="T1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25">
                    <a:moveTo>
                      <a:pt x="83" y="0"/>
                    </a:moveTo>
                    <a:cubicBezTo>
                      <a:pt x="37" y="0"/>
                      <a:pt x="0" y="25"/>
                      <a:pt x="0" y="56"/>
                    </a:cubicBezTo>
                    <a:cubicBezTo>
                      <a:pt x="0" y="75"/>
                      <a:pt x="14" y="92"/>
                      <a:pt x="36" y="102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57" y="110"/>
                      <a:pt x="57" y="110"/>
                      <a:pt x="57" y="110"/>
                    </a:cubicBezTo>
                    <a:cubicBezTo>
                      <a:pt x="65" y="112"/>
                      <a:pt x="74" y="113"/>
                      <a:pt x="83" y="113"/>
                    </a:cubicBezTo>
                    <a:cubicBezTo>
                      <a:pt x="128" y="113"/>
                      <a:pt x="165" y="87"/>
                      <a:pt x="165" y="56"/>
                    </a:cubicBezTo>
                    <a:cubicBezTo>
                      <a:pt x="165" y="25"/>
                      <a:pt x="128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1168925" y="5178290"/>
            <a:ext cx="603329" cy="699608"/>
            <a:chOff x="1168773" y="5179489"/>
            <a:chExt cx="603250" cy="699770"/>
          </a:xfrm>
        </p:grpSpPr>
        <p:sp>
          <p:nvSpPr>
            <p:cNvPr id="3" name="六边形 2"/>
            <p:cNvSpPr/>
            <p:nvPr/>
          </p:nvSpPr>
          <p:spPr>
            <a:xfrm rot="16200000">
              <a:off x="1120513" y="5227749"/>
              <a:ext cx="699770" cy="603250"/>
            </a:xfrm>
            <a:prstGeom prst="hexagon">
              <a:avLst/>
            </a:prstGeom>
            <a:solidFill>
              <a:srgbClr val="FFB850"/>
            </a:solidFill>
            <a:ln>
              <a:noFill/>
            </a:ln>
            <a:effectLst>
              <a:innerShdw blurRad="1016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Freeform 32"/>
            <p:cNvSpPr>
              <a:spLocks noEditPoints="1"/>
            </p:cNvSpPr>
            <p:nvPr/>
          </p:nvSpPr>
          <p:spPr bwMode="auto">
            <a:xfrm>
              <a:off x="1260869" y="5379398"/>
              <a:ext cx="419057" cy="299950"/>
            </a:xfrm>
            <a:custGeom>
              <a:avLst/>
              <a:gdLst>
                <a:gd name="T0" fmla="*/ 92 w 244"/>
                <a:gd name="T1" fmla="*/ 48 h 175"/>
                <a:gd name="T2" fmla="*/ 102 w 244"/>
                <a:gd name="T3" fmla="*/ 27 h 175"/>
                <a:gd name="T4" fmla="*/ 75 w 244"/>
                <a:gd name="T5" fmla="*/ 0 h 175"/>
                <a:gd name="T6" fmla="*/ 48 w 244"/>
                <a:gd name="T7" fmla="*/ 27 h 175"/>
                <a:gd name="T8" fmla="*/ 58 w 244"/>
                <a:gd name="T9" fmla="*/ 48 h 175"/>
                <a:gd name="T10" fmla="*/ 10 w 244"/>
                <a:gd name="T11" fmla="*/ 123 h 175"/>
                <a:gd name="T12" fmla="*/ 46 w 244"/>
                <a:gd name="T13" fmla="*/ 97 h 175"/>
                <a:gd name="T14" fmla="*/ 32 w 244"/>
                <a:gd name="T15" fmla="*/ 175 h 175"/>
                <a:gd name="T16" fmla="*/ 57 w 244"/>
                <a:gd name="T17" fmla="*/ 175 h 175"/>
                <a:gd name="T18" fmla="*/ 75 w 244"/>
                <a:gd name="T19" fmla="*/ 142 h 175"/>
                <a:gd name="T20" fmla="*/ 93 w 244"/>
                <a:gd name="T21" fmla="*/ 175 h 175"/>
                <a:gd name="T22" fmla="*/ 118 w 244"/>
                <a:gd name="T23" fmla="*/ 175 h 175"/>
                <a:gd name="T24" fmla="*/ 104 w 244"/>
                <a:gd name="T25" fmla="*/ 97 h 175"/>
                <a:gd name="T26" fmla="*/ 140 w 244"/>
                <a:gd name="T27" fmla="*/ 123 h 175"/>
                <a:gd name="T28" fmla="*/ 92 w 244"/>
                <a:gd name="T29" fmla="*/ 48 h 175"/>
                <a:gd name="T30" fmla="*/ 208 w 244"/>
                <a:gd name="T31" fmla="*/ 97 h 175"/>
                <a:gd name="T32" fmla="*/ 214 w 244"/>
                <a:gd name="T33" fmla="*/ 84 h 175"/>
                <a:gd name="T34" fmla="*/ 198 w 244"/>
                <a:gd name="T35" fmla="*/ 68 h 175"/>
                <a:gd name="T36" fmla="*/ 181 w 244"/>
                <a:gd name="T37" fmla="*/ 84 h 175"/>
                <a:gd name="T38" fmla="*/ 187 w 244"/>
                <a:gd name="T39" fmla="*/ 97 h 175"/>
                <a:gd name="T40" fmla="*/ 158 w 244"/>
                <a:gd name="T41" fmla="*/ 143 h 175"/>
                <a:gd name="T42" fmla="*/ 180 w 244"/>
                <a:gd name="T43" fmla="*/ 127 h 175"/>
                <a:gd name="T44" fmla="*/ 171 w 244"/>
                <a:gd name="T45" fmla="*/ 175 h 175"/>
                <a:gd name="T46" fmla="*/ 186 w 244"/>
                <a:gd name="T47" fmla="*/ 175 h 175"/>
                <a:gd name="T48" fmla="*/ 198 w 244"/>
                <a:gd name="T49" fmla="*/ 155 h 175"/>
                <a:gd name="T50" fmla="*/ 209 w 244"/>
                <a:gd name="T51" fmla="*/ 175 h 175"/>
                <a:gd name="T52" fmla="*/ 224 w 244"/>
                <a:gd name="T53" fmla="*/ 175 h 175"/>
                <a:gd name="T54" fmla="*/ 216 w 244"/>
                <a:gd name="T55" fmla="*/ 127 h 175"/>
                <a:gd name="T56" fmla="*/ 237 w 244"/>
                <a:gd name="T57" fmla="*/ 143 h 175"/>
                <a:gd name="T58" fmla="*/ 208 w 244"/>
                <a:gd name="T59" fmla="*/ 9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" h="175">
                  <a:moveTo>
                    <a:pt x="92" y="48"/>
                  </a:moveTo>
                  <a:cubicBezTo>
                    <a:pt x="98" y="43"/>
                    <a:pt x="102" y="36"/>
                    <a:pt x="102" y="27"/>
                  </a:cubicBezTo>
                  <a:cubicBezTo>
                    <a:pt x="102" y="12"/>
                    <a:pt x="90" y="0"/>
                    <a:pt x="75" y="0"/>
                  </a:cubicBezTo>
                  <a:cubicBezTo>
                    <a:pt x="60" y="0"/>
                    <a:pt x="48" y="12"/>
                    <a:pt x="48" y="27"/>
                  </a:cubicBezTo>
                  <a:cubicBezTo>
                    <a:pt x="48" y="36"/>
                    <a:pt x="52" y="43"/>
                    <a:pt x="58" y="48"/>
                  </a:cubicBezTo>
                  <a:cubicBezTo>
                    <a:pt x="31" y="58"/>
                    <a:pt x="0" y="113"/>
                    <a:pt x="10" y="123"/>
                  </a:cubicBezTo>
                  <a:cubicBezTo>
                    <a:pt x="19" y="131"/>
                    <a:pt x="34" y="114"/>
                    <a:pt x="46" y="97"/>
                  </a:cubicBezTo>
                  <a:cubicBezTo>
                    <a:pt x="39" y="123"/>
                    <a:pt x="34" y="151"/>
                    <a:pt x="32" y="175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61"/>
                    <a:pt x="66" y="142"/>
                    <a:pt x="75" y="142"/>
                  </a:cubicBezTo>
                  <a:cubicBezTo>
                    <a:pt x="84" y="142"/>
                    <a:pt x="93" y="161"/>
                    <a:pt x="93" y="175"/>
                  </a:cubicBezTo>
                  <a:cubicBezTo>
                    <a:pt x="118" y="175"/>
                    <a:pt x="118" y="175"/>
                    <a:pt x="118" y="175"/>
                  </a:cubicBezTo>
                  <a:cubicBezTo>
                    <a:pt x="116" y="151"/>
                    <a:pt x="111" y="123"/>
                    <a:pt x="104" y="97"/>
                  </a:cubicBezTo>
                  <a:cubicBezTo>
                    <a:pt x="116" y="114"/>
                    <a:pt x="131" y="131"/>
                    <a:pt x="140" y="123"/>
                  </a:cubicBezTo>
                  <a:cubicBezTo>
                    <a:pt x="150" y="113"/>
                    <a:pt x="119" y="58"/>
                    <a:pt x="92" y="48"/>
                  </a:cubicBezTo>
                  <a:close/>
                  <a:moveTo>
                    <a:pt x="208" y="97"/>
                  </a:moveTo>
                  <a:cubicBezTo>
                    <a:pt x="212" y="94"/>
                    <a:pt x="214" y="89"/>
                    <a:pt x="214" y="84"/>
                  </a:cubicBezTo>
                  <a:cubicBezTo>
                    <a:pt x="214" y="75"/>
                    <a:pt x="207" y="68"/>
                    <a:pt x="198" y="68"/>
                  </a:cubicBezTo>
                  <a:cubicBezTo>
                    <a:pt x="188" y="68"/>
                    <a:pt x="181" y="75"/>
                    <a:pt x="181" y="84"/>
                  </a:cubicBezTo>
                  <a:cubicBezTo>
                    <a:pt x="181" y="89"/>
                    <a:pt x="183" y="94"/>
                    <a:pt x="187" y="97"/>
                  </a:cubicBezTo>
                  <a:cubicBezTo>
                    <a:pt x="170" y="103"/>
                    <a:pt x="151" y="137"/>
                    <a:pt x="158" y="143"/>
                  </a:cubicBezTo>
                  <a:cubicBezTo>
                    <a:pt x="163" y="148"/>
                    <a:pt x="172" y="137"/>
                    <a:pt x="180" y="127"/>
                  </a:cubicBezTo>
                  <a:cubicBezTo>
                    <a:pt x="176" y="143"/>
                    <a:pt x="173" y="160"/>
                    <a:pt x="171" y="175"/>
                  </a:cubicBezTo>
                  <a:cubicBezTo>
                    <a:pt x="186" y="175"/>
                    <a:pt x="186" y="175"/>
                    <a:pt x="186" y="175"/>
                  </a:cubicBezTo>
                  <a:cubicBezTo>
                    <a:pt x="186" y="167"/>
                    <a:pt x="192" y="155"/>
                    <a:pt x="198" y="155"/>
                  </a:cubicBezTo>
                  <a:cubicBezTo>
                    <a:pt x="203" y="155"/>
                    <a:pt x="209" y="167"/>
                    <a:pt x="209" y="175"/>
                  </a:cubicBezTo>
                  <a:cubicBezTo>
                    <a:pt x="224" y="175"/>
                    <a:pt x="224" y="175"/>
                    <a:pt x="224" y="175"/>
                  </a:cubicBezTo>
                  <a:cubicBezTo>
                    <a:pt x="223" y="160"/>
                    <a:pt x="219" y="143"/>
                    <a:pt x="216" y="127"/>
                  </a:cubicBezTo>
                  <a:cubicBezTo>
                    <a:pt x="223" y="137"/>
                    <a:pt x="232" y="148"/>
                    <a:pt x="237" y="143"/>
                  </a:cubicBezTo>
                  <a:cubicBezTo>
                    <a:pt x="244" y="137"/>
                    <a:pt x="225" y="103"/>
                    <a:pt x="208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10"/>
          <p:cNvSpPr>
            <a:spLocks noEditPoints="1"/>
          </p:cNvSpPr>
          <p:nvPr/>
        </p:nvSpPr>
        <p:spPr bwMode="auto">
          <a:xfrm>
            <a:off x="1641941" y="1982321"/>
            <a:ext cx="1222004" cy="696799"/>
          </a:xfrm>
          <a:custGeom>
            <a:avLst/>
            <a:gdLst>
              <a:gd name="T0" fmla="*/ 82 w 85"/>
              <a:gd name="T1" fmla="*/ 13 h 46"/>
              <a:gd name="T2" fmla="*/ 77 w 85"/>
              <a:gd name="T3" fmla="*/ 13 h 46"/>
              <a:gd name="T4" fmla="*/ 77 w 85"/>
              <a:gd name="T5" fmla="*/ 8 h 46"/>
              <a:gd name="T6" fmla="*/ 69 w 85"/>
              <a:gd name="T7" fmla="*/ 0 h 46"/>
              <a:gd name="T8" fmla="*/ 8 w 85"/>
              <a:gd name="T9" fmla="*/ 0 h 46"/>
              <a:gd name="T10" fmla="*/ 0 w 85"/>
              <a:gd name="T11" fmla="*/ 8 h 46"/>
              <a:gd name="T12" fmla="*/ 0 w 85"/>
              <a:gd name="T13" fmla="*/ 38 h 46"/>
              <a:gd name="T14" fmla="*/ 8 w 85"/>
              <a:gd name="T15" fmla="*/ 46 h 46"/>
              <a:gd name="T16" fmla="*/ 69 w 85"/>
              <a:gd name="T17" fmla="*/ 46 h 46"/>
              <a:gd name="T18" fmla="*/ 77 w 85"/>
              <a:gd name="T19" fmla="*/ 38 h 46"/>
              <a:gd name="T20" fmla="*/ 77 w 85"/>
              <a:gd name="T21" fmla="*/ 33 h 46"/>
              <a:gd name="T22" fmla="*/ 82 w 85"/>
              <a:gd name="T23" fmla="*/ 33 h 46"/>
              <a:gd name="T24" fmla="*/ 85 w 85"/>
              <a:gd name="T25" fmla="*/ 31 h 46"/>
              <a:gd name="T26" fmla="*/ 85 w 85"/>
              <a:gd name="T27" fmla="*/ 15 h 46"/>
              <a:gd name="T28" fmla="*/ 82 w 85"/>
              <a:gd name="T29" fmla="*/ 13 h 46"/>
              <a:gd name="T30" fmla="*/ 72 w 85"/>
              <a:gd name="T31" fmla="*/ 38 h 46"/>
              <a:gd name="T32" fmla="*/ 69 w 85"/>
              <a:gd name="T33" fmla="*/ 41 h 46"/>
              <a:gd name="T34" fmla="*/ 8 w 85"/>
              <a:gd name="T35" fmla="*/ 41 h 46"/>
              <a:gd name="T36" fmla="*/ 5 w 85"/>
              <a:gd name="T37" fmla="*/ 38 h 46"/>
              <a:gd name="T38" fmla="*/ 5 w 85"/>
              <a:gd name="T39" fmla="*/ 8 h 46"/>
              <a:gd name="T40" fmla="*/ 8 w 85"/>
              <a:gd name="T41" fmla="*/ 5 h 46"/>
              <a:gd name="T42" fmla="*/ 69 w 85"/>
              <a:gd name="T43" fmla="*/ 5 h 46"/>
              <a:gd name="T44" fmla="*/ 72 w 85"/>
              <a:gd name="T45" fmla="*/ 8 h 46"/>
              <a:gd name="T46" fmla="*/ 72 w 85"/>
              <a:gd name="T47" fmla="*/ 3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5" h="46">
                <a:moveTo>
                  <a:pt x="82" y="13"/>
                </a:moveTo>
                <a:cubicBezTo>
                  <a:pt x="77" y="13"/>
                  <a:pt x="77" y="13"/>
                  <a:pt x="77" y="13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3"/>
                  <a:pt x="74" y="0"/>
                  <a:pt x="69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3"/>
                  <a:pt x="4" y="46"/>
                  <a:pt x="8" y="46"/>
                </a:cubicBezTo>
                <a:cubicBezTo>
                  <a:pt x="69" y="46"/>
                  <a:pt x="69" y="46"/>
                  <a:pt x="69" y="46"/>
                </a:cubicBezTo>
                <a:cubicBezTo>
                  <a:pt x="74" y="46"/>
                  <a:pt x="77" y="43"/>
                  <a:pt x="77" y="38"/>
                </a:cubicBezTo>
                <a:cubicBezTo>
                  <a:pt x="77" y="33"/>
                  <a:pt x="77" y="33"/>
                  <a:pt x="77" y="33"/>
                </a:cubicBezTo>
                <a:cubicBezTo>
                  <a:pt x="82" y="33"/>
                  <a:pt x="82" y="33"/>
                  <a:pt x="82" y="33"/>
                </a:cubicBezTo>
                <a:cubicBezTo>
                  <a:pt x="84" y="33"/>
                  <a:pt x="85" y="32"/>
                  <a:pt x="85" y="31"/>
                </a:cubicBezTo>
                <a:cubicBezTo>
                  <a:pt x="85" y="15"/>
                  <a:pt x="85" y="15"/>
                  <a:pt x="85" y="15"/>
                </a:cubicBezTo>
                <a:cubicBezTo>
                  <a:pt x="85" y="14"/>
                  <a:pt x="84" y="13"/>
                  <a:pt x="82" y="13"/>
                </a:cubicBezTo>
                <a:close/>
                <a:moveTo>
                  <a:pt x="72" y="38"/>
                </a:moveTo>
                <a:cubicBezTo>
                  <a:pt x="72" y="40"/>
                  <a:pt x="71" y="41"/>
                  <a:pt x="69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7" y="41"/>
                  <a:pt x="5" y="40"/>
                  <a:pt x="5" y="38"/>
                </a:cubicBezTo>
                <a:cubicBezTo>
                  <a:pt x="5" y="8"/>
                  <a:pt x="5" y="8"/>
                  <a:pt x="5" y="8"/>
                </a:cubicBezTo>
                <a:cubicBezTo>
                  <a:pt x="5" y="6"/>
                  <a:pt x="7" y="5"/>
                  <a:pt x="8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1" y="5"/>
                  <a:pt x="72" y="6"/>
                  <a:pt x="72" y="8"/>
                </a:cubicBezTo>
                <a:lnTo>
                  <a:pt x="72" y="38"/>
                </a:lnTo>
                <a:close/>
              </a:path>
            </a:pathLst>
          </a:custGeom>
          <a:solidFill>
            <a:srgbClr val="E76F71"/>
          </a:solidFill>
          <a:ln>
            <a:noFill/>
          </a:ln>
          <a:effectLst>
            <a:innerShdw blurRad="63500" dist="381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801817" y="2132939"/>
            <a:ext cx="97628" cy="407307"/>
          </a:xfrm>
          <a:prstGeom prst="rect">
            <a:avLst/>
          </a:prstGeom>
          <a:solidFill>
            <a:srgbClr val="E76F7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61693" y="2132939"/>
            <a:ext cx="97628" cy="407307"/>
          </a:xfrm>
          <a:prstGeom prst="rect">
            <a:avLst/>
          </a:prstGeom>
          <a:solidFill>
            <a:srgbClr val="E76F7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Freeform 10"/>
          <p:cNvSpPr>
            <a:spLocks noEditPoints="1"/>
          </p:cNvSpPr>
          <p:nvPr/>
        </p:nvSpPr>
        <p:spPr bwMode="auto">
          <a:xfrm>
            <a:off x="4281208" y="1982321"/>
            <a:ext cx="1222004" cy="696799"/>
          </a:xfrm>
          <a:custGeom>
            <a:avLst/>
            <a:gdLst>
              <a:gd name="T0" fmla="*/ 82 w 85"/>
              <a:gd name="T1" fmla="*/ 13 h 46"/>
              <a:gd name="T2" fmla="*/ 77 w 85"/>
              <a:gd name="T3" fmla="*/ 13 h 46"/>
              <a:gd name="T4" fmla="*/ 77 w 85"/>
              <a:gd name="T5" fmla="*/ 8 h 46"/>
              <a:gd name="T6" fmla="*/ 69 w 85"/>
              <a:gd name="T7" fmla="*/ 0 h 46"/>
              <a:gd name="T8" fmla="*/ 8 w 85"/>
              <a:gd name="T9" fmla="*/ 0 h 46"/>
              <a:gd name="T10" fmla="*/ 0 w 85"/>
              <a:gd name="T11" fmla="*/ 8 h 46"/>
              <a:gd name="T12" fmla="*/ 0 w 85"/>
              <a:gd name="T13" fmla="*/ 38 h 46"/>
              <a:gd name="T14" fmla="*/ 8 w 85"/>
              <a:gd name="T15" fmla="*/ 46 h 46"/>
              <a:gd name="T16" fmla="*/ 69 w 85"/>
              <a:gd name="T17" fmla="*/ 46 h 46"/>
              <a:gd name="T18" fmla="*/ 77 w 85"/>
              <a:gd name="T19" fmla="*/ 38 h 46"/>
              <a:gd name="T20" fmla="*/ 77 w 85"/>
              <a:gd name="T21" fmla="*/ 33 h 46"/>
              <a:gd name="T22" fmla="*/ 82 w 85"/>
              <a:gd name="T23" fmla="*/ 33 h 46"/>
              <a:gd name="T24" fmla="*/ 85 w 85"/>
              <a:gd name="T25" fmla="*/ 31 h 46"/>
              <a:gd name="T26" fmla="*/ 85 w 85"/>
              <a:gd name="T27" fmla="*/ 15 h 46"/>
              <a:gd name="T28" fmla="*/ 82 w 85"/>
              <a:gd name="T29" fmla="*/ 13 h 46"/>
              <a:gd name="T30" fmla="*/ 72 w 85"/>
              <a:gd name="T31" fmla="*/ 38 h 46"/>
              <a:gd name="T32" fmla="*/ 69 w 85"/>
              <a:gd name="T33" fmla="*/ 41 h 46"/>
              <a:gd name="T34" fmla="*/ 8 w 85"/>
              <a:gd name="T35" fmla="*/ 41 h 46"/>
              <a:gd name="T36" fmla="*/ 5 w 85"/>
              <a:gd name="T37" fmla="*/ 38 h 46"/>
              <a:gd name="T38" fmla="*/ 5 w 85"/>
              <a:gd name="T39" fmla="*/ 8 h 46"/>
              <a:gd name="T40" fmla="*/ 8 w 85"/>
              <a:gd name="T41" fmla="*/ 5 h 46"/>
              <a:gd name="T42" fmla="*/ 69 w 85"/>
              <a:gd name="T43" fmla="*/ 5 h 46"/>
              <a:gd name="T44" fmla="*/ 72 w 85"/>
              <a:gd name="T45" fmla="*/ 8 h 46"/>
              <a:gd name="T46" fmla="*/ 72 w 85"/>
              <a:gd name="T47" fmla="*/ 3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5" h="46">
                <a:moveTo>
                  <a:pt x="82" y="13"/>
                </a:moveTo>
                <a:cubicBezTo>
                  <a:pt x="77" y="13"/>
                  <a:pt x="77" y="13"/>
                  <a:pt x="77" y="13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3"/>
                  <a:pt x="74" y="0"/>
                  <a:pt x="69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3"/>
                  <a:pt x="4" y="46"/>
                  <a:pt x="8" y="46"/>
                </a:cubicBezTo>
                <a:cubicBezTo>
                  <a:pt x="69" y="46"/>
                  <a:pt x="69" y="46"/>
                  <a:pt x="69" y="46"/>
                </a:cubicBezTo>
                <a:cubicBezTo>
                  <a:pt x="74" y="46"/>
                  <a:pt x="77" y="43"/>
                  <a:pt x="77" y="38"/>
                </a:cubicBezTo>
                <a:cubicBezTo>
                  <a:pt x="77" y="33"/>
                  <a:pt x="77" y="33"/>
                  <a:pt x="77" y="33"/>
                </a:cubicBezTo>
                <a:cubicBezTo>
                  <a:pt x="82" y="33"/>
                  <a:pt x="82" y="33"/>
                  <a:pt x="82" y="33"/>
                </a:cubicBezTo>
                <a:cubicBezTo>
                  <a:pt x="84" y="33"/>
                  <a:pt x="85" y="32"/>
                  <a:pt x="85" y="31"/>
                </a:cubicBezTo>
                <a:cubicBezTo>
                  <a:pt x="85" y="15"/>
                  <a:pt x="85" y="15"/>
                  <a:pt x="85" y="15"/>
                </a:cubicBezTo>
                <a:cubicBezTo>
                  <a:pt x="85" y="14"/>
                  <a:pt x="84" y="13"/>
                  <a:pt x="82" y="13"/>
                </a:cubicBezTo>
                <a:close/>
                <a:moveTo>
                  <a:pt x="72" y="38"/>
                </a:moveTo>
                <a:cubicBezTo>
                  <a:pt x="72" y="40"/>
                  <a:pt x="71" y="41"/>
                  <a:pt x="69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7" y="41"/>
                  <a:pt x="5" y="40"/>
                  <a:pt x="5" y="38"/>
                </a:cubicBezTo>
                <a:cubicBezTo>
                  <a:pt x="5" y="8"/>
                  <a:pt x="5" y="8"/>
                  <a:pt x="5" y="8"/>
                </a:cubicBezTo>
                <a:cubicBezTo>
                  <a:pt x="5" y="6"/>
                  <a:pt x="7" y="5"/>
                  <a:pt x="8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1" y="5"/>
                  <a:pt x="72" y="6"/>
                  <a:pt x="72" y="8"/>
                </a:cubicBezTo>
                <a:lnTo>
                  <a:pt x="72" y="38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41083" y="2132939"/>
            <a:ext cx="97628" cy="407307"/>
          </a:xfrm>
          <a:prstGeom prst="rect">
            <a:avLst/>
          </a:prstGeom>
          <a:solidFill>
            <a:srgbClr val="01ACB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600959" y="2132939"/>
            <a:ext cx="97628" cy="407307"/>
          </a:xfrm>
          <a:prstGeom prst="rect">
            <a:avLst/>
          </a:prstGeom>
          <a:solidFill>
            <a:srgbClr val="01ACB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72513" y="2132939"/>
            <a:ext cx="97628" cy="407307"/>
          </a:xfrm>
          <a:prstGeom prst="rect">
            <a:avLst/>
          </a:prstGeom>
          <a:solidFill>
            <a:srgbClr val="01ACB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0"/>
          <p:cNvSpPr>
            <a:spLocks noEditPoints="1"/>
          </p:cNvSpPr>
          <p:nvPr/>
        </p:nvSpPr>
        <p:spPr bwMode="auto">
          <a:xfrm>
            <a:off x="6805705" y="1982321"/>
            <a:ext cx="1222004" cy="696799"/>
          </a:xfrm>
          <a:custGeom>
            <a:avLst/>
            <a:gdLst>
              <a:gd name="T0" fmla="*/ 82 w 85"/>
              <a:gd name="T1" fmla="*/ 13 h 46"/>
              <a:gd name="T2" fmla="*/ 77 w 85"/>
              <a:gd name="T3" fmla="*/ 13 h 46"/>
              <a:gd name="T4" fmla="*/ 77 w 85"/>
              <a:gd name="T5" fmla="*/ 8 h 46"/>
              <a:gd name="T6" fmla="*/ 69 w 85"/>
              <a:gd name="T7" fmla="*/ 0 h 46"/>
              <a:gd name="T8" fmla="*/ 8 w 85"/>
              <a:gd name="T9" fmla="*/ 0 h 46"/>
              <a:gd name="T10" fmla="*/ 0 w 85"/>
              <a:gd name="T11" fmla="*/ 8 h 46"/>
              <a:gd name="T12" fmla="*/ 0 w 85"/>
              <a:gd name="T13" fmla="*/ 38 h 46"/>
              <a:gd name="T14" fmla="*/ 8 w 85"/>
              <a:gd name="T15" fmla="*/ 46 h 46"/>
              <a:gd name="T16" fmla="*/ 69 w 85"/>
              <a:gd name="T17" fmla="*/ 46 h 46"/>
              <a:gd name="T18" fmla="*/ 77 w 85"/>
              <a:gd name="T19" fmla="*/ 38 h 46"/>
              <a:gd name="T20" fmla="*/ 77 w 85"/>
              <a:gd name="T21" fmla="*/ 33 h 46"/>
              <a:gd name="T22" fmla="*/ 82 w 85"/>
              <a:gd name="T23" fmla="*/ 33 h 46"/>
              <a:gd name="T24" fmla="*/ 85 w 85"/>
              <a:gd name="T25" fmla="*/ 31 h 46"/>
              <a:gd name="T26" fmla="*/ 85 w 85"/>
              <a:gd name="T27" fmla="*/ 15 h 46"/>
              <a:gd name="T28" fmla="*/ 82 w 85"/>
              <a:gd name="T29" fmla="*/ 13 h 46"/>
              <a:gd name="T30" fmla="*/ 72 w 85"/>
              <a:gd name="T31" fmla="*/ 38 h 46"/>
              <a:gd name="T32" fmla="*/ 69 w 85"/>
              <a:gd name="T33" fmla="*/ 41 h 46"/>
              <a:gd name="T34" fmla="*/ 8 w 85"/>
              <a:gd name="T35" fmla="*/ 41 h 46"/>
              <a:gd name="T36" fmla="*/ 5 w 85"/>
              <a:gd name="T37" fmla="*/ 38 h 46"/>
              <a:gd name="T38" fmla="*/ 5 w 85"/>
              <a:gd name="T39" fmla="*/ 8 h 46"/>
              <a:gd name="T40" fmla="*/ 8 w 85"/>
              <a:gd name="T41" fmla="*/ 5 h 46"/>
              <a:gd name="T42" fmla="*/ 69 w 85"/>
              <a:gd name="T43" fmla="*/ 5 h 46"/>
              <a:gd name="T44" fmla="*/ 72 w 85"/>
              <a:gd name="T45" fmla="*/ 8 h 46"/>
              <a:gd name="T46" fmla="*/ 72 w 85"/>
              <a:gd name="T47" fmla="*/ 3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5" h="46">
                <a:moveTo>
                  <a:pt x="82" y="13"/>
                </a:moveTo>
                <a:cubicBezTo>
                  <a:pt x="77" y="13"/>
                  <a:pt x="77" y="13"/>
                  <a:pt x="77" y="13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3"/>
                  <a:pt x="74" y="0"/>
                  <a:pt x="69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3"/>
                  <a:pt x="4" y="46"/>
                  <a:pt x="8" y="46"/>
                </a:cubicBezTo>
                <a:cubicBezTo>
                  <a:pt x="69" y="46"/>
                  <a:pt x="69" y="46"/>
                  <a:pt x="69" y="46"/>
                </a:cubicBezTo>
                <a:cubicBezTo>
                  <a:pt x="74" y="46"/>
                  <a:pt x="77" y="43"/>
                  <a:pt x="77" y="38"/>
                </a:cubicBezTo>
                <a:cubicBezTo>
                  <a:pt x="77" y="33"/>
                  <a:pt x="77" y="33"/>
                  <a:pt x="77" y="33"/>
                </a:cubicBezTo>
                <a:cubicBezTo>
                  <a:pt x="82" y="33"/>
                  <a:pt x="82" y="33"/>
                  <a:pt x="82" y="33"/>
                </a:cubicBezTo>
                <a:cubicBezTo>
                  <a:pt x="84" y="33"/>
                  <a:pt x="85" y="32"/>
                  <a:pt x="85" y="31"/>
                </a:cubicBezTo>
                <a:cubicBezTo>
                  <a:pt x="85" y="15"/>
                  <a:pt x="85" y="15"/>
                  <a:pt x="85" y="15"/>
                </a:cubicBezTo>
                <a:cubicBezTo>
                  <a:pt x="85" y="14"/>
                  <a:pt x="84" y="13"/>
                  <a:pt x="82" y="13"/>
                </a:cubicBezTo>
                <a:close/>
                <a:moveTo>
                  <a:pt x="72" y="38"/>
                </a:moveTo>
                <a:cubicBezTo>
                  <a:pt x="72" y="40"/>
                  <a:pt x="71" y="41"/>
                  <a:pt x="69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7" y="41"/>
                  <a:pt x="5" y="40"/>
                  <a:pt x="5" y="38"/>
                </a:cubicBezTo>
                <a:cubicBezTo>
                  <a:pt x="5" y="8"/>
                  <a:pt x="5" y="8"/>
                  <a:pt x="5" y="8"/>
                </a:cubicBezTo>
                <a:cubicBezTo>
                  <a:pt x="5" y="6"/>
                  <a:pt x="7" y="5"/>
                  <a:pt x="8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1" y="5"/>
                  <a:pt x="72" y="6"/>
                  <a:pt x="72" y="8"/>
                </a:cubicBezTo>
                <a:lnTo>
                  <a:pt x="72" y="38"/>
                </a:ln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965581" y="2132939"/>
            <a:ext cx="97628" cy="407307"/>
          </a:xfrm>
          <a:prstGeom prst="rect">
            <a:avLst/>
          </a:prstGeom>
          <a:solidFill>
            <a:srgbClr val="FFB8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Freeform 10"/>
          <p:cNvSpPr>
            <a:spLocks noEditPoints="1"/>
          </p:cNvSpPr>
          <p:nvPr/>
        </p:nvSpPr>
        <p:spPr bwMode="auto">
          <a:xfrm>
            <a:off x="9344097" y="1982321"/>
            <a:ext cx="1222004" cy="696799"/>
          </a:xfrm>
          <a:custGeom>
            <a:avLst/>
            <a:gdLst>
              <a:gd name="T0" fmla="*/ 82 w 85"/>
              <a:gd name="T1" fmla="*/ 13 h 46"/>
              <a:gd name="T2" fmla="*/ 77 w 85"/>
              <a:gd name="T3" fmla="*/ 13 h 46"/>
              <a:gd name="T4" fmla="*/ 77 w 85"/>
              <a:gd name="T5" fmla="*/ 8 h 46"/>
              <a:gd name="T6" fmla="*/ 69 w 85"/>
              <a:gd name="T7" fmla="*/ 0 h 46"/>
              <a:gd name="T8" fmla="*/ 8 w 85"/>
              <a:gd name="T9" fmla="*/ 0 h 46"/>
              <a:gd name="T10" fmla="*/ 0 w 85"/>
              <a:gd name="T11" fmla="*/ 8 h 46"/>
              <a:gd name="T12" fmla="*/ 0 w 85"/>
              <a:gd name="T13" fmla="*/ 38 h 46"/>
              <a:gd name="T14" fmla="*/ 8 w 85"/>
              <a:gd name="T15" fmla="*/ 46 h 46"/>
              <a:gd name="T16" fmla="*/ 69 w 85"/>
              <a:gd name="T17" fmla="*/ 46 h 46"/>
              <a:gd name="T18" fmla="*/ 77 w 85"/>
              <a:gd name="T19" fmla="*/ 38 h 46"/>
              <a:gd name="T20" fmla="*/ 77 w 85"/>
              <a:gd name="T21" fmla="*/ 33 h 46"/>
              <a:gd name="T22" fmla="*/ 82 w 85"/>
              <a:gd name="T23" fmla="*/ 33 h 46"/>
              <a:gd name="T24" fmla="*/ 85 w 85"/>
              <a:gd name="T25" fmla="*/ 31 h 46"/>
              <a:gd name="T26" fmla="*/ 85 w 85"/>
              <a:gd name="T27" fmla="*/ 15 h 46"/>
              <a:gd name="T28" fmla="*/ 82 w 85"/>
              <a:gd name="T29" fmla="*/ 13 h 46"/>
              <a:gd name="T30" fmla="*/ 72 w 85"/>
              <a:gd name="T31" fmla="*/ 38 h 46"/>
              <a:gd name="T32" fmla="*/ 69 w 85"/>
              <a:gd name="T33" fmla="*/ 41 h 46"/>
              <a:gd name="T34" fmla="*/ 8 w 85"/>
              <a:gd name="T35" fmla="*/ 41 h 46"/>
              <a:gd name="T36" fmla="*/ 5 w 85"/>
              <a:gd name="T37" fmla="*/ 38 h 46"/>
              <a:gd name="T38" fmla="*/ 5 w 85"/>
              <a:gd name="T39" fmla="*/ 8 h 46"/>
              <a:gd name="T40" fmla="*/ 8 w 85"/>
              <a:gd name="T41" fmla="*/ 5 h 46"/>
              <a:gd name="T42" fmla="*/ 69 w 85"/>
              <a:gd name="T43" fmla="*/ 5 h 46"/>
              <a:gd name="T44" fmla="*/ 72 w 85"/>
              <a:gd name="T45" fmla="*/ 8 h 46"/>
              <a:gd name="T46" fmla="*/ 72 w 85"/>
              <a:gd name="T47" fmla="*/ 3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5" h="46">
                <a:moveTo>
                  <a:pt x="82" y="13"/>
                </a:moveTo>
                <a:cubicBezTo>
                  <a:pt x="77" y="13"/>
                  <a:pt x="77" y="13"/>
                  <a:pt x="77" y="13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3"/>
                  <a:pt x="74" y="0"/>
                  <a:pt x="69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3"/>
                  <a:pt x="4" y="46"/>
                  <a:pt x="8" y="46"/>
                </a:cubicBezTo>
                <a:cubicBezTo>
                  <a:pt x="69" y="46"/>
                  <a:pt x="69" y="46"/>
                  <a:pt x="69" y="46"/>
                </a:cubicBezTo>
                <a:cubicBezTo>
                  <a:pt x="74" y="46"/>
                  <a:pt x="77" y="43"/>
                  <a:pt x="77" y="38"/>
                </a:cubicBezTo>
                <a:cubicBezTo>
                  <a:pt x="77" y="33"/>
                  <a:pt x="77" y="33"/>
                  <a:pt x="77" y="33"/>
                </a:cubicBezTo>
                <a:cubicBezTo>
                  <a:pt x="82" y="33"/>
                  <a:pt x="82" y="33"/>
                  <a:pt x="82" y="33"/>
                </a:cubicBezTo>
                <a:cubicBezTo>
                  <a:pt x="84" y="33"/>
                  <a:pt x="85" y="32"/>
                  <a:pt x="85" y="31"/>
                </a:cubicBezTo>
                <a:cubicBezTo>
                  <a:pt x="85" y="15"/>
                  <a:pt x="85" y="15"/>
                  <a:pt x="85" y="15"/>
                </a:cubicBezTo>
                <a:cubicBezTo>
                  <a:pt x="85" y="14"/>
                  <a:pt x="84" y="13"/>
                  <a:pt x="82" y="13"/>
                </a:cubicBezTo>
                <a:close/>
                <a:moveTo>
                  <a:pt x="72" y="38"/>
                </a:moveTo>
                <a:cubicBezTo>
                  <a:pt x="72" y="40"/>
                  <a:pt x="71" y="41"/>
                  <a:pt x="69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7" y="41"/>
                  <a:pt x="5" y="40"/>
                  <a:pt x="5" y="38"/>
                </a:cubicBezTo>
                <a:cubicBezTo>
                  <a:pt x="5" y="8"/>
                  <a:pt x="5" y="8"/>
                  <a:pt x="5" y="8"/>
                </a:cubicBezTo>
                <a:cubicBezTo>
                  <a:pt x="5" y="6"/>
                  <a:pt x="7" y="5"/>
                  <a:pt x="8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1" y="5"/>
                  <a:pt x="72" y="6"/>
                  <a:pt x="72" y="8"/>
                </a:cubicBezTo>
                <a:lnTo>
                  <a:pt x="72" y="3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innerShdw blurRad="63500" dist="50800" dir="13500000">
              <a:prstClr val="black">
                <a:alpha val="8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503972" y="2132939"/>
            <a:ext cx="97628" cy="40730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13500000">
              <a:prstClr val="black">
                <a:alpha val="8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文本框 74"/>
          <p:cNvSpPr txBox="1"/>
          <p:nvPr/>
        </p:nvSpPr>
        <p:spPr>
          <a:xfrm>
            <a:off x="1714276" y="2846815"/>
            <a:ext cx="99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E76F71"/>
                </a:solidFill>
                <a:latin typeface="Impact" panose="020B0806030902050204" pitchFamily="34" charset="0"/>
              </a:rPr>
              <a:t>550</a:t>
            </a:r>
            <a:endParaRPr lang="zh-CN" altLang="en-US" sz="2000" dirty="0">
              <a:solidFill>
                <a:srgbClr val="E76F71"/>
              </a:solidFill>
              <a:latin typeface="Impact" panose="020B0806030902050204" pitchFamily="34" charset="0"/>
            </a:endParaRPr>
          </a:p>
        </p:txBody>
      </p:sp>
      <p:sp>
        <p:nvSpPr>
          <p:cNvPr id="42" name="文本框 75"/>
          <p:cNvSpPr txBox="1"/>
          <p:nvPr/>
        </p:nvSpPr>
        <p:spPr>
          <a:xfrm>
            <a:off x="4332416" y="2846815"/>
            <a:ext cx="99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1ACBE"/>
                </a:solidFill>
                <a:latin typeface="Impact" panose="020B0806030902050204" pitchFamily="34" charset="0"/>
              </a:rPr>
              <a:t>400</a:t>
            </a:r>
            <a:endParaRPr lang="zh-CN" altLang="en-US" sz="2000" dirty="0">
              <a:solidFill>
                <a:srgbClr val="01ACBE"/>
              </a:solidFill>
              <a:latin typeface="Impact" panose="020B0806030902050204" pitchFamily="34" charset="0"/>
            </a:endParaRPr>
          </a:p>
        </p:txBody>
      </p:sp>
      <p:sp>
        <p:nvSpPr>
          <p:cNvPr id="43" name="文本框 76"/>
          <p:cNvSpPr txBox="1"/>
          <p:nvPr/>
        </p:nvSpPr>
        <p:spPr>
          <a:xfrm>
            <a:off x="6863860" y="2846815"/>
            <a:ext cx="99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B850"/>
                </a:solidFill>
                <a:latin typeface="Impact" panose="020B0806030902050204" pitchFamily="34" charset="0"/>
              </a:rPr>
              <a:t>250</a:t>
            </a:r>
            <a:endParaRPr lang="zh-CN" altLang="en-US" sz="3200" dirty="0">
              <a:solidFill>
                <a:srgbClr val="FFB850"/>
              </a:solidFill>
              <a:latin typeface="Impact" panose="020B0806030902050204" pitchFamily="34" charset="0"/>
            </a:endParaRPr>
          </a:p>
        </p:txBody>
      </p:sp>
      <p:sp>
        <p:nvSpPr>
          <p:cNvPr id="44" name="文本框 77"/>
          <p:cNvSpPr txBox="1"/>
          <p:nvPr/>
        </p:nvSpPr>
        <p:spPr>
          <a:xfrm>
            <a:off x="9376923" y="2846815"/>
            <a:ext cx="1156349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7030A0"/>
                </a:solidFill>
                <a:latin typeface="Impact" panose="020B0806030902050204" pitchFamily="34" charset="0"/>
              </a:rPr>
              <a:t>200</a:t>
            </a:r>
            <a:endParaRPr lang="zh-CN" altLang="en-US" sz="20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45" name="文本框 78"/>
          <p:cNvSpPr txBox="1"/>
          <p:nvPr/>
        </p:nvSpPr>
        <p:spPr>
          <a:xfrm>
            <a:off x="1249611" y="3524859"/>
            <a:ext cx="1749958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人教版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</a:p>
        </p:txBody>
      </p:sp>
      <p:sp>
        <p:nvSpPr>
          <p:cNvPr id="46" name="文本框 79"/>
          <p:cNvSpPr txBox="1"/>
          <p:nvPr/>
        </p:nvSpPr>
        <p:spPr>
          <a:xfrm>
            <a:off x="3857702" y="3524859"/>
            <a:ext cx="1749958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部编版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</a:p>
        </p:txBody>
      </p:sp>
      <p:sp>
        <p:nvSpPr>
          <p:cNvPr id="47" name="文本框 80"/>
          <p:cNvSpPr txBox="1"/>
          <p:nvPr/>
        </p:nvSpPr>
        <p:spPr>
          <a:xfrm>
            <a:off x="6452816" y="3524859"/>
            <a:ext cx="1749958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人教版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</a:p>
        </p:txBody>
      </p:sp>
      <p:sp>
        <p:nvSpPr>
          <p:cNvPr id="48" name="文本框 81"/>
          <p:cNvSpPr txBox="1"/>
          <p:nvPr/>
        </p:nvSpPr>
        <p:spPr>
          <a:xfrm>
            <a:off x="9064075" y="3524859"/>
            <a:ext cx="1749958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部编版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</a:p>
        </p:txBody>
      </p:sp>
      <p:sp>
        <p:nvSpPr>
          <p:cNvPr id="56" name="文本框 113"/>
          <p:cNvSpPr txBox="1"/>
          <p:nvPr/>
        </p:nvSpPr>
        <p:spPr>
          <a:xfrm>
            <a:off x="1512726" y="4080106"/>
            <a:ext cx="1319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识字量</a:t>
            </a:r>
          </a:p>
        </p:txBody>
      </p:sp>
      <p:sp>
        <p:nvSpPr>
          <p:cNvPr id="57" name="文本框 113"/>
          <p:cNvSpPr txBox="1"/>
          <p:nvPr/>
        </p:nvSpPr>
        <p:spPr>
          <a:xfrm>
            <a:off x="4072864" y="4062201"/>
            <a:ext cx="1319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识字量</a:t>
            </a:r>
          </a:p>
        </p:txBody>
      </p:sp>
      <p:sp>
        <p:nvSpPr>
          <p:cNvPr id="58" name="文本框 113"/>
          <p:cNvSpPr txBox="1"/>
          <p:nvPr/>
        </p:nvSpPr>
        <p:spPr>
          <a:xfrm>
            <a:off x="6628257" y="4067062"/>
            <a:ext cx="1319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写字量</a:t>
            </a:r>
          </a:p>
        </p:txBody>
      </p:sp>
      <p:sp>
        <p:nvSpPr>
          <p:cNvPr id="59" name="文本框 113"/>
          <p:cNvSpPr txBox="1"/>
          <p:nvPr/>
        </p:nvSpPr>
        <p:spPr>
          <a:xfrm>
            <a:off x="9246466" y="4069493"/>
            <a:ext cx="1319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写字量</a:t>
            </a:r>
          </a:p>
        </p:txBody>
      </p:sp>
      <p:sp>
        <p:nvSpPr>
          <p:cNvPr id="53" name="矩形 52"/>
          <p:cNvSpPr/>
          <p:nvPr/>
        </p:nvSpPr>
        <p:spPr>
          <a:xfrm>
            <a:off x="2138477" y="2141833"/>
            <a:ext cx="97628" cy="407307"/>
          </a:xfrm>
          <a:prstGeom prst="rect">
            <a:avLst/>
          </a:prstGeom>
          <a:solidFill>
            <a:srgbClr val="E76F7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2290877" y="2132939"/>
            <a:ext cx="97628" cy="407307"/>
          </a:xfrm>
          <a:prstGeom prst="rect">
            <a:avLst/>
          </a:prstGeom>
          <a:solidFill>
            <a:srgbClr val="E76F7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443277" y="2135439"/>
            <a:ext cx="97628" cy="407307"/>
          </a:xfrm>
          <a:prstGeom prst="rect">
            <a:avLst/>
          </a:prstGeom>
          <a:solidFill>
            <a:srgbClr val="E76F7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924913" y="2135439"/>
            <a:ext cx="97628" cy="407307"/>
          </a:xfrm>
          <a:prstGeom prst="rect">
            <a:avLst/>
          </a:prstGeom>
          <a:solidFill>
            <a:srgbClr val="01ACB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117981" y="2120449"/>
            <a:ext cx="97628" cy="407307"/>
          </a:xfrm>
          <a:prstGeom prst="rect">
            <a:avLst/>
          </a:prstGeom>
          <a:solidFill>
            <a:srgbClr val="FFB8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9656372" y="2135439"/>
            <a:ext cx="97628" cy="40730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13500000">
              <a:prstClr val="black">
                <a:alpha val="8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7270381" y="2122949"/>
            <a:ext cx="97628" cy="407307"/>
          </a:xfrm>
          <a:prstGeom prst="rect">
            <a:avLst/>
          </a:prstGeom>
          <a:solidFill>
            <a:srgbClr val="FFB8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4" name="文本框 250"/>
          <p:cNvSpPr txBox="1"/>
          <p:nvPr/>
        </p:nvSpPr>
        <p:spPr>
          <a:xfrm>
            <a:off x="138649" y="722486"/>
            <a:ext cx="352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1</a:t>
            </a:r>
            <a:r>
              <a:rPr lang="zh-CN" altLang="en-US" sz="2800" b="1" dirty="0" smtClean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、识字写字总量</a:t>
            </a:r>
            <a:endParaRPr lang="zh-CN" altLang="en-US" sz="2800" b="1" dirty="0">
              <a:solidFill>
                <a:srgbClr val="E8707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8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5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25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7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5" grpId="0" animBg="1"/>
      <p:bldP spid="36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6" grpId="0"/>
      <p:bldP spid="57" grpId="0"/>
      <p:bldP spid="58" grpId="0"/>
      <p:bldP spid="59" grpId="0"/>
      <p:bldP spid="53" grpId="0" animBg="1"/>
      <p:bldP spid="54" grpId="0" animBg="1"/>
      <p:bldP spid="55" grpId="0" animBg="1"/>
      <p:bldP spid="60" grpId="0" animBg="1"/>
      <p:bldP spid="61" grpId="0" animBg="1"/>
      <p:bldP spid="62" grpId="0" animBg="1"/>
      <p:bldP spid="63" grpId="0" animBg="1"/>
      <p:bldP spid="6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组合 121"/>
          <p:cNvGrpSpPr/>
          <p:nvPr/>
        </p:nvGrpSpPr>
        <p:grpSpPr>
          <a:xfrm>
            <a:off x="682892" y="1185126"/>
            <a:ext cx="2616541" cy="5310800"/>
            <a:chOff x="1222375" y="969500"/>
            <a:chExt cx="2616200" cy="5312030"/>
          </a:xfrm>
        </p:grpSpPr>
        <p:sp>
          <p:nvSpPr>
            <p:cNvPr id="123" name="矩形 122"/>
            <p:cNvSpPr/>
            <p:nvPr/>
          </p:nvSpPr>
          <p:spPr>
            <a:xfrm flipH="1">
              <a:off x="2909246" y="1825515"/>
              <a:ext cx="161310" cy="3606910"/>
            </a:xfrm>
            <a:prstGeom prst="rect">
              <a:avLst/>
            </a:prstGeom>
            <a:gradFill>
              <a:gsLst>
                <a:gs pos="45000">
                  <a:schemeClr val="tx1">
                    <a:alpha val="10000"/>
                  </a:schemeClr>
                </a:gs>
                <a:gs pos="100000">
                  <a:schemeClr val="tx1">
                    <a:alpha val="34000"/>
                  </a:schemeClr>
                </a:gs>
                <a:gs pos="0">
                  <a:srgbClr val="E2E2E2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4" name="组合 123"/>
            <p:cNvGrpSpPr/>
            <p:nvPr/>
          </p:nvGrpSpPr>
          <p:grpSpPr>
            <a:xfrm>
              <a:off x="1222375" y="969500"/>
              <a:ext cx="2616200" cy="5312030"/>
              <a:chOff x="1222375" y="969500"/>
              <a:chExt cx="2616200" cy="5312030"/>
            </a:xfrm>
          </p:grpSpPr>
          <p:sp>
            <p:nvSpPr>
              <p:cNvPr id="125" name="Freeform 5"/>
              <p:cNvSpPr>
                <a:spLocks/>
              </p:cNvSpPr>
              <p:nvPr/>
            </p:nvSpPr>
            <p:spPr bwMode="auto">
              <a:xfrm>
                <a:off x="1222375" y="1825625"/>
                <a:ext cx="2616200" cy="3606800"/>
              </a:xfrm>
              <a:custGeom>
                <a:avLst/>
                <a:gdLst>
                  <a:gd name="T0" fmla="*/ 791 w 791"/>
                  <a:gd name="T1" fmla="*/ 546 h 1092"/>
                  <a:gd name="T2" fmla="*/ 512 w 791"/>
                  <a:gd name="T3" fmla="*/ 186 h 1092"/>
                  <a:gd name="T4" fmla="*/ 512 w 791"/>
                  <a:gd name="T5" fmla="*/ 0 h 1092"/>
                  <a:gd name="T6" fmla="*/ 0 w 791"/>
                  <a:gd name="T7" fmla="*/ 0 h 1092"/>
                  <a:gd name="T8" fmla="*/ 0 w 791"/>
                  <a:gd name="T9" fmla="*/ 1092 h 1092"/>
                  <a:gd name="T10" fmla="*/ 512 w 791"/>
                  <a:gd name="T11" fmla="*/ 1092 h 1092"/>
                  <a:gd name="T12" fmla="*/ 512 w 791"/>
                  <a:gd name="T13" fmla="*/ 907 h 1092"/>
                  <a:gd name="T14" fmla="*/ 791 w 791"/>
                  <a:gd name="T15" fmla="*/ 546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1" h="1092">
                    <a:moveTo>
                      <a:pt x="791" y="546"/>
                    </a:moveTo>
                    <a:cubicBezTo>
                      <a:pt x="791" y="373"/>
                      <a:pt x="672" y="227"/>
                      <a:pt x="512" y="186"/>
                    </a:cubicBezTo>
                    <a:cubicBezTo>
                      <a:pt x="512" y="0"/>
                      <a:pt x="512" y="0"/>
                      <a:pt x="5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92"/>
                      <a:pt x="0" y="1092"/>
                      <a:pt x="0" y="1092"/>
                    </a:cubicBezTo>
                    <a:cubicBezTo>
                      <a:pt x="512" y="1092"/>
                      <a:pt x="512" y="1092"/>
                      <a:pt x="512" y="1092"/>
                    </a:cubicBezTo>
                    <a:cubicBezTo>
                      <a:pt x="512" y="907"/>
                      <a:pt x="512" y="907"/>
                      <a:pt x="512" y="907"/>
                    </a:cubicBezTo>
                    <a:cubicBezTo>
                      <a:pt x="672" y="865"/>
                      <a:pt x="791" y="720"/>
                      <a:pt x="791" y="546"/>
                    </a:cubicBezTo>
                    <a:close/>
                  </a:path>
                </a:pathLst>
              </a:custGeom>
              <a:gradFill>
                <a:gsLst>
                  <a:gs pos="0">
                    <a:srgbClr val="019EAF"/>
                  </a:gs>
                  <a:gs pos="100000">
                    <a:srgbClr val="01CCE1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126" name="图片 125"/>
              <p:cNvPicPr>
                <a:picLocks noChangeAspect="1"/>
              </p:cNvPicPr>
              <p:nvPr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rot="5400000">
                <a:off x="-1290345" y="3482347"/>
                <a:ext cx="5312030" cy="286336"/>
              </a:xfrm>
              <a:prstGeom prst="rect">
                <a:avLst/>
              </a:prstGeom>
            </p:spPr>
          </p:pic>
        </p:grpSp>
      </p:grpSp>
      <p:grpSp>
        <p:nvGrpSpPr>
          <p:cNvPr id="127" name="组合 126"/>
          <p:cNvGrpSpPr/>
          <p:nvPr/>
        </p:nvGrpSpPr>
        <p:grpSpPr>
          <a:xfrm>
            <a:off x="2029485" y="3408491"/>
            <a:ext cx="1041763" cy="864070"/>
            <a:chOff x="2568792" y="3193380"/>
            <a:chExt cx="1041627" cy="86427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2657471" y="3193380"/>
              <a:ext cx="867068" cy="864270"/>
              <a:chOff x="6462235" y="1620217"/>
              <a:chExt cx="1872944" cy="1866900"/>
            </a:xfrm>
          </p:grpSpPr>
          <p:sp>
            <p:nvSpPr>
              <p:cNvPr id="130" name="任意多边形 129"/>
              <p:cNvSpPr/>
              <p:nvPr/>
            </p:nvSpPr>
            <p:spPr>
              <a:xfrm>
                <a:off x="6462235" y="1620217"/>
                <a:ext cx="1866900" cy="1866900"/>
              </a:xfrm>
              <a:custGeom>
                <a:avLst/>
                <a:gdLst>
                  <a:gd name="connsiteX0" fmla="*/ 933450 w 1866900"/>
                  <a:gd name="connsiteY0" fmla="*/ 160062 h 1866900"/>
                  <a:gd name="connsiteX1" fmla="*/ 160062 w 1866900"/>
                  <a:gd name="connsiteY1" fmla="*/ 933450 h 1866900"/>
                  <a:gd name="connsiteX2" fmla="*/ 933450 w 1866900"/>
                  <a:gd name="connsiteY2" fmla="*/ 1706838 h 1866900"/>
                  <a:gd name="connsiteX3" fmla="*/ 1706838 w 1866900"/>
                  <a:gd name="connsiteY3" fmla="*/ 933450 h 1866900"/>
                  <a:gd name="connsiteX4" fmla="*/ 933450 w 1866900"/>
                  <a:gd name="connsiteY4" fmla="*/ 160062 h 1866900"/>
                  <a:gd name="connsiteX5" fmla="*/ 933450 w 1866900"/>
                  <a:gd name="connsiteY5" fmla="*/ 0 h 1866900"/>
                  <a:gd name="connsiteX6" fmla="*/ 1866900 w 1866900"/>
                  <a:gd name="connsiteY6" fmla="*/ 933450 h 1866900"/>
                  <a:gd name="connsiteX7" fmla="*/ 933450 w 1866900"/>
                  <a:gd name="connsiteY7" fmla="*/ 1866900 h 1866900"/>
                  <a:gd name="connsiteX8" fmla="*/ 0 w 1866900"/>
                  <a:gd name="connsiteY8" fmla="*/ 933450 h 1866900"/>
                  <a:gd name="connsiteX9" fmla="*/ 933450 w 1866900"/>
                  <a:gd name="connsiteY9" fmla="*/ 0 h 18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6900" h="1866900">
                    <a:moveTo>
                      <a:pt x="933450" y="160062"/>
                    </a:moveTo>
                    <a:cubicBezTo>
                      <a:pt x="506320" y="160062"/>
                      <a:pt x="160062" y="506320"/>
                      <a:pt x="160062" y="933450"/>
                    </a:cubicBezTo>
                    <a:cubicBezTo>
                      <a:pt x="160062" y="1360580"/>
                      <a:pt x="506320" y="1706838"/>
                      <a:pt x="933450" y="1706838"/>
                    </a:cubicBezTo>
                    <a:cubicBezTo>
                      <a:pt x="1360580" y="1706838"/>
                      <a:pt x="1706838" y="1360580"/>
                      <a:pt x="1706838" y="933450"/>
                    </a:cubicBezTo>
                    <a:cubicBezTo>
                      <a:pt x="1706838" y="506320"/>
                      <a:pt x="1360580" y="160062"/>
                      <a:pt x="933450" y="160062"/>
                    </a:cubicBezTo>
                    <a:close/>
                    <a:moveTo>
                      <a:pt x="933450" y="0"/>
                    </a:moveTo>
                    <a:cubicBezTo>
                      <a:pt x="1448980" y="0"/>
                      <a:pt x="1866900" y="417920"/>
                      <a:pt x="1866900" y="933450"/>
                    </a:cubicBezTo>
                    <a:cubicBezTo>
                      <a:pt x="1866900" y="1448980"/>
                      <a:pt x="1448980" y="1866900"/>
                      <a:pt x="933450" y="1866900"/>
                    </a:cubicBezTo>
                    <a:cubicBezTo>
                      <a:pt x="417920" y="1866900"/>
                      <a:pt x="0" y="1448980"/>
                      <a:pt x="0" y="933450"/>
                    </a:cubicBezTo>
                    <a:cubicBezTo>
                      <a:pt x="0" y="417920"/>
                      <a:pt x="417920" y="0"/>
                      <a:pt x="933450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22225">
                <a:noFill/>
              </a:ln>
              <a:effectLst>
                <a:outerShdw blurRad="635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6468279" y="1620217"/>
                <a:ext cx="1866900" cy="1866900"/>
              </a:xfrm>
              <a:prstGeom prst="ellipse">
                <a:avLst/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6622297" y="1782251"/>
                <a:ext cx="1546776" cy="1546776"/>
              </a:xfrm>
              <a:prstGeom prst="ellipse">
                <a:avLst/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9" name="文本框 33"/>
            <p:cNvSpPr txBox="1"/>
            <p:nvPr/>
          </p:nvSpPr>
          <p:spPr>
            <a:xfrm>
              <a:off x="2568792" y="3300033"/>
              <a:ext cx="1041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imHei" charset="-122"/>
                  <a:ea typeface="SimHei" charset="-122"/>
                  <a:cs typeface="SimHei" charset="-122"/>
                </a:rPr>
                <a:t>上</a:t>
              </a:r>
            </a:p>
          </p:txBody>
        </p:sp>
      </p:grpSp>
      <p:grpSp>
        <p:nvGrpSpPr>
          <p:cNvPr id="133" name="Group 8"/>
          <p:cNvGrpSpPr>
            <a:grpSpLocks noChangeAspect="1"/>
          </p:cNvGrpSpPr>
          <p:nvPr/>
        </p:nvGrpSpPr>
        <p:grpSpPr bwMode="auto">
          <a:xfrm>
            <a:off x="1190713" y="4546298"/>
            <a:ext cx="709581" cy="777226"/>
            <a:chOff x="3437" y="2282"/>
            <a:chExt cx="679" cy="744"/>
          </a:xfrm>
          <a:solidFill>
            <a:schemeClr val="bg1"/>
          </a:solidFill>
        </p:grpSpPr>
        <p:sp>
          <p:nvSpPr>
            <p:cNvPr id="134" name="Freeform 9"/>
            <p:cNvSpPr>
              <a:spLocks/>
            </p:cNvSpPr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0"/>
            <p:cNvSpPr>
              <a:spLocks/>
            </p:cNvSpPr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36" name="文本框 44"/>
          <p:cNvSpPr txBox="1"/>
          <p:nvPr/>
        </p:nvSpPr>
        <p:spPr>
          <a:xfrm>
            <a:off x="969393" y="3644063"/>
            <a:ext cx="1029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prstClr val="white"/>
                </a:solidFill>
                <a:latin typeface="SimHei" charset="-122"/>
                <a:ea typeface="SimHei" charset="-122"/>
                <a:cs typeface="SimHei" charset="-122"/>
              </a:rPr>
              <a:t>一年级</a:t>
            </a:r>
            <a:endParaRPr lang="zh-CN" altLang="en-US" sz="2000" b="1" dirty="0">
              <a:solidFill>
                <a:prstClr val="white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168" name="图片 16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53" y="1179159"/>
            <a:ext cx="7859191" cy="440644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849925" y="5657734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描红两遍，练习一遍</a:t>
            </a:r>
            <a:endParaRPr lang="zh-CN" altLang="en-US" sz="3600" dirty="0">
              <a:solidFill>
                <a:srgbClr val="E8707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文本框 250"/>
          <p:cNvSpPr txBox="1"/>
          <p:nvPr/>
        </p:nvSpPr>
        <p:spPr>
          <a:xfrm>
            <a:off x="357380" y="751122"/>
            <a:ext cx="352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2</a:t>
            </a:r>
            <a:r>
              <a:rPr lang="zh-CN" altLang="en-US" sz="2800" b="1" dirty="0" smtClean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、重复</a:t>
            </a:r>
            <a:r>
              <a:rPr lang="zh-CN" altLang="en-US" sz="2800" b="1" dirty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书写的</a:t>
            </a:r>
            <a:r>
              <a:rPr lang="zh-CN" altLang="en-US" sz="2800" b="1" dirty="0" smtClean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次数</a:t>
            </a:r>
            <a:endParaRPr lang="zh-CN" altLang="en-US" sz="2800" b="1" dirty="0">
              <a:solidFill>
                <a:srgbClr val="E8707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02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9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5" presetID="14" presetClass="entr" presetSubtype="5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3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/>
          <p:bldP spid="2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9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5" presetID="14" presetClass="entr" presetSubtype="5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3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/>
          <p:bldP spid="2" grpId="0"/>
          <p:bldP spid="20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/>
          <p:cNvGrpSpPr/>
          <p:nvPr/>
        </p:nvGrpSpPr>
        <p:grpSpPr>
          <a:xfrm>
            <a:off x="687472" y="1250212"/>
            <a:ext cx="2616541" cy="5310800"/>
            <a:chOff x="3630295" y="969500"/>
            <a:chExt cx="2616200" cy="5312030"/>
          </a:xfrm>
        </p:grpSpPr>
        <p:sp>
          <p:nvSpPr>
            <p:cNvPr id="110" name="矩形 109"/>
            <p:cNvSpPr/>
            <p:nvPr/>
          </p:nvSpPr>
          <p:spPr>
            <a:xfrm flipH="1">
              <a:off x="5317166" y="1825515"/>
              <a:ext cx="161310" cy="3606910"/>
            </a:xfrm>
            <a:prstGeom prst="rect">
              <a:avLst/>
            </a:prstGeom>
            <a:gradFill>
              <a:gsLst>
                <a:gs pos="45000">
                  <a:schemeClr val="tx1">
                    <a:alpha val="10000"/>
                  </a:schemeClr>
                </a:gs>
                <a:gs pos="100000">
                  <a:schemeClr val="tx1">
                    <a:alpha val="34000"/>
                  </a:schemeClr>
                </a:gs>
                <a:gs pos="0">
                  <a:srgbClr val="E2E2E2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1" name="组合 110"/>
            <p:cNvGrpSpPr/>
            <p:nvPr/>
          </p:nvGrpSpPr>
          <p:grpSpPr>
            <a:xfrm>
              <a:off x="3630295" y="969500"/>
              <a:ext cx="2616200" cy="5312030"/>
              <a:chOff x="3630295" y="969500"/>
              <a:chExt cx="2616200" cy="5312030"/>
            </a:xfrm>
          </p:grpSpPr>
          <p:sp>
            <p:nvSpPr>
              <p:cNvPr id="112" name="Freeform 5"/>
              <p:cNvSpPr>
                <a:spLocks/>
              </p:cNvSpPr>
              <p:nvPr/>
            </p:nvSpPr>
            <p:spPr bwMode="auto">
              <a:xfrm>
                <a:off x="3630295" y="1825625"/>
                <a:ext cx="2616200" cy="3606800"/>
              </a:xfrm>
              <a:custGeom>
                <a:avLst/>
                <a:gdLst>
                  <a:gd name="T0" fmla="*/ 791 w 791"/>
                  <a:gd name="T1" fmla="*/ 546 h 1092"/>
                  <a:gd name="T2" fmla="*/ 512 w 791"/>
                  <a:gd name="T3" fmla="*/ 186 h 1092"/>
                  <a:gd name="T4" fmla="*/ 512 w 791"/>
                  <a:gd name="T5" fmla="*/ 0 h 1092"/>
                  <a:gd name="T6" fmla="*/ 0 w 791"/>
                  <a:gd name="T7" fmla="*/ 0 h 1092"/>
                  <a:gd name="T8" fmla="*/ 0 w 791"/>
                  <a:gd name="T9" fmla="*/ 1092 h 1092"/>
                  <a:gd name="T10" fmla="*/ 512 w 791"/>
                  <a:gd name="T11" fmla="*/ 1092 h 1092"/>
                  <a:gd name="T12" fmla="*/ 512 w 791"/>
                  <a:gd name="T13" fmla="*/ 907 h 1092"/>
                  <a:gd name="T14" fmla="*/ 791 w 791"/>
                  <a:gd name="T15" fmla="*/ 546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1" h="1092">
                    <a:moveTo>
                      <a:pt x="791" y="546"/>
                    </a:moveTo>
                    <a:cubicBezTo>
                      <a:pt x="791" y="373"/>
                      <a:pt x="672" y="227"/>
                      <a:pt x="512" y="186"/>
                    </a:cubicBezTo>
                    <a:cubicBezTo>
                      <a:pt x="512" y="0"/>
                      <a:pt x="512" y="0"/>
                      <a:pt x="5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92"/>
                      <a:pt x="0" y="1092"/>
                      <a:pt x="0" y="1092"/>
                    </a:cubicBezTo>
                    <a:cubicBezTo>
                      <a:pt x="512" y="1092"/>
                      <a:pt x="512" y="1092"/>
                      <a:pt x="512" y="1092"/>
                    </a:cubicBezTo>
                    <a:cubicBezTo>
                      <a:pt x="512" y="907"/>
                      <a:pt x="512" y="907"/>
                      <a:pt x="512" y="907"/>
                    </a:cubicBezTo>
                    <a:cubicBezTo>
                      <a:pt x="672" y="865"/>
                      <a:pt x="791" y="720"/>
                      <a:pt x="791" y="54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9624"/>
                  </a:gs>
                  <a:gs pos="100000">
                    <a:srgbClr val="FFD08B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113" name="图片 112"/>
              <p:cNvPicPr>
                <a:picLocks noChangeAspect="1"/>
              </p:cNvPicPr>
              <p:nvPr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rot="5400000">
                <a:off x="1117575" y="3482347"/>
                <a:ext cx="5312030" cy="286336"/>
              </a:xfrm>
              <a:prstGeom prst="rect">
                <a:avLst/>
              </a:prstGeom>
            </p:spPr>
          </p:pic>
        </p:grpSp>
      </p:grpSp>
      <p:grpSp>
        <p:nvGrpSpPr>
          <p:cNvPr id="114" name="组合 113"/>
          <p:cNvGrpSpPr/>
          <p:nvPr/>
        </p:nvGrpSpPr>
        <p:grpSpPr>
          <a:xfrm>
            <a:off x="2015012" y="3381364"/>
            <a:ext cx="1041763" cy="864070"/>
            <a:chOff x="4976712" y="3193380"/>
            <a:chExt cx="1041627" cy="864270"/>
          </a:xfrm>
        </p:grpSpPr>
        <p:grpSp>
          <p:nvGrpSpPr>
            <p:cNvPr id="115" name="组合 114"/>
            <p:cNvGrpSpPr/>
            <p:nvPr/>
          </p:nvGrpSpPr>
          <p:grpSpPr>
            <a:xfrm>
              <a:off x="5065391" y="3193380"/>
              <a:ext cx="867068" cy="864270"/>
              <a:chOff x="6462235" y="1620217"/>
              <a:chExt cx="1872944" cy="1866900"/>
            </a:xfrm>
          </p:grpSpPr>
          <p:sp>
            <p:nvSpPr>
              <p:cNvPr id="117" name="任意多边形 116"/>
              <p:cNvSpPr/>
              <p:nvPr/>
            </p:nvSpPr>
            <p:spPr>
              <a:xfrm>
                <a:off x="6462235" y="1620217"/>
                <a:ext cx="1866900" cy="1866900"/>
              </a:xfrm>
              <a:custGeom>
                <a:avLst/>
                <a:gdLst>
                  <a:gd name="connsiteX0" fmla="*/ 933450 w 1866900"/>
                  <a:gd name="connsiteY0" fmla="*/ 160062 h 1866900"/>
                  <a:gd name="connsiteX1" fmla="*/ 160062 w 1866900"/>
                  <a:gd name="connsiteY1" fmla="*/ 933450 h 1866900"/>
                  <a:gd name="connsiteX2" fmla="*/ 933450 w 1866900"/>
                  <a:gd name="connsiteY2" fmla="*/ 1706838 h 1866900"/>
                  <a:gd name="connsiteX3" fmla="*/ 1706838 w 1866900"/>
                  <a:gd name="connsiteY3" fmla="*/ 933450 h 1866900"/>
                  <a:gd name="connsiteX4" fmla="*/ 933450 w 1866900"/>
                  <a:gd name="connsiteY4" fmla="*/ 160062 h 1866900"/>
                  <a:gd name="connsiteX5" fmla="*/ 933450 w 1866900"/>
                  <a:gd name="connsiteY5" fmla="*/ 0 h 1866900"/>
                  <a:gd name="connsiteX6" fmla="*/ 1866900 w 1866900"/>
                  <a:gd name="connsiteY6" fmla="*/ 933450 h 1866900"/>
                  <a:gd name="connsiteX7" fmla="*/ 933450 w 1866900"/>
                  <a:gd name="connsiteY7" fmla="*/ 1866900 h 1866900"/>
                  <a:gd name="connsiteX8" fmla="*/ 0 w 1866900"/>
                  <a:gd name="connsiteY8" fmla="*/ 933450 h 1866900"/>
                  <a:gd name="connsiteX9" fmla="*/ 933450 w 1866900"/>
                  <a:gd name="connsiteY9" fmla="*/ 0 h 186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6900" h="1866900">
                    <a:moveTo>
                      <a:pt x="933450" y="160062"/>
                    </a:moveTo>
                    <a:cubicBezTo>
                      <a:pt x="506320" y="160062"/>
                      <a:pt x="160062" y="506320"/>
                      <a:pt x="160062" y="933450"/>
                    </a:cubicBezTo>
                    <a:cubicBezTo>
                      <a:pt x="160062" y="1360580"/>
                      <a:pt x="506320" y="1706838"/>
                      <a:pt x="933450" y="1706838"/>
                    </a:cubicBezTo>
                    <a:cubicBezTo>
                      <a:pt x="1360580" y="1706838"/>
                      <a:pt x="1706838" y="1360580"/>
                      <a:pt x="1706838" y="933450"/>
                    </a:cubicBezTo>
                    <a:cubicBezTo>
                      <a:pt x="1706838" y="506320"/>
                      <a:pt x="1360580" y="160062"/>
                      <a:pt x="933450" y="160062"/>
                    </a:cubicBezTo>
                    <a:close/>
                    <a:moveTo>
                      <a:pt x="933450" y="0"/>
                    </a:moveTo>
                    <a:cubicBezTo>
                      <a:pt x="1448980" y="0"/>
                      <a:pt x="1866900" y="417920"/>
                      <a:pt x="1866900" y="933450"/>
                    </a:cubicBezTo>
                    <a:cubicBezTo>
                      <a:pt x="1866900" y="1448980"/>
                      <a:pt x="1448980" y="1866900"/>
                      <a:pt x="933450" y="1866900"/>
                    </a:cubicBezTo>
                    <a:cubicBezTo>
                      <a:pt x="417920" y="1866900"/>
                      <a:pt x="0" y="1448980"/>
                      <a:pt x="0" y="933450"/>
                    </a:cubicBezTo>
                    <a:cubicBezTo>
                      <a:pt x="0" y="417920"/>
                      <a:pt x="417920" y="0"/>
                      <a:pt x="933450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22225">
                <a:noFill/>
              </a:ln>
              <a:effectLst>
                <a:outerShdw blurRad="635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6468279" y="1620217"/>
                <a:ext cx="1866900" cy="1866900"/>
              </a:xfrm>
              <a:prstGeom prst="ellipse">
                <a:avLst/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6622297" y="1782251"/>
                <a:ext cx="1546776" cy="1546776"/>
              </a:xfrm>
              <a:prstGeom prst="ellipse">
                <a:avLst/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6" name="文本框 55"/>
            <p:cNvSpPr txBox="1"/>
            <p:nvPr/>
          </p:nvSpPr>
          <p:spPr>
            <a:xfrm>
              <a:off x="4976712" y="3300033"/>
              <a:ext cx="1041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imHei" charset="-122"/>
                  <a:ea typeface="SimHei" charset="-122"/>
                  <a:cs typeface="SimHei" charset="-122"/>
                </a:rPr>
                <a:t>下</a:t>
              </a:r>
              <a:endParaRPr lang="zh-CN" altLang="en-US" sz="3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imHei" charset="-122"/>
                <a:ea typeface="SimHei" charset="-122"/>
                <a:cs typeface="SimHei" charset="-122"/>
              </a:endParaRPr>
            </a:p>
          </p:txBody>
        </p:sp>
      </p:grpSp>
      <p:sp>
        <p:nvSpPr>
          <p:cNvPr id="120" name="文本框 57"/>
          <p:cNvSpPr txBox="1"/>
          <p:nvPr/>
        </p:nvSpPr>
        <p:spPr>
          <a:xfrm>
            <a:off x="860757" y="3616936"/>
            <a:ext cx="112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prstClr val="white"/>
                </a:solidFill>
                <a:latin typeface="SimHei" charset="-122"/>
                <a:ea typeface="SimHei" charset="-122"/>
                <a:cs typeface="SimHei" charset="-122"/>
              </a:rPr>
              <a:t>一年级</a:t>
            </a:r>
            <a:endParaRPr lang="zh-CN" altLang="en-US" sz="2400" dirty="0">
              <a:solidFill>
                <a:prstClr val="white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138" name="Group 13"/>
          <p:cNvGrpSpPr>
            <a:grpSpLocks noChangeAspect="1"/>
          </p:cNvGrpSpPr>
          <p:nvPr/>
        </p:nvGrpSpPr>
        <p:grpSpPr bwMode="auto">
          <a:xfrm>
            <a:off x="1220299" y="4791475"/>
            <a:ext cx="763635" cy="772370"/>
            <a:chOff x="2426" y="2781"/>
            <a:chExt cx="593" cy="600"/>
          </a:xfrm>
          <a:solidFill>
            <a:schemeClr val="bg1"/>
          </a:solidFill>
        </p:grpSpPr>
        <p:sp>
          <p:nvSpPr>
            <p:cNvPr id="139" name="Freeform 14"/>
            <p:cNvSpPr>
              <a:spLocks/>
            </p:cNvSpPr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67" name="矩形 166"/>
          <p:cNvSpPr/>
          <p:nvPr/>
        </p:nvSpPr>
        <p:spPr>
          <a:xfrm>
            <a:off x="4849925" y="5657734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描红一遍，练习两遍</a:t>
            </a:r>
          </a:p>
        </p:txBody>
      </p:sp>
      <p:pic>
        <p:nvPicPr>
          <p:cNvPr id="16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2" t="21151" r="34027"/>
          <a:stretch/>
        </p:blipFill>
        <p:spPr bwMode="auto">
          <a:xfrm>
            <a:off x="4457365" y="1478342"/>
            <a:ext cx="5091761" cy="40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250"/>
          <p:cNvSpPr txBox="1"/>
          <p:nvPr/>
        </p:nvSpPr>
        <p:spPr>
          <a:xfrm>
            <a:off x="357380" y="751122"/>
            <a:ext cx="352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2</a:t>
            </a:r>
            <a:r>
              <a:rPr lang="zh-CN" altLang="en-US" sz="2800" b="1" dirty="0" smtClean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、重复</a:t>
            </a:r>
            <a:r>
              <a:rPr lang="zh-CN" altLang="en-US" sz="2800" b="1" dirty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书写的</a:t>
            </a:r>
            <a:r>
              <a:rPr lang="zh-CN" altLang="en-US" sz="2800" b="1" dirty="0" smtClean="0">
                <a:solidFill>
                  <a:srgbClr val="E87071"/>
                </a:solidFill>
                <a:latin typeface="SimHei" charset="-122"/>
                <a:ea typeface="SimHei" charset="-122"/>
                <a:cs typeface="SimHei" charset="-122"/>
              </a:rPr>
              <a:t>次数</a:t>
            </a:r>
            <a:endParaRPr lang="zh-CN" altLang="en-US" sz="2800" b="1" dirty="0">
              <a:solidFill>
                <a:srgbClr val="E8707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0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9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5" presetID="14" presetClass="entr" presetSubtype="5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3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0" grpId="0"/>
          <p:bldP spid="167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9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5" presetID="14" presetClass="entr" presetSubtype="5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3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0" grpId="0"/>
          <p:bldP spid="167" grpId="0"/>
          <p:bldP spid="20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组合 73"/>
          <p:cNvGrpSpPr/>
          <p:nvPr/>
        </p:nvGrpSpPr>
        <p:grpSpPr>
          <a:xfrm>
            <a:off x="3575545" y="2603194"/>
            <a:ext cx="5361195" cy="1056922"/>
            <a:chOff x="3870374" y="3662627"/>
            <a:chExt cx="5360497" cy="1057167"/>
          </a:xfrm>
        </p:grpSpPr>
        <p:sp>
          <p:nvSpPr>
            <p:cNvPr id="7" name="五边形 6"/>
            <p:cNvSpPr/>
            <p:nvPr/>
          </p:nvSpPr>
          <p:spPr>
            <a:xfrm>
              <a:off x="3870374" y="3662627"/>
              <a:ext cx="5360497" cy="1057167"/>
            </a:xfrm>
            <a:prstGeom prst="homePlate">
              <a:avLst>
                <a:gd name="adj" fmla="val 38830"/>
              </a:avLst>
            </a:prstGeom>
            <a:gradFill>
              <a:gsLst>
                <a:gs pos="0">
                  <a:srgbClr val="006E7A"/>
                </a:gs>
                <a:gs pos="100000">
                  <a:srgbClr val="01DAF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3" name="文本框 104"/>
            <p:cNvSpPr txBox="1"/>
            <p:nvPr/>
          </p:nvSpPr>
          <p:spPr>
            <a:xfrm>
              <a:off x="5008534" y="4085428"/>
              <a:ext cx="2548814" cy="40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BFB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创新笔顺的呈现形式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4309969" y="3661777"/>
            <a:ext cx="6026587" cy="1049458"/>
            <a:chOff x="4604703" y="4721456"/>
            <a:chExt cx="6027305" cy="1049701"/>
          </a:xfrm>
        </p:grpSpPr>
        <p:sp>
          <p:nvSpPr>
            <p:cNvPr id="5" name="五边形 4"/>
            <p:cNvSpPr/>
            <p:nvPr/>
          </p:nvSpPr>
          <p:spPr>
            <a:xfrm>
              <a:off x="4604703" y="4721456"/>
              <a:ext cx="6027305" cy="1049701"/>
            </a:xfrm>
            <a:prstGeom prst="homePlate">
              <a:avLst>
                <a:gd name="adj" fmla="val 38830"/>
              </a:avLst>
            </a:prstGeom>
            <a:gradFill>
              <a:gsLst>
                <a:gs pos="0">
                  <a:srgbClr val="EE8E00"/>
                </a:gs>
                <a:gs pos="100000">
                  <a:srgbClr val="FFCE85"/>
                </a:gs>
              </a:gsLst>
              <a:lin ang="0" scaled="0"/>
            </a:gra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文本框 106"/>
            <p:cNvSpPr txBox="1"/>
            <p:nvPr/>
          </p:nvSpPr>
          <p:spPr>
            <a:xfrm>
              <a:off x="5386858" y="5157784"/>
              <a:ext cx="3156571" cy="40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BFB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只书写本课出现的生字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335171" y="3589983"/>
            <a:ext cx="1967148" cy="2284755"/>
            <a:chOff x="3630032" y="4649645"/>
            <a:chExt cx="1966892" cy="2285284"/>
          </a:xfrm>
        </p:grpSpPr>
        <p:sp>
          <p:nvSpPr>
            <p:cNvPr id="2" name="平行四边形 1"/>
            <p:cNvSpPr/>
            <p:nvPr/>
          </p:nvSpPr>
          <p:spPr>
            <a:xfrm rot="5400000" flipH="1" flipV="1">
              <a:off x="3627668" y="5957892"/>
              <a:ext cx="1219742" cy="734331"/>
            </a:xfrm>
            <a:prstGeom prst="parallelogram">
              <a:avLst>
                <a:gd name="adj" fmla="val 31901"/>
              </a:avLst>
            </a:prstGeom>
            <a:gradFill flip="none" rotWithShape="1">
              <a:gsLst>
                <a:gs pos="0">
                  <a:srgbClr val="F29000">
                    <a:alpha val="84000"/>
                  </a:srgbClr>
                </a:gs>
                <a:gs pos="100000">
                  <a:srgbClr val="FFCE85">
                    <a:alpha val="0"/>
                  </a:srgbClr>
                </a:gs>
              </a:gsLst>
              <a:lin ang="11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平行四边形 2"/>
            <p:cNvSpPr/>
            <p:nvPr/>
          </p:nvSpPr>
          <p:spPr>
            <a:xfrm rot="16200000" flipV="1">
              <a:off x="4361999" y="5957892"/>
              <a:ext cx="1219743" cy="734331"/>
            </a:xfrm>
            <a:prstGeom prst="parallelogram">
              <a:avLst>
                <a:gd name="adj" fmla="val 31901"/>
              </a:avLst>
            </a:prstGeom>
            <a:gradFill flip="none" rotWithShape="1">
              <a:gsLst>
                <a:gs pos="0">
                  <a:srgbClr val="F29000">
                    <a:alpha val="94000"/>
                  </a:srgbClr>
                </a:gs>
                <a:gs pos="100000">
                  <a:srgbClr val="FFCE85">
                    <a:alpha val="0"/>
                  </a:srgbClr>
                </a:gs>
              </a:gsLst>
              <a:lin ang="10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3870374" y="4715189"/>
              <a:ext cx="1468663" cy="1285916"/>
              <a:chOff x="2857503" y="3700575"/>
              <a:chExt cx="2656140" cy="2337367"/>
            </a:xfrm>
          </p:grpSpPr>
          <p:sp>
            <p:nvSpPr>
              <p:cNvPr id="29" name="平行四边形 28"/>
              <p:cNvSpPr/>
              <p:nvPr/>
            </p:nvSpPr>
            <p:spPr>
              <a:xfrm rot="5400000" flipH="1" flipV="1">
                <a:off x="2563596" y="4415965"/>
                <a:ext cx="1915884" cy="1328069"/>
              </a:xfrm>
              <a:prstGeom prst="parallelogram">
                <a:avLst>
                  <a:gd name="adj" fmla="val 31901"/>
                </a:avLst>
              </a:prstGeom>
              <a:solidFill>
                <a:srgbClr val="FFB8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平行四边形 29"/>
              <p:cNvSpPr/>
              <p:nvPr/>
            </p:nvSpPr>
            <p:spPr>
              <a:xfrm rot="16200000" flipV="1">
                <a:off x="3891666" y="4415965"/>
                <a:ext cx="1915884" cy="1328069"/>
              </a:xfrm>
              <a:prstGeom prst="parallelogram">
                <a:avLst>
                  <a:gd name="adj" fmla="val 31901"/>
                </a:avLst>
              </a:prstGeom>
              <a:solidFill>
                <a:srgbClr val="FF9B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任意多边形 30"/>
              <p:cNvSpPr/>
              <p:nvPr/>
            </p:nvSpPr>
            <p:spPr>
              <a:xfrm>
                <a:off x="2857503" y="3700575"/>
                <a:ext cx="2656140" cy="852488"/>
              </a:xfrm>
              <a:custGeom>
                <a:avLst/>
                <a:gdLst>
                  <a:gd name="connsiteX0" fmla="*/ 1328070 w 2656140"/>
                  <a:gd name="connsiteY0" fmla="*/ 0 h 852488"/>
                  <a:gd name="connsiteX1" fmla="*/ 2656140 w 2656140"/>
                  <a:gd name="connsiteY1" fmla="*/ 426244 h 852488"/>
                  <a:gd name="connsiteX2" fmla="*/ 1328070 w 2656140"/>
                  <a:gd name="connsiteY2" fmla="*/ 852488 h 852488"/>
                  <a:gd name="connsiteX3" fmla="*/ 0 w 2656140"/>
                  <a:gd name="connsiteY3" fmla="*/ 426244 h 85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6140" h="852488">
                    <a:moveTo>
                      <a:pt x="1328070" y="0"/>
                    </a:moveTo>
                    <a:lnTo>
                      <a:pt x="2656140" y="426244"/>
                    </a:lnTo>
                    <a:lnTo>
                      <a:pt x="1328070" y="852488"/>
                    </a:lnTo>
                    <a:lnTo>
                      <a:pt x="0" y="426244"/>
                    </a:lnTo>
                    <a:close/>
                  </a:path>
                </a:pathLst>
              </a:custGeom>
              <a:solidFill>
                <a:srgbClr val="FFC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任意多边形 31"/>
            <p:cNvSpPr/>
            <p:nvPr/>
          </p:nvSpPr>
          <p:spPr>
            <a:xfrm>
              <a:off x="3870751" y="4709519"/>
              <a:ext cx="734331" cy="469001"/>
            </a:xfrm>
            <a:custGeom>
              <a:avLst/>
              <a:gdLst>
                <a:gd name="connsiteX0" fmla="*/ 1328070 w 2656140"/>
                <a:gd name="connsiteY0" fmla="*/ 0 h 852488"/>
                <a:gd name="connsiteX1" fmla="*/ 2656140 w 2656140"/>
                <a:gd name="connsiteY1" fmla="*/ 426244 h 852488"/>
                <a:gd name="connsiteX2" fmla="*/ 1328070 w 2656140"/>
                <a:gd name="connsiteY2" fmla="*/ 852488 h 852488"/>
                <a:gd name="connsiteX3" fmla="*/ 0 w 2656140"/>
                <a:gd name="connsiteY3" fmla="*/ 426244 h 852488"/>
                <a:gd name="connsiteX0" fmla="*/ 1328070 w 1328070"/>
                <a:gd name="connsiteY0" fmla="*/ 0 h 852488"/>
                <a:gd name="connsiteX1" fmla="*/ 1328070 w 1328070"/>
                <a:gd name="connsiteY1" fmla="*/ 852488 h 852488"/>
                <a:gd name="connsiteX2" fmla="*/ 0 w 1328070"/>
                <a:gd name="connsiteY2" fmla="*/ 426244 h 852488"/>
                <a:gd name="connsiteX3" fmla="*/ 1328070 w 1328070"/>
                <a:gd name="connsiteY3" fmla="*/ 0 h 85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8070" h="852488">
                  <a:moveTo>
                    <a:pt x="1328070" y="0"/>
                  </a:moveTo>
                  <a:lnTo>
                    <a:pt x="1328070" y="852488"/>
                  </a:lnTo>
                  <a:lnTo>
                    <a:pt x="0" y="426244"/>
                  </a:lnTo>
                  <a:lnTo>
                    <a:pt x="1328070" y="0"/>
                  </a:lnTo>
                  <a:close/>
                </a:path>
              </a:pathLst>
            </a:custGeom>
            <a:gradFill>
              <a:gsLst>
                <a:gs pos="0">
                  <a:srgbClr val="FF9B09">
                    <a:alpha val="25000"/>
                  </a:srgbClr>
                </a:gs>
                <a:gs pos="100000">
                  <a:srgbClr val="FF9B0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3630032" y="4649645"/>
              <a:ext cx="1966892" cy="330399"/>
            </a:xfrm>
            <a:custGeom>
              <a:avLst/>
              <a:gdLst>
                <a:gd name="connsiteX0" fmla="*/ 1328070 w 2656140"/>
                <a:gd name="connsiteY0" fmla="*/ 0 h 852488"/>
                <a:gd name="connsiteX1" fmla="*/ 2656140 w 2656140"/>
                <a:gd name="connsiteY1" fmla="*/ 426244 h 852488"/>
                <a:gd name="connsiteX2" fmla="*/ 1328070 w 2656140"/>
                <a:gd name="connsiteY2" fmla="*/ 852488 h 852488"/>
                <a:gd name="connsiteX3" fmla="*/ 0 w 2656140"/>
                <a:gd name="connsiteY3" fmla="*/ 426244 h 852488"/>
                <a:gd name="connsiteX0" fmla="*/ 1328070 w 2656140"/>
                <a:gd name="connsiteY0" fmla="*/ 0 h 426244"/>
                <a:gd name="connsiteX1" fmla="*/ 2656140 w 2656140"/>
                <a:gd name="connsiteY1" fmla="*/ 426244 h 426244"/>
                <a:gd name="connsiteX2" fmla="*/ 0 w 2656140"/>
                <a:gd name="connsiteY2" fmla="*/ 426244 h 426244"/>
                <a:gd name="connsiteX3" fmla="*/ 1328070 w 2656140"/>
                <a:gd name="connsiteY3" fmla="*/ 0 h 426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6140" h="426244">
                  <a:moveTo>
                    <a:pt x="1328070" y="0"/>
                  </a:moveTo>
                  <a:lnTo>
                    <a:pt x="2656140" y="426244"/>
                  </a:lnTo>
                  <a:lnTo>
                    <a:pt x="0" y="426244"/>
                  </a:lnTo>
                  <a:lnTo>
                    <a:pt x="132807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9B09">
                    <a:alpha val="36000"/>
                  </a:srgbClr>
                </a:gs>
                <a:gs pos="98000">
                  <a:srgbClr val="FF9B09">
                    <a:alpha val="0"/>
                  </a:srgbClr>
                </a:gs>
              </a:gsLst>
              <a:lin ang="3600000" scaled="0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8" name="Group 41"/>
            <p:cNvGrpSpPr>
              <a:grpSpLocks noChangeAspect="1"/>
            </p:cNvGrpSpPr>
            <p:nvPr/>
          </p:nvGrpSpPr>
          <p:grpSpPr bwMode="auto">
            <a:xfrm>
              <a:off x="4786955" y="5243104"/>
              <a:ext cx="369831" cy="444920"/>
              <a:chOff x="3783" y="2089"/>
              <a:chExt cx="116" cy="142"/>
            </a:xfrm>
            <a:solidFill>
              <a:schemeClr val="bg1"/>
            </a:solidFill>
            <a:effectLst/>
            <a:scene3d>
              <a:camera prst="orthographicFront">
                <a:rot lat="20238001" lon="2190000" rev="60000"/>
              </a:camera>
              <a:lightRig rig="threePt" dir="t"/>
            </a:scene3d>
          </p:grpSpPr>
          <p:sp>
            <p:nvSpPr>
              <p:cNvPr id="49" name="Freeform 42"/>
              <p:cNvSpPr>
                <a:spLocks/>
              </p:cNvSpPr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43"/>
              <p:cNvSpPr>
                <a:spLocks/>
              </p:cNvSpPr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44"/>
              <p:cNvSpPr>
                <a:spLocks/>
              </p:cNvSpPr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45"/>
              <p:cNvSpPr>
                <a:spLocks/>
              </p:cNvSpPr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46"/>
              <p:cNvSpPr>
                <a:spLocks/>
              </p:cNvSpPr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47"/>
              <p:cNvSpPr>
                <a:spLocks/>
              </p:cNvSpPr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48"/>
              <p:cNvSpPr>
                <a:spLocks/>
              </p:cNvSpPr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49"/>
              <p:cNvSpPr>
                <a:spLocks/>
              </p:cNvSpPr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7" name="文本框 1"/>
            <p:cNvSpPr txBox="1"/>
            <p:nvPr/>
          </p:nvSpPr>
          <p:spPr>
            <a:xfrm>
              <a:off x="3854496" y="5159727"/>
              <a:ext cx="800550" cy="646331"/>
            </a:xfrm>
            <a:prstGeom prst="rect">
              <a:avLst/>
            </a:prstGeom>
            <a:noFill/>
            <a:scene3d>
              <a:camera prst="orthographicFront">
                <a:rot lat="20428945" lon="19984105" rev="21487365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6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2841118" y="2375692"/>
            <a:ext cx="1468854" cy="1515139"/>
            <a:chOff x="3136043" y="3435073"/>
            <a:chExt cx="1468663" cy="1515490"/>
          </a:xfrm>
        </p:grpSpPr>
        <p:grpSp>
          <p:nvGrpSpPr>
            <p:cNvPr id="13" name="组合 12"/>
            <p:cNvGrpSpPr/>
            <p:nvPr/>
          </p:nvGrpSpPr>
          <p:grpSpPr>
            <a:xfrm>
              <a:off x="3136043" y="3664647"/>
              <a:ext cx="1468663" cy="1285916"/>
              <a:chOff x="2857503" y="3700575"/>
              <a:chExt cx="2656140" cy="2337367"/>
            </a:xfrm>
          </p:grpSpPr>
          <p:sp>
            <p:nvSpPr>
              <p:cNvPr id="14" name="平行四边形 13"/>
              <p:cNvSpPr/>
              <p:nvPr/>
            </p:nvSpPr>
            <p:spPr>
              <a:xfrm rot="5400000" flipH="1" flipV="1">
                <a:off x="2563596" y="4415965"/>
                <a:ext cx="1915884" cy="1328069"/>
              </a:xfrm>
              <a:prstGeom prst="parallelogram">
                <a:avLst>
                  <a:gd name="adj" fmla="val 31901"/>
                </a:avLst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平行四边形 14"/>
              <p:cNvSpPr/>
              <p:nvPr/>
            </p:nvSpPr>
            <p:spPr>
              <a:xfrm rot="16200000" flipV="1">
                <a:off x="3891666" y="4415965"/>
                <a:ext cx="1915884" cy="1328069"/>
              </a:xfrm>
              <a:prstGeom prst="parallelogram">
                <a:avLst>
                  <a:gd name="adj" fmla="val 31901"/>
                </a:avLst>
              </a:prstGeom>
              <a:solidFill>
                <a:srgbClr val="0080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2857503" y="3700575"/>
                <a:ext cx="2656140" cy="852488"/>
              </a:xfrm>
              <a:custGeom>
                <a:avLst/>
                <a:gdLst>
                  <a:gd name="connsiteX0" fmla="*/ 1328070 w 2656140"/>
                  <a:gd name="connsiteY0" fmla="*/ 0 h 852488"/>
                  <a:gd name="connsiteX1" fmla="*/ 2656140 w 2656140"/>
                  <a:gd name="connsiteY1" fmla="*/ 426244 h 852488"/>
                  <a:gd name="connsiteX2" fmla="*/ 1328070 w 2656140"/>
                  <a:gd name="connsiteY2" fmla="*/ 852488 h 852488"/>
                  <a:gd name="connsiteX3" fmla="*/ 0 w 2656140"/>
                  <a:gd name="connsiteY3" fmla="*/ 426244 h 85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6140" h="852488">
                    <a:moveTo>
                      <a:pt x="1328070" y="0"/>
                    </a:moveTo>
                    <a:lnTo>
                      <a:pt x="2656140" y="426244"/>
                    </a:lnTo>
                    <a:lnTo>
                      <a:pt x="1328070" y="852488"/>
                    </a:lnTo>
                    <a:lnTo>
                      <a:pt x="0" y="426244"/>
                    </a:lnTo>
                    <a:close/>
                  </a:path>
                </a:pathLst>
              </a:custGeom>
              <a:solidFill>
                <a:srgbClr val="01DA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3139415" y="3664699"/>
              <a:ext cx="734331" cy="469001"/>
            </a:xfrm>
            <a:custGeom>
              <a:avLst/>
              <a:gdLst>
                <a:gd name="connsiteX0" fmla="*/ 1328070 w 2656140"/>
                <a:gd name="connsiteY0" fmla="*/ 0 h 852488"/>
                <a:gd name="connsiteX1" fmla="*/ 2656140 w 2656140"/>
                <a:gd name="connsiteY1" fmla="*/ 426244 h 852488"/>
                <a:gd name="connsiteX2" fmla="*/ 1328070 w 2656140"/>
                <a:gd name="connsiteY2" fmla="*/ 852488 h 852488"/>
                <a:gd name="connsiteX3" fmla="*/ 0 w 2656140"/>
                <a:gd name="connsiteY3" fmla="*/ 426244 h 852488"/>
                <a:gd name="connsiteX0" fmla="*/ 1328070 w 1328070"/>
                <a:gd name="connsiteY0" fmla="*/ 0 h 852488"/>
                <a:gd name="connsiteX1" fmla="*/ 1328070 w 1328070"/>
                <a:gd name="connsiteY1" fmla="*/ 852488 h 852488"/>
                <a:gd name="connsiteX2" fmla="*/ 0 w 1328070"/>
                <a:gd name="connsiteY2" fmla="*/ 426244 h 852488"/>
                <a:gd name="connsiteX3" fmla="*/ 1328070 w 1328070"/>
                <a:gd name="connsiteY3" fmla="*/ 0 h 85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8070" h="852488">
                  <a:moveTo>
                    <a:pt x="1328070" y="0"/>
                  </a:moveTo>
                  <a:lnTo>
                    <a:pt x="1328070" y="852488"/>
                  </a:lnTo>
                  <a:lnTo>
                    <a:pt x="0" y="426244"/>
                  </a:lnTo>
                  <a:lnTo>
                    <a:pt x="1328070" y="0"/>
                  </a:lnTo>
                  <a:close/>
                </a:path>
              </a:pathLst>
            </a:custGeom>
            <a:gradFill>
              <a:gsLst>
                <a:gs pos="0">
                  <a:srgbClr val="00808E">
                    <a:alpha val="25000"/>
                  </a:srgbClr>
                </a:gs>
                <a:gs pos="100000">
                  <a:srgbClr val="00808E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平行四边形 75"/>
            <p:cNvSpPr/>
            <p:nvPr/>
          </p:nvSpPr>
          <p:spPr>
            <a:xfrm rot="5400000" flipH="1" flipV="1">
              <a:off x="3994018" y="3304683"/>
              <a:ext cx="473552" cy="734331"/>
            </a:xfrm>
            <a:custGeom>
              <a:avLst/>
              <a:gdLst>
                <a:gd name="connsiteX0" fmla="*/ 0 w 1198571"/>
                <a:gd name="connsiteY0" fmla="*/ 835027 h 835027"/>
                <a:gd name="connsiteX1" fmla="*/ 266382 w 1198571"/>
                <a:gd name="connsiteY1" fmla="*/ 0 h 835027"/>
                <a:gd name="connsiteX2" fmla="*/ 1198571 w 1198571"/>
                <a:gd name="connsiteY2" fmla="*/ 0 h 835027"/>
                <a:gd name="connsiteX3" fmla="*/ 932189 w 1198571"/>
                <a:gd name="connsiteY3" fmla="*/ 835027 h 835027"/>
                <a:gd name="connsiteX4" fmla="*/ 0 w 1198571"/>
                <a:gd name="connsiteY4" fmla="*/ 835027 h 835027"/>
                <a:gd name="connsiteX0" fmla="*/ 0 w 932189"/>
                <a:gd name="connsiteY0" fmla="*/ 835027 h 835027"/>
                <a:gd name="connsiteX1" fmla="*/ 266382 w 932189"/>
                <a:gd name="connsiteY1" fmla="*/ 0 h 835027"/>
                <a:gd name="connsiteX2" fmla="*/ 932189 w 932189"/>
                <a:gd name="connsiteY2" fmla="*/ 835027 h 835027"/>
                <a:gd name="connsiteX3" fmla="*/ 0 w 932189"/>
                <a:gd name="connsiteY3" fmla="*/ 835027 h 835027"/>
                <a:gd name="connsiteX0" fmla="*/ 0 w 538489"/>
                <a:gd name="connsiteY0" fmla="*/ 835027 h 835027"/>
                <a:gd name="connsiteX1" fmla="*/ 266382 w 538489"/>
                <a:gd name="connsiteY1" fmla="*/ 0 h 835027"/>
                <a:gd name="connsiteX2" fmla="*/ 538489 w 538489"/>
                <a:gd name="connsiteY2" fmla="*/ 828677 h 835027"/>
                <a:gd name="connsiteX3" fmla="*/ 0 w 538489"/>
                <a:gd name="connsiteY3" fmla="*/ 835027 h 83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489" h="835027">
                  <a:moveTo>
                    <a:pt x="0" y="835027"/>
                  </a:moveTo>
                  <a:lnTo>
                    <a:pt x="266382" y="0"/>
                  </a:lnTo>
                  <a:lnTo>
                    <a:pt x="538489" y="828677"/>
                  </a:lnTo>
                  <a:lnTo>
                    <a:pt x="0" y="835027"/>
                  </a:lnTo>
                  <a:close/>
                </a:path>
              </a:pathLst>
            </a:custGeom>
            <a:gradFill>
              <a:gsLst>
                <a:gs pos="0">
                  <a:srgbClr val="E34B4B">
                    <a:alpha val="50000"/>
                  </a:srgbClr>
                </a:gs>
                <a:gs pos="100000">
                  <a:srgbClr val="E34B4B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0" name="Group 52"/>
            <p:cNvGrpSpPr>
              <a:grpSpLocks noChangeAspect="1"/>
            </p:cNvGrpSpPr>
            <p:nvPr/>
          </p:nvGrpSpPr>
          <p:grpSpPr bwMode="auto">
            <a:xfrm>
              <a:off x="4022863" y="4211656"/>
              <a:ext cx="444681" cy="440849"/>
              <a:chOff x="3783" y="2102"/>
              <a:chExt cx="116" cy="115"/>
            </a:xfrm>
            <a:solidFill>
              <a:schemeClr val="bg1"/>
            </a:solidFill>
            <a:effectLst/>
            <a:scene3d>
              <a:camera prst="orthographicFront">
                <a:rot lat="20235381" lon="2192695" rev="60000"/>
              </a:camera>
              <a:lightRig rig="threePt" dir="t"/>
            </a:scene3d>
          </p:grpSpPr>
          <p:sp>
            <p:nvSpPr>
              <p:cNvPr id="41" name="Freeform 53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54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55"/>
              <p:cNvSpPr>
                <a:spLocks/>
              </p:cNvSpPr>
              <p:nvPr/>
            </p:nvSpPr>
            <p:spPr bwMode="auto">
              <a:xfrm>
                <a:off x="3839" y="2115"/>
                <a:ext cx="7" cy="10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3 w 3"/>
                  <a:gd name="T5" fmla="*/ 3 h 4"/>
                  <a:gd name="T6" fmla="*/ 3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0 w 3"/>
                  <a:gd name="T13" fmla="*/ 3 h 4"/>
                  <a:gd name="T14" fmla="*/ 1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56"/>
              <p:cNvSpPr>
                <a:spLocks/>
              </p:cNvSpPr>
              <p:nvPr/>
            </p:nvSpPr>
            <p:spPr bwMode="auto">
              <a:xfrm>
                <a:off x="3839" y="2195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1 h 4"/>
                  <a:gd name="T6" fmla="*/ 0 w 3"/>
                  <a:gd name="T7" fmla="*/ 4 h 4"/>
                  <a:gd name="T8" fmla="*/ 1 w 3"/>
                  <a:gd name="T9" fmla="*/ 4 h 4"/>
                  <a:gd name="T10" fmla="*/ 3 w 3"/>
                  <a:gd name="T11" fmla="*/ 4 h 4"/>
                  <a:gd name="T12" fmla="*/ 3 w 3"/>
                  <a:gd name="T13" fmla="*/ 1 h 4"/>
                  <a:gd name="T14" fmla="*/ 1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57"/>
              <p:cNvSpPr>
                <a:spLocks/>
              </p:cNvSpPr>
              <p:nvPr/>
            </p:nvSpPr>
            <p:spPr bwMode="auto">
              <a:xfrm>
                <a:off x="3796" y="2155"/>
                <a:ext cx="10" cy="10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4 w 4"/>
                  <a:gd name="T13" fmla="*/ 2 h 4"/>
                  <a:gd name="T14" fmla="*/ 3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58"/>
              <p:cNvSpPr>
                <a:spLocks/>
              </p:cNvSpPr>
              <p:nvPr/>
            </p:nvSpPr>
            <p:spPr bwMode="auto">
              <a:xfrm>
                <a:off x="3877" y="2155"/>
                <a:ext cx="10" cy="10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0 w 4"/>
                  <a:gd name="T7" fmla="*/ 2 h 4"/>
                  <a:gd name="T8" fmla="*/ 2 w 4"/>
                  <a:gd name="T9" fmla="*/ 4 h 4"/>
                  <a:gd name="T10" fmla="*/ 4 w 4"/>
                  <a:gd name="T11" fmla="*/ 4 h 4"/>
                  <a:gd name="T12" fmla="*/ 4 w 4"/>
                  <a:gd name="T13" fmla="*/ 2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59"/>
              <p:cNvSpPr>
                <a:spLocks/>
              </p:cNvSpPr>
              <p:nvPr/>
            </p:nvSpPr>
            <p:spPr bwMode="auto">
              <a:xfrm>
                <a:off x="3813" y="2127"/>
                <a:ext cx="33" cy="38"/>
              </a:xfrm>
              <a:custGeom>
                <a:avLst/>
                <a:gdLst>
                  <a:gd name="T0" fmla="*/ 11 w 13"/>
                  <a:gd name="T1" fmla="*/ 0 h 15"/>
                  <a:gd name="T2" fmla="*/ 10 w 13"/>
                  <a:gd name="T3" fmla="*/ 2 h 15"/>
                  <a:gd name="T4" fmla="*/ 10 w 13"/>
                  <a:gd name="T5" fmla="*/ 11 h 15"/>
                  <a:gd name="T6" fmla="*/ 9 w 13"/>
                  <a:gd name="T7" fmla="*/ 12 h 15"/>
                  <a:gd name="T8" fmla="*/ 2 w 13"/>
                  <a:gd name="T9" fmla="*/ 12 h 15"/>
                  <a:gd name="T10" fmla="*/ 0 w 13"/>
                  <a:gd name="T11" fmla="*/ 14 h 15"/>
                  <a:gd name="T12" fmla="*/ 2 w 13"/>
                  <a:gd name="T13" fmla="*/ 15 h 15"/>
                  <a:gd name="T14" fmla="*/ 11 w 13"/>
                  <a:gd name="T15" fmla="*/ 15 h 15"/>
                  <a:gd name="T16" fmla="*/ 12 w 13"/>
                  <a:gd name="T17" fmla="*/ 15 h 15"/>
                  <a:gd name="T18" fmla="*/ 12 w 13"/>
                  <a:gd name="T19" fmla="*/ 15 h 15"/>
                  <a:gd name="T20" fmla="*/ 13 w 13"/>
                  <a:gd name="T21" fmla="*/ 13 h 15"/>
                  <a:gd name="T22" fmla="*/ 13 w 13"/>
                  <a:gd name="T23" fmla="*/ 2 h 15"/>
                  <a:gd name="T24" fmla="*/ 11 w 13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1" y="0"/>
                    </a:moveTo>
                    <a:cubicBezTo>
                      <a:pt x="10" y="0"/>
                      <a:pt x="10" y="1"/>
                      <a:pt x="10" y="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文本框 79"/>
            <p:cNvSpPr txBox="1"/>
            <p:nvPr/>
          </p:nvSpPr>
          <p:spPr>
            <a:xfrm>
              <a:off x="3139089" y="4119715"/>
              <a:ext cx="800550" cy="646331"/>
            </a:xfrm>
            <a:prstGeom prst="rect">
              <a:avLst/>
            </a:prstGeom>
            <a:noFill/>
            <a:scene3d>
              <a:camera prst="orthographicFront">
                <a:rot lat="20428945" lon="19984105" rev="21487365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1" name="文本框 9"/>
          <p:cNvSpPr txBox="1"/>
          <p:nvPr/>
        </p:nvSpPr>
        <p:spPr>
          <a:xfrm>
            <a:off x="58021" y="589097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优势特点</a:t>
            </a:r>
          </a:p>
        </p:txBody>
      </p:sp>
      <p:sp>
        <p:nvSpPr>
          <p:cNvPr id="61" name="文本框 250"/>
          <p:cNvSpPr txBox="1"/>
          <p:nvPr/>
        </p:nvSpPr>
        <p:spPr>
          <a:xfrm>
            <a:off x="294643" y="1472384"/>
            <a:ext cx="352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B0F0"/>
                </a:solidFill>
                <a:latin typeface="SimHei" charset="-122"/>
                <a:ea typeface="SimHei" charset="-122"/>
                <a:cs typeface="SimHei" charset="-122"/>
              </a:rPr>
              <a:t>改进的内容</a:t>
            </a:r>
            <a:endParaRPr lang="zh-CN" altLang="en-US" sz="2800" b="1" dirty="0">
              <a:solidFill>
                <a:srgbClr val="00B0F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45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4" presetClass="entr" presetSubtype="5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5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4" presetClass="entr" presetSubtype="5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5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组合 73"/>
          <p:cNvGrpSpPr/>
          <p:nvPr/>
        </p:nvGrpSpPr>
        <p:grpSpPr>
          <a:xfrm>
            <a:off x="1012454" y="1493013"/>
            <a:ext cx="5166673" cy="1056922"/>
            <a:chOff x="3870374" y="3662627"/>
            <a:chExt cx="5360497" cy="1057167"/>
          </a:xfrm>
        </p:grpSpPr>
        <p:sp>
          <p:nvSpPr>
            <p:cNvPr id="7" name="五边形 6"/>
            <p:cNvSpPr/>
            <p:nvPr/>
          </p:nvSpPr>
          <p:spPr>
            <a:xfrm>
              <a:off x="3870374" y="3662627"/>
              <a:ext cx="5360497" cy="1057167"/>
            </a:xfrm>
            <a:prstGeom prst="homePlate">
              <a:avLst>
                <a:gd name="adj" fmla="val 38830"/>
              </a:avLst>
            </a:prstGeom>
            <a:gradFill>
              <a:gsLst>
                <a:gs pos="0">
                  <a:srgbClr val="006E7A"/>
                </a:gs>
                <a:gs pos="100000">
                  <a:srgbClr val="01DAF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3" name="文本框 104"/>
            <p:cNvSpPr txBox="1"/>
            <p:nvPr/>
          </p:nvSpPr>
          <p:spPr>
            <a:xfrm>
              <a:off x="4819379" y="3980126"/>
              <a:ext cx="3094923" cy="461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BFB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创新笔顺的呈现形式</a:t>
              </a: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278027" y="1265511"/>
            <a:ext cx="1468854" cy="1515139"/>
            <a:chOff x="3136043" y="3435073"/>
            <a:chExt cx="1468663" cy="1515490"/>
          </a:xfrm>
        </p:grpSpPr>
        <p:grpSp>
          <p:nvGrpSpPr>
            <p:cNvPr id="13" name="组合 12"/>
            <p:cNvGrpSpPr/>
            <p:nvPr/>
          </p:nvGrpSpPr>
          <p:grpSpPr>
            <a:xfrm>
              <a:off x="3136043" y="3664647"/>
              <a:ext cx="1468663" cy="1285916"/>
              <a:chOff x="2857503" y="3700575"/>
              <a:chExt cx="2656140" cy="2337367"/>
            </a:xfrm>
          </p:grpSpPr>
          <p:sp>
            <p:nvSpPr>
              <p:cNvPr id="14" name="平行四边形 13"/>
              <p:cNvSpPr/>
              <p:nvPr/>
            </p:nvSpPr>
            <p:spPr>
              <a:xfrm rot="5400000" flipH="1" flipV="1">
                <a:off x="2563596" y="4415965"/>
                <a:ext cx="1915884" cy="1328069"/>
              </a:xfrm>
              <a:prstGeom prst="parallelogram">
                <a:avLst>
                  <a:gd name="adj" fmla="val 31901"/>
                </a:avLst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平行四边形 14"/>
              <p:cNvSpPr/>
              <p:nvPr/>
            </p:nvSpPr>
            <p:spPr>
              <a:xfrm rot="16200000" flipV="1">
                <a:off x="3891666" y="4415965"/>
                <a:ext cx="1915884" cy="1328069"/>
              </a:xfrm>
              <a:prstGeom prst="parallelogram">
                <a:avLst>
                  <a:gd name="adj" fmla="val 31901"/>
                </a:avLst>
              </a:prstGeom>
              <a:solidFill>
                <a:srgbClr val="0080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2857503" y="3700575"/>
                <a:ext cx="2656140" cy="852488"/>
              </a:xfrm>
              <a:custGeom>
                <a:avLst/>
                <a:gdLst>
                  <a:gd name="connsiteX0" fmla="*/ 1328070 w 2656140"/>
                  <a:gd name="connsiteY0" fmla="*/ 0 h 852488"/>
                  <a:gd name="connsiteX1" fmla="*/ 2656140 w 2656140"/>
                  <a:gd name="connsiteY1" fmla="*/ 426244 h 852488"/>
                  <a:gd name="connsiteX2" fmla="*/ 1328070 w 2656140"/>
                  <a:gd name="connsiteY2" fmla="*/ 852488 h 852488"/>
                  <a:gd name="connsiteX3" fmla="*/ 0 w 2656140"/>
                  <a:gd name="connsiteY3" fmla="*/ 426244 h 85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6140" h="852488">
                    <a:moveTo>
                      <a:pt x="1328070" y="0"/>
                    </a:moveTo>
                    <a:lnTo>
                      <a:pt x="2656140" y="426244"/>
                    </a:lnTo>
                    <a:lnTo>
                      <a:pt x="1328070" y="852488"/>
                    </a:lnTo>
                    <a:lnTo>
                      <a:pt x="0" y="426244"/>
                    </a:lnTo>
                    <a:close/>
                  </a:path>
                </a:pathLst>
              </a:custGeom>
              <a:solidFill>
                <a:srgbClr val="01DA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3139415" y="3664699"/>
              <a:ext cx="734331" cy="469001"/>
            </a:xfrm>
            <a:custGeom>
              <a:avLst/>
              <a:gdLst>
                <a:gd name="connsiteX0" fmla="*/ 1328070 w 2656140"/>
                <a:gd name="connsiteY0" fmla="*/ 0 h 852488"/>
                <a:gd name="connsiteX1" fmla="*/ 2656140 w 2656140"/>
                <a:gd name="connsiteY1" fmla="*/ 426244 h 852488"/>
                <a:gd name="connsiteX2" fmla="*/ 1328070 w 2656140"/>
                <a:gd name="connsiteY2" fmla="*/ 852488 h 852488"/>
                <a:gd name="connsiteX3" fmla="*/ 0 w 2656140"/>
                <a:gd name="connsiteY3" fmla="*/ 426244 h 852488"/>
                <a:gd name="connsiteX0" fmla="*/ 1328070 w 1328070"/>
                <a:gd name="connsiteY0" fmla="*/ 0 h 852488"/>
                <a:gd name="connsiteX1" fmla="*/ 1328070 w 1328070"/>
                <a:gd name="connsiteY1" fmla="*/ 852488 h 852488"/>
                <a:gd name="connsiteX2" fmla="*/ 0 w 1328070"/>
                <a:gd name="connsiteY2" fmla="*/ 426244 h 852488"/>
                <a:gd name="connsiteX3" fmla="*/ 1328070 w 1328070"/>
                <a:gd name="connsiteY3" fmla="*/ 0 h 85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8070" h="852488">
                  <a:moveTo>
                    <a:pt x="1328070" y="0"/>
                  </a:moveTo>
                  <a:lnTo>
                    <a:pt x="1328070" y="852488"/>
                  </a:lnTo>
                  <a:lnTo>
                    <a:pt x="0" y="426244"/>
                  </a:lnTo>
                  <a:lnTo>
                    <a:pt x="1328070" y="0"/>
                  </a:lnTo>
                  <a:close/>
                </a:path>
              </a:pathLst>
            </a:custGeom>
            <a:gradFill>
              <a:gsLst>
                <a:gs pos="0">
                  <a:srgbClr val="00808E">
                    <a:alpha val="25000"/>
                  </a:srgbClr>
                </a:gs>
                <a:gs pos="100000">
                  <a:srgbClr val="00808E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平行四边形 75"/>
            <p:cNvSpPr/>
            <p:nvPr/>
          </p:nvSpPr>
          <p:spPr>
            <a:xfrm rot="5400000" flipH="1" flipV="1">
              <a:off x="3994018" y="3304683"/>
              <a:ext cx="473552" cy="734331"/>
            </a:xfrm>
            <a:custGeom>
              <a:avLst/>
              <a:gdLst>
                <a:gd name="connsiteX0" fmla="*/ 0 w 1198571"/>
                <a:gd name="connsiteY0" fmla="*/ 835027 h 835027"/>
                <a:gd name="connsiteX1" fmla="*/ 266382 w 1198571"/>
                <a:gd name="connsiteY1" fmla="*/ 0 h 835027"/>
                <a:gd name="connsiteX2" fmla="*/ 1198571 w 1198571"/>
                <a:gd name="connsiteY2" fmla="*/ 0 h 835027"/>
                <a:gd name="connsiteX3" fmla="*/ 932189 w 1198571"/>
                <a:gd name="connsiteY3" fmla="*/ 835027 h 835027"/>
                <a:gd name="connsiteX4" fmla="*/ 0 w 1198571"/>
                <a:gd name="connsiteY4" fmla="*/ 835027 h 835027"/>
                <a:gd name="connsiteX0" fmla="*/ 0 w 932189"/>
                <a:gd name="connsiteY0" fmla="*/ 835027 h 835027"/>
                <a:gd name="connsiteX1" fmla="*/ 266382 w 932189"/>
                <a:gd name="connsiteY1" fmla="*/ 0 h 835027"/>
                <a:gd name="connsiteX2" fmla="*/ 932189 w 932189"/>
                <a:gd name="connsiteY2" fmla="*/ 835027 h 835027"/>
                <a:gd name="connsiteX3" fmla="*/ 0 w 932189"/>
                <a:gd name="connsiteY3" fmla="*/ 835027 h 835027"/>
                <a:gd name="connsiteX0" fmla="*/ 0 w 538489"/>
                <a:gd name="connsiteY0" fmla="*/ 835027 h 835027"/>
                <a:gd name="connsiteX1" fmla="*/ 266382 w 538489"/>
                <a:gd name="connsiteY1" fmla="*/ 0 h 835027"/>
                <a:gd name="connsiteX2" fmla="*/ 538489 w 538489"/>
                <a:gd name="connsiteY2" fmla="*/ 828677 h 835027"/>
                <a:gd name="connsiteX3" fmla="*/ 0 w 538489"/>
                <a:gd name="connsiteY3" fmla="*/ 835027 h 83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489" h="835027">
                  <a:moveTo>
                    <a:pt x="0" y="835027"/>
                  </a:moveTo>
                  <a:lnTo>
                    <a:pt x="266382" y="0"/>
                  </a:lnTo>
                  <a:lnTo>
                    <a:pt x="538489" y="828677"/>
                  </a:lnTo>
                  <a:lnTo>
                    <a:pt x="0" y="835027"/>
                  </a:lnTo>
                  <a:close/>
                </a:path>
              </a:pathLst>
            </a:custGeom>
            <a:gradFill>
              <a:gsLst>
                <a:gs pos="0">
                  <a:srgbClr val="E34B4B">
                    <a:alpha val="50000"/>
                  </a:srgbClr>
                </a:gs>
                <a:gs pos="100000">
                  <a:srgbClr val="E34B4B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0" name="Group 52"/>
            <p:cNvGrpSpPr>
              <a:grpSpLocks noChangeAspect="1"/>
            </p:cNvGrpSpPr>
            <p:nvPr/>
          </p:nvGrpSpPr>
          <p:grpSpPr bwMode="auto">
            <a:xfrm>
              <a:off x="4022863" y="4211656"/>
              <a:ext cx="444681" cy="440849"/>
              <a:chOff x="3783" y="2102"/>
              <a:chExt cx="116" cy="115"/>
            </a:xfrm>
            <a:solidFill>
              <a:schemeClr val="bg1"/>
            </a:solidFill>
            <a:effectLst/>
            <a:scene3d>
              <a:camera prst="orthographicFront">
                <a:rot lat="20235381" lon="2192695" rev="60000"/>
              </a:camera>
              <a:lightRig rig="threePt" dir="t"/>
            </a:scene3d>
          </p:grpSpPr>
          <p:sp>
            <p:nvSpPr>
              <p:cNvPr id="41" name="Freeform 53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54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55"/>
              <p:cNvSpPr>
                <a:spLocks/>
              </p:cNvSpPr>
              <p:nvPr/>
            </p:nvSpPr>
            <p:spPr bwMode="auto">
              <a:xfrm>
                <a:off x="3839" y="2115"/>
                <a:ext cx="7" cy="10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3 w 3"/>
                  <a:gd name="T5" fmla="*/ 3 h 4"/>
                  <a:gd name="T6" fmla="*/ 3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0 w 3"/>
                  <a:gd name="T13" fmla="*/ 3 h 4"/>
                  <a:gd name="T14" fmla="*/ 1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56"/>
              <p:cNvSpPr>
                <a:spLocks/>
              </p:cNvSpPr>
              <p:nvPr/>
            </p:nvSpPr>
            <p:spPr bwMode="auto">
              <a:xfrm>
                <a:off x="3839" y="2195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1 h 4"/>
                  <a:gd name="T6" fmla="*/ 0 w 3"/>
                  <a:gd name="T7" fmla="*/ 4 h 4"/>
                  <a:gd name="T8" fmla="*/ 1 w 3"/>
                  <a:gd name="T9" fmla="*/ 4 h 4"/>
                  <a:gd name="T10" fmla="*/ 3 w 3"/>
                  <a:gd name="T11" fmla="*/ 4 h 4"/>
                  <a:gd name="T12" fmla="*/ 3 w 3"/>
                  <a:gd name="T13" fmla="*/ 1 h 4"/>
                  <a:gd name="T14" fmla="*/ 1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57"/>
              <p:cNvSpPr>
                <a:spLocks/>
              </p:cNvSpPr>
              <p:nvPr/>
            </p:nvSpPr>
            <p:spPr bwMode="auto">
              <a:xfrm>
                <a:off x="3796" y="2155"/>
                <a:ext cx="10" cy="10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4 w 4"/>
                  <a:gd name="T13" fmla="*/ 2 h 4"/>
                  <a:gd name="T14" fmla="*/ 3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58"/>
              <p:cNvSpPr>
                <a:spLocks/>
              </p:cNvSpPr>
              <p:nvPr/>
            </p:nvSpPr>
            <p:spPr bwMode="auto">
              <a:xfrm>
                <a:off x="3877" y="2155"/>
                <a:ext cx="10" cy="10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0 w 4"/>
                  <a:gd name="T7" fmla="*/ 2 h 4"/>
                  <a:gd name="T8" fmla="*/ 2 w 4"/>
                  <a:gd name="T9" fmla="*/ 4 h 4"/>
                  <a:gd name="T10" fmla="*/ 4 w 4"/>
                  <a:gd name="T11" fmla="*/ 4 h 4"/>
                  <a:gd name="T12" fmla="*/ 4 w 4"/>
                  <a:gd name="T13" fmla="*/ 2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59"/>
              <p:cNvSpPr>
                <a:spLocks/>
              </p:cNvSpPr>
              <p:nvPr/>
            </p:nvSpPr>
            <p:spPr bwMode="auto">
              <a:xfrm>
                <a:off x="3813" y="2127"/>
                <a:ext cx="33" cy="38"/>
              </a:xfrm>
              <a:custGeom>
                <a:avLst/>
                <a:gdLst>
                  <a:gd name="T0" fmla="*/ 11 w 13"/>
                  <a:gd name="T1" fmla="*/ 0 h 15"/>
                  <a:gd name="T2" fmla="*/ 10 w 13"/>
                  <a:gd name="T3" fmla="*/ 2 h 15"/>
                  <a:gd name="T4" fmla="*/ 10 w 13"/>
                  <a:gd name="T5" fmla="*/ 11 h 15"/>
                  <a:gd name="T6" fmla="*/ 9 w 13"/>
                  <a:gd name="T7" fmla="*/ 12 h 15"/>
                  <a:gd name="T8" fmla="*/ 2 w 13"/>
                  <a:gd name="T9" fmla="*/ 12 h 15"/>
                  <a:gd name="T10" fmla="*/ 0 w 13"/>
                  <a:gd name="T11" fmla="*/ 14 h 15"/>
                  <a:gd name="T12" fmla="*/ 2 w 13"/>
                  <a:gd name="T13" fmla="*/ 15 h 15"/>
                  <a:gd name="T14" fmla="*/ 11 w 13"/>
                  <a:gd name="T15" fmla="*/ 15 h 15"/>
                  <a:gd name="T16" fmla="*/ 12 w 13"/>
                  <a:gd name="T17" fmla="*/ 15 h 15"/>
                  <a:gd name="T18" fmla="*/ 12 w 13"/>
                  <a:gd name="T19" fmla="*/ 15 h 15"/>
                  <a:gd name="T20" fmla="*/ 13 w 13"/>
                  <a:gd name="T21" fmla="*/ 13 h 15"/>
                  <a:gd name="T22" fmla="*/ 13 w 13"/>
                  <a:gd name="T23" fmla="*/ 2 h 15"/>
                  <a:gd name="T24" fmla="*/ 11 w 13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1" y="0"/>
                    </a:moveTo>
                    <a:cubicBezTo>
                      <a:pt x="10" y="0"/>
                      <a:pt x="10" y="1"/>
                      <a:pt x="10" y="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8" name="文本框 79"/>
            <p:cNvSpPr txBox="1"/>
            <p:nvPr/>
          </p:nvSpPr>
          <p:spPr>
            <a:xfrm>
              <a:off x="3139089" y="4119715"/>
              <a:ext cx="800550" cy="646331"/>
            </a:xfrm>
            <a:prstGeom prst="rect">
              <a:avLst/>
            </a:prstGeom>
            <a:noFill/>
            <a:scene3d>
              <a:camera prst="orthographicFront">
                <a:rot lat="20428945" lon="19984105" rev="21487365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1" name="文本框 9"/>
          <p:cNvSpPr txBox="1"/>
          <p:nvPr/>
        </p:nvSpPr>
        <p:spPr>
          <a:xfrm>
            <a:off x="58021" y="589097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优势特点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265680" y="969152"/>
            <a:ext cx="4278921" cy="2472402"/>
            <a:chOff x="7265680" y="969152"/>
            <a:chExt cx="4278921" cy="2472402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680" y="969152"/>
              <a:ext cx="4278921" cy="1994009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10030992" y="3072222"/>
              <a:ext cx="1000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人教版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525354" y="2796628"/>
            <a:ext cx="7020670" cy="3814536"/>
            <a:chOff x="1525354" y="2796628"/>
            <a:chExt cx="7020670" cy="3814536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2" r="8154"/>
            <a:stretch/>
          </p:blipFill>
          <p:spPr bwMode="auto">
            <a:xfrm>
              <a:off x="1525354" y="2796628"/>
              <a:ext cx="6020026" cy="3814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文本框 63"/>
            <p:cNvSpPr txBox="1"/>
            <p:nvPr/>
          </p:nvSpPr>
          <p:spPr>
            <a:xfrm>
              <a:off x="7545380" y="5681004"/>
              <a:ext cx="1000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部编版</a:t>
              </a:r>
            </a:p>
          </p:txBody>
        </p:sp>
      </p:grpSp>
      <p:sp>
        <p:nvSpPr>
          <p:cNvPr id="65" name="线形标注 2 9"/>
          <p:cNvSpPr/>
          <p:nvPr/>
        </p:nvSpPr>
        <p:spPr>
          <a:xfrm>
            <a:off x="8711346" y="4289280"/>
            <a:ext cx="2971800" cy="594360"/>
          </a:xfrm>
          <a:prstGeom prst="borderCallout2">
            <a:avLst>
              <a:gd name="adj1" fmla="val 18750"/>
              <a:gd name="adj2" fmla="val -8333"/>
              <a:gd name="adj3" fmla="val -12019"/>
              <a:gd name="adj4" fmla="val -37436"/>
              <a:gd name="adj5" fmla="val 40391"/>
              <a:gd name="adj6" fmla="val -1043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66FF"/>
                </a:solidFill>
              </a:rPr>
              <a:t>用颜色区分，更清晰</a:t>
            </a:r>
          </a:p>
        </p:txBody>
      </p:sp>
    </p:spTree>
    <p:extLst>
      <p:ext uri="{BB962C8B-B14F-4D97-AF65-F5344CB8AC3E}">
        <p14:creationId xmlns:p14="http://schemas.microsoft.com/office/powerpoint/2010/main" val="16324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548379" y="1020030"/>
            <a:ext cx="7041153" cy="5641557"/>
            <a:chOff x="4465252" y="881484"/>
            <a:chExt cx="7041153" cy="564155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511" y="1936825"/>
              <a:ext cx="3165213" cy="4586216"/>
            </a:xfrm>
            <a:prstGeom prst="rect">
              <a:avLst/>
            </a:prstGeom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912" y="881484"/>
              <a:ext cx="3106493" cy="4665712"/>
            </a:xfrm>
            <a:prstGeom prst="rect">
              <a:avLst/>
            </a:prstGeom>
          </p:spPr>
        </p:pic>
        <p:sp>
          <p:nvSpPr>
            <p:cNvPr id="63" name="TextBox 5"/>
            <p:cNvSpPr txBox="1"/>
            <p:nvPr/>
          </p:nvSpPr>
          <p:spPr>
            <a:xfrm>
              <a:off x="4465252" y="4149982"/>
              <a:ext cx="461665" cy="23299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人教版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974798" y="1498655"/>
            <a:ext cx="4857965" cy="1049458"/>
            <a:chOff x="4604704" y="4721456"/>
            <a:chExt cx="4644851" cy="1049701"/>
          </a:xfrm>
        </p:grpSpPr>
        <p:sp>
          <p:nvSpPr>
            <p:cNvPr id="5" name="五边形 4"/>
            <p:cNvSpPr/>
            <p:nvPr/>
          </p:nvSpPr>
          <p:spPr>
            <a:xfrm>
              <a:off x="4604704" y="4721456"/>
              <a:ext cx="4371612" cy="1049701"/>
            </a:xfrm>
            <a:prstGeom prst="homePlate">
              <a:avLst>
                <a:gd name="adj" fmla="val 38830"/>
              </a:avLst>
            </a:prstGeom>
            <a:gradFill>
              <a:gsLst>
                <a:gs pos="0">
                  <a:srgbClr val="EE8E00"/>
                </a:gs>
                <a:gs pos="100000">
                  <a:srgbClr val="FFCE85"/>
                </a:gs>
              </a:gsLst>
              <a:lin ang="0" scaled="0"/>
            </a:gra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文本框 106"/>
            <p:cNvSpPr txBox="1"/>
            <p:nvPr/>
          </p:nvSpPr>
          <p:spPr>
            <a:xfrm>
              <a:off x="5317029" y="5032991"/>
              <a:ext cx="3932526" cy="461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BFB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只书写本课出现的生字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0" y="1426861"/>
            <a:ext cx="1893212" cy="2284755"/>
            <a:chOff x="3630032" y="4649645"/>
            <a:chExt cx="1966892" cy="2285284"/>
          </a:xfrm>
        </p:grpSpPr>
        <p:sp>
          <p:nvSpPr>
            <p:cNvPr id="2" name="平行四边形 1"/>
            <p:cNvSpPr/>
            <p:nvPr/>
          </p:nvSpPr>
          <p:spPr>
            <a:xfrm rot="5400000" flipH="1" flipV="1">
              <a:off x="3627668" y="5957892"/>
              <a:ext cx="1219742" cy="734331"/>
            </a:xfrm>
            <a:prstGeom prst="parallelogram">
              <a:avLst>
                <a:gd name="adj" fmla="val 31901"/>
              </a:avLst>
            </a:prstGeom>
            <a:gradFill flip="none" rotWithShape="1">
              <a:gsLst>
                <a:gs pos="0">
                  <a:srgbClr val="F29000">
                    <a:alpha val="84000"/>
                  </a:srgbClr>
                </a:gs>
                <a:gs pos="100000">
                  <a:srgbClr val="FFCE85">
                    <a:alpha val="0"/>
                  </a:srgbClr>
                </a:gs>
              </a:gsLst>
              <a:lin ang="11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平行四边形 2"/>
            <p:cNvSpPr/>
            <p:nvPr/>
          </p:nvSpPr>
          <p:spPr>
            <a:xfrm rot="16200000" flipV="1">
              <a:off x="4361999" y="5957892"/>
              <a:ext cx="1219743" cy="734331"/>
            </a:xfrm>
            <a:prstGeom prst="parallelogram">
              <a:avLst>
                <a:gd name="adj" fmla="val 31901"/>
              </a:avLst>
            </a:prstGeom>
            <a:gradFill flip="none" rotWithShape="1">
              <a:gsLst>
                <a:gs pos="0">
                  <a:srgbClr val="F29000">
                    <a:alpha val="94000"/>
                  </a:srgbClr>
                </a:gs>
                <a:gs pos="100000">
                  <a:srgbClr val="FFCE85">
                    <a:alpha val="0"/>
                  </a:srgbClr>
                </a:gs>
              </a:gsLst>
              <a:lin ang="10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3870374" y="4715189"/>
              <a:ext cx="1468663" cy="1285916"/>
              <a:chOff x="2857503" y="3700575"/>
              <a:chExt cx="2656140" cy="2337367"/>
            </a:xfrm>
          </p:grpSpPr>
          <p:sp>
            <p:nvSpPr>
              <p:cNvPr id="29" name="平行四边形 28"/>
              <p:cNvSpPr/>
              <p:nvPr/>
            </p:nvSpPr>
            <p:spPr>
              <a:xfrm rot="5400000" flipH="1" flipV="1">
                <a:off x="2563596" y="4415965"/>
                <a:ext cx="1915884" cy="1328069"/>
              </a:xfrm>
              <a:prstGeom prst="parallelogram">
                <a:avLst>
                  <a:gd name="adj" fmla="val 31901"/>
                </a:avLst>
              </a:prstGeom>
              <a:solidFill>
                <a:srgbClr val="FFB8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平行四边形 29"/>
              <p:cNvSpPr/>
              <p:nvPr/>
            </p:nvSpPr>
            <p:spPr>
              <a:xfrm rot="16200000" flipV="1">
                <a:off x="3891666" y="4415965"/>
                <a:ext cx="1915884" cy="1328069"/>
              </a:xfrm>
              <a:prstGeom prst="parallelogram">
                <a:avLst>
                  <a:gd name="adj" fmla="val 31901"/>
                </a:avLst>
              </a:prstGeom>
              <a:solidFill>
                <a:srgbClr val="FF9B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任意多边形 30"/>
              <p:cNvSpPr/>
              <p:nvPr/>
            </p:nvSpPr>
            <p:spPr>
              <a:xfrm>
                <a:off x="2857503" y="3700575"/>
                <a:ext cx="2656140" cy="852488"/>
              </a:xfrm>
              <a:custGeom>
                <a:avLst/>
                <a:gdLst>
                  <a:gd name="connsiteX0" fmla="*/ 1328070 w 2656140"/>
                  <a:gd name="connsiteY0" fmla="*/ 0 h 852488"/>
                  <a:gd name="connsiteX1" fmla="*/ 2656140 w 2656140"/>
                  <a:gd name="connsiteY1" fmla="*/ 426244 h 852488"/>
                  <a:gd name="connsiteX2" fmla="*/ 1328070 w 2656140"/>
                  <a:gd name="connsiteY2" fmla="*/ 852488 h 852488"/>
                  <a:gd name="connsiteX3" fmla="*/ 0 w 2656140"/>
                  <a:gd name="connsiteY3" fmla="*/ 426244 h 85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6140" h="852488">
                    <a:moveTo>
                      <a:pt x="1328070" y="0"/>
                    </a:moveTo>
                    <a:lnTo>
                      <a:pt x="2656140" y="426244"/>
                    </a:lnTo>
                    <a:lnTo>
                      <a:pt x="1328070" y="852488"/>
                    </a:lnTo>
                    <a:lnTo>
                      <a:pt x="0" y="426244"/>
                    </a:lnTo>
                    <a:close/>
                  </a:path>
                </a:pathLst>
              </a:custGeom>
              <a:solidFill>
                <a:srgbClr val="FFC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任意多边形 31"/>
            <p:cNvSpPr/>
            <p:nvPr/>
          </p:nvSpPr>
          <p:spPr>
            <a:xfrm>
              <a:off x="3870751" y="4709519"/>
              <a:ext cx="734331" cy="469001"/>
            </a:xfrm>
            <a:custGeom>
              <a:avLst/>
              <a:gdLst>
                <a:gd name="connsiteX0" fmla="*/ 1328070 w 2656140"/>
                <a:gd name="connsiteY0" fmla="*/ 0 h 852488"/>
                <a:gd name="connsiteX1" fmla="*/ 2656140 w 2656140"/>
                <a:gd name="connsiteY1" fmla="*/ 426244 h 852488"/>
                <a:gd name="connsiteX2" fmla="*/ 1328070 w 2656140"/>
                <a:gd name="connsiteY2" fmla="*/ 852488 h 852488"/>
                <a:gd name="connsiteX3" fmla="*/ 0 w 2656140"/>
                <a:gd name="connsiteY3" fmla="*/ 426244 h 852488"/>
                <a:gd name="connsiteX0" fmla="*/ 1328070 w 1328070"/>
                <a:gd name="connsiteY0" fmla="*/ 0 h 852488"/>
                <a:gd name="connsiteX1" fmla="*/ 1328070 w 1328070"/>
                <a:gd name="connsiteY1" fmla="*/ 852488 h 852488"/>
                <a:gd name="connsiteX2" fmla="*/ 0 w 1328070"/>
                <a:gd name="connsiteY2" fmla="*/ 426244 h 852488"/>
                <a:gd name="connsiteX3" fmla="*/ 1328070 w 1328070"/>
                <a:gd name="connsiteY3" fmla="*/ 0 h 85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8070" h="852488">
                  <a:moveTo>
                    <a:pt x="1328070" y="0"/>
                  </a:moveTo>
                  <a:lnTo>
                    <a:pt x="1328070" y="852488"/>
                  </a:lnTo>
                  <a:lnTo>
                    <a:pt x="0" y="426244"/>
                  </a:lnTo>
                  <a:lnTo>
                    <a:pt x="1328070" y="0"/>
                  </a:lnTo>
                  <a:close/>
                </a:path>
              </a:pathLst>
            </a:custGeom>
            <a:gradFill>
              <a:gsLst>
                <a:gs pos="0">
                  <a:srgbClr val="FF9B09">
                    <a:alpha val="25000"/>
                  </a:srgbClr>
                </a:gs>
                <a:gs pos="100000">
                  <a:srgbClr val="FF9B0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3630032" y="4649645"/>
              <a:ext cx="1966892" cy="330399"/>
            </a:xfrm>
            <a:custGeom>
              <a:avLst/>
              <a:gdLst>
                <a:gd name="connsiteX0" fmla="*/ 1328070 w 2656140"/>
                <a:gd name="connsiteY0" fmla="*/ 0 h 852488"/>
                <a:gd name="connsiteX1" fmla="*/ 2656140 w 2656140"/>
                <a:gd name="connsiteY1" fmla="*/ 426244 h 852488"/>
                <a:gd name="connsiteX2" fmla="*/ 1328070 w 2656140"/>
                <a:gd name="connsiteY2" fmla="*/ 852488 h 852488"/>
                <a:gd name="connsiteX3" fmla="*/ 0 w 2656140"/>
                <a:gd name="connsiteY3" fmla="*/ 426244 h 852488"/>
                <a:gd name="connsiteX0" fmla="*/ 1328070 w 2656140"/>
                <a:gd name="connsiteY0" fmla="*/ 0 h 426244"/>
                <a:gd name="connsiteX1" fmla="*/ 2656140 w 2656140"/>
                <a:gd name="connsiteY1" fmla="*/ 426244 h 426244"/>
                <a:gd name="connsiteX2" fmla="*/ 0 w 2656140"/>
                <a:gd name="connsiteY2" fmla="*/ 426244 h 426244"/>
                <a:gd name="connsiteX3" fmla="*/ 1328070 w 2656140"/>
                <a:gd name="connsiteY3" fmla="*/ 0 h 426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6140" h="426244">
                  <a:moveTo>
                    <a:pt x="1328070" y="0"/>
                  </a:moveTo>
                  <a:lnTo>
                    <a:pt x="2656140" y="426244"/>
                  </a:lnTo>
                  <a:lnTo>
                    <a:pt x="0" y="426244"/>
                  </a:lnTo>
                  <a:lnTo>
                    <a:pt x="132807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9B09">
                    <a:alpha val="36000"/>
                  </a:srgbClr>
                </a:gs>
                <a:gs pos="98000">
                  <a:srgbClr val="FF9B09">
                    <a:alpha val="0"/>
                  </a:srgbClr>
                </a:gs>
              </a:gsLst>
              <a:lin ang="3600000" scaled="0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8" name="Group 41"/>
            <p:cNvGrpSpPr>
              <a:grpSpLocks noChangeAspect="1"/>
            </p:cNvGrpSpPr>
            <p:nvPr/>
          </p:nvGrpSpPr>
          <p:grpSpPr bwMode="auto">
            <a:xfrm>
              <a:off x="4786955" y="5243104"/>
              <a:ext cx="369831" cy="444920"/>
              <a:chOff x="3783" y="2089"/>
              <a:chExt cx="116" cy="142"/>
            </a:xfrm>
            <a:solidFill>
              <a:schemeClr val="bg1"/>
            </a:solidFill>
            <a:effectLst/>
            <a:scene3d>
              <a:camera prst="orthographicFront">
                <a:rot lat="20238001" lon="2190000" rev="60000"/>
              </a:camera>
              <a:lightRig rig="threePt" dir="t"/>
            </a:scene3d>
          </p:grpSpPr>
          <p:sp>
            <p:nvSpPr>
              <p:cNvPr id="49" name="Freeform 42"/>
              <p:cNvSpPr>
                <a:spLocks/>
              </p:cNvSpPr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43"/>
              <p:cNvSpPr>
                <a:spLocks/>
              </p:cNvSpPr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44"/>
              <p:cNvSpPr>
                <a:spLocks/>
              </p:cNvSpPr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45"/>
              <p:cNvSpPr>
                <a:spLocks/>
              </p:cNvSpPr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46"/>
              <p:cNvSpPr>
                <a:spLocks/>
              </p:cNvSpPr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47"/>
              <p:cNvSpPr>
                <a:spLocks/>
              </p:cNvSpPr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48"/>
              <p:cNvSpPr>
                <a:spLocks/>
              </p:cNvSpPr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49"/>
              <p:cNvSpPr>
                <a:spLocks/>
              </p:cNvSpPr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7" name="文本框 1"/>
            <p:cNvSpPr txBox="1"/>
            <p:nvPr/>
          </p:nvSpPr>
          <p:spPr>
            <a:xfrm>
              <a:off x="3854496" y="5159727"/>
              <a:ext cx="800550" cy="646331"/>
            </a:xfrm>
            <a:prstGeom prst="rect">
              <a:avLst/>
            </a:prstGeom>
            <a:noFill/>
            <a:scene3d>
              <a:camera prst="orthographicFront">
                <a:rot lat="20428945" lon="19984105" rev="21487365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6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1" name="文本框 9"/>
          <p:cNvSpPr txBox="1"/>
          <p:nvPr/>
        </p:nvSpPr>
        <p:spPr>
          <a:xfrm>
            <a:off x="58021" y="589097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优势特点</a:t>
            </a:r>
          </a:p>
        </p:txBody>
      </p:sp>
    </p:spTree>
    <p:extLst>
      <p:ext uri="{BB962C8B-B14F-4D97-AF65-F5344CB8AC3E}">
        <p14:creationId xmlns:p14="http://schemas.microsoft.com/office/powerpoint/2010/main" val="8350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974798" y="1498655"/>
            <a:ext cx="4857965" cy="1049458"/>
            <a:chOff x="4604704" y="4721456"/>
            <a:chExt cx="4644851" cy="1049701"/>
          </a:xfrm>
        </p:grpSpPr>
        <p:sp>
          <p:nvSpPr>
            <p:cNvPr id="5" name="五边形 4"/>
            <p:cNvSpPr/>
            <p:nvPr/>
          </p:nvSpPr>
          <p:spPr>
            <a:xfrm>
              <a:off x="4604704" y="4721456"/>
              <a:ext cx="4371612" cy="1049701"/>
            </a:xfrm>
            <a:prstGeom prst="homePlate">
              <a:avLst>
                <a:gd name="adj" fmla="val 38830"/>
              </a:avLst>
            </a:prstGeom>
            <a:gradFill>
              <a:gsLst>
                <a:gs pos="0">
                  <a:srgbClr val="EE8E00"/>
                </a:gs>
                <a:gs pos="100000">
                  <a:srgbClr val="FFCE85"/>
                </a:gs>
              </a:gsLst>
              <a:lin ang="0" scaled="0"/>
            </a:gra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文本框 106"/>
            <p:cNvSpPr txBox="1"/>
            <p:nvPr/>
          </p:nvSpPr>
          <p:spPr>
            <a:xfrm>
              <a:off x="5317029" y="5032991"/>
              <a:ext cx="3932526" cy="461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BFBF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只书写本课出现的生字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0" y="1426861"/>
            <a:ext cx="1893212" cy="2284755"/>
            <a:chOff x="3630032" y="4649645"/>
            <a:chExt cx="1966892" cy="2285284"/>
          </a:xfrm>
        </p:grpSpPr>
        <p:sp>
          <p:nvSpPr>
            <p:cNvPr id="2" name="平行四边形 1"/>
            <p:cNvSpPr/>
            <p:nvPr/>
          </p:nvSpPr>
          <p:spPr>
            <a:xfrm rot="5400000" flipH="1" flipV="1">
              <a:off x="3627668" y="5957892"/>
              <a:ext cx="1219742" cy="734331"/>
            </a:xfrm>
            <a:prstGeom prst="parallelogram">
              <a:avLst>
                <a:gd name="adj" fmla="val 31901"/>
              </a:avLst>
            </a:prstGeom>
            <a:gradFill flip="none" rotWithShape="1">
              <a:gsLst>
                <a:gs pos="0">
                  <a:srgbClr val="F29000">
                    <a:alpha val="84000"/>
                  </a:srgbClr>
                </a:gs>
                <a:gs pos="100000">
                  <a:srgbClr val="FFCE85">
                    <a:alpha val="0"/>
                  </a:srgbClr>
                </a:gs>
              </a:gsLst>
              <a:lin ang="11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平行四边形 2"/>
            <p:cNvSpPr/>
            <p:nvPr/>
          </p:nvSpPr>
          <p:spPr>
            <a:xfrm rot="16200000" flipV="1">
              <a:off x="4361999" y="5957892"/>
              <a:ext cx="1219743" cy="734331"/>
            </a:xfrm>
            <a:prstGeom prst="parallelogram">
              <a:avLst>
                <a:gd name="adj" fmla="val 31901"/>
              </a:avLst>
            </a:prstGeom>
            <a:gradFill flip="none" rotWithShape="1">
              <a:gsLst>
                <a:gs pos="0">
                  <a:srgbClr val="F29000">
                    <a:alpha val="94000"/>
                  </a:srgbClr>
                </a:gs>
                <a:gs pos="100000">
                  <a:srgbClr val="FFCE85">
                    <a:alpha val="0"/>
                  </a:srgbClr>
                </a:gs>
              </a:gsLst>
              <a:lin ang="10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3870374" y="4715189"/>
              <a:ext cx="1468663" cy="1285916"/>
              <a:chOff x="2857503" y="3700575"/>
              <a:chExt cx="2656140" cy="2337367"/>
            </a:xfrm>
          </p:grpSpPr>
          <p:sp>
            <p:nvSpPr>
              <p:cNvPr id="29" name="平行四边形 28"/>
              <p:cNvSpPr/>
              <p:nvPr/>
            </p:nvSpPr>
            <p:spPr>
              <a:xfrm rot="5400000" flipH="1" flipV="1">
                <a:off x="2563596" y="4415965"/>
                <a:ext cx="1915884" cy="1328069"/>
              </a:xfrm>
              <a:prstGeom prst="parallelogram">
                <a:avLst>
                  <a:gd name="adj" fmla="val 31901"/>
                </a:avLst>
              </a:prstGeom>
              <a:solidFill>
                <a:srgbClr val="FFB8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平行四边形 29"/>
              <p:cNvSpPr/>
              <p:nvPr/>
            </p:nvSpPr>
            <p:spPr>
              <a:xfrm rot="16200000" flipV="1">
                <a:off x="3891666" y="4415965"/>
                <a:ext cx="1915884" cy="1328069"/>
              </a:xfrm>
              <a:prstGeom prst="parallelogram">
                <a:avLst>
                  <a:gd name="adj" fmla="val 31901"/>
                </a:avLst>
              </a:prstGeom>
              <a:solidFill>
                <a:srgbClr val="FF9B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任意多边形 30"/>
              <p:cNvSpPr/>
              <p:nvPr/>
            </p:nvSpPr>
            <p:spPr>
              <a:xfrm>
                <a:off x="2857503" y="3700575"/>
                <a:ext cx="2656140" cy="852488"/>
              </a:xfrm>
              <a:custGeom>
                <a:avLst/>
                <a:gdLst>
                  <a:gd name="connsiteX0" fmla="*/ 1328070 w 2656140"/>
                  <a:gd name="connsiteY0" fmla="*/ 0 h 852488"/>
                  <a:gd name="connsiteX1" fmla="*/ 2656140 w 2656140"/>
                  <a:gd name="connsiteY1" fmla="*/ 426244 h 852488"/>
                  <a:gd name="connsiteX2" fmla="*/ 1328070 w 2656140"/>
                  <a:gd name="connsiteY2" fmla="*/ 852488 h 852488"/>
                  <a:gd name="connsiteX3" fmla="*/ 0 w 2656140"/>
                  <a:gd name="connsiteY3" fmla="*/ 426244 h 85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6140" h="852488">
                    <a:moveTo>
                      <a:pt x="1328070" y="0"/>
                    </a:moveTo>
                    <a:lnTo>
                      <a:pt x="2656140" y="426244"/>
                    </a:lnTo>
                    <a:lnTo>
                      <a:pt x="1328070" y="852488"/>
                    </a:lnTo>
                    <a:lnTo>
                      <a:pt x="0" y="426244"/>
                    </a:lnTo>
                    <a:close/>
                  </a:path>
                </a:pathLst>
              </a:custGeom>
              <a:solidFill>
                <a:srgbClr val="FFC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任意多边形 31"/>
            <p:cNvSpPr/>
            <p:nvPr/>
          </p:nvSpPr>
          <p:spPr>
            <a:xfrm>
              <a:off x="3870751" y="4709519"/>
              <a:ext cx="734331" cy="469001"/>
            </a:xfrm>
            <a:custGeom>
              <a:avLst/>
              <a:gdLst>
                <a:gd name="connsiteX0" fmla="*/ 1328070 w 2656140"/>
                <a:gd name="connsiteY0" fmla="*/ 0 h 852488"/>
                <a:gd name="connsiteX1" fmla="*/ 2656140 w 2656140"/>
                <a:gd name="connsiteY1" fmla="*/ 426244 h 852488"/>
                <a:gd name="connsiteX2" fmla="*/ 1328070 w 2656140"/>
                <a:gd name="connsiteY2" fmla="*/ 852488 h 852488"/>
                <a:gd name="connsiteX3" fmla="*/ 0 w 2656140"/>
                <a:gd name="connsiteY3" fmla="*/ 426244 h 852488"/>
                <a:gd name="connsiteX0" fmla="*/ 1328070 w 1328070"/>
                <a:gd name="connsiteY0" fmla="*/ 0 h 852488"/>
                <a:gd name="connsiteX1" fmla="*/ 1328070 w 1328070"/>
                <a:gd name="connsiteY1" fmla="*/ 852488 h 852488"/>
                <a:gd name="connsiteX2" fmla="*/ 0 w 1328070"/>
                <a:gd name="connsiteY2" fmla="*/ 426244 h 852488"/>
                <a:gd name="connsiteX3" fmla="*/ 1328070 w 1328070"/>
                <a:gd name="connsiteY3" fmla="*/ 0 h 85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8070" h="852488">
                  <a:moveTo>
                    <a:pt x="1328070" y="0"/>
                  </a:moveTo>
                  <a:lnTo>
                    <a:pt x="1328070" y="852488"/>
                  </a:lnTo>
                  <a:lnTo>
                    <a:pt x="0" y="426244"/>
                  </a:lnTo>
                  <a:lnTo>
                    <a:pt x="1328070" y="0"/>
                  </a:lnTo>
                  <a:close/>
                </a:path>
              </a:pathLst>
            </a:custGeom>
            <a:gradFill>
              <a:gsLst>
                <a:gs pos="0">
                  <a:srgbClr val="FF9B09">
                    <a:alpha val="25000"/>
                  </a:srgbClr>
                </a:gs>
                <a:gs pos="100000">
                  <a:srgbClr val="FF9B09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3630032" y="4649645"/>
              <a:ext cx="1966892" cy="330399"/>
            </a:xfrm>
            <a:custGeom>
              <a:avLst/>
              <a:gdLst>
                <a:gd name="connsiteX0" fmla="*/ 1328070 w 2656140"/>
                <a:gd name="connsiteY0" fmla="*/ 0 h 852488"/>
                <a:gd name="connsiteX1" fmla="*/ 2656140 w 2656140"/>
                <a:gd name="connsiteY1" fmla="*/ 426244 h 852488"/>
                <a:gd name="connsiteX2" fmla="*/ 1328070 w 2656140"/>
                <a:gd name="connsiteY2" fmla="*/ 852488 h 852488"/>
                <a:gd name="connsiteX3" fmla="*/ 0 w 2656140"/>
                <a:gd name="connsiteY3" fmla="*/ 426244 h 852488"/>
                <a:gd name="connsiteX0" fmla="*/ 1328070 w 2656140"/>
                <a:gd name="connsiteY0" fmla="*/ 0 h 426244"/>
                <a:gd name="connsiteX1" fmla="*/ 2656140 w 2656140"/>
                <a:gd name="connsiteY1" fmla="*/ 426244 h 426244"/>
                <a:gd name="connsiteX2" fmla="*/ 0 w 2656140"/>
                <a:gd name="connsiteY2" fmla="*/ 426244 h 426244"/>
                <a:gd name="connsiteX3" fmla="*/ 1328070 w 2656140"/>
                <a:gd name="connsiteY3" fmla="*/ 0 h 426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6140" h="426244">
                  <a:moveTo>
                    <a:pt x="1328070" y="0"/>
                  </a:moveTo>
                  <a:lnTo>
                    <a:pt x="2656140" y="426244"/>
                  </a:lnTo>
                  <a:lnTo>
                    <a:pt x="0" y="426244"/>
                  </a:lnTo>
                  <a:lnTo>
                    <a:pt x="132807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9B09">
                    <a:alpha val="36000"/>
                  </a:srgbClr>
                </a:gs>
                <a:gs pos="98000">
                  <a:srgbClr val="FF9B09">
                    <a:alpha val="0"/>
                  </a:srgbClr>
                </a:gs>
              </a:gsLst>
              <a:lin ang="3600000" scaled="0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8" name="Group 41"/>
            <p:cNvGrpSpPr>
              <a:grpSpLocks noChangeAspect="1"/>
            </p:cNvGrpSpPr>
            <p:nvPr/>
          </p:nvGrpSpPr>
          <p:grpSpPr bwMode="auto">
            <a:xfrm>
              <a:off x="4786955" y="5243104"/>
              <a:ext cx="369831" cy="444920"/>
              <a:chOff x="3783" y="2089"/>
              <a:chExt cx="116" cy="142"/>
            </a:xfrm>
            <a:solidFill>
              <a:schemeClr val="bg1"/>
            </a:solidFill>
            <a:effectLst/>
            <a:scene3d>
              <a:camera prst="orthographicFront">
                <a:rot lat="20238001" lon="2190000" rev="60000"/>
              </a:camera>
              <a:lightRig rig="threePt" dir="t"/>
            </a:scene3d>
          </p:grpSpPr>
          <p:sp>
            <p:nvSpPr>
              <p:cNvPr id="49" name="Freeform 42"/>
              <p:cNvSpPr>
                <a:spLocks/>
              </p:cNvSpPr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43"/>
              <p:cNvSpPr>
                <a:spLocks/>
              </p:cNvSpPr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44"/>
              <p:cNvSpPr>
                <a:spLocks/>
              </p:cNvSpPr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45"/>
              <p:cNvSpPr>
                <a:spLocks/>
              </p:cNvSpPr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46"/>
              <p:cNvSpPr>
                <a:spLocks/>
              </p:cNvSpPr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47"/>
              <p:cNvSpPr>
                <a:spLocks/>
              </p:cNvSpPr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48"/>
              <p:cNvSpPr>
                <a:spLocks/>
              </p:cNvSpPr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49"/>
              <p:cNvSpPr>
                <a:spLocks/>
              </p:cNvSpPr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7" name="文本框 1"/>
            <p:cNvSpPr txBox="1"/>
            <p:nvPr/>
          </p:nvSpPr>
          <p:spPr>
            <a:xfrm>
              <a:off x="3854496" y="5159727"/>
              <a:ext cx="800550" cy="646331"/>
            </a:xfrm>
            <a:prstGeom prst="rect">
              <a:avLst/>
            </a:prstGeom>
            <a:noFill/>
            <a:scene3d>
              <a:camera prst="orthographicFront">
                <a:rot lat="20428945" lon="19984105" rev="21487365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6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1" name="文本框 9"/>
          <p:cNvSpPr txBox="1"/>
          <p:nvPr/>
        </p:nvSpPr>
        <p:spPr>
          <a:xfrm>
            <a:off x="58021" y="589097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优势特点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924648" y="1038901"/>
            <a:ext cx="4854187" cy="5754987"/>
            <a:chOff x="5924648" y="1038901"/>
            <a:chExt cx="4854187" cy="5754987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312" y="1038901"/>
              <a:ext cx="4392523" cy="5754987"/>
            </a:xfrm>
            <a:prstGeom prst="rect">
              <a:avLst/>
            </a:prstGeom>
          </p:spPr>
        </p:pic>
        <p:sp>
          <p:nvSpPr>
            <p:cNvPr id="35" name="TextBox 4"/>
            <p:cNvSpPr txBox="1"/>
            <p:nvPr/>
          </p:nvSpPr>
          <p:spPr>
            <a:xfrm>
              <a:off x="5924648" y="4176088"/>
              <a:ext cx="461665" cy="23299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部编版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7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6017607" y="1502678"/>
            <a:ext cx="4905772" cy="1160874"/>
            <a:chOff x="6088831" y="1503025"/>
            <a:chExt cx="4905133" cy="1161143"/>
          </a:xfrm>
        </p:grpSpPr>
        <p:sp>
          <p:nvSpPr>
            <p:cNvPr id="59" name="任意多边形 58"/>
            <p:cNvSpPr>
              <a:spLocks/>
            </p:cNvSpPr>
            <p:nvPr/>
          </p:nvSpPr>
          <p:spPr bwMode="auto">
            <a:xfrm>
              <a:off x="6310059" y="1643364"/>
              <a:ext cx="4546918" cy="886816"/>
            </a:xfrm>
            <a:custGeom>
              <a:avLst/>
              <a:gdLst>
                <a:gd name="connsiteX0" fmla="*/ 796 w 4546918"/>
                <a:gd name="connsiteY0" fmla="*/ 0 h 886816"/>
                <a:gd name="connsiteX1" fmla="*/ 1987487 w 4546918"/>
                <a:gd name="connsiteY1" fmla="*/ 0 h 886816"/>
                <a:gd name="connsiteX2" fmla="*/ 2238061 w 4546918"/>
                <a:gd name="connsiteY2" fmla="*/ 0 h 886816"/>
                <a:gd name="connsiteX3" fmla="*/ 4224752 w 4546918"/>
                <a:gd name="connsiteY3" fmla="*/ 0 h 886816"/>
                <a:gd name="connsiteX4" fmla="*/ 4546918 w 4546918"/>
                <a:gd name="connsiteY4" fmla="*/ 443408 h 886816"/>
                <a:gd name="connsiteX5" fmla="*/ 4224752 w 4546918"/>
                <a:gd name="connsiteY5" fmla="*/ 886816 h 886816"/>
                <a:gd name="connsiteX6" fmla="*/ 2238061 w 4546918"/>
                <a:gd name="connsiteY6" fmla="*/ 886816 h 886816"/>
                <a:gd name="connsiteX7" fmla="*/ 1969589 w 4546918"/>
                <a:gd name="connsiteY7" fmla="*/ 886816 h 886816"/>
                <a:gd name="connsiteX8" fmla="*/ 332606 w 4546918"/>
                <a:gd name="connsiteY8" fmla="*/ 886816 h 886816"/>
                <a:gd name="connsiteX9" fmla="*/ 0 w 4546918"/>
                <a:gd name="connsiteY9" fmla="*/ 886816 h 886816"/>
                <a:gd name="connsiteX10" fmla="*/ 75528 w 4546918"/>
                <a:gd name="connsiteY10" fmla="*/ 795275 h 886816"/>
                <a:gd name="connsiteX11" fmla="*/ 77419 w 4546918"/>
                <a:gd name="connsiteY11" fmla="*/ 791790 h 886816"/>
                <a:gd name="connsiteX12" fmla="*/ 90287 w 4546918"/>
                <a:gd name="connsiteY12" fmla="*/ 775964 h 886816"/>
                <a:gd name="connsiteX13" fmla="*/ 197676 w 4546918"/>
                <a:gd name="connsiteY13" fmla="*/ 443408 h 886816"/>
                <a:gd name="connsiteX14" fmla="*/ 796 w 4546918"/>
                <a:gd name="connsiteY14" fmla="*/ 0 h 88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46918" h="886816">
                  <a:moveTo>
                    <a:pt x="796" y="0"/>
                  </a:moveTo>
                  <a:cubicBezTo>
                    <a:pt x="796" y="0"/>
                    <a:pt x="796" y="0"/>
                    <a:pt x="1987487" y="0"/>
                  </a:cubicBezTo>
                  <a:cubicBezTo>
                    <a:pt x="1987487" y="0"/>
                    <a:pt x="1987487" y="0"/>
                    <a:pt x="2238061" y="0"/>
                  </a:cubicBezTo>
                  <a:cubicBezTo>
                    <a:pt x="2238061" y="0"/>
                    <a:pt x="2238061" y="0"/>
                    <a:pt x="4224752" y="0"/>
                  </a:cubicBezTo>
                  <a:cubicBezTo>
                    <a:pt x="4403733" y="0"/>
                    <a:pt x="4546918" y="190032"/>
                    <a:pt x="4546918" y="443408"/>
                  </a:cubicBezTo>
                  <a:cubicBezTo>
                    <a:pt x="4546918" y="675669"/>
                    <a:pt x="4403733" y="886816"/>
                    <a:pt x="4224752" y="886816"/>
                  </a:cubicBezTo>
                  <a:cubicBezTo>
                    <a:pt x="4224752" y="886816"/>
                    <a:pt x="4224752" y="886816"/>
                    <a:pt x="2238061" y="886816"/>
                  </a:cubicBezTo>
                  <a:cubicBezTo>
                    <a:pt x="2238061" y="886816"/>
                    <a:pt x="2238061" y="886816"/>
                    <a:pt x="1969589" y="886816"/>
                  </a:cubicBezTo>
                  <a:cubicBezTo>
                    <a:pt x="1969589" y="886816"/>
                    <a:pt x="1969589" y="886816"/>
                    <a:pt x="332606" y="886816"/>
                  </a:cubicBezTo>
                  <a:lnTo>
                    <a:pt x="0" y="886816"/>
                  </a:lnTo>
                  <a:lnTo>
                    <a:pt x="75528" y="795275"/>
                  </a:lnTo>
                  <a:lnTo>
                    <a:pt x="77419" y="791790"/>
                  </a:lnTo>
                  <a:lnTo>
                    <a:pt x="90287" y="775964"/>
                  </a:lnTo>
                  <a:cubicBezTo>
                    <a:pt x="143981" y="702063"/>
                    <a:pt x="197676" y="591211"/>
                    <a:pt x="197676" y="443408"/>
                  </a:cubicBezTo>
                  <a:cubicBezTo>
                    <a:pt x="197676" y="168917"/>
                    <a:pt x="796" y="0"/>
                    <a:pt x="796" y="0"/>
                  </a:cubicBezTo>
                  <a:close/>
                </a:path>
              </a:pathLst>
            </a:custGeom>
            <a:solidFill>
              <a:srgbClr val="FEB750"/>
            </a:solidFill>
            <a:ln>
              <a:noFill/>
            </a:ln>
            <a:effectLst>
              <a:innerShdw blurRad="431800" dist="127000" dir="13500000">
                <a:srgbClr val="955901"/>
              </a:inn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6088831" y="1503025"/>
              <a:ext cx="4905133" cy="1161143"/>
              <a:chOff x="6088831" y="1503025"/>
              <a:chExt cx="4905133" cy="1161143"/>
            </a:xfrm>
          </p:grpSpPr>
          <p:sp>
            <p:nvSpPr>
              <p:cNvPr id="60" name="任意多边形 59"/>
              <p:cNvSpPr>
                <a:spLocks/>
              </p:cNvSpPr>
              <p:nvPr/>
            </p:nvSpPr>
            <p:spPr bwMode="auto">
              <a:xfrm>
                <a:off x="6088831" y="1503025"/>
                <a:ext cx="4905133" cy="1161143"/>
              </a:xfrm>
              <a:custGeom>
                <a:avLst/>
                <a:gdLst>
                  <a:gd name="connsiteX0" fmla="*/ 77654 w 4905133"/>
                  <a:gd name="connsiteY0" fmla="*/ 0 h 1161143"/>
                  <a:gd name="connsiteX1" fmla="*/ 123900 w 4905133"/>
                  <a:gd name="connsiteY1" fmla="*/ 0 h 1161143"/>
                  <a:gd name="connsiteX2" fmla="*/ 1891845 w 4905133"/>
                  <a:gd name="connsiteY2" fmla="*/ 0 h 1161143"/>
                  <a:gd name="connsiteX3" fmla="*/ 2186852 w 4905133"/>
                  <a:gd name="connsiteY3" fmla="*/ 0 h 1161143"/>
                  <a:gd name="connsiteX4" fmla="*/ 4525838 w 4905133"/>
                  <a:gd name="connsiteY4" fmla="*/ 0 h 1161143"/>
                  <a:gd name="connsiteX5" fmla="*/ 4905133 w 4905133"/>
                  <a:gd name="connsiteY5" fmla="*/ 580572 h 1161143"/>
                  <a:gd name="connsiteX6" fmla="*/ 4525838 w 4905133"/>
                  <a:gd name="connsiteY6" fmla="*/ 1161143 h 1161143"/>
                  <a:gd name="connsiteX7" fmla="*/ 2186852 w 4905133"/>
                  <a:gd name="connsiteY7" fmla="*/ 1161143 h 1161143"/>
                  <a:gd name="connsiteX8" fmla="*/ 1870773 w 4905133"/>
                  <a:gd name="connsiteY8" fmla="*/ 1161143 h 1161143"/>
                  <a:gd name="connsiteX9" fmla="*/ 303835 w 4905133"/>
                  <a:gd name="connsiteY9" fmla="*/ 1161143 h 1161143"/>
                  <a:gd name="connsiteX10" fmla="*/ 0 w 4905133"/>
                  <a:gd name="connsiteY10" fmla="*/ 1161143 h 1161143"/>
                  <a:gd name="connsiteX11" fmla="*/ 0 w 4905133"/>
                  <a:gd name="connsiteY11" fmla="*/ 1131131 h 1161143"/>
                  <a:gd name="connsiteX12" fmla="*/ 15849 w 4905133"/>
                  <a:gd name="connsiteY12" fmla="*/ 1126211 h 1161143"/>
                  <a:gd name="connsiteX13" fmla="*/ 122750 w 4905133"/>
                  <a:gd name="connsiteY13" fmla="*/ 1068187 h 1161143"/>
                  <a:gd name="connsiteX14" fmla="*/ 176330 w 4905133"/>
                  <a:gd name="connsiteY14" fmla="*/ 1023979 h 1161143"/>
                  <a:gd name="connsiteX15" fmla="*/ 319643 w 4905133"/>
                  <a:gd name="connsiteY15" fmla="*/ 1023979 h 1161143"/>
                  <a:gd name="connsiteX16" fmla="*/ 2041682 w 4905133"/>
                  <a:gd name="connsiteY16" fmla="*/ 1023979 h 1161143"/>
                  <a:gd name="connsiteX17" fmla="*/ 2324103 w 4905133"/>
                  <a:gd name="connsiteY17" fmla="*/ 1023979 h 1161143"/>
                  <a:gd name="connsiteX18" fmla="*/ 4414020 w 4905133"/>
                  <a:gd name="connsiteY18" fmla="*/ 1023979 h 1161143"/>
                  <a:gd name="connsiteX19" fmla="*/ 4752925 w 4905133"/>
                  <a:gd name="connsiteY19" fmla="*/ 580571 h 1161143"/>
                  <a:gd name="connsiteX20" fmla="*/ 4414020 w 4905133"/>
                  <a:gd name="connsiteY20" fmla="*/ 137163 h 1161143"/>
                  <a:gd name="connsiteX21" fmla="*/ 2324103 w 4905133"/>
                  <a:gd name="connsiteY21" fmla="*/ 137163 h 1161143"/>
                  <a:gd name="connsiteX22" fmla="*/ 2060510 w 4905133"/>
                  <a:gd name="connsiteY22" fmla="*/ 137163 h 1161143"/>
                  <a:gd name="connsiteX23" fmla="*/ 283940 w 4905133"/>
                  <a:gd name="connsiteY23" fmla="*/ 137163 h 1161143"/>
                  <a:gd name="connsiteX24" fmla="*/ 245459 w 4905133"/>
                  <a:gd name="connsiteY24" fmla="*/ 137163 h 1161143"/>
                  <a:gd name="connsiteX25" fmla="*/ 215890 w 4905133"/>
                  <a:gd name="connsiteY25" fmla="*/ 101325 h 1161143"/>
                  <a:gd name="connsiteX26" fmla="*/ 122750 w 4905133"/>
                  <a:gd name="connsiteY26" fmla="*/ 24478 h 116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05133" h="1161143">
                    <a:moveTo>
                      <a:pt x="77654" y="0"/>
                    </a:moveTo>
                    <a:lnTo>
                      <a:pt x="123900" y="0"/>
                    </a:lnTo>
                    <a:cubicBezTo>
                      <a:pt x="466525" y="0"/>
                      <a:pt x="1014725" y="0"/>
                      <a:pt x="1891845" y="0"/>
                    </a:cubicBezTo>
                    <a:cubicBezTo>
                      <a:pt x="1891845" y="0"/>
                      <a:pt x="1891845" y="0"/>
                      <a:pt x="2186852" y="0"/>
                    </a:cubicBezTo>
                    <a:cubicBezTo>
                      <a:pt x="2186852" y="0"/>
                      <a:pt x="2186852" y="0"/>
                      <a:pt x="4525838" y="0"/>
                    </a:cubicBezTo>
                    <a:cubicBezTo>
                      <a:pt x="4736558" y="0"/>
                      <a:pt x="4905133" y="248816"/>
                      <a:pt x="4905133" y="580572"/>
                    </a:cubicBezTo>
                    <a:cubicBezTo>
                      <a:pt x="4905133" y="884681"/>
                      <a:pt x="4736558" y="1161143"/>
                      <a:pt x="4525838" y="1161143"/>
                    </a:cubicBezTo>
                    <a:cubicBezTo>
                      <a:pt x="4525838" y="1161143"/>
                      <a:pt x="4525838" y="1161143"/>
                      <a:pt x="2186852" y="1161143"/>
                    </a:cubicBezTo>
                    <a:cubicBezTo>
                      <a:pt x="2186852" y="1161143"/>
                      <a:pt x="2186852" y="1161143"/>
                      <a:pt x="1870773" y="1161143"/>
                    </a:cubicBezTo>
                    <a:cubicBezTo>
                      <a:pt x="1870773" y="1161143"/>
                      <a:pt x="1870773" y="1161143"/>
                      <a:pt x="303835" y="1161143"/>
                    </a:cubicBezTo>
                    <a:lnTo>
                      <a:pt x="0" y="1161143"/>
                    </a:lnTo>
                    <a:lnTo>
                      <a:pt x="0" y="1131131"/>
                    </a:lnTo>
                    <a:lnTo>
                      <a:pt x="15849" y="1126211"/>
                    </a:lnTo>
                    <a:cubicBezTo>
                      <a:pt x="53495" y="1110288"/>
                      <a:pt x="89270" y="1090806"/>
                      <a:pt x="122750" y="1068187"/>
                    </a:cubicBezTo>
                    <a:lnTo>
                      <a:pt x="176330" y="1023979"/>
                    </a:lnTo>
                    <a:lnTo>
                      <a:pt x="319643" y="1023979"/>
                    </a:lnTo>
                    <a:cubicBezTo>
                      <a:pt x="2041682" y="1023979"/>
                      <a:pt x="2041682" y="1023979"/>
                      <a:pt x="2041682" y="1023979"/>
                    </a:cubicBezTo>
                    <a:cubicBezTo>
                      <a:pt x="2324103" y="1023979"/>
                      <a:pt x="2324103" y="1023979"/>
                      <a:pt x="2324103" y="1023979"/>
                    </a:cubicBezTo>
                    <a:cubicBezTo>
                      <a:pt x="4414020" y="1023979"/>
                      <a:pt x="4414020" y="1023979"/>
                      <a:pt x="4414020" y="1023979"/>
                    </a:cubicBezTo>
                    <a:cubicBezTo>
                      <a:pt x="4602300" y="1023979"/>
                      <a:pt x="4752925" y="812832"/>
                      <a:pt x="4752925" y="580571"/>
                    </a:cubicBezTo>
                    <a:cubicBezTo>
                      <a:pt x="4752925" y="327195"/>
                      <a:pt x="4602300" y="137163"/>
                      <a:pt x="4414020" y="137163"/>
                    </a:cubicBezTo>
                    <a:cubicBezTo>
                      <a:pt x="2324103" y="137163"/>
                      <a:pt x="2324103" y="137163"/>
                      <a:pt x="2324103" y="137163"/>
                    </a:cubicBezTo>
                    <a:cubicBezTo>
                      <a:pt x="2060510" y="137163"/>
                      <a:pt x="2060510" y="137163"/>
                      <a:pt x="2060510" y="137163"/>
                    </a:cubicBezTo>
                    <a:cubicBezTo>
                      <a:pt x="1080861" y="137163"/>
                      <a:pt x="560423" y="137163"/>
                      <a:pt x="283940" y="137163"/>
                    </a:cubicBezTo>
                    <a:lnTo>
                      <a:pt x="245459" y="137163"/>
                    </a:lnTo>
                    <a:lnTo>
                      <a:pt x="215890" y="101325"/>
                    </a:lnTo>
                    <a:cubicBezTo>
                      <a:pt x="187419" y="72853"/>
                      <a:pt x="156231" y="47097"/>
                      <a:pt x="122750" y="24478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solidFill>
                  <a:srgbClr val="ECECEC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文本框 113"/>
              <p:cNvSpPr txBox="1"/>
              <p:nvPr/>
            </p:nvSpPr>
            <p:spPr>
              <a:xfrm>
                <a:off x="6642324" y="1695639"/>
                <a:ext cx="3775576" cy="73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关注学情，主体在场</a:t>
                </a: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125175" y="4511735"/>
            <a:ext cx="4905772" cy="1160874"/>
            <a:chOff x="6088831" y="4860939"/>
            <a:chExt cx="4905133" cy="1161143"/>
          </a:xfrm>
        </p:grpSpPr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6291052" y="4998759"/>
              <a:ext cx="4564020" cy="885505"/>
            </a:xfrm>
            <a:custGeom>
              <a:avLst/>
              <a:gdLst>
                <a:gd name="T0" fmla="*/ 237 w 255"/>
                <a:gd name="T1" fmla="*/ 0 h 42"/>
                <a:gd name="T2" fmla="*/ 126 w 255"/>
                <a:gd name="T3" fmla="*/ 0 h 42"/>
                <a:gd name="T4" fmla="*/ 112 w 255"/>
                <a:gd name="T5" fmla="*/ 0 h 42"/>
                <a:gd name="T6" fmla="*/ 1 w 255"/>
                <a:gd name="T7" fmla="*/ 0 h 42"/>
                <a:gd name="T8" fmla="*/ 12 w 255"/>
                <a:gd name="T9" fmla="*/ 21 h 42"/>
                <a:gd name="T10" fmla="*/ 0 w 255"/>
                <a:gd name="T11" fmla="*/ 42 h 42"/>
                <a:gd name="T12" fmla="*/ 111 w 255"/>
                <a:gd name="T13" fmla="*/ 42 h 42"/>
                <a:gd name="T14" fmla="*/ 126 w 255"/>
                <a:gd name="T15" fmla="*/ 42 h 42"/>
                <a:gd name="T16" fmla="*/ 237 w 255"/>
                <a:gd name="T17" fmla="*/ 42 h 42"/>
                <a:gd name="T18" fmla="*/ 255 w 255"/>
                <a:gd name="T19" fmla="*/ 21 h 42"/>
                <a:gd name="T20" fmla="*/ 237 w 255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5" h="42">
                  <a:moveTo>
                    <a:pt x="237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2" y="8"/>
                    <a:pt x="12" y="21"/>
                  </a:cubicBezTo>
                  <a:cubicBezTo>
                    <a:pt x="12" y="35"/>
                    <a:pt x="0" y="42"/>
                    <a:pt x="0" y="42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47" y="42"/>
                    <a:pt x="255" y="33"/>
                    <a:pt x="255" y="21"/>
                  </a:cubicBezTo>
                  <a:cubicBezTo>
                    <a:pt x="255" y="9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E46E6F"/>
            </a:solidFill>
            <a:ln>
              <a:noFill/>
            </a:ln>
            <a:effectLst>
              <a:innerShdw blurRad="558800" dist="127000" dir="13500000">
                <a:srgbClr val="9C2020"/>
              </a:inn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088831" y="4860939"/>
              <a:ext cx="4905133" cy="1161143"/>
              <a:chOff x="6088831" y="4860939"/>
              <a:chExt cx="4905133" cy="1161143"/>
            </a:xfrm>
          </p:grpSpPr>
          <p:sp>
            <p:nvSpPr>
              <p:cNvPr id="68" name="任意多边形 67"/>
              <p:cNvSpPr>
                <a:spLocks/>
              </p:cNvSpPr>
              <p:nvPr/>
            </p:nvSpPr>
            <p:spPr bwMode="auto">
              <a:xfrm>
                <a:off x="6088831" y="4860939"/>
                <a:ext cx="4905133" cy="1161143"/>
              </a:xfrm>
              <a:custGeom>
                <a:avLst/>
                <a:gdLst>
                  <a:gd name="connsiteX0" fmla="*/ 77654 w 4905133"/>
                  <a:gd name="connsiteY0" fmla="*/ 0 h 1161143"/>
                  <a:gd name="connsiteX1" fmla="*/ 123900 w 4905133"/>
                  <a:gd name="connsiteY1" fmla="*/ 0 h 1161143"/>
                  <a:gd name="connsiteX2" fmla="*/ 1891845 w 4905133"/>
                  <a:gd name="connsiteY2" fmla="*/ 0 h 1161143"/>
                  <a:gd name="connsiteX3" fmla="*/ 2186852 w 4905133"/>
                  <a:gd name="connsiteY3" fmla="*/ 0 h 1161143"/>
                  <a:gd name="connsiteX4" fmla="*/ 4525838 w 4905133"/>
                  <a:gd name="connsiteY4" fmla="*/ 0 h 1161143"/>
                  <a:gd name="connsiteX5" fmla="*/ 4905133 w 4905133"/>
                  <a:gd name="connsiteY5" fmla="*/ 580572 h 1161143"/>
                  <a:gd name="connsiteX6" fmla="*/ 4525838 w 4905133"/>
                  <a:gd name="connsiteY6" fmla="*/ 1161143 h 1161143"/>
                  <a:gd name="connsiteX7" fmla="*/ 2186852 w 4905133"/>
                  <a:gd name="connsiteY7" fmla="*/ 1161143 h 1161143"/>
                  <a:gd name="connsiteX8" fmla="*/ 1870773 w 4905133"/>
                  <a:gd name="connsiteY8" fmla="*/ 1161143 h 1161143"/>
                  <a:gd name="connsiteX9" fmla="*/ 303835 w 4905133"/>
                  <a:gd name="connsiteY9" fmla="*/ 1161143 h 1161143"/>
                  <a:gd name="connsiteX10" fmla="*/ 0 w 4905133"/>
                  <a:gd name="connsiteY10" fmla="*/ 1161143 h 1161143"/>
                  <a:gd name="connsiteX11" fmla="*/ 0 w 4905133"/>
                  <a:gd name="connsiteY11" fmla="*/ 1131131 h 1161143"/>
                  <a:gd name="connsiteX12" fmla="*/ 15849 w 4905133"/>
                  <a:gd name="connsiteY12" fmla="*/ 1126211 h 1161143"/>
                  <a:gd name="connsiteX13" fmla="*/ 122750 w 4905133"/>
                  <a:gd name="connsiteY13" fmla="*/ 1068187 h 1161143"/>
                  <a:gd name="connsiteX14" fmla="*/ 176330 w 4905133"/>
                  <a:gd name="connsiteY14" fmla="*/ 1023979 h 1161143"/>
                  <a:gd name="connsiteX15" fmla="*/ 319643 w 4905133"/>
                  <a:gd name="connsiteY15" fmla="*/ 1023979 h 1161143"/>
                  <a:gd name="connsiteX16" fmla="*/ 2041682 w 4905133"/>
                  <a:gd name="connsiteY16" fmla="*/ 1023979 h 1161143"/>
                  <a:gd name="connsiteX17" fmla="*/ 2324103 w 4905133"/>
                  <a:gd name="connsiteY17" fmla="*/ 1023979 h 1161143"/>
                  <a:gd name="connsiteX18" fmla="*/ 4414020 w 4905133"/>
                  <a:gd name="connsiteY18" fmla="*/ 1023979 h 1161143"/>
                  <a:gd name="connsiteX19" fmla="*/ 4752925 w 4905133"/>
                  <a:gd name="connsiteY19" fmla="*/ 580571 h 1161143"/>
                  <a:gd name="connsiteX20" fmla="*/ 4414020 w 4905133"/>
                  <a:gd name="connsiteY20" fmla="*/ 137163 h 1161143"/>
                  <a:gd name="connsiteX21" fmla="*/ 2324103 w 4905133"/>
                  <a:gd name="connsiteY21" fmla="*/ 137163 h 1161143"/>
                  <a:gd name="connsiteX22" fmla="*/ 2060510 w 4905133"/>
                  <a:gd name="connsiteY22" fmla="*/ 137163 h 1161143"/>
                  <a:gd name="connsiteX23" fmla="*/ 283940 w 4905133"/>
                  <a:gd name="connsiteY23" fmla="*/ 137163 h 1161143"/>
                  <a:gd name="connsiteX24" fmla="*/ 245459 w 4905133"/>
                  <a:gd name="connsiteY24" fmla="*/ 137163 h 1161143"/>
                  <a:gd name="connsiteX25" fmla="*/ 215890 w 4905133"/>
                  <a:gd name="connsiteY25" fmla="*/ 101325 h 1161143"/>
                  <a:gd name="connsiteX26" fmla="*/ 122750 w 4905133"/>
                  <a:gd name="connsiteY26" fmla="*/ 24478 h 116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05133" h="1161143">
                    <a:moveTo>
                      <a:pt x="77654" y="0"/>
                    </a:moveTo>
                    <a:lnTo>
                      <a:pt x="123900" y="0"/>
                    </a:lnTo>
                    <a:cubicBezTo>
                      <a:pt x="466525" y="0"/>
                      <a:pt x="1014725" y="0"/>
                      <a:pt x="1891845" y="0"/>
                    </a:cubicBezTo>
                    <a:cubicBezTo>
                      <a:pt x="1891845" y="0"/>
                      <a:pt x="1891845" y="0"/>
                      <a:pt x="2186852" y="0"/>
                    </a:cubicBezTo>
                    <a:cubicBezTo>
                      <a:pt x="2186852" y="0"/>
                      <a:pt x="2186852" y="0"/>
                      <a:pt x="4525838" y="0"/>
                    </a:cubicBezTo>
                    <a:cubicBezTo>
                      <a:pt x="4736558" y="0"/>
                      <a:pt x="4905133" y="248816"/>
                      <a:pt x="4905133" y="580572"/>
                    </a:cubicBezTo>
                    <a:cubicBezTo>
                      <a:pt x="4905133" y="884681"/>
                      <a:pt x="4736558" y="1161143"/>
                      <a:pt x="4525838" y="1161143"/>
                    </a:cubicBezTo>
                    <a:cubicBezTo>
                      <a:pt x="4525838" y="1161143"/>
                      <a:pt x="4525838" y="1161143"/>
                      <a:pt x="2186852" y="1161143"/>
                    </a:cubicBezTo>
                    <a:cubicBezTo>
                      <a:pt x="2186852" y="1161143"/>
                      <a:pt x="2186852" y="1161143"/>
                      <a:pt x="1870773" y="1161143"/>
                    </a:cubicBezTo>
                    <a:cubicBezTo>
                      <a:pt x="1870773" y="1161143"/>
                      <a:pt x="1870773" y="1161143"/>
                      <a:pt x="303835" y="1161143"/>
                    </a:cubicBezTo>
                    <a:lnTo>
                      <a:pt x="0" y="1161143"/>
                    </a:lnTo>
                    <a:lnTo>
                      <a:pt x="0" y="1131131"/>
                    </a:lnTo>
                    <a:lnTo>
                      <a:pt x="15849" y="1126211"/>
                    </a:lnTo>
                    <a:cubicBezTo>
                      <a:pt x="53495" y="1110288"/>
                      <a:pt x="89270" y="1090806"/>
                      <a:pt x="122750" y="1068187"/>
                    </a:cubicBezTo>
                    <a:lnTo>
                      <a:pt x="176330" y="1023979"/>
                    </a:lnTo>
                    <a:lnTo>
                      <a:pt x="319643" y="1023979"/>
                    </a:lnTo>
                    <a:cubicBezTo>
                      <a:pt x="2041682" y="1023979"/>
                      <a:pt x="2041682" y="1023979"/>
                      <a:pt x="2041682" y="1023979"/>
                    </a:cubicBezTo>
                    <a:cubicBezTo>
                      <a:pt x="2324103" y="1023979"/>
                      <a:pt x="2324103" y="1023979"/>
                      <a:pt x="2324103" y="1023979"/>
                    </a:cubicBezTo>
                    <a:cubicBezTo>
                      <a:pt x="4414020" y="1023979"/>
                      <a:pt x="4414020" y="1023979"/>
                      <a:pt x="4414020" y="1023979"/>
                    </a:cubicBezTo>
                    <a:cubicBezTo>
                      <a:pt x="4602300" y="1023979"/>
                      <a:pt x="4752925" y="812832"/>
                      <a:pt x="4752925" y="580571"/>
                    </a:cubicBezTo>
                    <a:cubicBezTo>
                      <a:pt x="4752925" y="327195"/>
                      <a:pt x="4602300" y="137163"/>
                      <a:pt x="4414020" y="137163"/>
                    </a:cubicBezTo>
                    <a:cubicBezTo>
                      <a:pt x="2324103" y="137163"/>
                      <a:pt x="2324103" y="137163"/>
                      <a:pt x="2324103" y="137163"/>
                    </a:cubicBezTo>
                    <a:cubicBezTo>
                      <a:pt x="2060510" y="137163"/>
                      <a:pt x="2060510" y="137163"/>
                      <a:pt x="2060510" y="137163"/>
                    </a:cubicBezTo>
                    <a:cubicBezTo>
                      <a:pt x="1080861" y="137163"/>
                      <a:pt x="560423" y="137163"/>
                      <a:pt x="283940" y="137163"/>
                    </a:cubicBezTo>
                    <a:lnTo>
                      <a:pt x="245459" y="137163"/>
                    </a:lnTo>
                    <a:lnTo>
                      <a:pt x="215890" y="101325"/>
                    </a:lnTo>
                    <a:cubicBezTo>
                      <a:pt x="187419" y="72853"/>
                      <a:pt x="156231" y="47097"/>
                      <a:pt x="122750" y="24478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solidFill>
                  <a:srgbClr val="ECECEC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文本框 113"/>
              <p:cNvSpPr txBox="1"/>
              <p:nvPr/>
            </p:nvSpPr>
            <p:spPr>
              <a:xfrm>
                <a:off x="6685273" y="5041341"/>
                <a:ext cx="3775576" cy="662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训练思维，培养能力</a:t>
                </a: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6017607" y="3076380"/>
            <a:ext cx="4905772" cy="1484939"/>
            <a:chOff x="6088831" y="3077090"/>
            <a:chExt cx="4905133" cy="1485282"/>
          </a:xfrm>
        </p:grpSpPr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6291052" y="3214254"/>
              <a:ext cx="4564019" cy="886816"/>
            </a:xfrm>
            <a:custGeom>
              <a:avLst/>
              <a:gdLst>
                <a:gd name="T0" fmla="*/ 237 w 255"/>
                <a:gd name="T1" fmla="*/ 0 h 42"/>
                <a:gd name="T2" fmla="*/ 126 w 255"/>
                <a:gd name="T3" fmla="*/ 0 h 42"/>
                <a:gd name="T4" fmla="*/ 112 w 255"/>
                <a:gd name="T5" fmla="*/ 0 h 42"/>
                <a:gd name="T6" fmla="*/ 1 w 255"/>
                <a:gd name="T7" fmla="*/ 0 h 42"/>
                <a:gd name="T8" fmla="*/ 12 w 255"/>
                <a:gd name="T9" fmla="*/ 21 h 42"/>
                <a:gd name="T10" fmla="*/ 0 w 255"/>
                <a:gd name="T11" fmla="*/ 42 h 42"/>
                <a:gd name="T12" fmla="*/ 111 w 255"/>
                <a:gd name="T13" fmla="*/ 42 h 42"/>
                <a:gd name="T14" fmla="*/ 126 w 255"/>
                <a:gd name="T15" fmla="*/ 42 h 42"/>
                <a:gd name="T16" fmla="*/ 237 w 255"/>
                <a:gd name="T17" fmla="*/ 42 h 42"/>
                <a:gd name="T18" fmla="*/ 255 w 255"/>
                <a:gd name="T19" fmla="*/ 21 h 42"/>
                <a:gd name="T20" fmla="*/ 237 w 255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5" h="42">
                  <a:moveTo>
                    <a:pt x="237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2" y="8"/>
                    <a:pt x="12" y="21"/>
                  </a:cubicBezTo>
                  <a:cubicBezTo>
                    <a:pt x="12" y="36"/>
                    <a:pt x="0" y="42"/>
                    <a:pt x="0" y="42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47" y="42"/>
                    <a:pt x="255" y="33"/>
                    <a:pt x="255" y="21"/>
                  </a:cubicBezTo>
                  <a:cubicBezTo>
                    <a:pt x="255" y="9"/>
                    <a:pt x="247" y="0"/>
                    <a:pt x="237" y="0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innerShdw blurRad="558800" dist="127000" dir="13500000">
                <a:srgbClr val="015D67"/>
              </a:inn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088831" y="3077090"/>
              <a:ext cx="4905133" cy="1485282"/>
              <a:chOff x="6088831" y="3077090"/>
              <a:chExt cx="4905133" cy="1485282"/>
            </a:xfrm>
          </p:grpSpPr>
          <p:sp>
            <p:nvSpPr>
              <p:cNvPr id="78" name="任意多边形 77"/>
              <p:cNvSpPr>
                <a:spLocks/>
              </p:cNvSpPr>
              <p:nvPr/>
            </p:nvSpPr>
            <p:spPr bwMode="auto">
              <a:xfrm>
                <a:off x="6088831" y="3077090"/>
                <a:ext cx="4905133" cy="1161143"/>
              </a:xfrm>
              <a:custGeom>
                <a:avLst/>
                <a:gdLst>
                  <a:gd name="connsiteX0" fmla="*/ 77654 w 4905133"/>
                  <a:gd name="connsiteY0" fmla="*/ 0 h 1161143"/>
                  <a:gd name="connsiteX1" fmla="*/ 123900 w 4905133"/>
                  <a:gd name="connsiteY1" fmla="*/ 0 h 1161143"/>
                  <a:gd name="connsiteX2" fmla="*/ 1891845 w 4905133"/>
                  <a:gd name="connsiteY2" fmla="*/ 0 h 1161143"/>
                  <a:gd name="connsiteX3" fmla="*/ 2186852 w 4905133"/>
                  <a:gd name="connsiteY3" fmla="*/ 0 h 1161143"/>
                  <a:gd name="connsiteX4" fmla="*/ 4525838 w 4905133"/>
                  <a:gd name="connsiteY4" fmla="*/ 0 h 1161143"/>
                  <a:gd name="connsiteX5" fmla="*/ 4905133 w 4905133"/>
                  <a:gd name="connsiteY5" fmla="*/ 580572 h 1161143"/>
                  <a:gd name="connsiteX6" fmla="*/ 4525838 w 4905133"/>
                  <a:gd name="connsiteY6" fmla="*/ 1161143 h 1161143"/>
                  <a:gd name="connsiteX7" fmla="*/ 2186852 w 4905133"/>
                  <a:gd name="connsiteY7" fmla="*/ 1161143 h 1161143"/>
                  <a:gd name="connsiteX8" fmla="*/ 1870773 w 4905133"/>
                  <a:gd name="connsiteY8" fmla="*/ 1161143 h 1161143"/>
                  <a:gd name="connsiteX9" fmla="*/ 303835 w 4905133"/>
                  <a:gd name="connsiteY9" fmla="*/ 1161143 h 1161143"/>
                  <a:gd name="connsiteX10" fmla="*/ 0 w 4905133"/>
                  <a:gd name="connsiteY10" fmla="*/ 1161143 h 1161143"/>
                  <a:gd name="connsiteX11" fmla="*/ 0 w 4905133"/>
                  <a:gd name="connsiteY11" fmla="*/ 1131131 h 1161143"/>
                  <a:gd name="connsiteX12" fmla="*/ 15849 w 4905133"/>
                  <a:gd name="connsiteY12" fmla="*/ 1126211 h 1161143"/>
                  <a:gd name="connsiteX13" fmla="*/ 122750 w 4905133"/>
                  <a:gd name="connsiteY13" fmla="*/ 1068187 h 1161143"/>
                  <a:gd name="connsiteX14" fmla="*/ 176330 w 4905133"/>
                  <a:gd name="connsiteY14" fmla="*/ 1023979 h 1161143"/>
                  <a:gd name="connsiteX15" fmla="*/ 319643 w 4905133"/>
                  <a:gd name="connsiteY15" fmla="*/ 1023979 h 1161143"/>
                  <a:gd name="connsiteX16" fmla="*/ 2041682 w 4905133"/>
                  <a:gd name="connsiteY16" fmla="*/ 1023979 h 1161143"/>
                  <a:gd name="connsiteX17" fmla="*/ 2324103 w 4905133"/>
                  <a:gd name="connsiteY17" fmla="*/ 1023979 h 1161143"/>
                  <a:gd name="connsiteX18" fmla="*/ 4414020 w 4905133"/>
                  <a:gd name="connsiteY18" fmla="*/ 1023979 h 1161143"/>
                  <a:gd name="connsiteX19" fmla="*/ 4752925 w 4905133"/>
                  <a:gd name="connsiteY19" fmla="*/ 580571 h 1161143"/>
                  <a:gd name="connsiteX20" fmla="*/ 4414020 w 4905133"/>
                  <a:gd name="connsiteY20" fmla="*/ 137163 h 1161143"/>
                  <a:gd name="connsiteX21" fmla="*/ 2324103 w 4905133"/>
                  <a:gd name="connsiteY21" fmla="*/ 137163 h 1161143"/>
                  <a:gd name="connsiteX22" fmla="*/ 2060510 w 4905133"/>
                  <a:gd name="connsiteY22" fmla="*/ 137163 h 1161143"/>
                  <a:gd name="connsiteX23" fmla="*/ 283940 w 4905133"/>
                  <a:gd name="connsiteY23" fmla="*/ 137163 h 1161143"/>
                  <a:gd name="connsiteX24" fmla="*/ 245459 w 4905133"/>
                  <a:gd name="connsiteY24" fmla="*/ 137163 h 1161143"/>
                  <a:gd name="connsiteX25" fmla="*/ 215890 w 4905133"/>
                  <a:gd name="connsiteY25" fmla="*/ 101325 h 1161143"/>
                  <a:gd name="connsiteX26" fmla="*/ 122750 w 4905133"/>
                  <a:gd name="connsiteY26" fmla="*/ 24478 h 116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05133" h="1161143">
                    <a:moveTo>
                      <a:pt x="77654" y="0"/>
                    </a:moveTo>
                    <a:lnTo>
                      <a:pt x="123900" y="0"/>
                    </a:lnTo>
                    <a:cubicBezTo>
                      <a:pt x="466525" y="0"/>
                      <a:pt x="1014725" y="0"/>
                      <a:pt x="1891845" y="0"/>
                    </a:cubicBezTo>
                    <a:cubicBezTo>
                      <a:pt x="1891845" y="0"/>
                      <a:pt x="1891845" y="0"/>
                      <a:pt x="2186852" y="0"/>
                    </a:cubicBezTo>
                    <a:cubicBezTo>
                      <a:pt x="2186852" y="0"/>
                      <a:pt x="2186852" y="0"/>
                      <a:pt x="4525838" y="0"/>
                    </a:cubicBezTo>
                    <a:cubicBezTo>
                      <a:pt x="4736558" y="0"/>
                      <a:pt x="4905133" y="248816"/>
                      <a:pt x="4905133" y="580572"/>
                    </a:cubicBezTo>
                    <a:cubicBezTo>
                      <a:pt x="4905133" y="884681"/>
                      <a:pt x="4736558" y="1161143"/>
                      <a:pt x="4525838" y="1161143"/>
                    </a:cubicBezTo>
                    <a:cubicBezTo>
                      <a:pt x="4525838" y="1161143"/>
                      <a:pt x="4525838" y="1161143"/>
                      <a:pt x="2186852" y="1161143"/>
                    </a:cubicBezTo>
                    <a:cubicBezTo>
                      <a:pt x="2186852" y="1161143"/>
                      <a:pt x="2186852" y="1161143"/>
                      <a:pt x="1870773" y="1161143"/>
                    </a:cubicBezTo>
                    <a:cubicBezTo>
                      <a:pt x="1870773" y="1161143"/>
                      <a:pt x="1870773" y="1161143"/>
                      <a:pt x="303835" y="1161143"/>
                    </a:cubicBezTo>
                    <a:lnTo>
                      <a:pt x="0" y="1161143"/>
                    </a:lnTo>
                    <a:lnTo>
                      <a:pt x="0" y="1131131"/>
                    </a:lnTo>
                    <a:lnTo>
                      <a:pt x="15849" y="1126211"/>
                    </a:lnTo>
                    <a:cubicBezTo>
                      <a:pt x="53495" y="1110288"/>
                      <a:pt x="89270" y="1090806"/>
                      <a:pt x="122750" y="1068187"/>
                    </a:cubicBezTo>
                    <a:lnTo>
                      <a:pt x="176330" y="1023979"/>
                    </a:lnTo>
                    <a:lnTo>
                      <a:pt x="319643" y="1023979"/>
                    </a:lnTo>
                    <a:cubicBezTo>
                      <a:pt x="2041682" y="1023979"/>
                      <a:pt x="2041682" y="1023979"/>
                      <a:pt x="2041682" y="1023979"/>
                    </a:cubicBezTo>
                    <a:cubicBezTo>
                      <a:pt x="2324103" y="1023979"/>
                      <a:pt x="2324103" y="1023979"/>
                      <a:pt x="2324103" y="1023979"/>
                    </a:cubicBezTo>
                    <a:cubicBezTo>
                      <a:pt x="4414020" y="1023979"/>
                      <a:pt x="4414020" y="1023979"/>
                      <a:pt x="4414020" y="1023979"/>
                    </a:cubicBezTo>
                    <a:cubicBezTo>
                      <a:pt x="4602300" y="1023979"/>
                      <a:pt x="4752925" y="812832"/>
                      <a:pt x="4752925" y="580571"/>
                    </a:cubicBezTo>
                    <a:cubicBezTo>
                      <a:pt x="4752925" y="327195"/>
                      <a:pt x="4602300" y="137163"/>
                      <a:pt x="4414020" y="137163"/>
                    </a:cubicBezTo>
                    <a:cubicBezTo>
                      <a:pt x="2324103" y="137163"/>
                      <a:pt x="2324103" y="137163"/>
                      <a:pt x="2324103" y="137163"/>
                    </a:cubicBezTo>
                    <a:cubicBezTo>
                      <a:pt x="2060510" y="137163"/>
                      <a:pt x="2060510" y="137163"/>
                      <a:pt x="2060510" y="137163"/>
                    </a:cubicBezTo>
                    <a:cubicBezTo>
                      <a:pt x="1080861" y="137163"/>
                      <a:pt x="560423" y="137163"/>
                      <a:pt x="283940" y="137163"/>
                    </a:cubicBezTo>
                    <a:lnTo>
                      <a:pt x="245459" y="137163"/>
                    </a:lnTo>
                    <a:lnTo>
                      <a:pt x="215890" y="101325"/>
                    </a:lnTo>
                    <a:cubicBezTo>
                      <a:pt x="187419" y="72853"/>
                      <a:pt x="156231" y="47097"/>
                      <a:pt x="122750" y="24478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solidFill>
                  <a:srgbClr val="ECECEC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文本框 113"/>
              <p:cNvSpPr txBox="1"/>
              <p:nvPr/>
            </p:nvSpPr>
            <p:spPr>
              <a:xfrm>
                <a:off x="6714332" y="3253186"/>
                <a:ext cx="3775576" cy="1309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注重方法，授之以渔</a:t>
                </a:r>
                <a:endPara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50000"/>
                  </a:lnSpc>
                </a:pP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1198818" y="1816788"/>
            <a:ext cx="2962941" cy="840897"/>
            <a:chOff x="1414686" y="1817209"/>
            <a:chExt cx="2962555" cy="841092"/>
          </a:xfrm>
        </p:grpSpPr>
        <p:sp>
          <p:nvSpPr>
            <p:cNvPr id="3" name="圆角矩形 8"/>
            <p:cNvSpPr/>
            <p:nvPr/>
          </p:nvSpPr>
          <p:spPr>
            <a:xfrm>
              <a:off x="1416235" y="1971556"/>
              <a:ext cx="2560971" cy="686745"/>
            </a:xfrm>
            <a:custGeom>
              <a:avLst/>
              <a:gdLst>
                <a:gd name="connsiteX0" fmla="*/ 0 w 4267033"/>
                <a:gd name="connsiteY0" fmla="*/ 578410 h 1588167"/>
                <a:gd name="connsiteX1" fmla="*/ 578410 w 4267033"/>
                <a:gd name="connsiteY1" fmla="*/ 0 h 1588167"/>
                <a:gd name="connsiteX2" fmla="*/ 3688623 w 4267033"/>
                <a:gd name="connsiteY2" fmla="*/ 0 h 1588167"/>
                <a:gd name="connsiteX3" fmla="*/ 4267033 w 4267033"/>
                <a:gd name="connsiteY3" fmla="*/ 578410 h 1588167"/>
                <a:gd name="connsiteX4" fmla="*/ 4267033 w 4267033"/>
                <a:gd name="connsiteY4" fmla="*/ 1009757 h 1588167"/>
                <a:gd name="connsiteX5" fmla="*/ 3688623 w 4267033"/>
                <a:gd name="connsiteY5" fmla="*/ 1588167 h 1588167"/>
                <a:gd name="connsiteX6" fmla="*/ 578410 w 4267033"/>
                <a:gd name="connsiteY6" fmla="*/ 1588167 h 1588167"/>
                <a:gd name="connsiteX7" fmla="*/ 0 w 4267033"/>
                <a:gd name="connsiteY7" fmla="*/ 1009757 h 1588167"/>
                <a:gd name="connsiteX8" fmla="*/ 0 w 4267033"/>
                <a:gd name="connsiteY8" fmla="*/ 578410 h 1588167"/>
                <a:gd name="connsiteX0" fmla="*/ 0 w 4267033"/>
                <a:gd name="connsiteY0" fmla="*/ 578410 h 1588167"/>
                <a:gd name="connsiteX1" fmla="*/ 578410 w 4267033"/>
                <a:gd name="connsiteY1" fmla="*/ 0 h 1588167"/>
                <a:gd name="connsiteX2" fmla="*/ 4267033 w 4267033"/>
                <a:gd name="connsiteY2" fmla="*/ 578410 h 1588167"/>
                <a:gd name="connsiteX3" fmla="*/ 4267033 w 4267033"/>
                <a:gd name="connsiteY3" fmla="*/ 1009757 h 1588167"/>
                <a:gd name="connsiteX4" fmla="*/ 3688623 w 4267033"/>
                <a:gd name="connsiteY4" fmla="*/ 1588167 h 1588167"/>
                <a:gd name="connsiteX5" fmla="*/ 578410 w 4267033"/>
                <a:gd name="connsiteY5" fmla="*/ 1588167 h 1588167"/>
                <a:gd name="connsiteX6" fmla="*/ 0 w 4267033"/>
                <a:gd name="connsiteY6" fmla="*/ 1009757 h 1588167"/>
                <a:gd name="connsiteX7" fmla="*/ 0 w 4267033"/>
                <a:gd name="connsiteY7" fmla="*/ 578410 h 1588167"/>
                <a:gd name="connsiteX0" fmla="*/ 0 w 4267033"/>
                <a:gd name="connsiteY0" fmla="*/ 578410 h 1588167"/>
                <a:gd name="connsiteX1" fmla="*/ 578410 w 4267033"/>
                <a:gd name="connsiteY1" fmla="*/ 0 h 1588167"/>
                <a:gd name="connsiteX2" fmla="*/ 4267033 w 4267033"/>
                <a:gd name="connsiteY2" fmla="*/ 1009757 h 1588167"/>
                <a:gd name="connsiteX3" fmla="*/ 3688623 w 4267033"/>
                <a:gd name="connsiteY3" fmla="*/ 1588167 h 1588167"/>
                <a:gd name="connsiteX4" fmla="*/ 578410 w 4267033"/>
                <a:gd name="connsiteY4" fmla="*/ 1588167 h 1588167"/>
                <a:gd name="connsiteX5" fmla="*/ 0 w 4267033"/>
                <a:gd name="connsiteY5" fmla="*/ 1009757 h 1588167"/>
                <a:gd name="connsiteX6" fmla="*/ 0 w 4267033"/>
                <a:gd name="connsiteY6" fmla="*/ 578410 h 1588167"/>
                <a:gd name="connsiteX0" fmla="*/ 0 w 3688623"/>
                <a:gd name="connsiteY0" fmla="*/ 578410 h 1588167"/>
                <a:gd name="connsiteX1" fmla="*/ 578410 w 3688623"/>
                <a:gd name="connsiteY1" fmla="*/ 0 h 1588167"/>
                <a:gd name="connsiteX2" fmla="*/ 3688623 w 3688623"/>
                <a:gd name="connsiteY2" fmla="*/ 1588167 h 1588167"/>
                <a:gd name="connsiteX3" fmla="*/ 578410 w 3688623"/>
                <a:gd name="connsiteY3" fmla="*/ 1588167 h 1588167"/>
                <a:gd name="connsiteX4" fmla="*/ 0 w 3688623"/>
                <a:gd name="connsiteY4" fmla="*/ 1009757 h 1588167"/>
                <a:gd name="connsiteX5" fmla="*/ 0 w 3688623"/>
                <a:gd name="connsiteY5" fmla="*/ 578410 h 1588167"/>
                <a:gd name="connsiteX0" fmla="*/ 0 w 3688623"/>
                <a:gd name="connsiteY0" fmla="*/ 660887 h 1670644"/>
                <a:gd name="connsiteX1" fmla="*/ 140088 w 3688623"/>
                <a:gd name="connsiteY1" fmla="*/ 271237 h 1670644"/>
                <a:gd name="connsiteX2" fmla="*/ 578410 w 3688623"/>
                <a:gd name="connsiteY2" fmla="*/ 82477 h 1670644"/>
                <a:gd name="connsiteX3" fmla="*/ 3688623 w 3688623"/>
                <a:gd name="connsiteY3" fmla="*/ 1670644 h 1670644"/>
                <a:gd name="connsiteX4" fmla="*/ 578410 w 3688623"/>
                <a:gd name="connsiteY4" fmla="*/ 1670644 h 1670644"/>
                <a:gd name="connsiteX5" fmla="*/ 0 w 3688623"/>
                <a:gd name="connsiteY5" fmla="*/ 1092234 h 1670644"/>
                <a:gd name="connsiteX6" fmla="*/ 0 w 3688623"/>
                <a:gd name="connsiteY6" fmla="*/ 660887 h 1670644"/>
                <a:gd name="connsiteX0" fmla="*/ 0 w 3688623"/>
                <a:gd name="connsiteY0" fmla="*/ 646577 h 1656334"/>
                <a:gd name="connsiteX1" fmla="*/ 140088 w 3688623"/>
                <a:gd name="connsiteY1" fmla="*/ 256927 h 1656334"/>
                <a:gd name="connsiteX2" fmla="*/ 578410 w 3688623"/>
                <a:gd name="connsiteY2" fmla="*/ 68167 h 1656334"/>
                <a:gd name="connsiteX3" fmla="*/ 3688623 w 3688623"/>
                <a:gd name="connsiteY3" fmla="*/ 1656334 h 1656334"/>
                <a:gd name="connsiteX4" fmla="*/ 578410 w 3688623"/>
                <a:gd name="connsiteY4" fmla="*/ 1656334 h 1656334"/>
                <a:gd name="connsiteX5" fmla="*/ 0 w 3688623"/>
                <a:gd name="connsiteY5" fmla="*/ 1077924 h 1656334"/>
                <a:gd name="connsiteX6" fmla="*/ 0 w 3688623"/>
                <a:gd name="connsiteY6" fmla="*/ 646577 h 1656334"/>
                <a:gd name="connsiteX0" fmla="*/ 0 w 3688623"/>
                <a:gd name="connsiteY0" fmla="*/ 389650 h 1399407"/>
                <a:gd name="connsiteX1" fmla="*/ 140088 w 3688623"/>
                <a:gd name="connsiteY1" fmla="*/ 0 h 1399407"/>
                <a:gd name="connsiteX2" fmla="*/ 3688623 w 3688623"/>
                <a:gd name="connsiteY2" fmla="*/ 1399407 h 1399407"/>
                <a:gd name="connsiteX3" fmla="*/ 578410 w 3688623"/>
                <a:gd name="connsiteY3" fmla="*/ 1399407 h 1399407"/>
                <a:gd name="connsiteX4" fmla="*/ 0 w 3688623"/>
                <a:gd name="connsiteY4" fmla="*/ 820997 h 1399407"/>
                <a:gd name="connsiteX5" fmla="*/ 0 w 3688623"/>
                <a:gd name="connsiteY5" fmla="*/ 389650 h 1399407"/>
                <a:gd name="connsiteX0" fmla="*/ 0 w 3688623"/>
                <a:gd name="connsiteY0" fmla="*/ 389650 h 1399407"/>
                <a:gd name="connsiteX1" fmla="*/ 140088 w 3688623"/>
                <a:gd name="connsiteY1" fmla="*/ 0 h 1399407"/>
                <a:gd name="connsiteX2" fmla="*/ 3688623 w 3688623"/>
                <a:gd name="connsiteY2" fmla="*/ 1399407 h 1399407"/>
                <a:gd name="connsiteX3" fmla="*/ 578410 w 3688623"/>
                <a:gd name="connsiteY3" fmla="*/ 1399407 h 1399407"/>
                <a:gd name="connsiteX4" fmla="*/ 0 w 3688623"/>
                <a:gd name="connsiteY4" fmla="*/ 820997 h 1399407"/>
                <a:gd name="connsiteX5" fmla="*/ 0 w 3688623"/>
                <a:gd name="connsiteY5" fmla="*/ 389650 h 139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8623" h="1399407">
                  <a:moveTo>
                    <a:pt x="0" y="389650"/>
                  </a:moveTo>
                  <a:cubicBezTo>
                    <a:pt x="23348" y="252817"/>
                    <a:pt x="43686" y="96402"/>
                    <a:pt x="140088" y="0"/>
                  </a:cubicBezTo>
                  <a:cubicBezTo>
                    <a:pt x="841944" y="255379"/>
                    <a:pt x="3615569" y="1166173"/>
                    <a:pt x="3688623" y="1399407"/>
                  </a:cubicBezTo>
                  <a:lnTo>
                    <a:pt x="578410" y="1399407"/>
                  </a:lnTo>
                  <a:cubicBezTo>
                    <a:pt x="258963" y="1399407"/>
                    <a:pt x="0" y="1140444"/>
                    <a:pt x="0" y="820997"/>
                  </a:cubicBezTo>
                  <a:lnTo>
                    <a:pt x="0" y="389650"/>
                  </a:lnTo>
                  <a:close/>
                </a:path>
              </a:pathLst>
            </a:custGeom>
            <a:solidFill>
              <a:srgbClr val="FDFCFE"/>
            </a:solidFill>
            <a:ln>
              <a:noFill/>
            </a:ln>
            <a:effectLst>
              <a:outerShdw blurRad="152400" dist="76200" dir="8400000" algn="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414686" y="1817209"/>
              <a:ext cx="2962555" cy="779377"/>
            </a:xfrm>
            <a:prstGeom prst="roundRect">
              <a:avLst>
                <a:gd name="adj" fmla="val 36420"/>
              </a:avLst>
            </a:prstGeom>
            <a:solidFill>
              <a:srgbClr val="FDFCF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503730" y="1901943"/>
              <a:ext cx="2784465" cy="673333"/>
            </a:xfrm>
            <a:prstGeom prst="roundRect">
              <a:avLst>
                <a:gd name="adj" fmla="val 36420"/>
              </a:avLst>
            </a:prstGeom>
            <a:solidFill>
              <a:srgbClr val="FFB850"/>
            </a:solidFill>
            <a:ln w="19050">
              <a:noFill/>
            </a:ln>
            <a:effectLst>
              <a:innerShdw blurRad="88900">
                <a:srgbClr val="D28008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文本框 268"/>
            <p:cNvSpPr txBox="1"/>
            <p:nvPr/>
          </p:nvSpPr>
          <p:spPr>
            <a:xfrm>
              <a:off x="1641444" y="2067059"/>
              <a:ext cx="1884768" cy="40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教学基本原则</a:t>
              </a: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1198818" y="3290053"/>
            <a:ext cx="2962940" cy="840898"/>
            <a:chOff x="1414686" y="3290814"/>
            <a:chExt cx="2962554" cy="841093"/>
          </a:xfrm>
        </p:grpSpPr>
        <p:sp>
          <p:nvSpPr>
            <p:cNvPr id="11" name="圆角矩形 8"/>
            <p:cNvSpPr/>
            <p:nvPr/>
          </p:nvSpPr>
          <p:spPr>
            <a:xfrm>
              <a:off x="1416235" y="3445162"/>
              <a:ext cx="2560970" cy="686745"/>
            </a:xfrm>
            <a:custGeom>
              <a:avLst/>
              <a:gdLst>
                <a:gd name="connsiteX0" fmla="*/ 0 w 4267033"/>
                <a:gd name="connsiteY0" fmla="*/ 578410 h 1588167"/>
                <a:gd name="connsiteX1" fmla="*/ 578410 w 4267033"/>
                <a:gd name="connsiteY1" fmla="*/ 0 h 1588167"/>
                <a:gd name="connsiteX2" fmla="*/ 3688623 w 4267033"/>
                <a:gd name="connsiteY2" fmla="*/ 0 h 1588167"/>
                <a:gd name="connsiteX3" fmla="*/ 4267033 w 4267033"/>
                <a:gd name="connsiteY3" fmla="*/ 578410 h 1588167"/>
                <a:gd name="connsiteX4" fmla="*/ 4267033 w 4267033"/>
                <a:gd name="connsiteY4" fmla="*/ 1009757 h 1588167"/>
                <a:gd name="connsiteX5" fmla="*/ 3688623 w 4267033"/>
                <a:gd name="connsiteY5" fmla="*/ 1588167 h 1588167"/>
                <a:gd name="connsiteX6" fmla="*/ 578410 w 4267033"/>
                <a:gd name="connsiteY6" fmla="*/ 1588167 h 1588167"/>
                <a:gd name="connsiteX7" fmla="*/ 0 w 4267033"/>
                <a:gd name="connsiteY7" fmla="*/ 1009757 h 1588167"/>
                <a:gd name="connsiteX8" fmla="*/ 0 w 4267033"/>
                <a:gd name="connsiteY8" fmla="*/ 578410 h 1588167"/>
                <a:gd name="connsiteX0" fmla="*/ 0 w 4267033"/>
                <a:gd name="connsiteY0" fmla="*/ 578410 h 1588167"/>
                <a:gd name="connsiteX1" fmla="*/ 578410 w 4267033"/>
                <a:gd name="connsiteY1" fmla="*/ 0 h 1588167"/>
                <a:gd name="connsiteX2" fmla="*/ 4267033 w 4267033"/>
                <a:gd name="connsiteY2" fmla="*/ 578410 h 1588167"/>
                <a:gd name="connsiteX3" fmla="*/ 4267033 w 4267033"/>
                <a:gd name="connsiteY3" fmla="*/ 1009757 h 1588167"/>
                <a:gd name="connsiteX4" fmla="*/ 3688623 w 4267033"/>
                <a:gd name="connsiteY4" fmla="*/ 1588167 h 1588167"/>
                <a:gd name="connsiteX5" fmla="*/ 578410 w 4267033"/>
                <a:gd name="connsiteY5" fmla="*/ 1588167 h 1588167"/>
                <a:gd name="connsiteX6" fmla="*/ 0 w 4267033"/>
                <a:gd name="connsiteY6" fmla="*/ 1009757 h 1588167"/>
                <a:gd name="connsiteX7" fmla="*/ 0 w 4267033"/>
                <a:gd name="connsiteY7" fmla="*/ 578410 h 1588167"/>
                <a:gd name="connsiteX0" fmla="*/ 0 w 4267033"/>
                <a:gd name="connsiteY0" fmla="*/ 578410 h 1588167"/>
                <a:gd name="connsiteX1" fmla="*/ 578410 w 4267033"/>
                <a:gd name="connsiteY1" fmla="*/ 0 h 1588167"/>
                <a:gd name="connsiteX2" fmla="*/ 4267033 w 4267033"/>
                <a:gd name="connsiteY2" fmla="*/ 1009757 h 1588167"/>
                <a:gd name="connsiteX3" fmla="*/ 3688623 w 4267033"/>
                <a:gd name="connsiteY3" fmla="*/ 1588167 h 1588167"/>
                <a:gd name="connsiteX4" fmla="*/ 578410 w 4267033"/>
                <a:gd name="connsiteY4" fmla="*/ 1588167 h 1588167"/>
                <a:gd name="connsiteX5" fmla="*/ 0 w 4267033"/>
                <a:gd name="connsiteY5" fmla="*/ 1009757 h 1588167"/>
                <a:gd name="connsiteX6" fmla="*/ 0 w 4267033"/>
                <a:gd name="connsiteY6" fmla="*/ 578410 h 1588167"/>
                <a:gd name="connsiteX0" fmla="*/ 0 w 3688623"/>
                <a:gd name="connsiteY0" fmla="*/ 578410 h 1588167"/>
                <a:gd name="connsiteX1" fmla="*/ 578410 w 3688623"/>
                <a:gd name="connsiteY1" fmla="*/ 0 h 1588167"/>
                <a:gd name="connsiteX2" fmla="*/ 3688623 w 3688623"/>
                <a:gd name="connsiteY2" fmla="*/ 1588167 h 1588167"/>
                <a:gd name="connsiteX3" fmla="*/ 578410 w 3688623"/>
                <a:gd name="connsiteY3" fmla="*/ 1588167 h 1588167"/>
                <a:gd name="connsiteX4" fmla="*/ 0 w 3688623"/>
                <a:gd name="connsiteY4" fmla="*/ 1009757 h 1588167"/>
                <a:gd name="connsiteX5" fmla="*/ 0 w 3688623"/>
                <a:gd name="connsiteY5" fmla="*/ 578410 h 1588167"/>
                <a:gd name="connsiteX0" fmla="*/ 0 w 3688623"/>
                <a:gd name="connsiteY0" fmla="*/ 660887 h 1670644"/>
                <a:gd name="connsiteX1" fmla="*/ 140088 w 3688623"/>
                <a:gd name="connsiteY1" fmla="*/ 271237 h 1670644"/>
                <a:gd name="connsiteX2" fmla="*/ 578410 w 3688623"/>
                <a:gd name="connsiteY2" fmla="*/ 82477 h 1670644"/>
                <a:gd name="connsiteX3" fmla="*/ 3688623 w 3688623"/>
                <a:gd name="connsiteY3" fmla="*/ 1670644 h 1670644"/>
                <a:gd name="connsiteX4" fmla="*/ 578410 w 3688623"/>
                <a:gd name="connsiteY4" fmla="*/ 1670644 h 1670644"/>
                <a:gd name="connsiteX5" fmla="*/ 0 w 3688623"/>
                <a:gd name="connsiteY5" fmla="*/ 1092234 h 1670644"/>
                <a:gd name="connsiteX6" fmla="*/ 0 w 3688623"/>
                <a:gd name="connsiteY6" fmla="*/ 660887 h 1670644"/>
                <a:gd name="connsiteX0" fmla="*/ 0 w 3688623"/>
                <a:gd name="connsiteY0" fmla="*/ 646577 h 1656334"/>
                <a:gd name="connsiteX1" fmla="*/ 140088 w 3688623"/>
                <a:gd name="connsiteY1" fmla="*/ 256927 h 1656334"/>
                <a:gd name="connsiteX2" fmla="*/ 578410 w 3688623"/>
                <a:gd name="connsiteY2" fmla="*/ 68167 h 1656334"/>
                <a:gd name="connsiteX3" fmla="*/ 3688623 w 3688623"/>
                <a:gd name="connsiteY3" fmla="*/ 1656334 h 1656334"/>
                <a:gd name="connsiteX4" fmla="*/ 578410 w 3688623"/>
                <a:gd name="connsiteY4" fmla="*/ 1656334 h 1656334"/>
                <a:gd name="connsiteX5" fmla="*/ 0 w 3688623"/>
                <a:gd name="connsiteY5" fmla="*/ 1077924 h 1656334"/>
                <a:gd name="connsiteX6" fmla="*/ 0 w 3688623"/>
                <a:gd name="connsiteY6" fmla="*/ 646577 h 1656334"/>
                <a:gd name="connsiteX0" fmla="*/ 0 w 3688623"/>
                <a:gd name="connsiteY0" fmla="*/ 389650 h 1399407"/>
                <a:gd name="connsiteX1" fmla="*/ 140088 w 3688623"/>
                <a:gd name="connsiteY1" fmla="*/ 0 h 1399407"/>
                <a:gd name="connsiteX2" fmla="*/ 3688623 w 3688623"/>
                <a:gd name="connsiteY2" fmla="*/ 1399407 h 1399407"/>
                <a:gd name="connsiteX3" fmla="*/ 578410 w 3688623"/>
                <a:gd name="connsiteY3" fmla="*/ 1399407 h 1399407"/>
                <a:gd name="connsiteX4" fmla="*/ 0 w 3688623"/>
                <a:gd name="connsiteY4" fmla="*/ 820997 h 1399407"/>
                <a:gd name="connsiteX5" fmla="*/ 0 w 3688623"/>
                <a:gd name="connsiteY5" fmla="*/ 389650 h 1399407"/>
                <a:gd name="connsiteX0" fmla="*/ 0 w 3688623"/>
                <a:gd name="connsiteY0" fmla="*/ 389650 h 1399407"/>
                <a:gd name="connsiteX1" fmla="*/ 140088 w 3688623"/>
                <a:gd name="connsiteY1" fmla="*/ 0 h 1399407"/>
                <a:gd name="connsiteX2" fmla="*/ 3688623 w 3688623"/>
                <a:gd name="connsiteY2" fmla="*/ 1399407 h 1399407"/>
                <a:gd name="connsiteX3" fmla="*/ 578410 w 3688623"/>
                <a:gd name="connsiteY3" fmla="*/ 1399407 h 1399407"/>
                <a:gd name="connsiteX4" fmla="*/ 0 w 3688623"/>
                <a:gd name="connsiteY4" fmla="*/ 820997 h 1399407"/>
                <a:gd name="connsiteX5" fmla="*/ 0 w 3688623"/>
                <a:gd name="connsiteY5" fmla="*/ 389650 h 139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8623" h="1399407">
                  <a:moveTo>
                    <a:pt x="0" y="389650"/>
                  </a:moveTo>
                  <a:cubicBezTo>
                    <a:pt x="23348" y="252817"/>
                    <a:pt x="43686" y="96402"/>
                    <a:pt x="140088" y="0"/>
                  </a:cubicBezTo>
                  <a:cubicBezTo>
                    <a:pt x="841944" y="255379"/>
                    <a:pt x="3615569" y="1166173"/>
                    <a:pt x="3688623" y="1399407"/>
                  </a:cubicBezTo>
                  <a:lnTo>
                    <a:pt x="578410" y="1399407"/>
                  </a:lnTo>
                  <a:cubicBezTo>
                    <a:pt x="258963" y="1399407"/>
                    <a:pt x="0" y="1140444"/>
                    <a:pt x="0" y="820997"/>
                  </a:cubicBezTo>
                  <a:lnTo>
                    <a:pt x="0" y="389650"/>
                  </a:lnTo>
                  <a:close/>
                </a:path>
              </a:pathLst>
            </a:custGeom>
            <a:solidFill>
              <a:srgbClr val="FDFCFE"/>
            </a:solidFill>
            <a:ln>
              <a:noFill/>
            </a:ln>
            <a:effectLst>
              <a:outerShdw blurRad="152400" dist="76200" dir="8400000" algn="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1414686" y="3290814"/>
              <a:ext cx="2962554" cy="779377"/>
            </a:xfrm>
            <a:prstGeom prst="roundRect">
              <a:avLst>
                <a:gd name="adj" fmla="val 36420"/>
              </a:avLst>
            </a:prstGeom>
            <a:solidFill>
              <a:srgbClr val="FDFCF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1503730" y="3375549"/>
              <a:ext cx="2784465" cy="673333"/>
            </a:xfrm>
            <a:prstGeom prst="roundRect">
              <a:avLst>
                <a:gd name="adj" fmla="val 36420"/>
              </a:avLst>
            </a:prstGeom>
            <a:solidFill>
              <a:srgbClr val="01ACBE"/>
            </a:solidFill>
            <a:ln w="22225">
              <a:noFill/>
            </a:ln>
            <a:effectLst>
              <a:innerShdw blurRad="88900">
                <a:srgbClr val="016A75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文本框 269"/>
            <p:cNvSpPr txBox="1"/>
            <p:nvPr/>
          </p:nvSpPr>
          <p:spPr>
            <a:xfrm>
              <a:off x="1683004" y="3501802"/>
              <a:ext cx="1884768" cy="40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教学基本原则</a:t>
              </a: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1198818" y="4342313"/>
            <a:ext cx="3471254" cy="1246427"/>
            <a:chOff x="1414686" y="4343318"/>
            <a:chExt cx="3470802" cy="1246716"/>
          </a:xfrm>
        </p:grpSpPr>
        <p:sp>
          <p:nvSpPr>
            <p:cNvPr id="20" name="圆角矩形 8"/>
            <p:cNvSpPr/>
            <p:nvPr/>
          </p:nvSpPr>
          <p:spPr>
            <a:xfrm>
              <a:off x="1416235" y="4903289"/>
              <a:ext cx="2560970" cy="686745"/>
            </a:xfrm>
            <a:custGeom>
              <a:avLst/>
              <a:gdLst>
                <a:gd name="connsiteX0" fmla="*/ 0 w 4267033"/>
                <a:gd name="connsiteY0" fmla="*/ 578410 h 1588167"/>
                <a:gd name="connsiteX1" fmla="*/ 578410 w 4267033"/>
                <a:gd name="connsiteY1" fmla="*/ 0 h 1588167"/>
                <a:gd name="connsiteX2" fmla="*/ 3688623 w 4267033"/>
                <a:gd name="connsiteY2" fmla="*/ 0 h 1588167"/>
                <a:gd name="connsiteX3" fmla="*/ 4267033 w 4267033"/>
                <a:gd name="connsiteY3" fmla="*/ 578410 h 1588167"/>
                <a:gd name="connsiteX4" fmla="*/ 4267033 w 4267033"/>
                <a:gd name="connsiteY4" fmla="*/ 1009757 h 1588167"/>
                <a:gd name="connsiteX5" fmla="*/ 3688623 w 4267033"/>
                <a:gd name="connsiteY5" fmla="*/ 1588167 h 1588167"/>
                <a:gd name="connsiteX6" fmla="*/ 578410 w 4267033"/>
                <a:gd name="connsiteY6" fmla="*/ 1588167 h 1588167"/>
                <a:gd name="connsiteX7" fmla="*/ 0 w 4267033"/>
                <a:gd name="connsiteY7" fmla="*/ 1009757 h 1588167"/>
                <a:gd name="connsiteX8" fmla="*/ 0 w 4267033"/>
                <a:gd name="connsiteY8" fmla="*/ 578410 h 1588167"/>
                <a:gd name="connsiteX0" fmla="*/ 0 w 4267033"/>
                <a:gd name="connsiteY0" fmla="*/ 578410 h 1588167"/>
                <a:gd name="connsiteX1" fmla="*/ 578410 w 4267033"/>
                <a:gd name="connsiteY1" fmla="*/ 0 h 1588167"/>
                <a:gd name="connsiteX2" fmla="*/ 4267033 w 4267033"/>
                <a:gd name="connsiteY2" fmla="*/ 578410 h 1588167"/>
                <a:gd name="connsiteX3" fmla="*/ 4267033 w 4267033"/>
                <a:gd name="connsiteY3" fmla="*/ 1009757 h 1588167"/>
                <a:gd name="connsiteX4" fmla="*/ 3688623 w 4267033"/>
                <a:gd name="connsiteY4" fmla="*/ 1588167 h 1588167"/>
                <a:gd name="connsiteX5" fmla="*/ 578410 w 4267033"/>
                <a:gd name="connsiteY5" fmla="*/ 1588167 h 1588167"/>
                <a:gd name="connsiteX6" fmla="*/ 0 w 4267033"/>
                <a:gd name="connsiteY6" fmla="*/ 1009757 h 1588167"/>
                <a:gd name="connsiteX7" fmla="*/ 0 w 4267033"/>
                <a:gd name="connsiteY7" fmla="*/ 578410 h 1588167"/>
                <a:gd name="connsiteX0" fmla="*/ 0 w 4267033"/>
                <a:gd name="connsiteY0" fmla="*/ 578410 h 1588167"/>
                <a:gd name="connsiteX1" fmla="*/ 578410 w 4267033"/>
                <a:gd name="connsiteY1" fmla="*/ 0 h 1588167"/>
                <a:gd name="connsiteX2" fmla="*/ 4267033 w 4267033"/>
                <a:gd name="connsiteY2" fmla="*/ 1009757 h 1588167"/>
                <a:gd name="connsiteX3" fmla="*/ 3688623 w 4267033"/>
                <a:gd name="connsiteY3" fmla="*/ 1588167 h 1588167"/>
                <a:gd name="connsiteX4" fmla="*/ 578410 w 4267033"/>
                <a:gd name="connsiteY4" fmla="*/ 1588167 h 1588167"/>
                <a:gd name="connsiteX5" fmla="*/ 0 w 4267033"/>
                <a:gd name="connsiteY5" fmla="*/ 1009757 h 1588167"/>
                <a:gd name="connsiteX6" fmla="*/ 0 w 4267033"/>
                <a:gd name="connsiteY6" fmla="*/ 578410 h 1588167"/>
                <a:gd name="connsiteX0" fmla="*/ 0 w 3688623"/>
                <a:gd name="connsiteY0" fmla="*/ 578410 h 1588167"/>
                <a:gd name="connsiteX1" fmla="*/ 578410 w 3688623"/>
                <a:gd name="connsiteY1" fmla="*/ 0 h 1588167"/>
                <a:gd name="connsiteX2" fmla="*/ 3688623 w 3688623"/>
                <a:gd name="connsiteY2" fmla="*/ 1588167 h 1588167"/>
                <a:gd name="connsiteX3" fmla="*/ 578410 w 3688623"/>
                <a:gd name="connsiteY3" fmla="*/ 1588167 h 1588167"/>
                <a:gd name="connsiteX4" fmla="*/ 0 w 3688623"/>
                <a:gd name="connsiteY4" fmla="*/ 1009757 h 1588167"/>
                <a:gd name="connsiteX5" fmla="*/ 0 w 3688623"/>
                <a:gd name="connsiteY5" fmla="*/ 578410 h 1588167"/>
                <a:gd name="connsiteX0" fmla="*/ 0 w 3688623"/>
                <a:gd name="connsiteY0" fmla="*/ 660887 h 1670644"/>
                <a:gd name="connsiteX1" fmla="*/ 140088 w 3688623"/>
                <a:gd name="connsiteY1" fmla="*/ 271237 h 1670644"/>
                <a:gd name="connsiteX2" fmla="*/ 578410 w 3688623"/>
                <a:gd name="connsiteY2" fmla="*/ 82477 h 1670644"/>
                <a:gd name="connsiteX3" fmla="*/ 3688623 w 3688623"/>
                <a:gd name="connsiteY3" fmla="*/ 1670644 h 1670644"/>
                <a:gd name="connsiteX4" fmla="*/ 578410 w 3688623"/>
                <a:gd name="connsiteY4" fmla="*/ 1670644 h 1670644"/>
                <a:gd name="connsiteX5" fmla="*/ 0 w 3688623"/>
                <a:gd name="connsiteY5" fmla="*/ 1092234 h 1670644"/>
                <a:gd name="connsiteX6" fmla="*/ 0 w 3688623"/>
                <a:gd name="connsiteY6" fmla="*/ 660887 h 1670644"/>
                <a:gd name="connsiteX0" fmla="*/ 0 w 3688623"/>
                <a:gd name="connsiteY0" fmla="*/ 646577 h 1656334"/>
                <a:gd name="connsiteX1" fmla="*/ 140088 w 3688623"/>
                <a:gd name="connsiteY1" fmla="*/ 256927 h 1656334"/>
                <a:gd name="connsiteX2" fmla="*/ 578410 w 3688623"/>
                <a:gd name="connsiteY2" fmla="*/ 68167 h 1656334"/>
                <a:gd name="connsiteX3" fmla="*/ 3688623 w 3688623"/>
                <a:gd name="connsiteY3" fmla="*/ 1656334 h 1656334"/>
                <a:gd name="connsiteX4" fmla="*/ 578410 w 3688623"/>
                <a:gd name="connsiteY4" fmla="*/ 1656334 h 1656334"/>
                <a:gd name="connsiteX5" fmla="*/ 0 w 3688623"/>
                <a:gd name="connsiteY5" fmla="*/ 1077924 h 1656334"/>
                <a:gd name="connsiteX6" fmla="*/ 0 w 3688623"/>
                <a:gd name="connsiteY6" fmla="*/ 646577 h 1656334"/>
                <a:gd name="connsiteX0" fmla="*/ 0 w 3688623"/>
                <a:gd name="connsiteY0" fmla="*/ 389650 h 1399407"/>
                <a:gd name="connsiteX1" fmla="*/ 140088 w 3688623"/>
                <a:gd name="connsiteY1" fmla="*/ 0 h 1399407"/>
                <a:gd name="connsiteX2" fmla="*/ 3688623 w 3688623"/>
                <a:gd name="connsiteY2" fmla="*/ 1399407 h 1399407"/>
                <a:gd name="connsiteX3" fmla="*/ 578410 w 3688623"/>
                <a:gd name="connsiteY3" fmla="*/ 1399407 h 1399407"/>
                <a:gd name="connsiteX4" fmla="*/ 0 w 3688623"/>
                <a:gd name="connsiteY4" fmla="*/ 820997 h 1399407"/>
                <a:gd name="connsiteX5" fmla="*/ 0 w 3688623"/>
                <a:gd name="connsiteY5" fmla="*/ 389650 h 1399407"/>
                <a:gd name="connsiteX0" fmla="*/ 0 w 3688623"/>
                <a:gd name="connsiteY0" fmla="*/ 389650 h 1399407"/>
                <a:gd name="connsiteX1" fmla="*/ 140088 w 3688623"/>
                <a:gd name="connsiteY1" fmla="*/ 0 h 1399407"/>
                <a:gd name="connsiteX2" fmla="*/ 3688623 w 3688623"/>
                <a:gd name="connsiteY2" fmla="*/ 1399407 h 1399407"/>
                <a:gd name="connsiteX3" fmla="*/ 578410 w 3688623"/>
                <a:gd name="connsiteY3" fmla="*/ 1399407 h 1399407"/>
                <a:gd name="connsiteX4" fmla="*/ 0 w 3688623"/>
                <a:gd name="connsiteY4" fmla="*/ 820997 h 1399407"/>
                <a:gd name="connsiteX5" fmla="*/ 0 w 3688623"/>
                <a:gd name="connsiteY5" fmla="*/ 389650 h 139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8623" h="1399407">
                  <a:moveTo>
                    <a:pt x="0" y="389650"/>
                  </a:moveTo>
                  <a:cubicBezTo>
                    <a:pt x="23348" y="252817"/>
                    <a:pt x="43686" y="96402"/>
                    <a:pt x="140088" y="0"/>
                  </a:cubicBezTo>
                  <a:cubicBezTo>
                    <a:pt x="841944" y="255379"/>
                    <a:pt x="3615569" y="1166173"/>
                    <a:pt x="3688623" y="1399407"/>
                  </a:cubicBezTo>
                  <a:lnTo>
                    <a:pt x="578410" y="1399407"/>
                  </a:lnTo>
                  <a:cubicBezTo>
                    <a:pt x="258963" y="1399407"/>
                    <a:pt x="0" y="1140444"/>
                    <a:pt x="0" y="820997"/>
                  </a:cubicBezTo>
                  <a:lnTo>
                    <a:pt x="0" y="389650"/>
                  </a:lnTo>
                  <a:close/>
                </a:path>
              </a:pathLst>
            </a:custGeom>
            <a:solidFill>
              <a:srgbClr val="FDFCFE"/>
            </a:solidFill>
            <a:ln>
              <a:noFill/>
            </a:ln>
            <a:effectLst>
              <a:outerShdw blurRad="152400" dist="76200" dir="8400000" algn="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414686" y="4748942"/>
              <a:ext cx="2962554" cy="779377"/>
            </a:xfrm>
            <a:prstGeom prst="roundRect">
              <a:avLst>
                <a:gd name="adj" fmla="val 36420"/>
              </a:avLst>
            </a:prstGeom>
            <a:solidFill>
              <a:srgbClr val="FDFCF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503730" y="4833676"/>
              <a:ext cx="2784465" cy="673333"/>
            </a:xfrm>
            <a:prstGeom prst="roundRect">
              <a:avLst>
                <a:gd name="adj" fmla="val 36420"/>
              </a:avLst>
            </a:prstGeom>
            <a:solidFill>
              <a:srgbClr val="E87071"/>
            </a:solidFill>
            <a:ln w="22225">
              <a:noFill/>
            </a:ln>
            <a:effectLst>
              <a:innerShdw blurRad="114300">
                <a:srgbClr val="BF2F3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73572" y="4343318"/>
              <a:ext cx="911916" cy="697939"/>
            </a:xfrm>
            <a:prstGeom prst="ellipse">
              <a:avLst/>
            </a:prstGeom>
            <a:gradFill flip="none" rotWithShape="1">
              <a:gsLst>
                <a:gs pos="32000">
                  <a:srgbClr val="FFFFFF">
                    <a:alpha val="17000"/>
                  </a:srgbClr>
                </a:gs>
                <a:gs pos="6000">
                  <a:schemeClr val="bg1">
                    <a:alpha val="70000"/>
                  </a:schemeClr>
                </a:gs>
                <a:gs pos="67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文本框 270"/>
            <p:cNvSpPr txBox="1"/>
            <p:nvPr/>
          </p:nvSpPr>
          <p:spPr>
            <a:xfrm>
              <a:off x="1669151" y="4969678"/>
              <a:ext cx="1884768" cy="40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教学基本原则</a:t>
              </a:r>
            </a:p>
          </p:txBody>
        </p:sp>
      </p:grpSp>
      <p:sp>
        <p:nvSpPr>
          <p:cNvPr id="17" name="椭圆 16"/>
          <p:cNvSpPr/>
          <p:nvPr/>
        </p:nvSpPr>
        <p:spPr>
          <a:xfrm>
            <a:off x="3845857" y="2884524"/>
            <a:ext cx="912035" cy="697777"/>
          </a:xfrm>
          <a:prstGeom prst="ellipse">
            <a:avLst/>
          </a:prstGeom>
          <a:gradFill flip="none" rotWithShape="1">
            <a:gsLst>
              <a:gs pos="32000">
                <a:srgbClr val="FFFFFF">
                  <a:alpha val="17000"/>
                </a:srgbClr>
              </a:gs>
              <a:gs pos="6000">
                <a:schemeClr val="bg1">
                  <a:alpha val="70000"/>
                </a:schemeClr>
              </a:gs>
              <a:gs pos="6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3287322" y="3044178"/>
            <a:ext cx="1245977" cy="1245528"/>
            <a:chOff x="4207197" y="3044883"/>
            <a:chExt cx="1245815" cy="1245816"/>
          </a:xfrm>
        </p:grpSpPr>
        <p:sp>
          <p:nvSpPr>
            <p:cNvPr id="14" name="任意多边形 13"/>
            <p:cNvSpPr/>
            <p:nvPr/>
          </p:nvSpPr>
          <p:spPr>
            <a:xfrm>
              <a:off x="4213638" y="3102519"/>
              <a:ext cx="1081032" cy="1175094"/>
            </a:xfrm>
            <a:custGeom>
              <a:avLst/>
              <a:gdLst>
                <a:gd name="connsiteX0" fmla="*/ 482868 w 1557034"/>
                <a:gd name="connsiteY0" fmla="*/ 0 h 1692513"/>
                <a:gd name="connsiteX1" fmla="*/ 398752 w 1557034"/>
                <a:gd name="connsiteY1" fmla="*/ 101950 h 1692513"/>
                <a:gd name="connsiteX2" fmla="*/ 245526 w 1557034"/>
                <a:gd name="connsiteY2" fmla="*/ 603576 h 1692513"/>
                <a:gd name="connsiteX3" fmla="*/ 1142714 w 1557034"/>
                <a:gd name="connsiteY3" fmla="*/ 1500764 h 1692513"/>
                <a:gd name="connsiteX4" fmla="*/ 1491940 w 1557034"/>
                <a:gd name="connsiteY4" fmla="*/ 1430259 h 1692513"/>
                <a:gd name="connsiteX5" fmla="*/ 1557034 w 1557034"/>
                <a:gd name="connsiteY5" fmla="*/ 1398901 h 1692513"/>
                <a:gd name="connsiteX6" fmla="*/ 1531596 w 1557034"/>
                <a:gd name="connsiteY6" fmla="*/ 1429733 h 1692513"/>
                <a:gd name="connsiteX7" fmla="*/ 897188 w 1557034"/>
                <a:gd name="connsiteY7" fmla="*/ 1692513 h 1692513"/>
                <a:gd name="connsiteX8" fmla="*/ 0 w 1557034"/>
                <a:gd name="connsiteY8" fmla="*/ 795325 h 1692513"/>
                <a:gd name="connsiteX9" fmla="*/ 469535 w 1557034"/>
                <a:gd name="connsiteY9" fmla="*/ 6423 h 169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34" h="1692513">
                  <a:moveTo>
                    <a:pt x="482868" y="0"/>
                  </a:moveTo>
                  <a:lnTo>
                    <a:pt x="398752" y="101950"/>
                  </a:lnTo>
                  <a:cubicBezTo>
                    <a:pt x="302013" y="245142"/>
                    <a:pt x="245526" y="417763"/>
                    <a:pt x="245526" y="603576"/>
                  </a:cubicBezTo>
                  <a:cubicBezTo>
                    <a:pt x="245526" y="1099079"/>
                    <a:pt x="647211" y="1500764"/>
                    <a:pt x="1142714" y="1500764"/>
                  </a:cubicBezTo>
                  <a:cubicBezTo>
                    <a:pt x="1266590" y="1500764"/>
                    <a:pt x="1384602" y="1475659"/>
                    <a:pt x="1491940" y="1430259"/>
                  </a:cubicBezTo>
                  <a:lnTo>
                    <a:pt x="1557034" y="1398901"/>
                  </a:lnTo>
                  <a:lnTo>
                    <a:pt x="1531596" y="1429733"/>
                  </a:lnTo>
                  <a:cubicBezTo>
                    <a:pt x="1369237" y="1592092"/>
                    <a:pt x="1144940" y="1692513"/>
                    <a:pt x="897188" y="1692513"/>
                  </a:cubicBezTo>
                  <a:cubicBezTo>
                    <a:pt x="401685" y="1692513"/>
                    <a:pt x="0" y="1290828"/>
                    <a:pt x="0" y="795325"/>
                  </a:cubicBezTo>
                  <a:cubicBezTo>
                    <a:pt x="0" y="454667"/>
                    <a:pt x="189859" y="158352"/>
                    <a:pt x="469535" y="6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41300" dist="190500" dir="8400000" algn="tr" rotWithShape="0">
                <a:srgbClr val="380A21">
                  <a:alpha val="29804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207197" y="3044883"/>
              <a:ext cx="1245815" cy="1245816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92000">
                  <a:srgbClr val="C7C8C4"/>
                </a:gs>
              </a:gsLst>
              <a:lin ang="8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353796" y="3191482"/>
              <a:ext cx="952617" cy="952618"/>
            </a:xfrm>
            <a:prstGeom prst="ellipse">
              <a:avLst/>
            </a:prstGeom>
            <a:solidFill>
              <a:srgbClr val="01ACBE"/>
            </a:solidFill>
            <a:ln w="15875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/>
                  </a:gs>
                </a:gsLst>
                <a:lin ang="8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4358221" y="3201630"/>
              <a:ext cx="912851" cy="535848"/>
            </a:xfrm>
            <a:custGeom>
              <a:avLst/>
              <a:gdLst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710447 w 1314800"/>
                <a:gd name="connsiteY3" fmla="*/ 771229 h 771793"/>
                <a:gd name="connsiteX4" fmla="*/ 686038 w 1314800"/>
                <a:gd name="connsiteY4" fmla="*/ 771793 h 771793"/>
                <a:gd name="connsiteX5" fmla="*/ 0 w 1314800"/>
                <a:gd name="connsiteY5" fmla="*/ 686038 h 771793"/>
                <a:gd name="connsiteX6" fmla="*/ 686038 w 1314800"/>
                <a:gd name="connsiteY6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710447 w 1314800"/>
                <a:gd name="connsiteY3" fmla="*/ 771229 h 771793"/>
                <a:gd name="connsiteX4" fmla="*/ 686038 w 1314800"/>
                <a:gd name="connsiteY4" fmla="*/ 771793 h 771793"/>
                <a:gd name="connsiteX5" fmla="*/ 0 w 1314800"/>
                <a:gd name="connsiteY5" fmla="*/ 686038 h 771793"/>
                <a:gd name="connsiteX6" fmla="*/ 686038 w 1314800"/>
                <a:gd name="connsiteY6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686038 w 1314800"/>
                <a:gd name="connsiteY3" fmla="*/ 771793 h 771793"/>
                <a:gd name="connsiteX4" fmla="*/ 0 w 1314800"/>
                <a:gd name="connsiteY4" fmla="*/ 686038 h 771793"/>
                <a:gd name="connsiteX5" fmla="*/ 686038 w 1314800"/>
                <a:gd name="connsiteY5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686038 w 1314800"/>
                <a:gd name="connsiteY3" fmla="*/ 771793 h 771793"/>
                <a:gd name="connsiteX4" fmla="*/ 0 w 1314800"/>
                <a:gd name="connsiteY4" fmla="*/ 686038 h 771793"/>
                <a:gd name="connsiteX5" fmla="*/ 686038 w 1314800"/>
                <a:gd name="connsiteY5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686038 w 1314800"/>
                <a:gd name="connsiteY3" fmla="*/ 771793 h 771793"/>
                <a:gd name="connsiteX4" fmla="*/ 0 w 1314800"/>
                <a:gd name="connsiteY4" fmla="*/ 686038 h 771793"/>
                <a:gd name="connsiteX5" fmla="*/ 686038 w 1314800"/>
                <a:gd name="connsiteY5" fmla="*/ 0 h 77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4800" h="771793">
                  <a:moveTo>
                    <a:pt x="686038" y="0"/>
                  </a:moveTo>
                  <a:cubicBezTo>
                    <a:pt x="922843" y="0"/>
                    <a:pt x="1131626" y="119981"/>
                    <a:pt x="1254912" y="302468"/>
                  </a:cubicBezTo>
                  <a:lnTo>
                    <a:pt x="1314800" y="412803"/>
                  </a:lnTo>
                  <a:cubicBezTo>
                    <a:pt x="1219988" y="491024"/>
                    <a:pt x="928793" y="749877"/>
                    <a:pt x="686038" y="771793"/>
                  </a:cubicBezTo>
                  <a:cubicBezTo>
                    <a:pt x="371604" y="771793"/>
                    <a:pt x="57170" y="743208"/>
                    <a:pt x="0" y="686038"/>
                  </a:cubicBezTo>
                  <a:cubicBezTo>
                    <a:pt x="0" y="307150"/>
                    <a:pt x="307150" y="0"/>
                    <a:pt x="686038" y="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文本框 55"/>
            <p:cNvSpPr txBox="1"/>
            <p:nvPr/>
          </p:nvSpPr>
          <p:spPr>
            <a:xfrm>
              <a:off x="4453581" y="3374595"/>
              <a:ext cx="77303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500" dirty="0">
                  <a:solidFill>
                    <a:prstClr val="white"/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02</a:t>
              </a:r>
              <a:endParaRPr lang="zh-CN" altLang="en-US" sz="3500" dirty="0">
                <a:solidFill>
                  <a:prstClr val="white"/>
                </a:solidFill>
                <a:latin typeface="Impact" panose="020B080603090205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3287322" y="1570913"/>
            <a:ext cx="1245978" cy="1245528"/>
            <a:chOff x="4207197" y="1571277"/>
            <a:chExt cx="1245816" cy="1245816"/>
          </a:xfrm>
        </p:grpSpPr>
        <p:sp>
          <p:nvSpPr>
            <p:cNvPr id="6" name="任意多边形 5"/>
            <p:cNvSpPr/>
            <p:nvPr/>
          </p:nvSpPr>
          <p:spPr>
            <a:xfrm>
              <a:off x="4213638" y="1628913"/>
              <a:ext cx="1081032" cy="1175094"/>
            </a:xfrm>
            <a:custGeom>
              <a:avLst/>
              <a:gdLst>
                <a:gd name="connsiteX0" fmla="*/ 482868 w 1557034"/>
                <a:gd name="connsiteY0" fmla="*/ 0 h 1692513"/>
                <a:gd name="connsiteX1" fmla="*/ 398752 w 1557034"/>
                <a:gd name="connsiteY1" fmla="*/ 101950 h 1692513"/>
                <a:gd name="connsiteX2" fmla="*/ 245526 w 1557034"/>
                <a:gd name="connsiteY2" fmla="*/ 603576 h 1692513"/>
                <a:gd name="connsiteX3" fmla="*/ 1142714 w 1557034"/>
                <a:gd name="connsiteY3" fmla="*/ 1500764 h 1692513"/>
                <a:gd name="connsiteX4" fmla="*/ 1491940 w 1557034"/>
                <a:gd name="connsiteY4" fmla="*/ 1430259 h 1692513"/>
                <a:gd name="connsiteX5" fmla="*/ 1557034 w 1557034"/>
                <a:gd name="connsiteY5" fmla="*/ 1398901 h 1692513"/>
                <a:gd name="connsiteX6" fmla="*/ 1531596 w 1557034"/>
                <a:gd name="connsiteY6" fmla="*/ 1429733 h 1692513"/>
                <a:gd name="connsiteX7" fmla="*/ 897188 w 1557034"/>
                <a:gd name="connsiteY7" fmla="*/ 1692513 h 1692513"/>
                <a:gd name="connsiteX8" fmla="*/ 0 w 1557034"/>
                <a:gd name="connsiteY8" fmla="*/ 795325 h 1692513"/>
                <a:gd name="connsiteX9" fmla="*/ 469535 w 1557034"/>
                <a:gd name="connsiteY9" fmla="*/ 6423 h 169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34" h="1692513">
                  <a:moveTo>
                    <a:pt x="482868" y="0"/>
                  </a:moveTo>
                  <a:lnTo>
                    <a:pt x="398752" y="101950"/>
                  </a:lnTo>
                  <a:cubicBezTo>
                    <a:pt x="302013" y="245142"/>
                    <a:pt x="245526" y="417763"/>
                    <a:pt x="245526" y="603576"/>
                  </a:cubicBezTo>
                  <a:cubicBezTo>
                    <a:pt x="245526" y="1099079"/>
                    <a:pt x="647211" y="1500764"/>
                    <a:pt x="1142714" y="1500764"/>
                  </a:cubicBezTo>
                  <a:cubicBezTo>
                    <a:pt x="1266590" y="1500764"/>
                    <a:pt x="1384602" y="1475659"/>
                    <a:pt x="1491940" y="1430259"/>
                  </a:cubicBezTo>
                  <a:lnTo>
                    <a:pt x="1557034" y="1398901"/>
                  </a:lnTo>
                  <a:lnTo>
                    <a:pt x="1531596" y="1429733"/>
                  </a:lnTo>
                  <a:cubicBezTo>
                    <a:pt x="1369237" y="1592092"/>
                    <a:pt x="1144940" y="1692513"/>
                    <a:pt x="897188" y="1692513"/>
                  </a:cubicBezTo>
                  <a:cubicBezTo>
                    <a:pt x="401685" y="1692513"/>
                    <a:pt x="0" y="1290828"/>
                    <a:pt x="0" y="795325"/>
                  </a:cubicBezTo>
                  <a:cubicBezTo>
                    <a:pt x="0" y="454667"/>
                    <a:pt x="189859" y="158352"/>
                    <a:pt x="469535" y="6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41300" dist="190500" dir="8400000" algn="tr" rotWithShape="0">
                <a:srgbClr val="1F2006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207197" y="1571277"/>
              <a:ext cx="1245816" cy="1245816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92000">
                  <a:srgbClr val="C7C8C4"/>
                </a:gs>
              </a:gsLst>
              <a:lin ang="8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353797" y="1717876"/>
              <a:ext cx="952617" cy="952618"/>
            </a:xfrm>
            <a:prstGeom prst="ellipse">
              <a:avLst/>
            </a:prstGeom>
            <a:solidFill>
              <a:srgbClr val="FFB850"/>
            </a:solidFill>
            <a:ln w="15875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/>
                  </a:gs>
                </a:gsLst>
                <a:lin ang="8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4358221" y="1728024"/>
              <a:ext cx="912851" cy="535848"/>
            </a:xfrm>
            <a:custGeom>
              <a:avLst/>
              <a:gdLst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710447 w 1314800"/>
                <a:gd name="connsiteY3" fmla="*/ 771229 h 771793"/>
                <a:gd name="connsiteX4" fmla="*/ 686038 w 1314800"/>
                <a:gd name="connsiteY4" fmla="*/ 771793 h 771793"/>
                <a:gd name="connsiteX5" fmla="*/ 0 w 1314800"/>
                <a:gd name="connsiteY5" fmla="*/ 686038 h 771793"/>
                <a:gd name="connsiteX6" fmla="*/ 686038 w 1314800"/>
                <a:gd name="connsiteY6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710447 w 1314800"/>
                <a:gd name="connsiteY3" fmla="*/ 771229 h 771793"/>
                <a:gd name="connsiteX4" fmla="*/ 686038 w 1314800"/>
                <a:gd name="connsiteY4" fmla="*/ 771793 h 771793"/>
                <a:gd name="connsiteX5" fmla="*/ 0 w 1314800"/>
                <a:gd name="connsiteY5" fmla="*/ 686038 h 771793"/>
                <a:gd name="connsiteX6" fmla="*/ 686038 w 1314800"/>
                <a:gd name="connsiteY6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686038 w 1314800"/>
                <a:gd name="connsiteY3" fmla="*/ 771793 h 771793"/>
                <a:gd name="connsiteX4" fmla="*/ 0 w 1314800"/>
                <a:gd name="connsiteY4" fmla="*/ 686038 h 771793"/>
                <a:gd name="connsiteX5" fmla="*/ 686038 w 1314800"/>
                <a:gd name="connsiteY5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686038 w 1314800"/>
                <a:gd name="connsiteY3" fmla="*/ 771793 h 771793"/>
                <a:gd name="connsiteX4" fmla="*/ 0 w 1314800"/>
                <a:gd name="connsiteY4" fmla="*/ 686038 h 771793"/>
                <a:gd name="connsiteX5" fmla="*/ 686038 w 1314800"/>
                <a:gd name="connsiteY5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686038 w 1314800"/>
                <a:gd name="connsiteY3" fmla="*/ 771793 h 771793"/>
                <a:gd name="connsiteX4" fmla="*/ 0 w 1314800"/>
                <a:gd name="connsiteY4" fmla="*/ 686038 h 771793"/>
                <a:gd name="connsiteX5" fmla="*/ 686038 w 1314800"/>
                <a:gd name="connsiteY5" fmla="*/ 0 h 77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4800" h="771793">
                  <a:moveTo>
                    <a:pt x="686038" y="0"/>
                  </a:moveTo>
                  <a:cubicBezTo>
                    <a:pt x="922843" y="0"/>
                    <a:pt x="1131626" y="119981"/>
                    <a:pt x="1254912" y="302468"/>
                  </a:cubicBezTo>
                  <a:lnTo>
                    <a:pt x="1314800" y="412803"/>
                  </a:lnTo>
                  <a:cubicBezTo>
                    <a:pt x="1219988" y="491024"/>
                    <a:pt x="928793" y="749877"/>
                    <a:pt x="686038" y="771793"/>
                  </a:cubicBezTo>
                  <a:cubicBezTo>
                    <a:pt x="371604" y="771793"/>
                    <a:pt x="57170" y="743208"/>
                    <a:pt x="0" y="686038"/>
                  </a:cubicBezTo>
                  <a:cubicBezTo>
                    <a:pt x="0" y="307150"/>
                    <a:pt x="307150" y="0"/>
                    <a:pt x="686038" y="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文本框 93"/>
            <p:cNvSpPr txBox="1"/>
            <p:nvPr/>
          </p:nvSpPr>
          <p:spPr>
            <a:xfrm>
              <a:off x="4448584" y="1888434"/>
              <a:ext cx="77303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500" dirty="0">
                  <a:solidFill>
                    <a:prstClr val="white"/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01</a:t>
              </a:r>
              <a:endParaRPr lang="zh-CN" altLang="en-US" sz="3500" dirty="0">
                <a:solidFill>
                  <a:prstClr val="white"/>
                </a:solidFill>
                <a:latin typeface="Impact" panose="020B080603090205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3287322" y="4501967"/>
            <a:ext cx="1245977" cy="1245528"/>
            <a:chOff x="4207197" y="4503010"/>
            <a:chExt cx="1245815" cy="1245816"/>
          </a:xfrm>
        </p:grpSpPr>
        <p:sp>
          <p:nvSpPr>
            <p:cNvPr id="23" name="任意多边形 22"/>
            <p:cNvSpPr/>
            <p:nvPr/>
          </p:nvSpPr>
          <p:spPr>
            <a:xfrm>
              <a:off x="4213638" y="4560646"/>
              <a:ext cx="1081032" cy="1175094"/>
            </a:xfrm>
            <a:custGeom>
              <a:avLst/>
              <a:gdLst>
                <a:gd name="connsiteX0" fmla="*/ 482868 w 1557034"/>
                <a:gd name="connsiteY0" fmla="*/ 0 h 1692513"/>
                <a:gd name="connsiteX1" fmla="*/ 398752 w 1557034"/>
                <a:gd name="connsiteY1" fmla="*/ 101950 h 1692513"/>
                <a:gd name="connsiteX2" fmla="*/ 245526 w 1557034"/>
                <a:gd name="connsiteY2" fmla="*/ 603576 h 1692513"/>
                <a:gd name="connsiteX3" fmla="*/ 1142714 w 1557034"/>
                <a:gd name="connsiteY3" fmla="*/ 1500764 h 1692513"/>
                <a:gd name="connsiteX4" fmla="*/ 1491940 w 1557034"/>
                <a:gd name="connsiteY4" fmla="*/ 1430259 h 1692513"/>
                <a:gd name="connsiteX5" fmla="*/ 1557034 w 1557034"/>
                <a:gd name="connsiteY5" fmla="*/ 1398901 h 1692513"/>
                <a:gd name="connsiteX6" fmla="*/ 1531596 w 1557034"/>
                <a:gd name="connsiteY6" fmla="*/ 1429733 h 1692513"/>
                <a:gd name="connsiteX7" fmla="*/ 897188 w 1557034"/>
                <a:gd name="connsiteY7" fmla="*/ 1692513 h 1692513"/>
                <a:gd name="connsiteX8" fmla="*/ 0 w 1557034"/>
                <a:gd name="connsiteY8" fmla="*/ 795325 h 1692513"/>
                <a:gd name="connsiteX9" fmla="*/ 469535 w 1557034"/>
                <a:gd name="connsiteY9" fmla="*/ 6423 h 169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34" h="1692513">
                  <a:moveTo>
                    <a:pt x="482868" y="0"/>
                  </a:moveTo>
                  <a:lnTo>
                    <a:pt x="398752" y="101950"/>
                  </a:lnTo>
                  <a:cubicBezTo>
                    <a:pt x="302013" y="245142"/>
                    <a:pt x="245526" y="417763"/>
                    <a:pt x="245526" y="603576"/>
                  </a:cubicBezTo>
                  <a:cubicBezTo>
                    <a:pt x="245526" y="1099079"/>
                    <a:pt x="647211" y="1500764"/>
                    <a:pt x="1142714" y="1500764"/>
                  </a:cubicBezTo>
                  <a:cubicBezTo>
                    <a:pt x="1266590" y="1500764"/>
                    <a:pt x="1384602" y="1475659"/>
                    <a:pt x="1491940" y="1430259"/>
                  </a:cubicBezTo>
                  <a:lnTo>
                    <a:pt x="1557034" y="1398901"/>
                  </a:lnTo>
                  <a:lnTo>
                    <a:pt x="1531596" y="1429733"/>
                  </a:lnTo>
                  <a:cubicBezTo>
                    <a:pt x="1369237" y="1592092"/>
                    <a:pt x="1144940" y="1692513"/>
                    <a:pt x="897188" y="1692513"/>
                  </a:cubicBezTo>
                  <a:cubicBezTo>
                    <a:pt x="401685" y="1692513"/>
                    <a:pt x="0" y="1290828"/>
                    <a:pt x="0" y="795325"/>
                  </a:cubicBezTo>
                  <a:cubicBezTo>
                    <a:pt x="0" y="454667"/>
                    <a:pt x="189859" y="158352"/>
                    <a:pt x="469535" y="6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41300" dist="190500" dir="8400000" algn="tr" rotWithShape="0">
                <a:srgbClr val="181930">
                  <a:alpha val="29804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207197" y="4503010"/>
              <a:ext cx="1245815" cy="1245816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92000">
                  <a:srgbClr val="C7C8C4"/>
                </a:gs>
              </a:gsLst>
              <a:lin ang="8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4353796" y="4649609"/>
              <a:ext cx="952617" cy="952618"/>
            </a:xfrm>
            <a:prstGeom prst="ellipse">
              <a:avLst/>
            </a:prstGeom>
            <a:solidFill>
              <a:srgbClr val="E87071"/>
            </a:solidFill>
            <a:ln w="15875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/>
                  </a:gs>
                </a:gsLst>
                <a:lin ang="8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4358221" y="4659757"/>
              <a:ext cx="912851" cy="535848"/>
            </a:xfrm>
            <a:custGeom>
              <a:avLst/>
              <a:gdLst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710447 w 1314800"/>
                <a:gd name="connsiteY3" fmla="*/ 771229 h 771793"/>
                <a:gd name="connsiteX4" fmla="*/ 686038 w 1314800"/>
                <a:gd name="connsiteY4" fmla="*/ 771793 h 771793"/>
                <a:gd name="connsiteX5" fmla="*/ 0 w 1314800"/>
                <a:gd name="connsiteY5" fmla="*/ 686038 h 771793"/>
                <a:gd name="connsiteX6" fmla="*/ 686038 w 1314800"/>
                <a:gd name="connsiteY6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710447 w 1314800"/>
                <a:gd name="connsiteY3" fmla="*/ 771229 h 771793"/>
                <a:gd name="connsiteX4" fmla="*/ 686038 w 1314800"/>
                <a:gd name="connsiteY4" fmla="*/ 771793 h 771793"/>
                <a:gd name="connsiteX5" fmla="*/ 0 w 1314800"/>
                <a:gd name="connsiteY5" fmla="*/ 686038 h 771793"/>
                <a:gd name="connsiteX6" fmla="*/ 686038 w 1314800"/>
                <a:gd name="connsiteY6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686038 w 1314800"/>
                <a:gd name="connsiteY3" fmla="*/ 771793 h 771793"/>
                <a:gd name="connsiteX4" fmla="*/ 0 w 1314800"/>
                <a:gd name="connsiteY4" fmla="*/ 686038 h 771793"/>
                <a:gd name="connsiteX5" fmla="*/ 686038 w 1314800"/>
                <a:gd name="connsiteY5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686038 w 1314800"/>
                <a:gd name="connsiteY3" fmla="*/ 771793 h 771793"/>
                <a:gd name="connsiteX4" fmla="*/ 0 w 1314800"/>
                <a:gd name="connsiteY4" fmla="*/ 686038 h 771793"/>
                <a:gd name="connsiteX5" fmla="*/ 686038 w 1314800"/>
                <a:gd name="connsiteY5" fmla="*/ 0 h 771793"/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686038 w 1314800"/>
                <a:gd name="connsiteY3" fmla="*/ 771793 h 771793"/>
                <a:gd name="connsiteX4" fmla="*/ 0 w 1314800"/>
                <a:gd name="connsiteY4" fmla="*/ 686038 h 771793"/>
                <a:gd name="connsiteX5" fmla="*/ 686038 w 1314800"/>
                <a:gd name="connsiteY5" fmla="*/ 0 h 77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4800" h="771793">
                  <a:moveTo>
                    <a:pt x="686038" y="0"/>
                  </a:moveTo>
                  <a:cubicBezTo>
                    <a:pt x="922843" y="0"/>
                    <a:pt x="1131626" y="119981"/>
                    <a:pt x="1254912" y="302468"/>
                  </a:cubicBezTo>
                  <a:lnTo>
                    <a:pt x="1314800" y="412803"/>
                  </a:lnTo>
                  <a:cubicBezTo>
                    <a:pt x="1219988" y="491024"/>
                    <a:pt x="928793" y="749877"/>
                    <a:pt x="686038" y="771793"/>
                  </a:cubicBezTo>
                  <a:cubicBezTo>
                    <a:pt x="371604" y="771793"/>
                    <a:pt x="57170" y="743208"/>
                    <a:pt x="0" y="686038"/>
                  </a:cubicBezTo>
                  <a:cubicBezTo>
                    <a:pt x="0" y="307150"/>
                    <a:pt x="307150" y="0"/>
                    <a:pt x="686038" y="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文本框 56"/>
            <p:cNvSpPr txBox="1"/>
            <p:nvPr/>
          </p:nvSpPr>
          <p:spPr>
            <a:xfrm>
              <a:off x="4453581" y="4810447"/>
              <a:ext cx="77303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500" dirty="0">
                  <a:solidFill>
                    <a:prstClr val="white"/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03</a:t>
              </a:r>
              <a:endParaRPr lang="zh-CN" altLang="en-US" sz="3500" dirty="0">
                <a:solidFill>
                  <a:prstClr val="white"/>
                </a:solidFill>
                <a:latin typeface="Impact" panose="020B080603090205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015739" y="1185836"/>
            <a:ext cx="2130409" cy="2653442"/>
            <a:chOff x="7380501" y="2927402"/>
            <a:chExt cx="2311887" cy="2880512"/>
          </a:xfrm>
        </p:grpSpPr>
        <p:sp>
          <p:nvSpPr>
            <p:cNvPr id="62" name="椭圆 50"/>
            <p:cNvSpPr/>
            <p:nvPr/>
          </p:nvSpPr>
          <p:spPr>
            <a:xfrm rot="18900000">
              <a:off x="7501948" y="2927402"/>
              <a:ext cx="2190440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" fmla="*/ 13249 w 1687745"/>
                <a:gd name="connsiteY0" fmla="*/ 1035368 h 2070736"/>
                <a:gd name="connsiteX1" fmla="*/ 850497 w 1687745"/>
                <a:gd name="connsiteY1" fmla="*/ 0 h 2070736"/>
                <a:gd name="connsiteX2" fmla="*/ 1687745 w 1687745"/>
                <a:gd name="connsiteY2" fmla="*/ 1035368 h 2070736"/>
                <a:gd name="connsiteX3" fmla="*/ 850497 w 1687745"/>
                <a:gd name="connsiteY3" fmla="*/ 2070736 h 2070736"/>
                <a:gd name="connsiteX4" fmla="*/ 13249 w 1687745"/>
                <a:gd name="connsiteY4" fmla="*/ 1035368 h 2070736"/>
                <a:gd name="connsiteX0" fmla="*/ 13249 w 1696474"/>
                <a:gd name="connsiteY0" fmla="*/ 1035368 h 2070736"/>
                <a:gd name="connsiteX1" fmla="*/ 850497 w 1696474"/>
                <a:gd name="connsiteY1" fmla="*/ 0 h 2070736"/>
                <a:gd name="connsiteX2" fmla="*/ 1687745 w 1696474"/>
                <a:gd name="connsiteY2" fmla="*/ 1035368 h 2070736"/>
                <a:gd name="connsiteX3" fmla="*/ 850497 w 1696474"/>
                <a:gd name="connsiteY3" fmla="*/ 2070736 h 2070736"/>
                <a:gd name="connsiteX4" fmla="*/ 13249 w 1696474"/>
                <a:gd name="connsiteY4" fmla="*/ 1035368 h 207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7567583" y="3243359"/>
              <a:ext cx="1344545" cy="1344543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080584" y="4350745"/>
            <a:ext cx="2130409" cy="2653442"/>
            <a:chOff x="7380501" y="2927402"/>
            <a:chExt cx="2311887" cy="2880512"/>
          </a:xfrm>
        </p:grpSpPr>
        <p:sp>
          <p:nvSpPr>
            <p:cNvPr id="70" name="椭圆 50"/>
            <p:cNvSpPr/>
            <p:nvPr/>
          </p:nvSpPr>
          <p:spPr>
            <a:xfrm rot="18900000">
              <a:off x="7501948" y="2927402"/>
              <a:ext cx="2190440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" fmla="*/ 13249 w 1687745"/>
                <a:gd name="connsiteY0" fmla="*/ 1035368 h 2070736"/>
                <a:gd name="connsiteX1" fmla="*/ 850497 w 1687745"/>
                <a:gd name="connsiteY1" fmla="*/ 0 h 2070736"/>
                <a:gd name="connsiteX2" fmla="*/ 1687745 w 1687745"/>
                <a:gd name="connsiteY2" fmla="*/ 1035368 h 2070736"/>
                <a:gd name="connsiteX3" fmla="*/ 850497 w 1687745"/>
                <a:gd name="connsiteY3" fmla="*/ 2070736 h 2070736"/>
                <a:gd name="connsiteX4" fmla="*/ 13249 w 1687745"/>
                <a:gd name="connsiteY4" fmla="*/ 1035368 h 2070736"/>
                <a:gd name="connsiteX0" fmla="*/ 13249 w 1696474"/>
                <a:gd name="connsiteY0" fmla="*/ 1035368 h 2070736"/>
                <a:gd name="connsiteX1" fmla="*/ 850497 w 1696474"/>
                <a:gd name="connsiteY1" fmla="*/ 0 h 2070736"/>
                <a:gd name="connsiteX2" fmla="*/ 1687745 w 1696474"/>
                <a:gd name="connsiteY2" fmla="*/ 1035368 h 2070736"/>
                <a:gd name="connsiteX3" fmla="*/ 850497 w 1696474"/>
                <a:gd name="connsiteY3" fmla="*/ 2070736 h 2070736"/>
                <a:gd name="connsiteX4" fmla="*/ 13249 w 1696474"/>
                <a:gd name="connsiteY4" fmla="*/ 1035368 h 207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7567583" y="3243359"/>
              <a:ext cx="1344545" cy="1344543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004014" y="2789243"/>
            <a:ext cx="2130409" cy="2653442"/>
            <a:chOff x="7380501" y="2927402"/>
            <a:chExt cx="2311887" cy="2880512"/>
          </a:xfrm>
        </p:grpSpPr>
        <p:sp>
          <p:nvSpPr>
            <p:cNvPr id="80" name="椭圆 50"/>
            <p:cNvSpPr/>
            <p:nvPr/>
          </p:nvSpPr>
          <p:spPr>
            <a:xfrm rot="18900000">
              <a:off x="7501948" y="2927402"/>
              <a:ext cx="2190440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" fmla="*/ 13249 w 1687745"/>
                <a:gd name="connsiteY0" fmla="*/ 1035368 h 2070736"/>
                <a:gd name="connsiteX1" fmla="*/ 850497 w 1687745"/>
                <a:gd name="connsiteY1" fmla="*/ 0 h 2070736"/>
                <a:gd name="connsiteX2" fmla="*/ 1687745 w 1687745"/>
                <a:gd name="connsiteY2" fmla="*/ 1035368 h 2070736"/>
                <a:gd name="connsiteX3" fmla="*/ 850497 w 1687745"/>
                <a:gd name="connsiteY3" fmla="*/ 2070736 h 2070736"/>
                <a:gd name="connsiteX4" fmla="*/ 13249 w 1687745"/>
                <a:gd name="connsiteY4" fmla="*/ 1035368 h 2070736"/>
                <a:gd name="connsiteX0" fmla="*/ 13249 w 1696474"/>
                <a:gd name="connsiteY0" fmla="*/ 1035368 h 2070736"/>
                <a:gd name="connsiteX1" fmla="*/ 850497 w 1696474"/>
                <a:gd name="connsiteY1" fmla="*/ 0 h 2070736"/>
                <a:gd name="connsiteX2" fmla="*/ 1687745 w 1696474"/>
                <a:gd name="connsiteY2" fmla="*/ 1035368 h 2070736"/>
                <a:gd name="connsiteX3" fmla="*/ 850497 w 1696474"/>
                <a:gd name="connsiteY3" fmla="*/ 2070736 h 2070736"/>
                <a:gd name="connsiteX4" fmla="*/ 13249 w 1696474"/>
                <a:gd name="connsiteY4" fmla="*/ 1035368 h 207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7567583" y="3243359"/>
              <a:ext cx="1344545" cy="1344543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9" name="文本框 9"/>
          <p:cNvSpPr txBox="1"/>
          <p:nvPr/>
        </p:nvSpPr>
        <p:spPr>
          <a:xfrm>
            <a:off x="215365" y="646619"/>
            <a:ext cx="361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60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9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9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9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9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9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200" fill="hold"/>
                                        <p:tgtEl>
                                          <p:spTgt spid="9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00"/>
                            </p:stCondLst>
                            <p:childTnLst>
                              <p:par>
                                <p:cTn id="5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00"/>
                            </p:stCondLst>
                            <p:childTnLst>
                              <p:par>
                                <p:cTn id="6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60159" y="756787"/>
            <a:ext cx="678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关注学情，主体在场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27" y="1479884"/>
            <a:ext cx="4874317" cy="50462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04" y="1913021"/>
            <a:ext cx="5162267" cy="43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53785" y="3442929"/>
            <a:ext cx="2806838" cy="3427291"/>
            <a:chOff x="4408748" y="2851198"/>
            <a:chExt cx="2806473" cy="3428085"/>
          </a:xfrm>
          <a:solidFill>
            <a:srgbClr val="A6A6A6"/>
          </a:solidFill>
        </p:grpSpPr>
        <p:sp>
          <p:nvSpPr>
            <p:cNvPr id="3" name="矩形 2"/>
            <p:cNvSpPr/>
            <p:nvPr/>
          </p:nvSpPr>
          <p:spPr>
            <a:xfrm>
              <a:off x="5654903" y="2851198"/>
              <a:ext cx="308446" cy="34280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 rot="3628266">
              <a:off x="6344896" y="3307680"/>
              <a:ext cx="240375" cy="15002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3222577">
              <a:off x="6279379" y="4508173"/>
              <a:ext cx="117002" cy="15002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 rot="18144688" flipH="1">
              <a:off x="5094796" y="2855932"/>
              <a:ext cx="152149" cy="15002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 rot="17368525" flipH="1">
              <a:off x="5067148" y="4124428"/>
              <a:ext cx="183475" cy="15002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1741500" y="6487886"/>
            <a:ext cx="8097304" cy="878217"/>
          </a:xfrm>
          <a:prstGeom prst="ellipse">
            <a:avLst/>
          </a:prstGeom>
          <a:gradFill flip="none" rotWithShape="1">
            <a:gsLst>
              <a:gs pos="17000">
                <a:schemeClr val="tx1">
                  <a:alpha val="29000"/>
                </a:schemeClr>
              </a:gs>
              <a:gs pos="81000">
                <a:schemeClr val="tx1">
                  <a:lumMod val="50000"/>
                  <a:lumOff val="5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4711176" y="1391766"/>
            <a:ext cx="2248319" cy="2247506"/>
            <a:chOff x="4710563" y="795050"/>
            <a:chExt cx="2248026" cy="2248026"/>
          </a:xfrm>
        </p:grpSpPr>
        <p:grpSp>
          <p:nvGrpSpPr>
            <p:cNvPr id="9" name="组合 8"/>
            <p:cNvGrpSpPr/>
            <p:nvPr/>
          </p:nvGrpSpPr>
          <p:grpSpPr>
            <a:xfrm>
              <a:off x="4710563" y="795050"/>
              <a:ext cx="2248026" cy="2248026"/>
              <a:chOff x="1200760" y="3842074"/>
              <a:chExt cx="1784148" cy="1784148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200760" y="3842074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FFB850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Freeform 987"/>
            <p:cNvSpPr>
              <a:spLocks noEditPoints="1"/>
            </p:cNvSpPr>
            <p:nvPr/>
          </p:nvSpPr>
          <p:spPr bwMode="auto">
            <a:xfrm>
              <a:off x="5564060" y="1377589"/>
              <a:ext cx="540619" cy="869615"/>
            </a:xfrm>
            <a:custGeom>
              <a:avLst/>
              <a:gdLst>
                <a:gd name="T0" fmla="*/ 133 w 205"/>
                <a:gd name="T1" fmla="*/ 170 h 331"/>
                <a:gd name="T2" fmla="*/ 148 w 205"/>
                <a:gd name="T3" fmla="*/ 126 h 331"/>
                <a:gd name="T4" fmla="*/ 148 w 205"/>
                <a:gd name="T5" fmla="*/ 110 h 331"/>
                <a:gd name="T6" fmla="*/ 48 w 205"/>
                <a:gd name="T7" fmla="*/ 118 h 331"/>
                <a:gd name="T8" fmla="*/ 71 w 205"/>
                <a:gd name="T9" fmla="*/ 126 h 331"/>
                <a:gd name="T10" fmla="*/ 39 w 205"/>
                <a:gd name="T11" fmla="*/ 224 h 331"/>
                <a:gd name="T12" fmla="*/ 44 w 205"/>
                <a:gd name="T13" fmla="*/ 331 h 331"/>
                <a:gd name="T14" fmla="*/ 205 w 205"/>
                <a:gd name="T15" fmla="*/ 298 h 331"/>
                <a:gd name="T16" fmla="*/ 161 w 205"/>
                <a:gd name="T17" fmla="*/ 315 h 331"/>
                <a:gd name="T18" fmla="*/ 16 w 205"/>
                <a:gd name="T19" fmla="*/ 298 h 331"/>
                <a:gd name="T20" fmla="*/ 87 w 205"/>
                <a:gd name="T21" fmla="*/ 170 h 331"/>
                <a:gd name="T22" fmla="*/ 117 w 205"/>
                <a:gd name="T23" fmla="*/ 126 h 331"/>
                <a:gd name="T24" fmla="*/ 153 w 205"/>
                <a:gd name="T25" fmla="*/ 234 h 331"/>
                <a:gd name="T26" fmla="*/ 161 w 205"/>
                <a:gd name="T27" fmla="*/ 315 h 331"/>
                <a:gd name="T28" fmla="*/ 121 w 205"/>
                <a:gd name="T29" fmla="*/ 262 h 331"/>
                <a:gd name="T30" fmla="*/ 101 w 205"/>
                <a:gd name="T31" fmla="*/ 258 h 331"/>
                <a:gd name="T32" fmla="*/ 63 w 205"/>
                <a:gd name="T33" fmla="*/ 263 h 331"/>
                <a:gd name="T34" fmla="*/ 48 w 205"/>
                <a:gd name="T35" fmla="*/ 259 h 331"/>
                <a:gd name="T36" fmla="*/ 24 w 205"/>
                <a:gd name="T37" fmla="*/ 298 h 331"/>
                <a:gd name="T38" fmla="*/ 161 w 205"/>
                <a:gd name="T39" fmla="*/ 307 h 331"/>
                <a:gd name="T40" fmla="*/ 167 w 205"/>
                <a:gd name="T41" fmla="*/ 266 h 331"/>
                <a:gd name="T42" fmla="*/ 165 w 205"/>
                <a:gd name="T43" fmla="*/ 264 h 331"/>
                <a:gd name="T44" fmla="*/ 144 w 205"/>
                <a:gd name="T45" fmla="*/ 248 h 331"/>
                <a:gd name="T46" fmla="*/ 124 w 205"/>
                <a:gd name="T47" fmla="*/ 23 h 331"/>
                <a:gd name="T48" fmla="*/ 124 w 205"/>
                <a:gd name="T49" fmla="*/ 0 h 331"/>
                <a:gd name="T50" fmla="*/ 124 w 205"/>
                <a:gd name="T51" fmla="*/ 23 h 331"/>
                <a:gd name="T52" fmla="*/ 91 w 205"/>
                <a:gd name="T53" fmla="*/ 49 h 331"/>
                <a:gd name="T54" fmla="*/ 74 w 205"/>
                <a:gd name="T55" fmla="*/ 32 h 331"/>
                <a:gd name="T56" fmla="*/ 58 w 205"/>
                <a:gd name="T57" fmla="*/ 49 h 331"/>
                <a:gd name="T58" fmla="*/ 68 w 205"/>
                <a:gd name="T59" fmla="*/ 43 h 331"/>
                <a:gd name="T60" fmla="*/ 80 w 205"/>
                <a:gd name="T61" fmla="*/ 43 h 331"/>
                <a:gd name="T62" fmla="*/ 74 w 205"/>
                <a:gd name="T63" fmla="*/ 57 h 331"/>
                <a:gd name="T64" fmla="*/ 68 w 205"/>
                <a:gd name="T65" fmla="*/ 43 h 331"/>
                <a:gd name="T66" fmla="*/ 92 w 205"/>
                <a:gd name="T67" fmla="*/ 102 h 331"/>
                <a:gd name="T68" fmla="*/ 98 w 205"/>
                <a:gd name="T69" fmla="*/ 82 h 331"/>
                <a:gd name="T70" fmla="*/ 129 w 205"/>
                <a:gd name="T71" fmla="*/ 82 h 331"/>
                <a:gd name="T72" fmla="*/ 134 w 205"/>
                <a:gd name="T73" fmla="*/ 102 h 331"/>
                <a:gd name="T74" fmla="*/ 143 w 205"/>
                <a:gd name="T75" fmla="*/ 97 h 331"/>
                <a:gd name="T76" fmla="*/ 113 w 205"/>
                <a:gd name="T77" fmla="*/ 68 h 331"/>
                <a:gd name="T78" fmla="*/ 84 w 205"/>
                <a:gd name="T79" fmla="*/ 9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5" h="331">
                  <a:moveTo>
                    <a:pt x="165" y="224"/>
                  </a:moveTo>
                  <a:cubicBezTo>
                    <a:pt x="150" y="204"/>
                    <a:pt x="133" y="184"/>
                    <a:pt x="133" y="170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153" y="126"/>
                    <a:pt x="156" y="122"/>
                    <a:pt x="156" y="118"/>
                  </a:cubicBezTo>
                  <a:cubicBezTo>
                    <a:pt x="156" y="113"/>
                    <a:pt x="153" y="110"/>
                    <a:pt x="148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2" y="110"/>
                    <a:pt x="48" y="113"/>
                    <a:pt x="48" y="118"/>
                  </a:cubicBezTo>
                  <a:cubicBezTo>
                    <a:pt x="48" y="122"/>
                    <a:pt x="52" y="126"/>
                    <a:pt x="56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71" y="184"/>
                    <a:pt x="55" y="204"/>
                    <a:pt x="39" y="224"/>
                  </a:cubicBezTo>
                  <a:cubicBezTo>
                    <a:pt x="20" y="249"/>
                    <a:pt x="0" y="274"/>
                    <a:pt x="0" y="298"/>
                  </a:cubicBezTo>
                  <a:cubicBezTo>
                    <a:pt x="0" y="318"/>
                    <a:pt x="16" y="331"/>
                    <a:pt x="44" y="331"/>
                  </a:cubicBezTo>
                  <a:cubicBezTo>
                    <a:pt x="161" y="331"/>
                    <a:pt x="161" y="331"/>
                    <a:pt x="161" y="331"/>
                  </a:cubicBezTo>
                  <a:cubicBezTo>
                    <a:pt x="188" y="331"/>
                    <a:pt x="205" y="318"/>
                    <a:pt x="205" y="298"/>
                  </a:cubicBezTo>
                  <a:cubicBezTo>
                    <a:pt x="205" y="274"/>
                    <a:pt x="185" y="249"/>
                    <a:pt x="165" y="224"/>
                  </a:cubicBezTo>
                  <a:close/>
                  <a:moveTo>
                    <a:pt x="161" y="315"/>
                  </a:moveTo>
                  <a:cubicBezTo>
                    <a:pt x="44" y="315"/>
                    <a:pt x="44" y="315"/>
                    <a:pt x="44" y="315"/>
                  </a:cubicBezTo>
                  <a:cubicBezTo>
                    <a:pt x="33" y="315"/>
                    <a:pt x="16" y="313"/>
                    <a:pt x="16" y="298"/>
                  </a:cubicBezTo>
                  <a:cubicBezTo>
                    <a:pt x="16" y="280"/>
                    <a:pt x="34" y="257"/>
                    <a:pt x="52" y="234"/>
                  </a:cubicBezTo>
                  <a:cubicBezTo>
                    <a:pt x="70" y="211"/>
                    <a:pt x="87" y="189"/>
                    <a:pt x="87" y="170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70"/>
                    <a:pt x="117" y="170"/>
                    <a:pt x="117" y="170"/>
                  </a:cubicBezTo>
                  <a:cubicBezTo>
                    <a:pt x="117" y="189"/>
                    <a:pt x="135" y="211"/>
                    <a:pt x="153" y="234"/>
                  </a:cubicBezTo>
                  <a:cubicBezTo>
                    <a:pt x="171" y="257"/>
                    <a:pt x="189" y="280"/>
                    <a:pt x="189" y="298"/>
                  </a:cubicBezTo>
                  <a:cubicBezTo>
                    <a:pt x="189" y="313"/>
                    <a:pt x="171" y="315"/>
                    <a:pt x="161" y="315"/>
                  </a:cubicBezTo>
                  <a:close/>
                  <a:moveTo>
                    <a:pt x="122" y="263"/>
                  </a:moveTo>
                  <a:cubicBezTo>
                    <a:pt x="122" y="263"/>
                    <a:pt x="121" y="263"/>
                    <a:pt x="121" y="262"/>
                  </a:cubicBezTo>
                  <a:cubicBezTo>
                    <a:pt x="118" y="258"/>
                    <a:pt x="114" y="256"/>
                    <a:pt x="109" y="256"/>
                  </a:cubicBezTo>
                  <a:cubicBezTo>
                    <a:pt x="106" y="256"/>
                    <a:pt x="103" y="257"/>
                    <a:pt x="101" y="258"/>
                  </a:cubicBezTo>
                  <a:cubicBezTo>
                    <a:pt x="99" y="250"/>
                    <a:pt x="91" y="244"/>
                    <a:pt x="82" y="244"/>
                  </a:cubicBezTo>
                  <a:cubicBezTo>
                    <a:pt x="72" y="244"/>
                    <a:pt x="63" y="252"/>
                    <a:pt x="63" y="263"/>
                  </a:cubicBezTo>
                  <a:cubicBezTo>
                    <a:pt x="63" y="264"/>
                    <a:pt x="63" y="264"/>
                    <a:pt x="63" y="265"/>
                  </a:cubicBezTo>
                  <a:cubicBezTo>
                    <a:pt x="59" y="261"/>
                    <a:pt x="54" y="259"/>
                    <a:pt x="48" y="259"/>
                  </a:cubicBezTo>
                  <a:cubicBezTo>
                    <a:pt x="46" y="259"/>
                    <a:pt x="44" y="260"/>
                    <a:pt x="42" y="260"/>
                  </a:cubicBezTo>
                  <a:cubicBezTo>
                    <a:pt x="32" y="274"/>
                    <a:pt x="24" y="288"/>
                    <a:pt x="24" y="298"/>
                  </a:cubicBezTo>
                  <a:cubicBezTo>
                    <a:pt x="24" y="306"/>
                    <a:pt x="34" y="307"/>
                    <a:pt x="44" y="307"/>
                  </a:cubicBezTo>
                  <a:cubicBezTo>
                    <a:pt x="161" y="307"/>
                    <a:pt x="161" y="307"/>
                    <a:pt x="161" y="307"/>
                  </a:cubicBezTo>
                  <a:cubicBezTo>
                    <a:pt x="170" y="307"/>
                    <a:pt x="181" y="306"/>
                    <a:pt x="181" y="298"/>
                  </a:cubicBezTo>
                  <a:cubicBezTo>
                    <a:pt x="181" y="289"/>
                    <a:pt x="175" y="278"/>
                    <a:pt x="167" y="266"/>
                  </a:cubicBezTo>
                  <a:cubicBezTo>
                    <a:pt x="167" y="266"/>
                    <a:pt x="166" y="266"/>
                    <a:pt x="166" y="266"/>
                  </a:cubicBezTo>
                  <a:cubicBezTo>
                    <a:pt x="166" y="265"/>
                    <a:pt x="166" y="265"/>
                    <a:pt x="165" y="264"/>
                  </a:cubicBezTo>
                  <a:cubicBezTo>
                    <a:pt x="163" y="260"/>
                    <a:pt x="160" y="256"/>
                    <a:pt x="156" y="252"/>
                  </a:cubicBezTo>
                  <a:cubicBezTo>
                    <a:pt x="153" y="249"/>
                    <a:pt x="148" y="248"/>
                    <a:pt x="144" y="248"/>
                  </a:cubicBezTo>
                  <a:cubicBezTo>
                    <a:pt x="134" y="248"/>
                    <a:pt x="125" y="254"/>
                    <a:pt x="122" y="263"/>
                  </a:cubicBezTo>
                  <a:close/>
                  <a:moveTo>
                    <a:pt x="124" y="23"/>
                  </a:moveTo>
                  <a:cubicBezTo>
                    <a:pt x="130" y="23"/>
                    <a:pt x="135" y="18"/>
                    <a:pt x="135" y="11"/>
                  </a:cubicBezTo>
                  <a:cubicBezTo>
                    <a:pt x="135" y="5"/>
                    <a:pt x="130" y="0"/>
                    <a:pt x="124" y="0"/>
                  </a:cubicBezTo>
                  <a:cubicBezTo>
                    <a:pt x="118" y="0"/>
                    <a:pt x="112" y="5"/>
                    <a:pt x="112" y="11"/>
                  </a:cubicBezTo>
                  <a:cubicBezTo>
                    <a:pt x="112" y="18"/>
                    <a:pt x="118" y="23"/>
                    <a:pt x="124" y="23"/>
                  </a:cubicBezTo>
                  <a:close/>
                  <a:moveTo>
                    <a:pt x="74" y="65"/>
                  </a:moveTo>
                  <a:cubicBezTo>
                    <a:pt x="83" y="65"/>
                    <a:pt x="91" y="58"/>
                    <a:pt x="91" y="49"/>
                  </a:cubicBezTo>
                  <a:cubicBezTo>
                    <a:pt x="91" y="45"/>
                    <a:pt x="89" y="40"/>
                    <a:pt x="86" y="37"/>
                  </a:cubicBezTo>
                  <a:cubicBezTo>
                    <a:pt x="83" y="34"/>
                    <a:pt x="79" y="32"/>
                    <a:pt x="74" y="32"/>
                  </a:cubicBezTo>
                  <a:cubicBezTo>
                    <a:pt x="70" y="32"/>
                    <a:pt x="66" y="34"/>
                    <a:pt x="62" y="37"/>
                  </a:cubicBezTo>
                  <a:cubicBezTo>
                    <a:pt x="59" y="40"/>
                    <a:pt x="58" y="45"/>
                    <a:pt x="58" y="49"/>
                  </a:cubicBezTo>
                  <a:cubicBezTo>
                    <a:pt x="58" y="58"/>
                    <a:pt x="65" y="65"/>
                    <a:pt x="74" y="65"/>
                  </a:cubicBezTo>
                  <a:close/>
                  <a:moveTo>
                    <a:pt x="68" y="43"/>
                  </a:moveTo>
                  <a:cubicBezTo>
                    <a:pt x="70" y="41"/>
                    <a:pt x="72" y="40"/>
                    <a:pt x="74" y="40"/>
                  </a:cubicBezTo>
                  <a:cubicBezTo>
                    <a:pt x="76" y="40"/>
                    <a:pt x="79" y="41"/>
                    <a:pt x="80" y="43"/>
                  </a:cubicBezTo>
                  <a:cubicBezTo>
                    <a:pt x="82" y="45"/>
                    <a:pt x="83" y="47"/>
                    <a:pt x="83" y="49"/>
                  </a:cubicBezTo>
                  <a:cubicBezTo>
                    <a:pt x="83" y="54"/>
                    <a:pt x="79" y="57"/>
                    <a:pt x="74" y="57"/>
                  </a:cubicBezTo>
                  <a:cubicBezTo>
                    <a:pt x="69" y="57"/>
                    <a:pt x="66" y="54"/>
                    <a:pt x="66" y="49"/>
                  </a:cubicBezTo>
                  <a:cubicBezTo>
                    <a:pt x="66" y="47"/>
                    <a:pt x="66" y="45"/>
                    <a:pt x="68" y="43"/>
                  </a:cubicBezTo>
                  <a:close/>
                  <a:moveTo>
                    <a:pt x="84" y="102"/>
                  </a:moveTo>
                  <a:cubicBezTo>
                    <a:pt x="92" y="102"/>
                    <a:pt x="92" y="102"/>
                    <a:pt x="92" y="102"/>
                  </a:cubicBezTo>
                  <a:cubicBezTo>
                    <a:pt x="92" y="100"/>
                    <a:pt x="92" y="99"/>
                    <a:pt x="92" y="97"/>
                  </a:cubicBezTo>
                  <a:cubicBezTo>
                    <a:pt x="92" y="92"/>
                    <a:pt x="94" y="86"/>
                    <a:pt x="98" y="82"/>
                  </a:cubicBezTo>
                  <a:cubicBezTo>
                    <a:pt x="102" y="78"/>
                    <a:pt x="108" y="76"/>
                    <a:pt x="113" y="76"/>
                  </a:cubicBezTo>
                  <a:cubicBezTo>
                    <a:pt x="119" y="76"/>
                    <a:pt x="124" y="78"/>
                    <a:pt x="129" y="82"/>
                  </a:cubicBezTo>
                  <a:cubicBezTo>
                    <a:pt x="133" y="86"/>
                    <a:pt x="135" y="92"/>
                    <a:pt x="135" y="97"/>
                  </a:cubicBezTo>
                  <a:cubicBezTo>
                    <a:pt x="135" y="99"/>
                    <a:pt x="135" y="100"/>
                    <a:pt x="134" y="102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3" y="100"/>
                    <a:pt x="143" y="99"/>
                    <a:pt x="143" y="97"/>
                  </a:cubicBezTo>
                  <a:cubicBezTo>
                    <a:pt x="143" y="89"/>
                    <a:pt x="140" y="82"/>
                    <a:pt x="134" y="76"/>
                  </a:cubicBezTo>
                  <a:cubicBezTo>
                    <a:pt x="129" y="71"/>
                    <a:pt x="121" y="68"/>
                    <a:pt x="113" y="68"/>
                  </a:cubicBezTo>
                  <a:cubicBezTo>
                    <a:pt x="105" y="68"/>
                    <a:pt x="98" y="71"/>
                    <a:pt x="92" y="76"/>
                  </a:cubicBezTo>
                  <a:cubicBezTo>
                    <a:pt x="87" y="82"/>
                    <a:pt x="84" y="89"/>
                    <a:pt x="84" y="97"/>
                  </a:cubicBezTo>
                  <a:cubicBezTo>
                    <a:pt x="84" y="99"/>
                    <a:pt x="84" y="100"/>
                    <a:pt x="84" y="1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738712" y="2955860"/>
            <a:ext cx="1943965" cy="1943262"/>
            <a:chOff x="6737835" y="2359506"/>
            <a:chExt cx="1943712" cy="1943712"/>
          </a:xfrm>
        </p:grpSpPr>
        <p:grpSp>
          <p:nvGrpSpPr>
            <p:cNvPr id="21" name="组合 20"/>
            <p:cNvGrpSpPr/>
            <p:nvPr/>
          </p:nvGrpSpPr>
          <p:grpSpPr>
            <a:xfrm>
              <a:off x="6737835" y="2359506"/>
              <a:ext cx="1943712" cy="1943712"/>
              <a:chOff x="1200760" y="3842075"/>
              <a:chExt cx="1784148" cy="1784148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00AF92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Freeform 975"/>
            <p:cNvSpPr>
              <a:spLocks noEditPoints="1"/>
            </p:cNvSpPr>
            <p:nvPr/>
          </p:nvSpPr>
          <p:spPr bwMode="auto">
            <a:xfrm>
              <a:off x="7454671" y="2997168"/>
              <a:ext cx="514323" cy="635166"/>
            </a:xfrm>
            <a:custGeom>
              <a:avLst/>
              <a:gdLst>
                <a:gd name="T0" fmla="*/ 120 w 349"/>
                <a:gd name="T1" fmla="*/ 0 h 431"/>
                <a:gd name="T2" fmla="*/ 117 w 349"/>
                <a:gd name="T3" fmla="*/ 3 h 431"/>
                <a:gd name="T4" fmla="*/ 2 w 349"/>
                <a:gd name="T5" fmla="*/ 117 h 431"/>
                <a:gd name="T6" fmla="*/ 0 w 349"/>
                <a:gd name="T7" fmla="*/ 120 h 431"/>
                <a:gd name="T8" fmla="*/ 0 w 349"/>
                <a:gd name="T9" fmla="*/ 431 h 431"/>
                <a:gd name="T10" fmla="*/ 349 w 349"/>
                <a:gd name="T11" fmla="*/ 431 h 431"/>
                <a:gd name="T12" fmla="*/ 349 w 349"/>
                <a:gd name="T13" fmla="*/ 0 h 431"/>
                <a:gd name="T14" fmla="*/ 120 w 349"/>
                <a:gd name="T15" fmla="*/ 0 h 431"/>
                <a:gd name="T16" fmla="*/ 114 w 349"/>
                <a:gd name="T17" fmla="*/ 37 h 431"/>
                <a:gd name="T18" fmla="*/ 114 w 349"/>
                <a:gd name="T19" fmla="*/ 114 h 431"/>
                <a:gd name="T20" fmla="*/ 37 w 349"/>
                <a:gd name="T21" fmla="*/ 114 h 431"/>
                <a:gd name="T22" fmla="*/ 114 w 349"/>
                <a:gd name="T23" fmla="*/ 37 h 431"/>
                <a:gd name="T24" fmla="*/ 328 w 349"/>
                <a:gd name="T25" fmla="*/ 410 h 431"/>
                <a:gd name="T26" fmla="*/ 20 w 349"/>
                <a:gd name="T27" fmla="*/ 410 h 431"/>
                <a:gd name="T28" fmla="*/ 20 w 349"/>
                <a:gd name="T29" fmla="*/ 136 h 431"/>
                <a:gd name="T30" fmla="*/ 135 w 349"/>
                <a:gd name="T31" fmla="*/ 136 h 431"/>
                <a:gd name="T32" fmla="*/ 135 w 349"/>
                <a:gd name="T33" fmla="*/ 22 h 431"/>
                <a:gd name="T34" fmla="*/ 328 w 349"/>
                <a:gd name="T35" fmla="*/ 22 h 431"/>
                <a:gd name="T36" fmla="*/ 328 w 349"/>
                <a:gd name="T37" fmla="*/ 410 h 431"/>
                <a:gd name="T38" fmla="*/ 75 w 349"/>
                <a:gd name="T39" fmla="*/ 317 h 431"/>
                <a:gd name="T40" fmla="*/ 145 w 349"/>
                <a:gd name="T41" fmla="*/ 249 h 431"/>
                <a:gd name="T42" fmla="*/ 187 w 349"/>
                <a:gd name="T43" fmla="*/ 290 h 431"/>
                <a:gd name="T44" fmla="*/ 300 w 349"/>
                <a:gd name="T45" fmla="*/ 178 h 431"/>
                <a:gd name="T46" fmla="*/ 285 w 349"/>
                <a:gd name="T47" fmla="*/ 163 h 431"/>
                <a:gd name="T48" fmla="*/ 187 w 349"/>
                <a:gd name="T49" fmla="*/ 259 h 431"/>
                <a:gd name="T50" fmla="*/ 152 w 349"/>
                <a:gd name="T51" fmla="*/ 225 h 431"/>
                <a:gd name="T52" fmla="*/ 145 w 349"/>
                <a:gd name="T53" fmla="*/ 218 h 431"/>
                <a:gd name="T54" fmla="*/ 138 w 349"/>
                <a:gd name="T55" fmla="*/ 225 h 431"/>
                <a:gd name="T56" fmla="*/ 60 w 349"/>
                <a:gd name="T57" fmla="*/ 302 h 431"/>
                <a:gd name="T58" fmla="*/ 75 w 349"/>
                <a:gd name="T59" fmla="*/ 317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9" h="431">
                  <a:moveTo>
                    <a:pt x="120" y="0"/>
                  </a:moveTo>
                  <a:lnTo>
                    <a:pt x="117" y="3"/>
                  </a:lnTo>
                  <a:lnTo>
                    <a:pt x="2" y="117"/>
                  </a:lnTo>
                  <a:lnTo>
                    <a:pt x="0" y="120"/>
                  </a:lnTo>
                  <a:lnTo>
                    <a:pt x="0" y="431"/>
                  </a:lnTo>
                  <a:lnTo>
                    <a:pt x="349" y="431"/>
                  </a:lnTo>
                  <a:lnTo>
                    <a:pt x="349" y="0"/>
                  </a:lnTo>
                  <a:lnTo>
                    <a:pt x="120" y="0"/>
                  </a:lnTo>
                  <a:close/>
                  <a:moveTo>
                    <a:pt x="114" y="37"/>
                  </a:moveTo>
                  <a:lnTo>
                    <a:pt x="114" y="114"/>
                  </a:lnTo>
                  <a:lnTo>
                    <a:pt x="37" y="114"/>
                  </a:lnTo>
                  <a:lnTo>
                    <a:pt x="114" y="37"/>
                  </a:lnTo>
                  <a:close/>
                  <a:moveTo>
                    <a:pt x="328" y="410"/>
                  </a:moveTo>
                  <a:lnTo>
                    <a:pt x="20" y="410"/>
                  </a:lnTo>
                  <a:lnTo>
                    <a:pt x="20" y="136"/>
                  </a:lnTo>
                  <a:lnTo>
                    <a:pt x="135" y="136"/>
                  </a:lnTo>
                  <a:lnTo>
                    <a:pt x="135" y="22"/>
                  </a:lnTo>
                  <a:lnTo>
                    <a:pt x="328" y="22"/>
                  </a:lnTo>
                  <a:lnTo>
                    <a:pt x="328" y="410"/>
                  </a:lnTo>
                  <a:close/>
                  <a:moveTo>
                    <a:pt x="75" y="317"/>
                  </a:moveTo>
                  <a:lnTo>
                    <a:pt x="145" y="249"/>
                  </a:lnTo>
                  <a:lnTo>
                    <a:pt x="187" y="290"/>
                  </a:lnTo>
                  <a:lnTo>
                    <a:pt x="300" y="178"/>
                  </a:lnTo>
                  <a:lnTo>
                    <a:pt x="285" y="163"/>
                  </a:lnTo>
                  <a:lnTo>
                    <a:pt x="187" y="259"/>
                  </a:lnTo>
                  <a:lnTo>
                    <a:pt x="152" y="225"/>
                  </a:lnTo>
                  <a:lnTo>
                    <a:pt x="145" y="218"/>
                  </a:lnTo>
                  <a:lnTo>
                    <a:pt x="138" y="225"/>
                  </a:lnTo>
                  <a:lnTo>
                    <a:pt x="60" y="302"/>
                  </a:lnTo>
                  <a:lnTo>
                    <a:pt x="75" y="3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114618" y="4371267"/>
            <a:ext cx="1735326" cy="1734698"/>
            <a:chOff x="3114213" y="3775241"/>
            <a:chExt cx="1735100" cy="1735100"/>
          </a:xfrm>
        </p:grpSpPr>
        <p:grpSp>
          <p:nvGrpSpPr>
            <p:cNvPr id="12" name="组合 11"/>
            <p:cNvGrpSpPr/>
            <p:nvPr/>
          </p:nvGrpSpPr>
          <p:grpSpPr>
            <a:xfrm>
              <a:off x="3114213" y="3775241"/>
              <a:ext cx="1735100" cy="1735100"/>
              <a:chOff x="1200760" y="3842075"/>
              <a:chExt cx="1784148" cy="1784148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Freeform 979"/>
            <p:cNvSpPr>
              <a:spLocks noEditPoints="1"/>
            </p:cNvSpPr>
            <p:nvPr/>
          </p:nvSpPr>
          <p:spPr bwMode="auto">
            <a:xfrm>
              <a:off x="3652134" y="4331642"/>
              <a:ext cx="707159" cy="632376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262980" y="2701683"/>
            <a:ext cx="1527263" cy="1526710"/>
            <a:chOff x="3262555" y="2105270"/>
            <a:chExt cx="1527064" cy="1527064"/>
          </a:xfrm>
        </p:grpSpPr>
        <p:grpSp>
          <p:nvGrpSpPr>
            <p:cNvPr id="18" name="组合 17"/>
            <p:cNvGrpSpPr/>
            <p:nvPr/>
          </p:nvGrpSpPr>
          <p:grpSpPr>
            <a:xfrm>
              <a:off x="3262555" y="2105270"/>
              <a:ext cx="1527064" cy="1527064"/>
              <a:chOff x="1200760" y="3842075"/>
              <a:chExt cx="1784148" cy="1784148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F6615B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Freeform 983"/>
            <p:cNvSpPr>
              <a:spLocks noEditPoints="1"/>
            </p:cNvSpPr>
            <p:nvPr/>
          </p:nvSpPr>
          <p:spPr bwMode="auto">
            <a:xfrm>
              <a:off x="3706500" y="2533067"/>
              <a:ext cx="654309" cy="671330"/>
            </a:xfrm>
            <a:custGeom>
              <a:avLst/>
              <a:gdLst>
                <a:gd name="T0" fmla="*/ 116 w 232"/>
                <a:gd name="T1" fmla="*/ 88 h 239"/>
                <a:gd name="T2" fmla="*/ 84 w 232"/>
                <a:gd name="T3" fmla="*/ 119 h 239"/>
                <a:gd name="T4" fmla="*/ 116 w 232"/>
                <a:gd name="T5" fmla="*/ 151 h 239"/>
                <a:gd name="T6" fmla="*/ 148 w 232"/>
                <a:gd name="T7" fmla="*/ 119 h 239"/>
                <a:gd name="T8" fmla="*/ 116 w 232"/>
                <a:gd name="T9" fmla="*/ 88 h 239"/>
                <a:gd name="T10" fmla="*/ 49 w 232"/>
                <a:gd name="T11" fmla="*/ 197 h 239"/>
                <a:gd name="T12" fmla="*/ 44 w 232"/>
                <a:gd name="T13" fmla="*/ 191 h 239"/>
                <a:gd name="T14" fmla="*/ 14 w 232"/>
                <a:gd name="T15" fmla="*/ 119 h 239"/>
                <a:gd name="T16" fmla="*/ 93 w 232"/>
                <a:gd name="T17" fmla="*/ 20 h 239"/>
                <a:gd name="T18" fmla="*/ 90 w 232"/>
                <a:gd name="T19" fmla="*/ 7 h 239"/>
                <a:gd name="T20" fmla="*/ 0 w 232"/>
                <a:gd name="T21" fmla="*/ 119 h 239"/>
                <a:gd name="T22" fmla="*/ 34 w 232"/>
                <a:gd name="T23" fmla="*/ 201 h 239"/>
                <a:gd name="T24" fmla="*/ 44 w 232"/>
                <a:gd name="T25" fmla="*/ 210 h 239"/>
                <a:gd name="T26" fmla="*/ 34 w 232"/>
                <a:gd name="T27" fmla="*/ 239 h 239"/>
                <a:gd name="T28" fmla="*/ 116 w 232"/>
                <a:gd name="T29" fmla="*/ 228 h 239"/>
                <a:gd name="T30" fmla="*/ 60 w 232"/>
                <a:gd name="T31" fmla="*/ 167 h 239"/>
                <a:gd name="T32" fmla="*/ 49 w 232"/>
                <a:gd name="T33" fmla="*/ 197 h 239"/>
                <a:gd name="T34" fmla="*/ 188 w 232"/>
                <a:gd name="T35" fmla="*/ 29 h 239"/>
                <a:gd name="T36" fmla="*/ 198 w 232"/>
                <a:gd name="T37" fmla="*/ 0 h 239"/>
                <a:gd name="T38" fmla="*/ 116 w 232"/>
                <a:gd name="T39" fmla="*/ 10 h 239"/>
                <a:gd name="T40" fmla="*/ 172 w 232"/>
                <a:gd name="T41" fmla="*/ 72 h 239"/>
                <a:gd name="T42" fmla="*/ 183 w 232"/>
                <a:gd name="T43" fmla="*/ 42 h 239"/>
                <a:gd name="T44" fmla="*/ 218 w 232"/>
                <a:gd name="T45" fmla="*/ 119 h 239"/>
                <a:gd name="T46" fmla="*/ 188 w 232"/>
                <a:gd name="T47" fmla="*/ 191 h 239"/>
                <a:gd name="T48" fmla="*/ 139 w 232"/>
                <a:gd name="T49" fmla="*/ 219 h 239"/>
                <a:gd name="T50" fmla="*/ 142 w 232"/>
                <a:gd name="T51" fmla="*/ 232 h 239"/>
                <a:gd name="T52" fmla="*/ 198 w 232"/>
                <a:gd name="T53" fmla="*/ 201 h 239"/>
                <a:gd name="T54" fmla="*/ 232 w 232"/>
                <a:gd name="T55" fmla="*/ 119 h 239"/>
                <a:gd name="T56" fmla="*/ 188 w 232"/>
                <a:gd name="T57" fmla="*/ 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2" h="239">
                  <a:moveTo>
                    <a:pt x="116" y="88"/>
                  </a:moveTo>
                  <a:cubicBezTo>
                    <a:pt x="98" y="88"/>
                    <a:pt x="84" y="102"/>
                    <a:pt x="84" y="119"/>
                  </a:cubicBezTo>
                  <a:cubicBezTo>
                    <a:pt x="84" y="137"/>
                    <a:pt x="98" y="151"/>
                    <a:pt x="116" y="151"/>
                  </a:cubicBezTo>
                  <a:cubicBezTo>
                    <a:pt x="134" y="151"/>
                    <a:pt x="148" y="137"/>
                    <a:pt x="148" y="119"/>
                  </a:cubicBezTo>
                  <a:cubicBezTo>
                    <a:pt x="148" y="102"/>
                    <a:pt x="134" y="88"/>
                    <a:pt x="116" y="88"/>
                  </a:cubicBezTo>
                  <a:close/>
                  <a:moveTo>
                    <a:pt x="49" y="197"/>
                  </a:moveTo>
                  <a:cubicBezTo>
                    <a:pt x="47" y="195"/>
                    <a:pt x="46" y="193"/>
                    <a:pt x="44" y="191"/>
                  </a:cubicBezTo>
                  <a:cubicBezTo>
                    <a:pt x="25" y="172"/>
                    <a:pt x="14" y="147"/>
                    <a:pt x="14" y="119"/>
                  </a:cubicBezTo>
                  <a:cubicBezTo>
                    <a:pt x="14" y="71"/>
                    <a:pt x="48" y="30"/>
                    <a:pt x="93" y="2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39" y="19"/>
                    <a:pt x="0" y="65"/>
                    <a:pt x="0" y="119"/>
                  </a:cubicBezTo>
                  <a:cubicBezTo>
                    <a:pt x="0" y="150"/>
                    <a:pt x="12" y="179"/>
                    <a:pt x="34" y="201"/>
                  </a:cubicBezTo>
                  <a:cubicBezTo>
                    <a:pt x="37" y="204"/>
                    <a:pt x="41" y="207"/>
                    <a:pt x="44" y="210"/>
                  </a:cubicBezTo>
                  <a:cubicBezTo>
                    <a:pt x="34" y="239"/>
                    <a:pt x="34" y="239"/>
                    <a:pt x="34" y="239"/>
                  </a:cubicBezTo>
                  <a:cubicBezTo>
                    <a:pt x="116" y="228"/>
                    <a:pt x="116" y="228"/>
                    <a:pt x="116" y="228"/>
                  </a:cubicBezTo>
                  <a:cubicBezTo>
                    <a:pt x="60" y="167"/>
                    <a:pt x="60" y="167"/>
                    <a:pt x="60" y="167"/>
                  </a:cubicBezTo>
                  <a:lnTo>
                    <a:pt x="49" y="197"/>
                  </a:lnTo>
                  <a:close/>
                  <a:moveTo>
                    <a:pt x="188" y="29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72" y="72"/>
                    <a:pt x="172" y="72"/>
                    <a:pt x="172" y="72"/>
                  </a:cubicBezTo>
                  <a:cubicBezTo>
                    <a:pt x="183" y="42"/>
                    <a:pt x="183" y="42"/>
                    <a:pt x="183" y="42"/>
                  </a:cubicBezTo>
                  <a:cubicBezTo>
                    <a:pt x="204" y="61"/>
                    <a:pt x="218" y="89"/>
                    <a:pt x="218" y="119"/>
                  </a:cubicBezTo>
                  <a:cubicBezTo>
                    <a:pt x="218" y="147"/>
                    <a:pt x="207" y="172"/>
                    <a:pt x="188" y="191"/>
                  </a:cubicBezTo>
                  <a:cubicBezTo>
                    <a:pt x="174" y="205"/>
                    <a:pt x="157" y="214"/>
                    <a:pt x="139" y="21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63" y="227"/>
                    <a:pt x="182" y="217"/>
                    <a:pt x="198" y="201"/>
                  </a:cubicBezTo>
                  <a:cubicBezTo>
                    <a:pt x="220" y="179"/>
                    <a:pt x="232" y="150"/>
                    <a:pt x="232" y="119"/>
                  </a:cubicBezTo>
                  <a:cubicBezTo>
                    <a:pt x="232" y="83"/>
                    <a:pt x="214" y="50"/>
                    <a:pt x="188" y="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433480" y="4963503"/>
            <a:ext cx="1223447" cy="1223005"/>
            <a:chOff x="6432642" y="4367614"/>
            <a:chExt cx="1223288" cy="1223288"/>
          </a:xfrm>
        </p:grpSpPr>
        <p:grpSp>
          <p:nvGrpSpPr>
            <p:cNvPr id="15" name="组合 14"/>
            <p:cNvGrpSpPr/>
            <p:nvPr/>
          </p:nvGrpSpPr>
          <p:grpSpPr>
            <a:xfrm>
              <a:off x="6432642" y="4367614"/>
              <a:ext cx="1223288" cy="1223288"/>
              <a:chOff x="1200760" y="3842075"/>
              <a:chExt cx="1784148" cy="178414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663A77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" name="Group 17"/>
            <p:cNvGrpSpPr>
              <a:grpSpLocks noChangeAspect="1"/>
            </p:cNvGrpSpPr>
            <p:nvPr/>
          </p:nvGrpSpPr>
          <p:grpSpPr bwMode="auto">
            <a:xfrm>
              <a:off x="6852573" y="4726587"/>
              <a:ext cx="457188" cy="490764"/>
              <a:chOff x="231" y="1205"/>
              <a:chExt cx="640" cy="687"/>
            </a:xfr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Freeform 18"/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9"/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4790693" y="6127294"/>
            <a:ext cx="752524" cy="740553"/>
            <a:chOff x="646691" y="2628229"/>
            <a:chExt cx="2672598" cy="2631032"/>
          </a:xfrm>
        </p:grpSpPr>
        <p:grpSp>
          <p:nvGrpSpPr>
            <p:cNvPr id="32" name="组合 31"/>
            <p:cNvGrpSpPr/>
            <p:nvPr/>
          </p:nvGrpSpPr>
          <p:grpSpPr>
            <a:xfrm>
              <a:off x="1066991" y="3331434"/>
              <a:ext cx="1712544" cy="1927827"/>
              <a:chOff x="3442680" y="2338959"/>
              <a:chExt cx="3567427" cy="4015885"/>
            </a:xfrm>
            <a:solidFill>
              <a:schemeClr val="bg1">
                <a:lumMod val="65000"/>
              </a:schemeClr>
            </a:solidFill>
            <a:effectLst/>
          </p:grpSpPr>
          <p:sp>
            <p:nvSpPr>
              <p:cNvPr id="38" name="矩形 37"/>
              <p:cNvSpPr/>
              <p:nvPr/>
            </p:nvSpPr>
            <p:spPr>
              <a:xfrm>
                <a:off x="5138533" y="2338959"/>
                <a:ext cx="246743" cy="40158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 rot="3540000">
                <a:off x="5934433" y="3106991"/>
                <a:ext cx="246743" cy="19046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 rot="3000000">
                <a:off x="5675244" y="4619284"/>
                <a:ext cx="246743" cy="14459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 rot="18060000" flipH="1">
                <a:off x="4447752" y="2660478"/>
                <a:ext cx="160051" cy="19046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 rot="17340000" flipH="1">
                <a:off x="4336072" y="3870037"/>
                <a:ext cx="117819" cy="19046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椭圆 32"/>
            <p:cNvSpPr/>
            <p:nvPr/>
          </p:nvSpPr>
          <p:spPr>
            <a:xfrm>
              <a:off x="1413019" y="2628229"/>
              <a:ext cx="1079165" cy="1079165"/>
            </a:xfrm>
            <a:prstGeom prst="ellipse">
              <a:avLst/>
            </a:prstGeom>
            <a:solidFill>
              <a:srgbClr val="FFB850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46691" y="4058872"/>
              <a:ext cx="832935" cy="832935"/>
            </a:xfrm>
            <a:prstGeom prst="ellipse">
              <a:avLst/>
            </a:prstGeom>
            <a:solidFill>
              <a:srgbClr val="01ACBE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239703" y="4343238"/>
              <a:ext cx="587239" cy="587239"/>
            </a:xfrm>
            <a:prstGeom prst="ellipse">
              <a:avLst/>
            </a:prstGeom>
            <a:solidFill>
              <a:srgbClr val="663A77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717904" y="3257202"/>
              <a:ext cx="733068" cy="733068"/>
            </a:xfrm>
            <a:prstGeom prst="ellipse">
              <a:avLst/>
            </a:prstGeom>
            <a:solidFill>
              <a:srgbClr val="F6615B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386211" y="3379248"/>
              <a:ext cx="933078" cy="933080"/>
            </a:xfrm>
            <a:prstGeom prst="ellipse">
              <a:avLst/>
            </a:prstGeom>
            <a:solidFill>
              <a:srgbClr val="00AF92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137205" y="6318342"/>
            <a:ext cx="565383" cy="556387"/>
            <a:chOff x="646691" y="2628229"/>
            <a:chExt cx="2672598" cy="2631032"/>
          </a:xfrm>
        </p:grpSpPr>
        <p:grpSp>
          <p:nvGrpSpPr>
            <p:cNvPr id="44" name="组合 43"/>
            <p:cNvGrpSpPr/>
            <p:nvPr/>
          </p:nvGrpSpPr>
          <p:grpSpPr>
            <a:xfrm>
              <a:off x="1066991" y="3331434"/>
              <a:ext cx="1712544" cy="1927827"/>
              <a:chOff x="3442680" y="2338959"/>
              <a:chExt cx="3567427" cy="4015885"/>
            </a:xfrm>
            <a:solidFill>
              <a:schemeClr val="bg1">
                <a:lumMod val="65000"/>
              </a:schemeClr>
            </a:solidFill>
            <a:effectLst/>
          </p:grpSpPr>
          <p:sp>
            <p:nvSpPr>
              <p:cNvPr id="50" name="矩形 49"/>
              <p:cNvSpPr/>
              <p:nvPr/>
            </p:nvSpPr>
            <p:spPr>
              <a:xfrm>
                <a:off x="5138533" y="2338959"/>
                <a:ext cx="246743" cy="40158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 rot="3540000">
                <a:off x="5934433" y="3106991"/>
                <a:ext cx="246743" cy="19046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 rot="3000000">
                <a:off x="5675244" y="4619284"/>
                <a:ext cx="246743" cy="14459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 rot="18060000" flipH="1">
                <a:off x="4447752" y="2660478"/>
                <a:ext cx="160051" cy="19046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 rot="17340000" flipH="1">
                <a:off x="4336072" y="3870037"/>
                <a:ext cx="117819" cy="19046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椭圆 44"/>
            <p:cNvSpPr/>
            <p:nvPr/>
          </p:nvSpPr>
          <p:spPr>
            <a:xfrm>
              <a:off x="1413019" y="2628229"/>
              <a:ext cx="1079165" cy="1079165"/>
            </a:xfrm>
            <a:prstGeom prst="ellipse">
              <a:avLst/>
            </a:prstGeom>
            <a:solidFill>
              <a:srgbClr val="FFB850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646691" y="4058872"/>
              <a:ext cx="832935" cy="832935"/>
            </a:xfrm>
            <a:prstGeom prst="ellipse">
              <a:avLst/>
            </a:prstGeom>
            <a:solidFill>
              <a:srgbClr val="01ACBE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2239703" y="4343238"/>
              <a:ext cx="587239" cy="587239"/>
            </a:xfrm>
            <a:prstGeom prst="ellipse">
              <a:avLst/>
            </a:prstGeom>
            <a:solidFill>
              <a:srgbClr val="663A77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717904" y="3257202"/>
              <a:ext cx="733068" cy="733068"/>
            </a:xfrm>
            <a:prstGeom prst="ellipse">
              <a:avLst/>
            </a:prstGeom>
            <a:solidFill>
              <a:srgbClr val="F6615B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2386211" y="3379248"/>
              <a:ext cx="933078" cy="933080"/>
            </a:xfrm>
            <a:prstGeom prst="ellipse">
              <a:avLst/>
            </a:prstGeom>
            <a:solidFill>
              <a:srgbClr val="00AF92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5" name="文本框 161"/>
          <p:cNvSpPr txBox="1"/>
          <p:nvPr/>
        </p:nvSpPr>
        <p:spPr>
          <a:xfrm>
            <a:off x="7249992" y="1752646"/>
            <a:ext cx="3840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上册认识常用汉字</a:t>
            </a:r>
            <a:r>
              <a:rPr lang="en-US" altLang="zh-CN" sz="20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0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个，会写其中的</a:t>
            </a:r>
            <a:r>
              <a:rPr lang="en-US" altLang="zh-CN" sz="20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0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个；下册认识常用汉字</a:t>
            </a:r>
            <a:r>
              <a:rPr lang="en-US" altLang="zh-CN" sz="20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</a:t>
            </a:r>
            <a:r>
              <a:rPr lang="zh-CN" altLang="en-US" sz="20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个，会写</a:t>
            </a:r>
            <a:r>
              <a:rPr lang="en-US" altLang="zh-CN" sz="20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20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个。</a:t>
            </a:r>
            <a:endParaRPr lang="en-US" altLang="zh-CN" sz="2000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163"/>
          <p:cNvSpPr txBox="1"/>
          <p:nvPr/>
        </p:nvSpPr>
        <p:spPr>
          <a:xfrm>
            <a:off x="8944518" y="3195760"/>
            <a:ext cx="28020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AF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rgbClr val="00AF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掌握汉字的基本</a:t>
            </a:r>
            <a:r>
              <a:rPr lang="zh-CN" altLang="en-US" sz="2000" dirty="0" smtClean="0">
                <a:solidFill>
                  <a:srgbClr val="00AF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笔画和</a:t>
            </a:r>
            <a:r>
              <a:rPr lang="zh-CN" altLang="en-US" sz="2000" dirty="0">
                <a:solidFill>
                  <a:srgbClr val="00AF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常用的偏旁部首，能按笔顺规则写字，注意间架结构。</a:t>
            </a:r>
            <a:endParaRPr lang="en-US" altLang="zh-CN" sz="2000" dirty="0">
              <a:solidFill>
                <a:srgbClr val="00AF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solidFill>
                <a:srgbClr val="00AF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166"/>
          <p:cNvSpPr txBox="1"/>
          <p:nvPr/>
        </p:nvSpPr>
        <p:spPr>
          <a:xfrm>
            <a:off x="7890197" y="5235097"/>
            <a:ext cx="2740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学习独立识字。能借助汉语拼音认读汉字。</a:t>
            </a:r>
          </a:p>
        </p:txBody>
      </p:sp>
      <p:sp>
        <p:nvSpPr>
          <p:cNvPr id="61" name="文本框 168"/>
          <p:cNvSpPr txBox="1"/>
          <p:nvPr/>
        </p:nvSpPr>
        <p:spPr>
          <a:xfrm>
            <a:off x="707264" y="2955635"/>
            <a:ext cx="24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661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dirty="0">
                <a:solidFill>
                  <a:srgbClr val="F661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喜欢学习汉字，有主动识字、写字的愿望。</a:t>
            </a:r>
            <a:endParaRPr lang="en-US" altLang="zh-CN" sz="2000" dirty="0">
              <a:solidFill>
                <a:srgbClr val="F661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solidFill>
                <a:srgbClr val="F661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170"/>
          <p:cNvSpPr txBox="1"/>
          <p:nvPr/>
        </p:nvSpPr>
        <p:spPr>
          <a:xfrm>
            <a:off x="707264" y="4803605"/>
            <a:ext cx="2291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初步养成良好的写字习惯，写字姿势正确。</a:t>
            </a:r>
          </a:p>
        </p:txBody>
      </p:sp>
      <p:sp>
        <p:nvSpPr>
          <p:cNvPr id="66" name="文本框 110"/>
          <p:cNvSpPr txBox="1"/>
          <p:nvPr/>
        </p:nvSpPr>
        <p:spPr>
          <a:xfrm>
            <a:off x="224250" y="731805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一、教学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目标</a:t>
            </a:r>
            <a:r>
              <a:rPr lang="en-US" altLang="zh-CN" sz="2000" b="1" dirty="0" smtClean="0">
                <a:solidFill>
                  <a:srgbClr val="FF0000"/>
                </a:solidFill>
                <a:latin typeface="+mn-ea"/>
              </a:rPr>
              <a:t>——</a:t>
            </a:r>
            <a:r>
              <a:rPr lang="zh-CN" altLang="en-US" sz="2000" b="1" dirty="0" smtClean="0">
                <a:solidFill>
                  <a:srgbClr val="FF0000"/>
                </a:solidFill>
                <a:latin typeface="+mn-ea"/>
              </a:rPr>
              <a:t>一年级识字写字目标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518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5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3" dur="100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" dur="200" fill="hold"/>
                                        <p:tgtEl>
                                          <p:spTgt spid="5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5" dur="200" fill="hold"/>
                                        <p:tgtEl>
                                          <p:spTgt spid="5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7" dur="100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200" fill="hold"/>
                                        <p:tgtEl>
                                          <p:spTgt spid="5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7" dur="100" fill="hold"/>
                                        <p:tgtEl>
                                          <p:spTgt spid="6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6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61" dur="100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200" fill="hold"/>
                                        <p:tgtEl>
                                          <p:spTgt spid="6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71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3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5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7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3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5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87" dur="200" fill="hold"/>
                                        <p:tgtEl>
                                          <p:spTgt spid="6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89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1" dur="200" fill="hold"/>
                                        <p:tgtEl>
                                          <p:spTgt spid="6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5" grpId="0"/>
      <p:bldP spid="57" grpId="0"/>
      <p:bldP spid="59" grpId="0"/>
      <p:bldP spid="61" grpId="0"/>
      <p:bldP spid="6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60159" y="756787"/>
            <a:ext cx="6718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关注学情，主体在场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42" y="1486609"/>
            <a:ext cx="7348559" cy="51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7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1426544"/>
            <a:ext cx="7495673" cy="5207296"/>
          </a:xfrm>
          <a:prstGeom prst="rect">
            <a:avLst/>
          </a:prstGeom>
        </p:spPr>
      </p:pic>
      <p:sp>
        <p:nvSpPr>
          <p:cNvPr id="4" name="文本框 9"/>
          <p:cNvSpPr txBox="1"/>
          <p:nvPr/>
        </p:nvSpPr>
        <p:spPr>
          <a:xfrm>
            <a:off x="60159" y="756787"/>
            <a:ext cx="6718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关注学情，主体在场</a:t>
            </a:r>
          </a:p>
        </p:txBody>
      </p:sp>
    </p:spTree>
    <p:extLst>
      <p:ext uri="{BB962C8B-B14F-4D97-AF65-F5344CB8AC3E}">
        <p14:creationId xmlns:p14="http://schemas.microsoft.com/office/powerpoint/2010/main" val="120872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7" y="1434399"/>
            <a:ext cx="7626385" cy="5273718"/>
          </a:xfrm>
          <a:prstGeom prst="rect">
            <a:avLst/>
          </a:prstGeom>
        </p:spPr>
      </p:pic>
      <p:sp>
        <p:nvSpPr>
          <p:cNvPr id="4" name="文本框 9"/>
          <p:cNvSpPr txBox="1"/>
          <p:nvPr/>
        </p:nvSpPr>
        <p:spPr>
          <a:xfrm>
            <a:off x="60159" y="756787"/>
            <a:ext cx="6718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关注学情，主体在场</a:t>
            </a:r>
          </a:p>
        </p:txBody>
      </p:sp>
    </p:spTree>
    <p:extLst>
      <p:ext uri="{BB962C8B-B14F-4D97-AF65-F5344CB8AC3E}">
        <p14:creationId xmlns:p14="http://schemas.microsoft.com/office/powerpoint/2010/main" val="338193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2"/>
          <p:cNvSpPr/>
          <p:nvPr/>
        </p:nvSpPr>
        <p:spPr>
          <a:xfrm>
            <a:off x="928684" y="2363539"/>
            <a:ext cx="1472688" cy="1472154"/>
          </a:xfrm>
          <a:prstGeom prst="roundRect">
            <a:avLst>
              <a:gd name="adj" fmla="val 12557"/>
            </a:avLst>
          </a:prstGeom>
          <a:gradFill>
            <a:gsLst>
              <a:gs pos="0">
                <a:schemeClr val="bg1">
                  <a:lumMod val="80000"/>
                </a:schemeClr>
              </a:gs>
              <a:gs pos="100000">
                <a:schemeClr val="bg1">
                  <a:lumMod val="97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444500" dist="177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圆角矩形 5"/>
          <p:cNvSpPr/>
          <p:nvPr/>
        </p:nvSpPr>
        <p:spPr>
          <a:xfrm>
            <a:off x="8828150" y="2785220"/>
            <a:ext cx="2845995" cy="2844965"/>
          </a:xfrm>
          <a:prstGeom prst="roundRect">
            <a:avLst>
              <a:gd name="adj" fmla="val 12557"/>
            </a:avLst>
          </a:prstGeom>
          <a:gradFill>
            <a:gsLst>
              <a:gs pos="0">
                <a:schemeClr val="bg1">
                  <a:lumMod val="80000"/>
                </a:schemeClr>
              </a:gs>
              <a:gs pos="100000">
                <a:schemeClr val="bg1">
                  <a:lumMod val="97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444500" dist="177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圆角矩形 3"/>
          <p:cNvSpPr/>
          <p:nvPr/>
        </p:nvSpPr>
        <p:spPr>
          <a:xfrm>
            <a:off x="5819518" y="2830349"/>
            <a:ext cx="2845995" cy="2844965"/>
          </a:xfrm>
          <a:prstGeom prst="roundRect">
            <a:avLst>
              <a:gd name="adj" fmla="val 12557"/>
            </a:avLst>
          </a:prstGeom>
          <a:gradFill>
            <a:gsLst>
              <a:gs pos="0">
                <a:schemeClr val="bg1">
                  <a:lumMod val="80000"/>
                </a:schemeClr>
              </a:gs>
              <a:gs pos="100000">
                <a:schemeClr val="bg1">
                  <a:lumMod val="97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444500" dist="177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9" name="圆角矩形 4"/>
          <p:cNvSpPr/>
          <p:nvPr/>
        </p:nvSpPr>
        <p:spPr>
          <a:xfrm>
            <a:off x="2715723" y="2818599"/>
            <a:ext cx="2845995" cy="2844965"/>
          </a:xfrm>
          <a:prstGeom prst="roundRect">
            <a:avLst>
              <a:gd name="adj" fmla="val 12557"/>
            </a:avLst>
          </a:prstGeom>
          <a:gradFill>
            <a:gsLst>
              <a:gs pos="0">
                <a:schemeClr val="bg1">
                  <a:lumMod val="80000"/>
                </a:schemeClr>
              </a:gs>
              <a:gs pos="100000">
                <a:schemeClr val="bg1">
                  <a:lumMod val="97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444500" dist="177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972448" y="2125822"/>
            <a:ext cx="683412" cy="683165"/>
            <a:chOff x="2135898" y="1485578"/>
            <a:chExt cx="1016511" cy="1016511"/>
          </a:xfrm>
        </p:grpSpPr>
        <p:sp>
          <p:nvSpPr>
            <p:cNvPr id="34" name="椭圆 33"/>
            <p:cNvSpPr/>
            <p:nvPr/>
          </p:nvSpPr>
          <p:spPr>
            <a:xfrm>
              <a:off x="2135898" y="1485578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288503" y="1638183"/>
              <a:ext cx="711301" cy="711301"/>
            </a:xfrm>
            <a:prstGeom prst="ellipse">
              <a:avLst/>
            </a:prstGeom>
            <a:gradFill>
              <a:gsLst>
                <a:gs pos="0">
                  <a:srgbClr val="E45E5E"/>
                </a:gs>
                <a:gs pos="100000">
                  <a:srgbClr val="F0A6A6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2B0B0"/>
                  </a:gs>
                  <a:gs pos="100000">
                    <a:srgbClr val="E87475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359651" y="2086995"/>
            <a:ext cx="1016643" cy="1016276"/>
            <a:chOff x="3881858" y="5509627"/>
            <a:chExt cx="1016511" cy="1016511"/>
          </a:xfrm>
        </p:grpSpPr>
        <p:sp>
          <p:nvSpPr>
            <p:cNvPr id="38" name="椭圆 37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gradFill>
              <a:gsLst>
                <a:gs pos="0">
                  <a:srgbClr val="FFAA2D"/>
                </a:gs>
                <a:gs pos="100000">
                  <a:srgbClr val="FFCC81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FCC81"/>
                  </a:gs>
                  <a:gs pos="100000">
                    <a:srgbClr val="FFAA2D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文本框 22"/>
            <p:cNvSpPr txBox="1"/>
            <p:nvPr/>
          </p:nvSpPr>
          <p:spPr>
            <a:xfrm>
              <a:off x="4149039" y="5822608"/>
              <a:ext cx="482148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  <a:latin typeface="Impact" panose="020B0806030902050204" pitchFamily="34" charset="0"/>
                </a:rPr>
                <a:t>02</a:t>
              </a:r>
              <a:endParaRPr lang="zh-CN" altLang="en-US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307170" y="2086996"/>
            <a:ext cx="1016643" cy="1016276"/>
            <a:chOff x="6699927" y="981522"/>
            <a:chExt cx="1016511" cy="1016511"/>
          </a:xfrm>
        </p:grpSpPr>
        <p:sp>
          <p:nvSpPr>
            <p:cNvPr id="42" name="椭圆 41"/>
            <p:cNvSpPr/>
            <p:nvPr/>
          </p:nvSpPr>
          <p:spPr>
            <a:xfrm>
              <a:off x="6699927" y="981522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6852532" y="1145215"/>
              <a:ext cx="711301" cy="711301"/>
            </a:xfrm>
            <a:prstGeom prst="ellipse">
              <a:avLst/>
            </a:prstGeom>
            <a:gradFill>
              <a:gsLst>
                <a:gs pos="0">
                  <a:srgbClr val="019BAB"/>
                </a:gs>
                <a:gs pos="100000">
                  <a:srgbClr val="01E1F9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00E2BC"/>
                  </a:gs>
                  <a:gs pos="100000">
                    <a:srgbClr val="019BAB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文本框 23"/>
            <p:cNvSpPr txBox="1"/>
            <p:nvPr/>
          </p:nvSpPr>
          <p:spPr>
            <a:xfrm>
              <a:off x="6967108" y="1295081"/>
              <a:ext cx="482148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  <a:latin typeface="Impact" panose="020B0806030902050204" pitchFamily="34" charset="0"/>
                </a:rPr>
                <a:t>01</a:t>
              </a:r>
              <a:endParaRPr lang="zh-CN" altLang="en-US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394177" y="2098434"/>
            <a:ext cx="1016643" cy="1016276"/>
            <a:chOff x="5201861" y="3625236"/>
            <a:chExt cx="1016511" cy="1016511"/>
          </a:xfrm>
        </p:grpSpPr>
        <p:sp>
          <p:nvSpPr>
            <p:cNvPr id="46" name="椭圆 45"/>
            <p:cNvSpPr/>
            <p:nvPr/>
          </p:nvSpPr>
          <p:spPr>
            <a:xfrm>
              <a:off x="5201861" y="3625236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5354466" y="3777840"/>
              <a:ext cx="711301" cy="711301"/>
            </a:xfrm>
            <a:prstGeom prst="ellipse">
              <a:avLst/>
            </a:prstGeom>
            <a:gradFill>
              <a:gsLst>
                <a:gs pos="0">
                  <a:srgbClr val="613971"/>
                </a:gs>
                <a:gs pos="100000">
                  <a:srgbClr val="9961AF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9961AF"/>
                  </a:gs>
                  <a:gs pos="100000">
                    <a:srgbClr val="613971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文本框 24"/>
            <p:cNvSpPr txBox="1"/>
            <p:nvPr/>
          </p:nvSpPr>
          <p:spPr>
            <a:xfrm>
              <a:off x="5469042" y="3943523"/>
              <a:ext cx="482148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  <a:latin typeface="Impact" panose="020B0806030902050204" pitchFamily="34" charset="0"/>
                </a:rPr>
                <a:t>03</a:t>
              </a:r>
              <a:endParaRPr lang="zh-CN" altLang="en-US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311524" y="5402390"/>
            <a:ext cx="932209" cy="931872"/>
            <a:chOff x="1918742" y="4129763"/>
            <a:chExt cx="844675" cy="844675"/>
          </a:xfrm>
        </p:grpSpPr>
        <p:sp>
          <p:nvSpPr>
            <p:cNvPr id="50" name="圆角矩形 7"/>
            <p:cNvSpPr/>
            <p:nvPr/>
          </p:nvSpPr>
          <p:spPr>
            <a:xfrm>
              <a:off x="1918742" y="4129763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2098359" y="4336336"/>
              <a:ext cx="510310" cy="501435"/>
              <a:chOff x="5037571" y="856343"/>
              <a:chExt cx="715006" cy="702571"/>
            </a:xfrm>
            <a:solidFill>
              <a:srgbClr val="FFB850"/>
            </a:solidFill>
          </p:grpSpPr>
          <p:sp>
            <p:nvSpPr>
              <p:cNvPr id="52" name="Freeform 39"/>
              <p:cNvSpPr>
                <a:spLocks/>
              </p:cNvSpPr>
              <p:nvPr/>
            </p:nvSpPr>
            <p:spPr bwMode="auto">
              <a:xfrm>
                <a:off x="5468769" y="856343"/>
                <a:ext cx="244675" cy="244675"/>
              </a:xfrm>
              <a:custGeom>
                <a:avLst/>
                <a:gdLst>
                  <a:gd name="T0" fmla="*/ 19 w 283"/>
                  <a:gd name="T1" fmla="*/ 0 h 283"/>
                  <a:gd name="T2" fmla="*/ 264 w 283"/>
                  <a:gd name="T3" fmla="*/ 0 h 283"/>
                  <a:gd name="T4" fmla="*/ 276 w 283"/>
                  <a:gd name="T5" fmla="*/ 4 h 283"/>
                  <a:gd name="T6" fmla="*/ 224 w 283"/>
                  <a:gd name="T7" fmla="*/ 38 h 283"/>
                  <a:gd name="T8" fmla="*/ 97 w 283"/>
                  <a:gd name="T9" fmla="*/ 38 h 283"/>
                  <a:gd name="T10" fmla="*/ 90 w 283"/>
                  <a:gd name="T11" fmla="*/ 38 h 283"/>
                  <a:gd name="T12" fmla="*/ 38 w 283"/>
                  <a:gd name="T13" fmla="*/ 38 h 283"/>
                  <a:gd name="T14" fmla="*/ 38 w 283"/>
                  <a:gd name="T15" fmla="*/ 245 h 283"/>
                  <a:gd name="T16" fmla="*/ 103 w 283"/>
                  <a:gd name="T17" fmla="*/ 245 h 283"/>
                  <a:gd name="T18" fmla="*/ 127 w 283"/>
                  <a:gd name="T19" fmla="*/ 245 h 283"/>
                  <a:gd name="T20" fmla="*/ 245 w 283"/>
                  <a:gd name="T21" fmla="*/ 245 h 283"/>
                  <a:gd name="T22" fmla="*/ 245 w 283"/>
                  <a:gd name="T23" fmla="*/ 152 h 283"/>
                  <a:gd name="T24" fmla="*/ 283 w 283"/>
                  <a:gd name="T25" fmla="*/ 115 h 283"/>
                  <a:gd name="T26" fmla="*/ 283 w 283"/>
                  <a:gd name="T27" fmla="*/ 264 h 283"/>
                  <a:gd name="T28" fmla="*/ 264 w 283"/>
                  <a:gd name="T29" fmla="*/ 283 h 283"/>
                  <a:gd name="T30" fmla="*/ 19 w 283"/>
                  <a:gd name="T31" fmla="*/ 283 h 283"/>
                  <a:gd name="T32" fmla="*/ 0 w 283"/>
                  <a:gd name="T33" fmla="*/ 264 h 283"/>
                  <a:gd name="T34" fmla="*/ 0 w 283"/>
                  <a:gd name="T35" fmla="*/ 19 h 283"/>
                  <a:gd name="T36" fmla="*/ 19 w 283"/>
                  <a:gd name="T37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3" h="283">
                    <a:moveTo>
                      <a:pt x="19" y="0"/>
                    </a:moveTo>
                    <a:cubicBezTo>
                      <a:pt x="264" y="0"/>
                      <a:pt x="264" y="0"/>
                      <a:pt x="264" y="0"/>
                    </a:cubicBezTo>
                    <a:cubicBezTo>
                      <a:pt x="269" y="0"/>
                      <a:pt x="273" y="2"/>
                      <a:pt x="276" y="4"/>
                    </a:cubicBezTo>
                    <a:cubicBezTo>
                      <a:pt x="259" y="16"/>
                      <a:pt x="242" y="27"/>
                      <a:pt x="224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5" y="38"/>
                      <a:pt x="92" y="38"/>
                      <a:pt x="90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245"/>
                      <a:pt x="38" y="245"/>
                      <a:pt x="38" y="245"/>
                    </a:cubicBezTo>
                    <a:cubicBezTo>
                      <a:pt x="103" y="245"/>
                      <a:pt x="103" y="245"/>
                      <a:pt x="103" y="245"/>
                    </a:cubicBezTo>
                    <a:cubicBezTo>
                      <a:pt x="111" y="247"/>
                      <a:pt x="119" y="247"/>
                      <a:pt x="127" y="245"/>
                    </a:cubicBezTo>
                    <a:cubicBezTo>
                      <a:pt x="245" y="245"/>
                      <a:pt x="245" y="245"/>
                      <a:pt x="245" y="245"/>
                    </a:cubicBezTo>
                    <a:cubicBezTo>
                      <a:pt x="245" y="152"/>
                      <a:pt x="245" y="152"/>
                      <a:pt x="245" y="152"/>
                    </a:cubicBezTo>
                    <a:cubicBezTo>
                      <a:pt x="258" y="140"/>
                      <a:pt x="270" y="128"/>
                      <a:pt x="283" y="115"/>
                    </a:cubicBezTo>
                    <a:cubicBezTo>
                      <a:pt x="283" y="264"/>
                      <a:pt x="283" y="264"/>
                      <a:pt x="283" y="264"/>
                    </a:cubicBezTo>
                    <a:cubicBezTo>
                      <a:pt x="283" y="274"/>
                      <a:pt x="275" y="283"/>
                      <a:pt x="264" y="283"/>
                    </a:cubicBezTo>
                    <a:cubicBezTo>
                      <a:pt x="19" y="283"/>
                      <a:pt x="19" y="283"/>
                      <a:pt x="19" y="283"/>
                    </a:cubicBezTo>
                    <a:cubicBezTo>
                      <a:pt x="9" y="283"/>
                      <a:pt x="0" y="274"/>
                      <a:pt x="0" y="2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40"/>
              <p:cNvSpPr>
                <a:spLocks noEditPoints="1"/>
              </p:cNvSpPr>
              <p:nvPr/>
            </p:nvSpPr>
            <p:spPr bwMode="auto">
              <a:xfrm>
                <a:off x="5037571" y="889259"/>
                <a:ext cx="423518" cy="669655"/>
              </a:xfrm>
              <a:custGeom>
                <a:avLst/>
                <a:gdLst>
                  <a:gd name="T0" fmla="*/ 253 w 490"/>
                  <a:gd name="T1" fmla="*/ 737 h 775"/>
                  <a:gd name="T2" fmla="*/ 211 w 490"/>
                  <a:gd name="T3" fmla="*/ 775 h 775"/>
                  <a:gd name="T4" fmla="*/ 175 w 490"/>
                  <a:gd name="T5" fmla="*/ 762 h 775"/>
                  <a:gd name="T6" fmla="*/ 161 w 490"/>
                  <a:gd name="T7" fmla="*/ 762 h 775"/>
                  <a:gd name="T8" fmla="*/ 125 w 490"/>
                  <a:gd name="T9" fmla="*/ 775 h 775"/>
                  <a:gd name="T10" fmla="*/ 84 w 490"/>
                  <a:gd name="T11" fmla="*/ 737 h 775"/>
                  <a:gd name="T12" fmla="*/ 76 w 490"/>
                  <a:gd name="T13" fmla="*/ 475 h 775"/>
                  <a:gd name="T14" fmla="*/ 65 w 490"/>
                  <a:gd name="T15" fmla="*/ 474 h 775"/>
                  <a:gd name="T16" fmla="*/ 21 w 490"/>
                  <a:gd name="T17" fmla="*/ 441 h 775"/>
                  <a:gd name="T18" fmla="*/ 19 w 490"/>
                  <a:gd name="T19" fmla="*/ 217 h 775"/>
                  <a:gd name="T20" fmla="*/ 48 w 490"/>
                  <a:gd name="T21" fmla="*/ 192 h 775"/>
                  <a:gd name="T22" fmla="*/ 121 w 490"/>
                  <a:gd name="T23" fmla="*/ 183 h 775"/>
                  <a:gd name="T24" fmla="*/ 132 w 490"/>
                  <a:gd name="T25" fmla="*/ 189 h 775"/>
                  <a:gd name="T26" fmla="*/ 168 w 490"/>
                  <a:gd name="T27" fmla="*/ 243 h 775"/>
                  <a:gd name="T28" fmla="*/ 204 w 490"/>
                  <a:gd name="T29" fmla="*/ 189 h 775"/>
                  <a:gd name="T30" fmla="*/ 216 w 490"/>
                  <a:gd name="T31" fmla="*/ 183 h 775"/>
                  <a:gd name="T32" fmla="*/ 257 w 490"/>
                  <a:gd name="T33" fmla="*/ 188 h 775"/>
                  <a:gd name="T34" fmla="*/ 293 w 490"/>
                  <a:gd name="T35" fmla="*/ 205 h 775"/>
                  <a:gd name="T36" fmla="*/ 331 w 490"/>
                  <a:gd name="T37" fmla="*/ 251 h 775"/>
                  <a:gd name="T38" fmla="*/ 339 w 490"/>
                  <a:gd name="T39" fmla="*/ 259 h 775"/>
                  <a:gd name="T40" fmla="*/ 355 w 490"/>
                  <a:gd name="T41" fmla="*/ 261 h 775"/>
                  <a:gd name="T42" fmla="*/ 362 w 490"/>
                  <a:gd name="T43" fmla="*/ 256 h 775"/>
                  <a:gd name="T44" fmla="*/ 406 w 490"/>
                  <a:gd name="T45" fmla="*/ 223 h 775"/>
                  <a:gd name="T46" fmla="*/ 452 w 490"/>
                  <a:gd name="T47" fmla="*/ 284 h 775"/>
                  <a:gd name="T48" fmla="*/ 405 w 490"/>
                  <a:gd name="T49" fmla="*/ 318 h 775"/>
                  <a:gd name="T50" fmla="*/ 357 w 490"/>
                  <a:gd name="T51" fmla="*/ 346 h 775"/>
                  <a:gd name="T52" fmla="*/ 321 w 490"/>
                  <a:gd name="T53" fmla="*/ 343 h 775"/>
                  <a:gd name="T54" fmla="*/ 275 w 490"/>
                  <a:gd name="T55" fmla="*/ 302 h 775"/>
                  <a:gd name="T56" fmla="*/ 265 w 490"/>
                  <a:gd name="T57" fmla="*/ 291 h 775"/>
                  <a:gd name="T58" fmla="*/ 253 w 490"/>
                  <a:gd name="T59" fmla="*/ 737 h 775"/>
                  <a:gd name="T60" fmla="*/ 170 w 490"/>
                  <a:gd name="T61" fmla="*/ 1 h 775"/>
                  <a:gd name="T62" fmla="*/ 236 w 490"/>
                  <a:gd name="T63" fmla="*/ 74 h 775"/>
                  <a:gd name="T64" fmla="*/ 167 w 490"/>
                  <a:gd name="T65" fmla="*/ 159 h 775"/>
                  <a:gd name="T66" fmla="*/ 100 w 490"/>
                  <a:gd name="T67" fmla="*/ 71 h 775"/>
                  <a:gd name="T68" fmla="*/ 170 w 490"/>
                  <a:gd name="T69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0" h="775">
                    <a:moveTo>
                      <a:pt x="253" y="737"/>
                    </a:moveTo>
                    <a:cubicBezTo>
                      <a:pt x="252" y="758"/>
                      <a:pt x="230" y="775"/>
                      <a:pt x="211" y="775"/>
                    </a:cubicBezTo>
                    <a:cubicBezTo>
                      <a:pt x="198" y="775"/>
                      <a:pt x="182" y="770"/>
                      <a:pt x="175" y="762"/>
                    </a:cubicBezTo>
                    <a:cubicBezTo>
                      <a:pt x="172" y="757"/>
                      <a:pt x="165" y="757"/>
                      <a:pt x="161" y="762"/>
                    </a:cubicBezTo>
                    <a:cubicBezTo>
                      <a:pt x="155" y="770"/>
                      <a:pt x="138" y="775"/>
                      <a:pt x="125" y="775"/>
                    </a:cubicBezTo>
                    <a:cubicBezTo>
                      <a:pt x="106" y="775"/>
                      <a:pt x="85" y="758"/>
                      <a:pt x="84" y="737"/>
                    </a:cubicBezTo>
                    <a:cubicBezTo>
                      <a:pt x="76" y="475"/>
                      <a:pt x="76" y="475"/>
                      <a:pt x="76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7" y="472"/>
                      <a:pt x="24" y="459"/>
                      <a:pt x="21" y="441"/>
                    </a:cubicBezTo>
                    <a:cubicBezTo>
                      <a:pt x="0" y="331"/>
                      <a:pt x="4" y="332"/>
                      <a:pt x="19" y="217"/>
                    </a:cubicBezTo>
                    <a:cubicBezTo>
                      <a:pt x="21" y="209"/>
                      <a:pt x="31" y="194"/>
                      <a:pt x="48" y="192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25" y="183"/>
                      <a:pt x="130" y="185"/>
                      <a:pt x="132" y="189"/>
                    </a:cubicBezTo>
                    <a:cubicBezTo>
                      <a:pt x="168" y="243"/>
                      <a:pt x="168" y="243"/>
                      <a:pt x="168" y="243"/>
                    </a:cubicBezTo>
                    <a:cubicBezTo>
                      <a:pt x="204" y="189"/>
                      <a:pt x="204" y="189"/>
                      <a:pt x="204" y="189"/>
                    </a:cubicBezTo>
                    <a:cubicBezTo>
                      <a:pt x="207" y="185"/>
                      <a:pt x="211" y="183"/>
                      <a:pt x="216" y="183"/>
                    </a:cubicBezTo>
                    <a:cubicBezTo>
                      <a:pt x="257" y="188"/>
                      <a:pt x="257" y="188"/>
                      <a:pt x="257" y="188"/>
                    </a:cubicBezTo>
                    <a:cubicBezTo>
                      <a:pt x="278" y="191"/>
                      <a:pt x="285" y="196"/>
                      <a:pt x="293" y="205"/>
                    </a:cubicBezTo>
                    <a:cubicBezTo>
                      <a:pt x="307" y="223"/>
                      <a:pt x="320" y="239"/>
                      <a:pt x="331" y="251"/>
                    </a:cubicBezTo>
                    <a:cubicBezTo>
                      <a:pt x="334" y="254"/>
                      <a:pt x="336" y="257"/>
                      <a:pt x="339" y="259"/>
                    </a:cubicBezTo>
                    <a:cubicBezTo>
                      <a:pt x="343" y="264"/>
                      <a:pt x="350" y="264"/>
                      <a:pt x="355" y="261"/>
                    </a:cubicBezTo>
                    <a:cubicBezTo>
                      <a:pt x="357" y="259"/>
                      <a:pt x="360" y="258"/>
                      <a:pt x="362" y="256"/>
                    </a:cubicBezTo>
                    <a:cubicBezTo>
                      <a:pt x="373" y="248"/>
                      <a:pt x="393" y="233"/>
                      <a:pt x="406" y="223"/>
                    </a:cubicBezTo>
                    <a:cubicBezTo>
                      <a:pt x="442" y="195"/>
                      <a:pt x="490" y="255"/>
                      <a:pt x="452" y="284"/>
                    </a:cubicBezTo>
                    <a:cubicBezTo>
                      <a:pt x="438" y="294"/>
                      <a:pt x="418" y="310"/>
                      <a:pt x="405" y="318"/>
                    </a:cubicBezTo>
                    <a:cubicBezTo>
                      <a:pt x="386" y="332"/>
                      <a:pt x="369" y="342"/>
                      <a:pt x="357" y="346"/>
                    </a:cubicBezTo>
                    <a:cubicBezTo>
                      <a:pt x="346" y="351"/>
                      <a:pt x="332" y="351"/>
                      <a:pt x="321" y="343"/>
                    </a:cubicBezTo>
                    <a:cubicBezTo>
                      <a:pt x="305" y="333"/>
                      <a:pt x="291" y="320"/>
                      <a:pt x="275" y="302"/>
                    </a:cubicBezTo>
                    <a:cubicBezTo>
                      <a:pt x="272" y="299"/>
                      <a:pt x="269" y="295"/>
                      <a:pt x="265" y="291"/>
                    </a:cubicBezTo>
                    <a:cubicBezTo>
                      <a:pt x="253" y="737"/>
                      <a:pt x="253" y="737"/>
                      <a:pt x="253" y="737"/>
                    </a:cubicBezTo>
                    <a:close/>
                    <a:moveTo>
                      <a:pt x="170" y="1"/>
                    </a:moveTo>
                    <a:cubicBezTo>
                      <a:pt x="207" y="2"/>
                      <a:pt x="237" y="34"/>
                      <a:pt x="236" y="74"/>
                    </a:cubicBezTo>
                    <a:cubicBezTo>
                      <a:pt x="235" y="113"/>
                      <a:pt x="204" y="160"/>
                      <a:pt x="167" y="159"/>
                    </a:cubicBezTo>
                    <a:cubicBezTo>
                      <a:pt x="129" y="159"/>
                      <a:pt x="100" y="110"/>
                      <a:pt x="100" y="71"/>
                    </a:cubicBezTo>
                    <a:cubicBezTo>
                      <a:pt x="101" y="32"/>
                      <a:pt x="132" y="0"/>
                      <a:pt x="17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41"/>
              <p:cNvSpPr>
                <a:spLocks/>
              </p:cNvSpPr>
              <p:nvPr/>
            </p:nvSpPr>
            <p:spPr bwMode="auto">
              <a:xfrm>
                <a:off x="5532772" y="870972"/>
                <a:ext cx="219805" cy="176283"/>
              </a:xfrm>
              <a:custGeom>
                <a:avLst/>
                <a:gdLst>
                  <a:gd name="T0" fmla="*/ 35 w 254"/>
                  <a:gd name="T1" fmla="*/ 62 h 204"/>
                  <a:gd name="T2" fmla="*/ 0 w 254"/>
                  <a:gd name="T3" fmla="*/ 66 h 204"/>
                  <a:gd name="T4" fmla="*/ 11 w 254"/>
                  <a:gd name="T5" fmla="*/ 171 h 204"/>
                  <a:gd name="T6" fmla="*/ 48 w 254"/>
                  <a:gd name="T7" fmla="*/ 195 h 204"/>
                  <a:gd name="T8" fmla="*/ 243 w 254"/>
                  <a:gd name="T9" fmla="*/ 20 h 204"/>
                  <a:gd name="T10" fmla="*/ 230 w 254"/>
                  <a:gd name="T11" fmla="*/ 7 h 204"/>
                  <a:gd name="T12" fmla="*/ 53 w 254"/>
                  <a:gd name="T13" fmla="*/ 116 h 204"/>
                  <a:gd name="T14" fmla="*/ 35 w 254"/>
                  <a:gd name="T15" fmla="*/ 6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4" h="204">
                    <a:moveTo>
                      <a:pt x="35" y="62"/>
                    </a:moveTo>
                    <a:cubicBezTo>
                      <a:pt x="31" y="48"/>
                      <a:pt x="0" y="51"/>
                      <a:pt x="0" y="66"/>
                    </a:cubicBezTo>
                    <a:cubicBezTo>
                      <a:pt x="0" y="113"/>
                      <a:pt x="4" y="130"/>
                      <a:pt x="11" y="171"/>
                    </a:cubicBezTo>
                    <a:cubicBezTo>
                      <a:pt x="14" y="186"/>
                      <a:pt x="36" y="204"/>
                      <a:pt x="48" y="195"/>
                    </a:cubicBezTo>
                    <a:cubicBezTo>
                      <a:pt x="133" y="135"/>
                      <a:pt x="169" y="92"/>
                      <a:pt x="243" y="20"/>
                    </a:cubicBezTo>
                    <a:cubicBezTo>
                      <a:pt x="254" y="9"/>
                      <a:pt x="240" y="0"/>
                      <a:pt x="230" y="7"/>
                    </a:cubicBezTo>
                    <a:cubicBezTo>
                      <a:pt x="158" y="56"/>
                      <a:pt x="123" y="73"/>
                      <a:pt x="53" y="116"/>
                    </a:cubicBezTo>
                    <a:cubicBezTo>
                      <a:pt x="42" y="95"/>
                      <a:pt x="40" y="80"/>
                      <a:pt x="35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8358497" y="5413829"/>
            <a:ext cx="932209" cy="931872"/>
            <a:chOff x="6871763" y="4872542"/>
            <a:chExt cx="844675" cy="844675"/>
          </a:xfrm>
        </p:grpSpPr>
        <p:sp>
          <p:nvSpPr>
            <p:cNvPr id="56" name="圆角矩形 9"/>
            <p:cNvSpPr/>
            <p:nvPr/>
          </p:nvSpPr>
          <p:spPr>
            <a:xfrm>
              <a:off x="6871763" y="4872542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7035919" y="5070283"/>
              <a:ext cx="507134" cy="478887"/>
              <a:chOff x="6460269" y="872801"/>
              <a:chExt cx="709154" cy="669655"/>
            </a:xfrm>
            <a:solidFill>
              <a:srgbClr val="663A77"/>
            </a:solidFill>
          </p:grpSpPr>
          <p:sp>
            <p:nvSpPr>
              <p:cNvPr id="58" name="Freeform 42"/>
              <p:cNvSpPr>
                <a:spLocks noEditPoints="1"/>
              </p:cNvSpPr>
              <p:nvPr/>
            </p:nvSpPr>
            <p:spPr bwMode="auto">
              <a:xfrm>
                <a:off x="6460269" y="872801"/>
                <a:ext cx="442902" cy="669655"/>
              </a:xfrm>
              <a:custGeom>
                <a:avLst/>
                <a:gdLst>
                  <a:gd name="T0" fmla="*/ 250 w 512"/>
                  <a:gd name="T1" fmla="*/ 737 h 775"/>
                  <a:gd name="T2" fmla="*/ 209 w 512"/>
                  <a:gd name="T3" fmla="*/ 775 h 775"/>
                  <a:gd name="T4" fmla="*/ 173 w 512"/>
                  <a:gd name="T5" fmla="*/ 762 h 775"/>
                  <a:gd name="T6" fmla="*/ 159 w 512"/>
                  <a:gd name="T7" fmla="*/ 762 h 775"/>
                  <a:gd name="T8" fmla="*/ 124 w 512"/>
                  <a:gd name="T9" fmla="*/ 775 h 775"/>
                  <a:gd name="T10" fmla="*/ 83 w 512"/>
                  <a:gd name="T11" fmla="*/ 737 h 775"/>
                  <a:gd name="T12" fmla="*/ 75 w 512"/>
                  <a:gd name="T13" fmla="*/ 475 h 775"/>
                  <a:gd name="T14" fmla="*/ 65 w 512"/>
                  <a:gd name="T15" fmla="*/ 474 h 775"/>
                  <a:gd name="T16" fmla="*/ 21 w 512"/>
                  <a:gd name="T17" fmla="*/ 441 h 775"/>
                  <a:gd name="T18" fmla="*/ 19 w 512"/>
                  <a:gd name="T19" fmla="*/ 214 h 775"/>
                  <a:gd name="T20" fmla="*/ 48 w 512"/>
                  <a:gd name="T21" fmla="*/ 189 h 775"/>
                  <a:gd name="T22" fmla="*/ 119 w 512"/>
                  <a:gd name="T23" fmla="*/ 181 h 775"/>
                  <a:gd name="T24" fmla="*/ 131 w 512"/>
                  <a:gd name="T25" fmla="*/ 186 h 775"/>
                  <a:gd name="T26" fmla="*/ 166 w 512"/>
                  <a:gd name="T27" fmla="*/ 239 h 775"/>
                  <a:gd name="T28" fmla="*/ 202 w 512"/>
                  <a:gd name="T29" fmla="*/ 186 h 775"/>
                  <a:gd name="T30" fmla="*/ 213 w 512"/>
                  <a:gd name="T31" fmla="*/ 181 h 775"/>
                  <a:gd name="T32" fmla="*/ 269 w 512"/>
                  <a:gd name="T33" fmla="*/ 184 h 775"/>
                  <a:gd name="T34" fmla="*/ 286 w 512"/>
                  <a:gd name="T35" fmla="*/ 190 h 775"/>
                  <a:gd name="T36" fmla="*/ 361 w 512"/>
                  <a:gd name="T37" fmla="*/ 220 h 775"/>
                  <a:gd name="T38" fmla="*/ 454 w 512"/>
                  <a:gd name="T39" fmla="*/ 179 h 775"/>
                  <a:gd name="T40" fmla="*/ 503 w 512"/>
                  <a:gd name="T41" fmla="*/ 193 h 775"/>
                  <a:gd name="T42" fmla="*/ 488 w 512"/>
                  <a:gd name="T43" fmla="*/ 243 h 775"/>
                  <a:gd name="T44" fmla="*/ 382 w 512"/>
                  <a:gd name="T45" fmla="*/ 290 h 775"/>
                  <a:gd name="T46" fmla="*/ 359 w 512"/>
                  <a:gd name="T47" fmla="*/ 294 h 775"/>
                  <a:gd name="T48" fmla="*/ 266 w 512"/>
                  <a:gd name="T49" fmla="*/ 263 h 775"/>
                  <a:gd name="T50" fmla="*/ 261 w 512"/>
                  <a:gd name="T51" fmla="*/ 265 h 775"/>
                  <a:gd name="T52" fmla="*/ 250 w 512"/>
                  <a:gd name="T53" fmla="*/ 737 h 775"/>
                  <a:gd name="T54" fmla="*/ 168 w 512"/>
                  <a:gd name="T55" fmla="*/ 1 h 775"/>
                  <a:gd name="T56" fmla="*/ 233 w 512"/>
                  <a:gd name="T57" fmla="*/ 72 h 775"/>
                  <a:gd name="T58" fmla="*/ 165 w 512"/>
                  <a:gd name="T59" fmla="*/ 157 h 775"/>
                  <a:gd name="T60" fmla="*/ 99 w 512"/>
                  <a:gd name="T61" fmla="*/ 70 h 775"/>
                  <a:gd name="T62" fmla="*/ 168 w 512"/>
                  <a:gd name="T63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2" h="775">
                    <a:moveTo>
                      <a:pt x="250" y="737"/>
                    </a:moveTo>
                    <a:cubicBezTo>
                      <a:pt x="249" y="758"/>
                      <a:pt x="228" y="775"/>
                      <a:pt x="209" y="775"/>
                    </a:cubicBezTo>
                    <a:cubicBezTo>
                      <a:pt x="196" y="775"/>
                      <a:pt x="180" y="770"/>
                      <a:pt x="173" y="762"/>
                    </a:cubicBezTo>
                    <a:cubicBezTo>
                      <a:pt x="170" y="757"/>
                      <a:pt x="163" y="757"/>
                      <a:pt x="159" y="762"/>
                    </a:cubicBezTo>
                    <a:cubicBezTo>
                      <a:pt x="153" y="770"/>
                      <a:pt x="137" y="775"/>
                      <a:pt x="124" y="775"/>
                    </a:cubicBezTo>
                    <a:cubicBezTo>
                      <a:pt x="105" y="775"/>
                      <a:pt x="84" y="758"/>
                      <a:pt x="83" y="737"/>
                    </a:cubicBezTo>
                    <a:cubicBezTo>
                      <a:pt x="75" y="475"/>
                      <a:pt x="75" y="475"/>
                      <a:pt x="75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6" y="472"/>
                      <a:pt x="24" y="460"/>
                      <a:pt x="21" y="441"/>
                    </a:cubicBezTo>
                    <a:cubicBezTo>
                      <a:pt x="0" y="333"/>
                      <a:pt x="4" y="328"/>
                      <a:pt x="19" y="214"/>
                    </a:cubicBezTo>
                    <a:cubicBezTo>
                      <a:pt x="21" y="206"/>
                      <a:pt x="30" y="191"/>
                      <a:pt x="48" y="189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24" y="180"/>
                      <a:pt x="128" y="182"/>
                      <a:pt x="131" y="186"/>
                    </a:cubicBezTo>
                    <a:cubicBezTo>
                      <a:pt x="166" y="239"/>
                      <a:pt x="166" y="239"/>
                      <a:pt x="166" y="239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4" y="182"/>
                      <a:pt x="209" y="180"/>
                      <a:pt x="213" y="181"/>
                    </a:cubicBezTo>
                    <a:cubicBezTo>
                      <a:pt x="219" y="181"/>
                      <a:pt x="248" y="183"/>
                      <a:pt x="269" y="184"/>
                    </a:cubicBezTo>
                    <a:cubicBezTo>
                      <a:pt x="275" y="185"/>
                      <a:pt x="281" y="186"/>
                      <a:pt x="286" y="190"/>
                    </a:cubicBezTo>
                    <a:cubicBezTo>
                      <a:pt x="309" y="204"/>
                      <a:pt x="334" y="215"/>
                      <a:pt x="361" y="220"/>
                    </a:cubicBezTo>
                    <a:cubicBezTo>
                      <a:pt x="393" y="209"/>
                      <a:pt x="424" y="195"/>
                      <a:pt x="454" y="179"/>
                    </a:cubicBezTo>
                    <a:cubicBezTo>
                      <a:pt x="471" y="169"/>
                      <a:pt x="493" y="176"/>
                      <a:pt x="503" y="193"/>
                    </a:cubicBezTo>
                    <a:cubicBezTo>
                      <a:pt x="512" y="211"/>
                      <a:pt x="506" y="233"/>
                      <a:pt x="488" y="243"/>
                    </a:cubicBezTo>
                    <a:cubicBezTo>
                      <a:pt x="452" y="262"/>
                      <a:pt x="420" y="274"/>
                      <a:pt x="382" y="290"/>
                    </a:cubicBezTo>
                    <a:cubicBezTo>
                      <a:pt x="375" y="293"/>
                      <a:pt x="367" y="295"/>
                      <a:pt x="359" y="294"/>
                    </a:cubicBezTo>
                    <a:cubicBezTo>
                      <a:pt x="326" y="288"/>
                      <a:pt x="296" y="279"/>
                      <a:pt x="266" y="263"/>
                    </a:cubicBezTo>
                    <a:cubicBezTo>
                      <a:pt x="261" y="265"/>
                      <a:pt x="261" y="265"/>
                      <a:pt x="261" y="265"/>
                    </a:cubicBezTo>
                    <a:cubicBezTo>
                      <a:pt x="250" y="737"/>
                      <a:pt x="250" y="737"/>
                      <a:pt x="250" y="737"/>
                    </a:cubicBezTo>
                    <a:close/>
                    <a:moveTo>
                      <a:pt x="168" y="1"/>
                    </a:moveTo>
                    <a:cubicBezTo>
                      <a:pt x="205" y="1"/>
                      <a:pt x="234" y="33"/>
                      <a:pt x="233" y="72"/>
                    </a:cubicBezTo>
                    <a:cubicBezTo>
                      <a:pt x="233" y="111"/>
                      <a:pt x="202" y="158"/>
                      <a:pt x="165" y="157"/>
                    </a:cubicBezTo>
                    <a:cubicBezTo>
                      <a:pt x="128" y="156"/>
                      <a:pt x="99" y="109"/>
                      <a:pt x="99" y="70"/>
                    </a:cubicBezTo>
                    <a:cubicBezTo>
                      <a:pt x="100" y="31"/>
                      <a:pt x="131" y="0"/>
                      <a:pt x="16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43"/>
              <p:cNvSpPr>
                <a:spLocks noEditPoints="1"/>
              </p:cNvSpPr>
              <p:nvPr/>
            </p:nvSpPr>
            <p:spPr bwMode="auto">
              <a:xfrm>
                <a:off x="6735299" y="1108698"/>
                <a:ext cx="434124" cy="433758"/>
              </a:xfrm>
              <a:custGeom>
                <a:avLst/>
                <a:gdLst>
                  <a:gd name="T0" fmla="*/ 388 w 502"/>
                  <a:gd name="T1" fmla="*/ 388 h 502"/>
                  <a:gd name="T2" fmla="*/ 383 w 502"/>
                  <a:gd name="T3" fmla="*/ 335 h 502"/>
                  <a:gd name="T4" fmla="*/ 334 w 502"/>
                  <a:gd name="T5" fmla="*/ 426 h 502"/>
                  <a:gd name="T6" fmla="*/ 445 w 502"/>
                  <a:gd name="T7" fmla="*/ 251 h 502"/>
                  <a:gd name="T8" fmla="*/ 393 w 502"/>
                  <a:gd name="T9" fmla="*/ 214 h 502"/>
                  <a:gd name="T10" fmla="*/ 392 w 502"/>
                  <a:gd name="T11" fmla="*/ 297 h 502"/>
                  <a:gd name="T12" fmla="*/ 430 w 502"/>
                  <a:gd name="T13" fmla="*/ 176 h 502"/>
                  <a:gd name="T14" fmla="*/ 332 w 502"/>
                  <a:gd name="T15" fmla="*/ 75 h 502"/>
                  <a:gd name="T16" fmla="*/ 385 w 502"/>
                  <a:gd name="T17" fmla="*/ 176 h 502"/>
                  <a:gd name="T18" fmla="*/ 72 w 502"/>
                  <a:gd name="T19" fmla="*/ 176 h 502"/>
                  <a:gd name="T20" fmla="*/ 150 w 502"/>
                  <a:gd name="T21" fmla="*/ 117 h 502"/>
                  <a:gd name="T22" fmla="*/ 114 w 502"/>
                  <a:gd name="T23" fmla="*/ 114 h 502"/>
                  <a:gd name="T24" fmla="*/ 165 w 502"/>
                  <a:gd name="T25" fmla="*/ 176 h 502"/>
                  <a:gd name="T26" fmla="*/ 236 w 502"/>
                  <a:gd name="T27" fmla="*/ 71 h 502"/>
                  <a:gd name="T28" fmla="*/ 165 w 502"/>
                  <a:gd name="T29" fmla="*/ 176 h 502"/>
                  <a:gd name="T30" fmla="*/ 345 w 502"/>
                  <a:gd name="T31" fmla="*/ 176 h 502"/>
                  <a:gd name="T32" fmla="*/ 274 w 502"/>
                  <a:gd name="T33" fmla="*/ 71 h 502"/>
                  <a:gd name="T34" fmla="*/ 354 w 502"/>
                  <a:gd name="T35" fmla="*/ 214 h 502"/>
                  <a:gd name="T36" fmla="*/ 274 w 502"/>
                  <a:gd name="T37" fmla="*/ 297 h 502"/>
                  <a:gd name="T38" fmla="*/ 357 w 502"/>
                  <a:gd name="T39" fmla="*/ 252 h 502"/>
                  <a:gd name="T40" fmla="*/ 236 w 502"/>
                  <a:gd name="T41" fmla="*/ 214 h 502"/>
                  <a:gd name="T42" fmla="*/ 153 w 502"/>
                  <a:gd name="T43" fmla="*/ 252 h 502"/>
                  <a:gd name="T44" fmla="*/ 236 w 502"/>
                  <a:gd name="T45" fmla="*/ 297 h 502"/>
                  <a:gd name="T46" fmla="*/ 118 w 502"/>
                  <a:gd name="T47" fmla="*/ 214 h 502"/>
                  <a:gd name="T48" fmla="*/ 57 w 502"/>
                  <a:gd name="T49" fmla="*/ 251 h 502"/>
                  <a:gd name="T50" fmla="*/ 119 w 502"/>
                  <a:gd name="T51" fmla="*/ 297 h 502"/>
                  <a:gd name="T52" fmla="*/ 118 w 502"/>
                  <a:gd name="T53" fmla="*/ 214 h 502"/>
                  <a:gd name="T54" fmla="*/ 274 w 502"/>
                  <a:gd name="T55" fmla="*/ 335 h 502"/>
                  <a:gd name="T56" fmla="*/ 328 w 502"/>
                  <a:gd name="T57" fmla="*/ 367 h 502"/>
                  <a:gd name="T58" fmla="*/ 236 w 502"/>
                  <a:gd name="T59" fmla="*/ 335 h 502"/>
                  <a:gd name="T60" fmla="*/ 182 w 502"/>
                  <a:gd name="T61" fmla="*/ 367 h 502"/>
                  <a:gd name="T62" fmla="*/ 236 w 502"/>
                  <a:gd name="T63" fmla="*/ 335 h 502"/>
                  <a:gd name="T64" fmla="*/ 77 w 502"/>
                  <a:gd name="T65" fmla="*/ 335 h 502"/>
                  <a:gd name="T66" fmla="*/ 181 w 502"/>
                  <a:gd name="T67" fmla="*/ 431 h 502"/>
                  <a:gd name="T68" fmla="*/ 128 w 502"/>
                  <a:gd name="T69" fmla="*/ 335 h 502"/>
                  <a:gd name="T70" fmla="*/ 251 w 502"/>
                  <a:gd name="T71" fmla="*/ 502 h 502"/>
                  <a:gd name="T72" fmla="*/ 0 w 502"/>
                  <a:gd name="T73" fmla="*/ 251 h 502"/>
                  <a:gd name="T74" fmla="*/ 251 w 502"/>
                  <a:gd name="T75" fmla="*/ 0 h 502"/>
                  <a:gd name="T76" fmla="*/ 502 w 502"/>
                  <a:gd name="T77" fmla="*/ 251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02" h="502">
                    <a:moveTo>
                      <a:pt x="334" y="426"/>
                    </a:moveTo>
                    <a:cubicBezTo>
                      <a:pt x="355" y="416"/>
                      <a:pt x="373" y="403"/>
                      <a:pt x="388" y="388"/>
                    </a:cubicBezTo>
                    <a:cubicBezTo>
                      <a:pt x="403" y="373"/>
                      <a:pt x="416" y="354"/>
                      <a:pt x="425" y="335"/>
                    </a:cubicBezTo>
                    <a:cubicBezTo>
                      <a:pt x="383" y="335"/>
                      <a:pt x="383" y="335"/>
                      <a:pt x="383" y="335"/>
                    </a:cubicBezTo>
                    <a:cubicBezTo>
                      <a:pt x="377" y="352"/>
                      <a:pt x="370" y="370"/>
                      <a:pt x="362" y="385"/>
                    </a:cubicBezTo>
                    <a:cubicBezTo>
                      <a:pt x="354" y="400"/>
                      <a:pt x="345" y="413"/>
                      <a:pt x="334" y="426"/>
                    </a:cubicBezTo>
                    <a:close/>
                    <a:moveTo>
                      <a:pt x="439" y="297"/>
                    </a:moveTo>
                    <a:cubicBezTo>
                      <a:pt x="443" y="282"/>
                      <a:pt x="445" y="267"/>
                      <a:pt x="445" y="251"/>
                    </a:cubicBezTo>
                    <a:cubicBezTo>
                      <a:pt x="445" y="238"/>
                      <a:pt x="444" y="226"/>
                      <a:pt x="442" y="214"/>
                    </a:cubicBezTo>
                    <a:cubicBezTo>
                      <a:pt x="393" y="214"/>
                      <a:pt x="393" y="214"/>
                      <a:pt x="393" y="214"/>
                    </a:cubicBezTo>
                    <a:cubicBezTo>
                      <a:pt x="395" y="227"/>
                      <a:pt x="395" y="239"/>
                      <a:pt x="395" y="252"/>
                    </a:cubicBezTo>
                    <a:cubicBezTo>
                      <a:pt x="395" y="267"/>
                      <a:pt x="394" y="282"/>
                      <a:pt x="392" y="297"/>
                    </a:cubicBezTo>
                    <a:cubicBezTo>
                      <a:pt x="439" y="297"/>
                      <a:pt x="439" y="297"/>
                      <a:pt x="439" y="297"/>
                    </a:cubicBezTo>
                    <a:close/>
                    <a:moveTo>
                      <a:pt x="430" y="176"/>
                    </a:moveTo>
                    <a:cubicBezTo>
                      <a:pt x="420" y="153"/>
                      <a:pt x="406" y="132"/>
                      <a:pt x="388" y="114"/>
                    </a:cubicBezTo>
                    <a:cubicBezTo>
                      <a:pt x="372" y="98"/>
                      <a:pt x="353" y="84"/>
                      <a:pt x="332" y="75"/>
                    </a:cubicBezTo>
                    <a:cubicBezTo>
                      <a:pt x="343" y="88"/>
                      <a:pt x="353" y="102"/>
                      <a:pt x="361" y="117"/>
                    </a:cubicBezTo>
                    <a:cubicBezTo>
                      <a:pt x="371" y="135"/>
                      <a:pt x="379" y="155"/>
                      <a:pt x="385" y="176"/>
                    </a:cubicBezTo>
                    <a:cubicBezTo>
                      <a:pt x="430" y="176"/>
                      <a:pt x="430" y="176"/>
                      <a:pt x="430" y="176"/>
                    </a:cubicBezTo>
                    <a:close/>
                    <a:moveTo>
                      <a:pt x="72" y="176"/>
                    </a:moveTo>
                    <a:cubicBezTo>
                      <a:pt x="125" y="176"/>
                      <a:pt x="125" y="176"/>
                      <a:pt x="125" y="176"/>
                    </a:cubicBezTo>
                    <a:cubicBezTo>
                      <a:pt x="131" y="155"/>
                      <a:pt x="139" y="135"/>
                      <a:pt x="150" y="117"/>
                    </a:cubicBezTo>
                    <a:cubicBezTo>
                      <a:pt x="159" y="100"/>
                      <a:pt x="170" y="84"/>
                      <a:pt x="183" y="69"/>
                    </a:cubicBezTo>
                    <a:cubicBezTo>
                      <a:pt x="157" y="79"/>
                      <a:pt x="133" y="94"/>
                      <a:pt x="114" y="114"/>
                    </a:cubicBezTo>
                    <a:cubicBezTo>
                      <a:pt x="96" y="132"/>
                      <a:pt x="82" y="153"/>
                      <a:pt x="72" y="176"/>
                    </a:cubicBezTo>
                    <a:close/>
                    <a:moveTo>
                      <a:pt x="165" y="176"/>
                    </a:moveTo>
                    <a:cubicBezTo>
                      <a:pt x="236" y="176"/>
                      <a:pt x="236" y="176"/>
                      <a:pt x="236" y="176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15" y="88"/>
                      <a:pt x="197" y="110"/>
                      <a:pt x="183" y="135"/>
                    </a:cubicBezTo>
                    <a:cubicBezTo>
                      <a:pt x="176" y="148"/>
                      <a:pt x="170" y="162"/>
                      <a:pt x="165" y="176"/>
                    </a:cubicBezTo>
                    <a:close/>
                    <a:moveTo>
                      <a:pt x="274" y="176"/>
                    </a:moveTo>
                    <a:cubicBezTo>
                      <a:pt x="345" y="176"/>
                      <a:pt x="345" y="176"/>
                      <a:pt x="345" y="176"/>
                    </a:cubicBezTo>
                    <a:cubicBezTo>
                      <a:pt x="341" y="162"/>
                      <a:pt x="335" y="148"/>
                      <a:pt x="327" y="135"/>
                    </a:cubicBezTo>
                    <a:cubicBezTo>
                      <a:pt x="314" y="110"/>
                      <a:pt x="296" y="88"/>
                      <a:pt x="274" y="71"/>
                    </a:cubicBezTo>
                    <a:cubicBezTo>
                      <a:pt x="274" y="176"/>
                      <a:pt x="274" y="176"/>
                      <a:pt x="274" y="176"/>
                    </a:cubicBezTo>
                    <a:close/>
                    <a:moveTo>
                      <a:pt x="354" y="214"/>
                    </a:moveTo>
                    <a:cubicBezTo>
                      <a:pt x="274" y="214"/>
                      <a:pt x="274" y="214"/>
                      <a:pt x="274" y="214"/>
                    </a:cubicBezTo>
                    <a:cubicBezTo>
                      <a:pt x="274" y="297"/>
                      <a:pt x="274" y="297"/>
                      <a:pt x="274" y="297"/>
                    </a:cubicBezTo>
                    <a:cubicBezTo>
                      <a:pt x="353" y="297"/>
                      <a:pt x="353" y="297"/>
                      <a:pt x="353" y="297"/>
                    </a:cubicBezTo>
                    <a:cubicBezTo>
                      <a:pt x="356" y="282"/>
                      <a:pt x="357" y="267"/>
                      <a:pt x="357" y="252"/>
                    </a:cubicBezTo>
                    <a:cubicBezTo>
                      <a:pt x="357" y="239"/>
                      <a:pt x="356" y="227"/>
                      <a:pt x="354" y="214"/>
                    </a:cubicBezTo>
                    <a:close/>
                    <a:moveTo>
                      <a:pt x="236" y="214"/>
                    </a:moveTo>
                    <a:cubicBezTo>
                      <a:pt x="156" y="214"/>
                      <a:pt x="156" y="214"/>
                      <a:pt x="156" y="214"/>
                    </a:cubicBezTo>
                    <a:cubicBezTo>
                      <a:pt x="154" y="227"/>
                      <a:pt x="153" y="239"/>
                      <a:pt x="153" y="252"/>
                    </a:cubicBezTo>
                    <a:cubicBezTo>
                      <a:pt x="153" y="267"/>
                      <a:pt x="155" y="282"/>
                      <a:pt x="158" y="297"/>
                    </a:cubicBezTo>
                    <a:cubicBezTo>
                      <a:pt x="236" y="297"/>
                      <a:pt x="236" y="297"/>
                      <a:pt x="236" y="297"/>
                    </a:cubicBezTo>
                    <a:cubicBezTo>
                      <a:pt x="236" y="214"/>
                      <a:pt x="236" y="214"/>
                      <a:pt x="236" y="214"/>
                    </a:cubicBezTo>
                    <a:close/>
                    <a:moveTo>
                      <a:pt x="118" y="214"/>
                    </a:moveTo>
                    <a:cubicBezTo>
                      <a:pt x="61" y="214"/>
                      <a:pt x="61" y="214"/>
                      <a:pt x="61" y="214"/>
                    </a:cubicBezTo>
                    <a:cubicBezTo>
                      <a:pt x="59" y="226"/>
                      <a:pt x="57" y="238"/>
                      <a:pt x="57" y="251"/>
                    </a:cubicBezTo>
                    <a:cubicBezTo>
                      <a:pt x="57" y="267"/>
                      <a:pt x="59" y="282"/>
                      <a:pt x="63" y="297"/>
                    </a:cubicBezTo>
                    <a:cubicBezTo>
                      <a:pt x="119" y="297"/>
                      <a:pt x="119" y="297"/>
                      <a:pt x="119" y="297"/>
                    </a:cubicBezTo>
                    <a:cubicBezTo>
                      <a:pt x="116" y="282"/>
                      <a:pt x="115" y="267"/>
                      <a:pt x="115" y="252"/>
                    </a:cubicBezTo>
                    <a:cubicBezTo>
                      <a:pt x="115" y="239"/>
                      <a:pt x="116" y="227"/>
                      <a:pt x="118" y="214"/>
                    </a:cubicBezTo>
                    <a:close/>
                    <a:moveTo>
                      <a:pt x="342" y="335"/>
                    </a:moveTo>
                    <a:cubicBezTo>
                      <a:pt x="274" y="335"/>
                      <a:pt x="274" y="335"/>
                      <a:pt x="274" y="335"/>
                    </a:cubicBezTo>
                    <a:cubicBezTo>
                      <a:pt x="274" y="433"/>
                      <a:pt x="274" y="433"/>
                      <a:pt x="274" y="433"/>
                    </a:cubicBezTo>
                    <a:cubicBezTo>
                      <a:pt x="296" y="415"/>
                      <a:pt x="315" y="392"/>
                      <a:pt x="328" y="367"/>
                    </a:cubicBezTo>
                    <a:cubicBezTo>
                      <a:pt x="334" y="357"/>
                      <a:pt x="338" y="346"/>
                      <a:pt x="342" y="335"/>
                    </a:cubicBezTo>
                    <a:close/>
                    <a:moveTo>
                      <a:pt x="236" y="335"/>
                    </a:moveTo>
                    <a:cubicBezTo>
                      <a:pt x="168" y="335"/>
                      <a:pt x="168" y="335"/>
                      <a:pt x="168" y="335"/>
                    </a:cubicBezTo>
                    <a:cubicBezTo>
                      <a:pt x="172" y="346"/>
                      <a:pt x="177" y="357"/>
                      <a:pt x="182" y="367"/>
                    </a:cubicBezTo>
                    <a:cubicBezTo>
                      <a:pt x="196" y="392"/>
                      <a:pt x="214" y="415"/>
                      <a:pt x="236" y="433"/>
                    </a:cubicBezTo>
                    <a:cubicBezTo>
                      <a:pt x="236" y="335"/>
                      <a:pt x="236" y="335"/>
                      <a:pt x="236" y="335"/>
                    </a:cubicBezTo>
                    <a:close/>
                    <a:moveTo>
                      <a:pt x="128" y="335"/>
                    </a:moveTo>
                    <a:cubicBezTo>
                      <a:pt x="77" y="335"/>
                      <a:pt x="77" y="335"/>
                      <a:pt x="77" y="335"/>
                    </a:cubicBezTo>
                    <a:cubicBezTo>
                      <a:pt x="86" y="354"/>
                      <a:pt x="99" y="373"/>
                      <a:pt x="114" y="388"/>
                    </a:cubicBezTo>
                    <a:cubicBezTo>
                      <a:pt x="133" y="407"/>
                      <a:pt x="155" y="422"/>
                      <a:pt x="181" y="431"/>
                    </a:cubicBezTo>
                    <a:cubicBezTo>
                      <a:pt x="168" y="417"/>
                      <a:pt x="158" y="402"/>
                      <a:pt x="149" y="385"/>
                    </a:cubicBezTo>
                    <a:cubicBezTo>
                      <a:pt x="140" y="370"/>
                      <a:pt x="133" y="352"/>
                      <a:pt x="128" y="335"/>
                    </a:cubicBezTo>
                    <a:close/>
                    <a:moveTo>
                      <a:pt x="429" y="428"/>
                    </a:moveTo>
                    <a:cubicBezTo>
                      <a:pt x="383" y="474"/>
                      <a:pt x="321" y="502"/>
                      <a:pt x="251" y="502"/>
                    </a:cubicBezTo>
                    <a:cubicBezTo>
                      <a:pt x="182" y="502"/>
                      <a:pt x="119" y="474"/>
                      <a:pt x="74" y="428"/>
                    </a:cubicBezTo>
                    <a:cubicBezTo>
                      <a:pt x="28" y="383"/>
                      <a:pt x="0" y="320"/>
                      <a:pt x="0" y="251"/>
                    </a:cubicBezTo>
                    <a:cubicBezTo>
                      <a:pt x="0" y="182"/>
                      <a:pt x="28" y="119"/>
                      <a:pt x="74" y="73"/>
                    </a:cubicBezTo>
                    <a:cubicBezTo>
                      <a:pt x="119" y="28"/>
                      <a:pt x="182" y="0"/>
                      <a:pt x="251" y="0"/>
                    </a:cubicBezTo>
                    <a:cubicBezTo>
                      <a:pt x="321" y="0"/>
                      <a:pt x="383" y="28"/>
                      <a:pt x="429" y="73"/>
                    </a:cubicBezTo>
                    <a:cubicBezTo>
                      <a:pt x="474" y="119"/>
                      <a:pt x="502" y="182"/>
                      <a:pt x="502" y="251"/>
                    </a:cubicBezTo>
                    <a:cubicBezTo>
                      <a:pt x="502" y="320"/>
                      <a:pt x="474" y="383"/>
                      <a:pt x="429" y="4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2228551" y="5402391"/>
            <a:ext cx="932209" cy="931872"/>
            <a:chOff x="6785845" y="2983037"/>
            <a:chExt cx="844675" cy="844675"/>
          </a:xfrm>
        </p:grpSpPr>
        <p:sp>
          <p:nvSpPr>
            <p:cNvPr id="61" name="圆角矩形 8"/>
            <p:cNvSpPr/>
            <p:nvPr/>
          </p:nvSpPr>
          <p:spPr>
            <a:xfrm>
              <a:off x="6785845" y="2983037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6965236" y="3174118"/>
              <a:ext cx="480153" cy="483400"/>
              <a:chOff x="5042691" y="2273920"/>
              <a:chExt cx="702937" cy="707692"/>
            </a:xfrm>
            <a:solidFill>
              <a:srgbClr val="01ACBE"/>
            </a:solidFill>
          </p:grpSpPr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5284806" y="2789968"/>
                <a:ext cx="460822" cy="191644"/>
              </a:xfrm>
              <a:custGeom>
                <a:avLst/>
                <a:gdLst>
                  <a:gd name="T0" fmla="*/ 25 w 533"/>
                  <a:gd name="T1" fmla="*/ 165 h 222"/>
                  <a:gd name="T2" fmla="*/ 158 w 533"/>
                  <a:gd name="T3" fmla="*/ 165 h 222"/>
                  <a:gd name="T4" fmla="*/ 158 w 533"/>
                  <a:gd name="T5" fmla="*/ 108 h 222"/>
                  <a:gd name="T6" fmla="*/ 184 w 533"/>
                  <a:gd name="T7" fmla="*/ 83 h 222"/>
                  <a:gd name="T8" fmla="*/ 317 w 533"/>
                  <a:gd name="T9" fmla="*/ 83 h 222"/>
                  <a:gd name="T10" fmla="*/ 317 w 533"/>
                  <a:gd name="T11" fmla="*/ 25 h 222"/>
                  <a:gd name="T12" fmla="*/ 343 w 533"/>
                  <a:gd name="T13" fmla="*/ 0 h 222"/>
                  <a:gd name="T14" fmla="*/ 533 w 533"/>
                  <a:gd name="T15" fmla="*/ 0 h 222"/>
                  <a:gd name="T16" fmla="*/ 533 w 533"/>
                  <a:gd name="T17" fmla="*/ 32 h 222"/>
                  <a:gd name="T18" fmla="*/ 508 w 533"/>
                  <a:gd name="T19" fmla="*/ 57 h 222"/>
                  <a:gd name="T20" fmla="*/ 375 w 533"/>
                  <a:gd name="T21" fmla="*/ 57 h 222"/>
                  <a:gd name="T22" fmla="*/ 375 w 533"/>
                  <a:gd name="T23" fmla="*/ 114 h 222"/>
                  <a:gd name="T24" fmla="*/ 349 w 533"/>
                  <a:gd name="T25" fmla="*/ 140 h 222"/>
                  <a:gd name="T26" fmla="*/ 216 w 533"/>
                  <a:gd name="T27" fmla="*/ 140 h 222"/>
                  <a:gd name="T28" fmla="*/ 216 w 533"/>
                  <a:gd name="T29" fmla="*/ 197 h 222"/>
                  <a:gd name="T30" fmla="*/ 190 w 533"/>
                  <a:gd name="T31" fmla="*/ 222 h 222"/>
                  <a:gd name="T32" fmla="*/ 0 w 533"/>
                  <a:gd name="T33" fmla="*/ 222 h 222"/>
                  <a:gd name="T34" fmla="*/ 0 w 533"/>
                  <a:gd name="T35" fmla="*/ 191 h 222"/>
                  <a:gd name="T36" fmla="*/ 25 w 533"/>
                  <a:gd name="T37" fmla="*/ 165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3" h="222">
                    <a:moveTo>
                      <a:pt x="25" y="165"/>
                    </a:move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8" y="94"/>
                      <a:pt x="170" y="83"/>
                      <a:pt x="184" y="83"/>
                    </a:cubicBezTo>
                    <a:cubicBezTo>
                      <a:pt x="317" y="83"/>
                      <a:pt x="317" y="83"/>
                      <a:pt x="317" y="83"/>
                    </a:cubicBezTo>
                    <a:cubicBezTo>
                      <a:pt x="317" y="25"/>
                      <a:pt x="317" y="25"/>
                      <a:pt x="317" y="25"/>
                    </a:cubicBezTo>
                    <a:cubicBezTo>
                      <a:pt x="317" y="11"/>
                      <a:pt x="329" y="0"/>
                      <a:pt x="343" y="0"/>
                    </a:cubicBezTo>
                    <a:cubicBezTo>
                      <a:pt x="533" y="0"/>
                      <a:pt x="533" y="0"/>
                      <a:pt x="533" y="0"/>
                    </a:cubicBezTo>
                    <a:cubicBezTo>
                      <a:pt x="533" y="32"/>
                      <a:pt x="533" y="32"/>
                      <a:pt x="533" y="32"/>
                    </a:cubicBezTo>
                    <a:cubicBezTo>
                      <a:pt x="533" y="46"/>
                      <a:pt x="522" y="57"/>
                      <a:pt x="508" y="57"/>
                    </a:cubicBezTo>
                    <a:cubicBezTo>
                      <a:pt x="375" y="57"/>
                      <a:pt x="375" y="57"/>
                      <a:pt x="375" y="57"/>
                    </a:cubicBezTo>
                    <a:cubicBezTo>
                      <a:pt x="375" y="114"/>
                      <a:pt x="375" y="114"/>
                      <a:pt x="375" y="114"/>
                    </a:cubicBezTo>
                    <a:cubicBezTo>
                      <a:pt x="375" y="128"/>
                      <a:pt x="363" y="140"/>
                      <a:pt x="349" y="140"/>
                    </a:cubicBezTo>
                    <a:cubicBezTo>
                      <a:pt x="216" y="140"/>
                      <a:pt x="216" y="140"/>
                      <a:pt x="216" y="140"/>
                    </a:cubicBezTo>
                    <a:cubicBezTo>
                      <a:pt x="216" y="197"/>
                      <a:pt x="216" y="197"/>
                      <a:pt x="216" y="197"/>
                    </a:cubicBezTo>
                    <a:cubicBezTo>
                      <a:pt x="216" y="211"/>
                      <a:pt x="204" y="222"/>
                      <a:pt x="190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77"/>
                      <a:pt x="11" y="165"/>
                      <a:pt x="25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13"/>
              <p:cNvSpPr>
                <a:spLocks noEditPoints="1"/>
              </p:cNvSpPr>
              <p:nvPr/>
            </p:nvSpPr>
            <p:spPr bwMode="auto">
              <a:xfrm>
                <a:off x="5042691" y="2273920"/>
                <a:ext cx="529214" cy="655758"/>
              </a:xfrm>
              <a:custGeom>
                <a:avLst/>
                <a:gdLst>
                  <a:gd name="T0" fmla="*/ 28 w 612"/>
                  <a:gd name="T1" fmla="*/ 504 h 759"/>
                  <a:gd name="T2" fmla="*/ 148 w 612"/>
                  <a:gd name="T3" fmla="*/ 514 h 759"/>
                  <a:gd name="T4" fmla="*/ 179 w 612"/>
                  <a:gd name="T5" fmla="*/ 488 h 759"/>
                  <a:gd name="T6" fmla="*/ 184 w 612"/>
                  <a:gd name="T7" fmla="*/ 423 h 759"/>
                  <a:gd name="T8" fmla="*/ 158 w 612"/>
                  <a:gd name="T9" fmla="*/ 392 h 759"/>
                  <a:gd name="T10" fmla="*/ 38 w 612"/>
                  <a:gd name="T11" fmla="*/ 381 h 759"/>
                  <a:gd name="T12" fmla="*/ 7 w 612"/>
                  <a:gd name="T13" fmla="*/ 407 h 759"/>
                  <a:gd name="T14" fmla="*/ 2 w 612"/>
                  <a:gd name="T15" fmla="*/ 473 h 759"/>
                  <a:gd name="T16" fmla="*/ 28 w 612"/>
                  <a:gd name="T17" fmla="*/ 504 h 759"/>
                  <a:gd name="T18" fmla="*/ 157 w 612"/>
                  <a:gd name="T19" fmla="*/ 669 h 759"/>
                  <a:gd name="T20" fmla="*/ 254 w 612"/>
                  <a:gd name="T21" fmla="*/ 487 h 759"/>
                  <a:gd name="T22" fmla="*/ 334 w 612"/>
                  <a:gd name="T23" fmla="*/ 512 h 759"/>
                  <a:gd name="T24" fmla="*/ 342 w 612"/>
                  <a:gd name="T25" fmla="*/ 515 h 759"/>
                  <a:gd name="T26" fmla="*/ 216 w 612"/>
                  <a:gd name="T27" fmla="*/ 722 h 759"/>
                  <a:gd name="T28" fmla="*/ 157 w 612"/>
                  <a:gd name="T29" fmla="*/ 669 h 759"/>
                  <a:gd name="T30" fmla="*/ 379 w 612"/>
                  <a:gd name="T31" fmla="*/ 7 h 759"/>
                  <a:gd name="T32" fmla="*/ 426 w 612"/>
                  <a:gd name="T33" fmla="*/ 84 h 759"/>
                  <a:gd name="T34" fmla="*/ 349 w 612"/>
                  <a:gd name="T35" fmla="*/ 150 h 759"/>
                  <a:gd name="T36" fmla="*/ 304 w 612"/>
                  <a:gd name="T37" fmla="*/ 59 h 759"/>
                  <a:gd name="T38" fmla="*/ 379 w 612"/>
                  <a:gd name="T39" fmla="*/ 7 h 759"/>
                  <a:gd name="T40" fmla="*/ 371 w 612"/>
                  <a:gd name="T41" fmla="*/ 183 h 759"/>
                  <a:gd name="T42" fmla="*/ 403 w 612"/>
                  <a:gd name="T43" fmla="*/ 199 h 759"/>
                  <a:gd name="T44" fmla="*/ 574 w 612"/>
                  <a:gd name="T45" fmla="*/ 278 h 759"/>
                  <a:gd name="T46" fmla="*/ 579 w 612"/>
                  <a:gd name="T47" fmla="*/ 341 h 759"/>
                  <a:gd name="T48" fmla="*/ 398 w 612"/>
                  <a:gd name="T49" fmla="*/ 296 h 759"/>
                  <a:gd name="T50" fmla="*/ 381 w 612"/>
                  <a:gd name="T51" fmla="*/ 385 h 759"/>
                  <a:gd name="T52" fmla="*/ 390 w 612"/>
                  <a:gd name="T53" fmla="*/ 402 h 759"/>
                  <a:gd name="T54" fmla="*/ 561 w 612"/>
                  <a:gd name="T55" fmla="*/ 593 h 759"/>
                  <a:gd name="T56" fmla="*/ 489 w 612"/>
                  <a:gd name="T57" fmla="*/ 626 h 759"/>
                  <a:gd name="T58" fmla="*/ 233 w 612"/>
                  <a:gd name="T59" fmla="*/ 447 h 759"/>
                  <a:gd name="T60" fmla="*/ 203 w 612"/>
                  <a:gd name="T61" fmla="*/ 392 h 759"/>
                  <a:gd name="T62" fmla="*/ 231 w 612"/>
                  <a:gd name="T63" fmla="*/ 239 h 759"/>
                  <a:gd name="T64" fmla="*/ 157 w 612"/>
                  <a:gd name="T65" fmla="*/ 344 h 759"/>
                  <a:gd name="T66" fmla="*/ 95 w 612"/>
                  <a:gd name="T67" fmla="*/ 332 h 759"/>
                  <a:gd name="T68" fmla="*/ 247 w 612"/>
                  <a:gd name="T69" fmla="*/ 155 h 759"/>
                  <a:gd name="T70" fmla="*/ 313 w 612"/>
                  <a:gd name="T71" fmla="*/ 163 h 759"/>
                  <a:gd name="T72" fmla="*/ 349 w 612"/>
                  <a:gd name="T73" fmla="*/ 227 h 759"/>
                  <a:gd name="T74" fmla="*/ 371 w 612"/>
                  <a:gd name="T75" fmla="*/ 183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2" h="759">
                    <a:moveTo>
                      <a:pt x="28" y="504"/>
                    </a:moveTo>
                    <a:cubicBezTo>
                      <a:pt x="148" y="514"/>
                      <a:pt x="148" y="514"/>
                      <a:pt x="148" y="514"/>
                    </a:cubicBezTo>
                    <a:cubicBezTo>
                      <a:pt x="164" y="516"/>
                      <a:pt x="177" y="504"/>
                      <a:pt x="179" y="488"/>
                    </a:cubicBezTo>
                    <a:cubicBezTo>
                      <a:pt x="184" y="423"/>
                      <a:pt x="184" y="423"/>
                      <a:pt x="184" y="423"/>
                    </a:cubicBezTo>
                    <a:cubicBezTo>
                      <a:pt x="186" y="407"/>
                      <a:pt x="174" y="393"/>
                      <a:pt x="158" y="392"/>
                    </a:cubicBezTo>
                    <a:cubicBezTo>
                      <a:pt x="38" y="381"/>
                      <a:pt x="38" y="381"/>
                      <a:pt x="38" y="381"/>
                    </a:cubicBezTo>
                    <a:cubicBezTo>
                      <a:pt x="23" y="380"/>
                      <a:pt x="9" y="392"/>
                      <a:pt x="7" y="407"/>
                    </a:cubicBezTo>
                    <a:cubicBezTo>
                      <a:pt x="2" y="473"/>
                      <a:pt x="2" y="473"/>
                      <a:pt x="2" y="473"/>
                    </a:cubicBezTo>
                    <a:cubicBezTo>
                      <a:pt x="0" y="489"/>
                      <a:pt x="12" y="503"/>
                      <a:pt x="28" y="504"/>
                    </a:cubicBezTo>
                    <a:close/>
                    <a:moveTo>
                      <a:pt x="157" y="669"/>
                    </a:moveTo>
                    <a:cubicBezTo>
                      <a:pt x="220" y="595"/>
                      <a:pt x="230" y="592"/>
                      <a:pt x="254" y="487"/>
                    </a:cubicBezTo>
                    <a:cubicBezTo>
                      <a:pt x="280" y="496"/>
                      <a:pt x="307" y="504"/>
                      <a:pt x="334" y="512"/>
                    </a:cubicBezTo>
                    <a:cubicBezTo>
                      <a:pt x="337" y="513"/>
                      <a:pt x="339" y="514"/>
                      <a:pt x="342" y="515"/>
                    </a:cubicBezTo>
                    <a:cubicBezTo>
                      <a:pt x="303" y="633"/>
                      <a:pt x="296" y="637"/>
                      <a:pt x="216" y="722"/>
                    </a:cubicBezTo>
                    <a:cubicBezTo>
                      <a:pt x="180" y="759"/>
                      <a:pt x="122" y="709"/>
                      <a:pt x="157" y="669"/>
                    </a:cubicBezTo>
                    <a:close/>
                    <a:moveTo>
                      <a:pt x="379" y="7"/>
                    </a:moveTo>
                    <a:cubicBezTo>
                      <a:pt x="413" y="15"/>
                      <a:pt x="434" y="49"/>
                      <a:pt x="426" y="84"/>
                    </a:cubicBezTo>
                    <a:cubicBezTo>
                      <a:pt x="419" y="120"/>
                      <a:pt x="383" y="157"/>
                      <a:pt x="349" y="150"/>
                    </a:cubicBezTo>
                    <a:cubicBezTo>
                      <a:pt x="315" y="143"/>
                      <a:pt x="297" y="94"/>
                      <a:pt x="304" y="59"/>
                    </a:cubicBezTo>
                    <a:cubicBezTo>
                      <a:pt x="312" y="23"/>
                      <a:pt x="345" y="0"/>
                      <a:pt x="379" y="7"/>
                    </a:cubicBezTo>
                    <a:close/>
                    <a:moveTo>
                      <a:pt x="371" y="183"/>
                    </a:moveTo>
                    <a:cubicBezTo>
                      <a:pt x="378" y="185"/>
                      <a:pt x="393" y="190"/>
                      <a:pt x="403" y="199"/>
                    </a:cubicBezTo>
                    <a:cubicBezTo>
                      <a:pt x="494" y="286"/>
                      <a:pt x="474" y="282"/>
                      <a:pt x="574" y="278"/>
                    </a:cubicBezTo>
                    <a:cubicBezTo>
                      <a:pt x="612" y="277"/>
                      <a:pt x="611" y="338"/>
                      <a:pt x="579" y="341"/>
                    </a:cubicBezTo>
                    <a:cubicBezTo>
                      <a:pt x="477" y="350"/>
                      <a:pt x="470" y="358"/>
                      <a:pt x="398" y="296"/>
                    </a:cubicBezTo>
                    <a:cubicBezTo>
                      <a:pt x="381" y="385"/>
                      <a:pt x="381" y="385"/>
                      <a:pt x="381" y="385"/>
                    </a:cubicBezTo>
                    <a:cubicBezTo>
                      <a:pt x="380" y="392"/>
                      <a:pt x="383" y="399"/>
                      <a:pt x="390" y="402"/>
                    </a:cubicBezTo>
                    <a:cubicBezTo>
                      <a:pt x="494" y="448"/>
                      <a:pt x="515" y="448"/>
                      <a:pt x="561" y="593"/>
                    </a:cubicBezTo>
                    <a:cubicBezTo>
                      <a:pt x="578" y="638"/>
                      <a:pt x="510" y="668"/>
                      <a:pt x="489" y="626"/>
                    </a:cubicBezTo>
                    <a:cubicBezTo>
                      <a:pt x="417" y="484"/>
                      <a:pt x="405" y="506"/>
                      <a:pt x="233" y="447"/>
                    </a:cubicBezTo>
                    <a:cubicBezTo>
                      <a:pt x="211" y="435"/>
                      <a:pt x="203" y="416"/>
                      <a:pt x="203" y="392"/>
                    </a:cubicBezTo>
                    <a:cubicBezTo>
                      <a:pt x="231" y="239"/>
                      <a:pt x="231" y="239"/>
                      <a:pt x="231" y="239"/>
                    </a:cubicBezTo>
                    <a:cubicBezTo>
                      <a:pt x="164" y="260"/>
                      <a:pt x="171" y="259"/>
                      <a:pt x="157" y="344"/>
                    </a:cubicBezTo>
                    <a:cubicBezTo>
                      <a:pt x="151" y="376"/>
                      <a:pt x="91" y="372"/>
                      <a:pt x="95" y="332"/>
                    </a:cubicBezTo>
                    <a:cubicBezTo>
                      <a:pt x="107" y="207"/>
                      <a:pt x="126" y="199"/>
                      <a:pt x="247" y="155"/>
                    </a:cubicBezTo>
                    <a:cubicBezTo>
                      <a:pt x="264" y="149"/>
                      <a:pt x="304" y="160"/>
                      <a:pt x="313" y="163"/>
                    </a:cubicBezTo>
                    <a:cubicBezTo>
                      <a:pt x="349" y="227"/>
                      <a:pt x="349" y="227"/>
                      <a:pt x="349" y="227"/>
                    </a:cubicBezTo>
                    <a:cubicBezTo>
                      <a:pt x="371" y="183"/>
                      <a:pt x="371" y="183"/>
                      <a:pt x="371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03736" y="3593247"/>
            <a:ext cx="636969" cy="636738"/>
            <a:chOff x="3881858" y="1485578"/>
            <a:chExt cx="844675" cy="844675"/>
          </a:xfrm>
        </p:grpSpPr>
        <p:sp>
          <p:nvSpPr>
            <p:cNvPr id="66" name="圆角矩形 6"/>
            <p:cNvSpPr/>
            <p:nvPr/>
          </p:nvSpPr>
          <p:spPr>
            <a:xfrm>
              <a:off x="3881858" y="1485578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092885" y="1696817"/>
              <a:ext cx="425052" cy="422197"/>
              <a:chOff x="6463926" y="2278309"/>
              <a:chExt cx="708057" cy="703302"/>
            </a:xfrm>
            <a:solidFill>
              <a:srgbClr val="E87071"/>
            </a:solidFill>
          </p:grpSpPr>
          <p:sp>
            <p:nvSpPr>
              <p:cNvPr id="68" name="Freeform 30"/>
              <p:cNvSpPr>
                <a:spLocks noEditPoints="1"/>
              </p:cNvSpPr>
              <p:nvPr/>
            </p:nvSpPr>
            <p:spPr bwMode="auto">
              <a:xfrm>
                <a:off x="6687023" y="2278309"/>
                <a:ext cx="261864" cy="305752"/>
              </a:xfrm>
              <a:custGeom>
                <a:avLst/>
                <a:gdLst>
                  <a:gd name="T0" fmla="*/ 150 w 303"/>
                  <a:gd name="T1" fmla="*/ 1 h 354"/>
                  <a:gd name="T2" fmla="*/ 81 w 303"/>
                  <a:gd name="T3" fmla="*/ 76 h 354"/>
                  <a:gd name="T4" fmla="*/ 153 w 303"/>
                  <a:gd name="T5" fmla="*/ 165 h 354"/>
                  <a:gd name="T6" fmla="*/ 222 w 303"/>
                  <a:gd name="T7" fmla="*/ 74 h 354"/>
                  <a:gd name="T8" fmla="*/ 150 w 303"/>
                  <a:gd name="T9" fmla="*/ 1 h 354"/>
                  <a:gd name="T10" fmla="*/ 151 w 303"/>
                  <a:gd name="T11" fmla="*/ 261 h 354"/>
                  <a:gd name="T12" fmla="*/ 198 w 303"/>
                  <a:gd name="T13" fmla="*/ 196 h 354"/>
                  <a:gd name="T14" fmla="*/ 210 w 303"/>
                  <a:gd name="T15" fmla="*/ 190 h 354"/>
                  <a:gd name="T16" fmla="*/ 260 w 303"/>
                  <a:gd name="T17" fmla="*/ 199 h 354"/>
                  <a:gd name="T18" fmla="*/ 290 w 303"/>
                  <a:gd name="T19" fmla="*/ 225 h 354"/>
                  <a:gd name="T20" fmla="*/ 303 w 303"/>
                  <a:gd name="T21" fmla="*/ 330 h 354"/>
                  <a:gd name="T22" fmla="*/ 297 w 303"/>
                  <a:gd name="T23" fmla="*/ 347 h 354"/>
                  <a:gd name="T24" fmla="*/ 280 w 303"/>
                  <a:gd name="T25" fmla="*/ 354 h 354"/>
                  <a:gd name="T26" fmla="*/ 23 w 303"/>
                  <a:gd name="T27" fmla="*/ 354 h 354"/>
                  <a:gd name="T28" fmla="*/ 6 w 303"/>
                  <a:gd name="T29" fmla="*/ 347 h 354"/>
                  <a:gd name="T30" fmla="*/ 0 w 303"/>
                  <a:gd name="T31" fmla="*/ 330 h 354"/>
                  <a:gd name="T32" fmla="*/ 13 w 303"/>
                  <a:gd name="T33" fmla="*/ 225 h 354"/>
                  <a:gd name="T34" fmla="*/ 43 w 303"/>
                  <a:gd name="T35" fmla="*/ 199 h 354"/>
                  <a:gd name="T36" fmla="*/ 93 w 303"/>
                  <a:gd name="T37" fmla="*/ 190 h 354"/>
                  <a:gd name="T38" fmla="*/ 105 w 303"/>
                  <a:gd name="T39" fmla="*/ 196 h 354"/>
                  <a:gd name="T40" fmla="*/ 151 w 303"/>
                  <a:gd name="T41" fmla="*/ 26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3" h="354">
                    <a:moveTo>
                      <a:pt x="150" y="1"/>
                    </a:moveTo>
                    <a:cubicBezTo>
                      <a:pt x="111" y="2"/>
                      <a:pt x="80" y="36"/>
                      <a:pt x="81" y="76"/>
                    </a:cubicBezTo>
                    <a:cubicBezTo>
                      <a:pt x="82" y="117"/>
                      <a:pt x="114" y="166"/>
                      <a:pt x="153" y="165"/>
                    </a:cubicBezTo>
                    <a:cubicBezTo>
                      <a:pt x="192" y="165"/>
                      <a:pt x="223" y="114"/>
                      <a:pt x="222" y="74"/>
                    </a:cubicBezTo>
                    <a:cubicBezTo>
                      <a:pt x="221" y="33"/>
                      <a:pt x="189" y="0"/>
                      <a:pt x="150" y="1"/>
                    </a:cubicBezTo>
                    <a:close/>
                    <a:moveTo>
                      <a:pt x="151" y="261"/>
                    </a:moveTo>
                    <a:cubicBezTo>
                      <a:pt x="198" y="196"/>
                      <a:pt x="198" y="196"/>
                      <a:pt x="198" y="196"/>
                    </a:cubicBezTo>
                    <a:cubicBezTo>
                      <a:pt x="201" y="192"/>
                      <a:pt x="206" y="190"/>
                      <a:pt x="210" y="190"/>
                    </a:cubicBezTo>
                    <a:cubicBezTo>
                      <a:pt x="260" y="199"/>
                      <a:pt x="260" y="199"/>
                      <a:pt x="260" y="199"/>
                    </a:cubicBezTo>
                    <a:cubicBezTo>
                      <a:pt x="278" y="202"/>
                      <a:pt x="288" y="217"/>
                      <a:pt x="290" y="225"/>
                    </a:cubicBezTo>
                    <a:cubicBezTo>
                      <a:pt x="297" y="274"/>
                      <a:pt x="301" y="304"/>
                      <a:pt x="303" y="330"/>
                    </a:cubicBezTo>
                    <a:cubicBezTo>
                      <a:pt x="303" y="336"/>
                      <a:pt x="301" y="342"/>
                      <a:pt x="297" y="347"/>
                    </a:cubicBezTo>
                    <a:cubicBezTo>
                      <a:pt x="292" y="351"/>
                      <a:pt x="287" y="354"/>
                      <a:pt x="280" y="354"/>
                    </a:cubicBezTo>
                    <a:cubicBezTo>
                      <a:pt x="23" y="354"/>
                      <a:pt x="23" y="354"/>
                      <a:pt x="23" y="354"/>
                    </a:cubicBezTo>
                    <a:cubicBezTo>
                      <a:pt x="16" y="354"/>
                      <a:pt x="11" y="351"/>
                      <a:pt x="6" y="347"/>
                    </a:cubicBezTo>
                    <a:cubicBezTo>
                      <a:pt x="2" y="342"/>
                      <a:pt x="0" y="336"/>
                      <a:pt x="0" y="330"/>
                    </a:cubicBezTo>
                    <a:cubicBezTo>
                      <a:pt x="2" y="304"/>
                      <a:pt x="6" y="274"/>
                      <a:pt x="13" y="225"/>
                    </a:cubicBezTo>
                    <a:cubicBezTo>
                      <a:pt x="15" y="217"/>
                      <a:pt x="25" y="202"/>
                      <a:pt x="43" y="199"/>
                    </a:cubicBezTo>
                    <a:cubicBezTo>
                      <a:pt x="93" y="190"/>
                      <a:pt x="93" y="190"/>
                      <a:pt x="93" y="190"/>
                    </a:cubicBezTo>
                    <a:cubicBezTo>
                      <a:pt x="97" y="190"/>
                      <a:pt x="102" y="192"/>
                      <a:pt x="105" y="196"/>
                    </a:cubicBezTo>
                    <a:cubicBezTo>
                      <a:pt x="151" y="261"/>
                      <a:pt x="151" y="261"/>
                      <a:pt x="151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31"/>
              <p:cNvSpPr>
                <a:spLocks noEditPoints="1"/>
              </p:cNvSpPr>
              <p:nvPr/>
            </p:nvSpPr>
            <p:spPr bwMode="auto">
              <a:xfrm>
                <a:off x="6463926" y="2632337"/>
                <a:ext cx="268082" cy="349274"/>
              </a:xfrm>
              <a:custGeom>
                <a:avLst/>
                <a:gdLst>
                  <a:gd name="T0" fmla="*/ 153 w 310"/>
                  <a:gd name="T1" fmla="*/ 1 h 404"/>
                  <a:gd name="T2" fmla="*/ 84 w 310"/>
                  <a:gd name="T3" fmla="*/ 76 h 404"/>
                  <a:gd name="T4" fmla="*/ 156 w 310"/>
                  <a:gd name="T5" fmla="*/ 165 h 404"/>
                  <a:gd name="T6" fmla="*/ 225 w 310"/>
                  <a:gd name="T7" fmla="*/ 73 h 404"/>
                  <a:gd name="T8" fmla="*/ 153 w 310"/>
                  <a:gd name="T9" fmla="*/ 1 h 404"/>
                  <a:gd name="T10" fmla="*/ 155 w 310"/>
                  <a:gd name="T11" fmla="*/ 261 h 404"/>
                  <a:gd name="T12" fmla="*/ 201 w 310"/>
                  <a:gd name="T13" fmla="*/ 195 h 404"/>
                  <a:gd name="T14" fmla="*/ 213 w 310"/>
                  <a:gd name="T15" fmla="*/ 190 h 404"/>
                  <a:gd name="T16" fmla="*/ 263 w 310"/>
                  <a:gd name="T17" fmla="*/ 199 h 404"/>
                  <a:gd name="T18" fmla="*/ 293 w 310"/>
                  <a:gd name="T19" fmla="*/ 225 h 404"/>
                  <a:gd name="T20" fmla="*/ 304 w 310"/>
                  <a:gd name="T21" fmla="*/ 385 h 404"/>
                  <a:gd name="T22" fmla="*/ 282 w 310"/>
                  <a:gd name="T23" fmla="*/ 404 h 404"/>
                  <a:gd name="T24" fmla="*/ 27 w 310"/>
                  <a:gd name="T25" fmla="*/ 404 h 404"/>
                  <a:gd name="T26" fmla="*/ 5 w 310"/>
                  <a:gd name="T27" fmla="*/ 385 h 404"/>
                  <a:gd name="T28" fmla="*/ 16 w 310"/>
                  <a:gd name="T29" fmla="*/ 225 h 404"/>
                  <a:gd name="T30" fmla="*/ 46 w 310"/>
                  <a:gd name="T31" fmla="*/ 199 h 404"/>
                  <a:gd name="T32" fmla="*/ 96 w 310"/>
                  <a:gd name="T33" fmla="*/ 190 h 404"/>
                  <a:gd name="T34" fmla="*/ 108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3" y="1"/>
                    </a:moveTo>
                    <a:cubicBezTo>
                      <a:pt x="114" y="1"/>
                      <a:pt x="83" y="35"/>
                      <a:pt x="84" y="76"/>
                    </a:cubicBezTo>
                    <a:cubicBezTo>
                      <a:pt x="85" y="117"/>
                      <a:pt x="117" y="166"/>
                      <a:pt x="156" y="165"/>
                    </a:cubicBezTo>
                    <a:cubicBezTo>
                      <a:pt x="195" y="164"/>
                      <a:pt x="226" y="114"/>
                      <a:pt x="225" y="73"/>
                    </a:cubicBezTo>
                    <a:cubicBezTo>
                      <a:pt x="224" y="32"/>
                      <a:pt x="192" y="0"/>
                      <a:pt x="153" y="1"/>
                    </a:cubicBezTo>
                    <a:close/>
                    <a:moveTo>
                      <a:pt x="155" y="261"/>
                    </a:moveTo>
                    <a:cubicBezTo>
                      <a:pt x="201" y="195"/>
                      <a:pt x="201" y="195"/>
                      <a:pt x="201" y="195"/>
                    </a:cubicBezTo>
                    <a:cubicBezTo>
                      <a:pt x="204" y="191"/>
                      <a:pt x="209" y="189"/>
                      <a:pt x="213" y="190"/>
                    </a:cubicBezTo>
                    <a:cubicBezTo>
                      <a:pt x="263" y="199"/>
                      <a:pt x="263" y="199"/>
                      <a:pt x="263" y="199"/>
                    </a:cubicBezTo>
                    <a:cubicBezTo>
                      <a:pt x="281" y="202"/>
                      <a:pt x="291" y="216"/>
                      <a:pt x="293" y="225"/>
                    </a:cubicBezTo>
                    <a:cubicBezTo>
                      <a:pt x="304" y="309"/>
                      <a:pt x="310" y="336"/>
                      <a:pt x="304" y="385"/>
                    </a:cubicBezTo>
                    <a:cubicBezTo>
                      <a:pt x="303" y="396"/>
                      <a:pt x="294" y="404"/>
                      <a:pt x="282" y="404"/>
                    </a:cubicBezTo>
                    <a:cubicBezTo>
                      <a:pt x="27" y="404"/>
                      <a:pt x="27" y="404"/>
                      <a:pt x="27" y="404"/>
                    </a:cubicBezTo>
                    <a:cubicBezTo>
                      <a:pt x="15" y="404"/>
                      <a:pt x="6" y="396"/>
                      <a:pt x="5" y="385"/>
                    </a:cubicBezTo>
                    <a:cubicBezTo>
                      <a:pt x="0" y="336"/>
                      <a:pt x="5" y="309"/>
                      <a:pt x="16" y="225"/>
                    </a:cubicBezTo>
                    <a:cubicBezTo>
                      <a:pt x="18" y="216"/>
                      <a:pt x="28" y="202"/>
                      <a:pt x="46" y="199"/>
                    </a:cubicBezTo>
                    <a:cubicBezTo>
                      <a:pt x="96" y="190"/>
                      <a:pt x="96" y="190"/>
                      <a:pt x="96" y="190"/>
                    </a:cubicBezTo>
                    <a:cubicBezTo>
                      <a:pt x="100" y="189"/>
                      <a:pt x="105" y="191"/>
                      <a:pt x="108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32"/>
              <p:cNvSpPr>
                <a:spLocks/>
              </p:cNvSpPr>
              <p:nvPr/>
            </p:nvSpPr>
            <p:spPr bwMode="auto">
              <a:xfrm>
                <a:off x="6727619" y="2616977"/>
                <a:ext cx="180672" cy="154705"/>
              </a:xfrm>
              <a:custGeom>
                <a:avLst/>
                <a:gdLst>
                  <a:gd name="T0" fmla="*/ 85 w 209"/>
                  <a:gd name="T1" fmla="*/ 19 h 179"/>
                  <a:gd name="T2" fmla="*/ 104 w 209"/>
                  <a:gd name="T3" fmla="*/ 0 h 179"/>
                  <a:gd name="T4" fmla="*/ 124 w 209"/>
                  <a:gd name="T5" fmla="*/ 19 h 179"/>
                  <a:gd name="T6" fmla="*/ 124 w 209"/>
                  <a:gd name="T7" fmla="*/ 98 h 179"/>
                  <a:gd name="T8" fmla="*/ 197 w 209"/>
                  <a:gd name="T9" fmla="*/ 141 h 179"/>
                  <a:gd name="T10" fmla="*/ 204 w 209"/>
                  <a:gd name="T11" fmla="*/ 167 h 179"/>
                  <a:gd name="T12" fmla="*/ 178 w 209"/>
                  <a:gd name="T13" fmla="*/ 174 h 179"/>
                  <a:gd name="T14" fmla="*/ 104 w 209"/>
                  <a:gd name="T15" fmla="*/ 131 h 179"/>
                  <a:gd name="T16" fmla="*/ 31 w 209"/>
                  <a:gd name="T17" fmla="*/ 174 h 179"/>
                  <a:gd name="T18" fmla="*/ 5 w 209"/>
                  <a:gd name="T19" fmla="*/ 167 h 179"/>
                  <a:gd name="T20" fmla="*/ 12 w 209"/>
                  <a:gd name="T21" fmla="*/ 141 h 179"/>
                  <a:gd name="T22" fmla="*/ 85 w 209"/>
                  <a:gd name="T23" fmla="*/ 98 h 179"/>
                  <a:gd name="T24" fmla="*/ 85 w 209"/>
                  <a:gd name="T25" fmla="*/ 1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9" h="179">
                    <a:moveTo>
                      <a:pt x="85" y="19"/>
                    </a:moveTo>
                    <a:cubicBezTo>
                      <a:pt x="85" y="8"/>
                      <a:pt x="94" y="0"/>
                      <a:pt x="104" y="0"/>
                    </a:cubicBezTo>
                    <a:cubicBezTo>
                      <a:pt x="115" y="0"/>
                      <a:pt x="124" y="8"/>
                      <a:pt x="124" y="19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97" y="141"/>
                      <a:pt x="197" y="141"/>
                      <a:pt x="197" y="141"/>
                    </a:cubicBezTo>
                    <a:cubicBezTo>
                      <a:pt x="206" y="146"/>
                      <a:pt x="209" y="158"/>
                      <a:pt x="204" y="167"/>
                    </a:cubicBezTo>
                    <a:cubicBezTo>
                      <a:pt x="198" y="176"/>
                      <a:pt x="187" y="179"/>
                      <a:pt x="178" y="174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31" y="174"/>
                      <a:pt x="31" y="174"/>
                      <a:pt x="31" y="174"/>
                    </a:cubicBezTo>
                    <a:cubicBezTo>
                      <a:pt x="22" y="179"/>
                      <a:pt x="11" y="176"/>
                      <a:pt x="5" y="167"/>
                    </a:cubicBezTo>
                    <a:cubicBezTo>
                      <a:pt x="0" y="158"/>
                      <a:pt x="3" y="146"/>
                      <a:pt x="12" y="141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85" y="19"/>
                      <a:pt x="85" y="19"/>
                      <a:pt x="8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33"/>
              <p:cNvSpPr>
                <a:spLocks noEditPoints="1"/>
              </p:cNvSpPr>
              <p:nvPr/>
            </p:nvSpPr>
            <p:spPr bwMode="auto">
              <a:xfrm>
                <a:off x="6903901" y="2632337"/>
                <a:ext cx="268082" cy="349274"/>
              </a:xfrm>
              <a:custGeom>
                <a:avLst/>
                <a:gdLst>
                  <a:gd name="T0" fmla="*/ 154 w 310"/>
                  <a:gd name="T1" fmla="*/ 1 h 404"/>
                  <a:gd name="T2" fmla="*/ 85 w 310"/>
                  <a:gd name="T3" fmla="*/ 76 h 404"/>
                  <a:gd name="T4" fmla="*/ 157 w 310"/>
                  <a:gd name="T5" fmla="*/ 165 h 404"/>
                  <a:gd name="T6" fmla="*/ 226 w 310"/>
                  <a:gd name="T7" fmla="*/ 73 h 404"/>
                  <a:gd name="T8" fmla="*/ 154 w 310"/>
                  <a:gd name="T9" fmla="*/ 1 h 404"/>
                  <a:gd name="T10" fmla="*/ 155 w 310"/>
                  <a:gd name="T11" fmla="*/ 261 h 404"/>
                  <a:gd name="T12" fmla="*/ 202 w 310"/>
                  <a:gd name="T13" fmla="*/ 195 h 404"/>
                  <a:gd name="T14" fmla="*/ 214 w 310"/>
                  <a:gd name="T15" fmla="*/ 190 h 404"/>
                  <a:gd name="T16" fmla="*/ 264 w 310"/>
                  <a:gd name="T17" fmla="*/ 199 h 404"/>
                  <a:gd name="T18" fmla="*/ 294 w 310"/>
                  <a:gd name="T19" fmla="*/ 225 h 404"/>
                  <a:gd name="T20" fmla="*/ 305 w 310"/>
                  <a:gd name="T21" fmla="*/ 385 h 404"/>
                  <a:gd name="T22" fmla="*/ 283 w 310"/>
                  <a:gd name="T23" fmla="*/ 404 h 404"/>
                  <a:gd name="T24" fmla="*/ 28 w 310"/>
                  <a:gd name="T25" fmla="*/ 404 h 404"/>
                  <a:gd name="T26" fmla="*/ 6 w 310"/>
                  <a:gd name="T27" fmla="*/ 385 h 404"/>
                  <a:gd name="T28" fmla="*/ 17 w 310"/>
                  <a:gd name="T29" fmla="*/ 225 h 404"/>
                  <a:gd name="T30" fmla="*/ 47 w 310"/>
                  <a:gd name="T31" fmla="*/ 199 h 404"/>
                  <a:gd name="T32" fmla="*/ 97 w 310"/>
                  <a:gd name="T33" fmla="*/ 190 h 404"/>
                  <a:gd name="T34" fmla="*/ 109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4" y="1"/>
                    </a:moveTo>
                    <a:cubicBezTo>
                      <a:pt x="115" y="1"/>
                      <a:pt x="84" y="35"/>
                      <a:pt x="85" y="76"/>
                    </a:cubicBezTo>
                    <a:cubicBezTo>
                      <a:pt x="86" y="117"/>
                      <a:pt x="118" y="166"/>
                      <a:pt x="157" y="165"/>
                    </a:cubicBezTo>
                    <a:cubicBezTo>
                      <a:pt x="196" y="164"/>
                      <a:pt x="227" y="114"/>
                      <a:pt x="226" y="73"/>
                    </a:cubicBezTo>
                    <a:cubicBezTo>
                      <a:pt x="225" y="32"/>
                      <a:pt x="193" y="0"/>
                      <a:pt x="154" y="1"/>
                    </a:cubicBezTo>
                    <a:close/>
                    <a:moveTo>
                      <a:pt x="155" y="261"/>
                    </a:moveTo>
                    <a:cubicBezTo>
                      <a:pt x="202" y="195"/>
                      <a:pt x="202" y="195"/>
                      <a:pt x="202" y="195"/>
                    </a:cubicBezTo>
                    <a:cubicBezTo>
                      <a:pt x="205" y="191"/>
                      <a:pt x="209" y="189"/>
                      <a:pt x="214" y="190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82" y="202"/>
                      <a:pt x="292" y="216"/>
                      <a:pt x="294" y="225"/>
                    </a:cubicBezTo>
                    <a:cubicBezTo>
                      <a:pt x="305" y="309"/>
                      <a:pt x="310" y="336"/>
                      <a:pt x="305" y="385"/>
                    </a:cubicBezTo>
                    <a:cubicBezTo>
                      <a:pt x="304" y="396"/>
                      <a:pt x="295" y="404"/>
                      <a:pt x="283" y="404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16" y="404"/>
                      <a:pt x="7" y="396"/>
                      <a:pt x="6" y="385"/>
                    </a:cubicBezTo>
                    <a:cubicBezTo>
                      <a:pt x="0" y="336"/>
                      <a:pt x="6" y="309"/>
                      <a:pt x="17" y="225"/>
                    </a:cubicBezTo>
                    <a:cubicBezTo>
                      <a:pt x="19" y="216"/>
                      <a:pt x="29" y="202"/>
                      <a:pt x="47" y="199"/>
                    </a:cubicBezTo>
                    <a:cubicBezTo>
                      <a:pt x="97" y="190"/>
                      <a:pt x="97" y="190"/>
                      <a:pt x="97" y="190"/>
                    </a:cubicBezTo>
                    <a:cubicBezTo>
                      <a:pt x="101" y="189"/>
                      <a:pt x="106" y="191"/>
                      <a:pt x="109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3" name="文本框 56"/>
          <p:cNvSpPr txBox="1"/>
          <p:nvPr/>
        </p:nvSpPr>
        <p:spPr>
          <a:xfrm>
            <a:off x="1011371" y="3034237"/>
            <a:ext cx="1237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E87071"/>
                </a:solidFill>
                <a:ea typeface="时尚中黑简体" panose="01010104010101010101" pitchFamily="2" charset="-122"/>
              </a:rPr>
              <a:t>分析思考</a:t>
            </a:r>
          </a:p>
        </p:txBody>
      </p:sp>
      <p:sp>
        <p:nvSpPr>
          <p:cNvPr id="76" name="文本框 59"/>
          <p:cNvSpPr txBox="1"/>
          <p:nvPr/>
        </p:nvSpPr>
        <p:spPr>
          <a:xfrm>
            <a:off x="2888544" y="3501418"/>
            <a:ext cx="221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1ACBE"/>
                </a:solidFill>
                <a:ea typeface="时尚中黑简体" panose="01010104010101010101" pitchFamily="2" charset="-122"/>
              </a:rPr>
              <a:t>        学生的识字写字以反复练习，进行机械记忆为主要方式。</a:t>
            </a:r>
          </a:p>
        </p:txBody>
      </p:sp>
      <p:sp>
        <p:nvSpPr>
          <p:cNvPr id="79" name="文本框 68"/>
          <p:cNvSpPr txBox="1"/>
          <p:nvPr/>
        </p:nvSpPr>
        <p:spPr>
          <a:xfrm>
            <a:off x="6013574" y="3255841"/>
            <a:ext cx="24277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B850"/>
                </a:solidFill>
                <a:ea typeface="时尚中黑简体" panose="01010104010101010101" pitchFamily="2" charset="-122"/>
              </a:rPr>
              <a:t>        识字教学建立在教师“教”的基础上，没有真正从“学”的角度，从学生独立自主识字的目标去建立。</a:t>
            </a:r>
            <a:endParaRPr lang="en-US" altLang="zh-CN" sz="2000" b="1" dirty="0">
              <a:solidFill>
                <a:srgbClr val="FFB850"/>
              </a:solidFill>
              <a:ea typeface="时尚中黑简体" panose="01010104010101010101" pitchFamily="2" charset="-122"/>
            </a:endParaRPr>
          </a:p>
          <a:p>
            <a:endParaRPr lang="zh-CN" altLang="en-US" sz="2000" b="1" dirty="0">
              <a:solidFill>
                <a:srgbClr val="FFB850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82" name="文本框 65"/>
          <p:cNvSpPr txBox="1"/>
          <p:nvPr/>
        </p:nvSpPr>
        <p:spPr>
          <a:xfrm>
            <a:off x="9099353" y="3545982"/>
            <a:ext cx="2287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663A77"/>
                </a:solidFill>
                <a:ea typeface="时尚中黑简体" panose="01010104010101010101" pitchFamily="2" charset="-122"/>
              </a:rPr>
              <a:t>        加重写字负担，无论要求与否都必须写，导致学生的厌学情绪。</a:t>
            </a:r>
          </a:p>
        </p:txBody>
      </p:sp>
      <p:sp>
        <p:nvSpPr>
          <p:cNvPr id="72" name="文本框 9"/>
          <p:cNvSpPr txBox="1"/>
          <p:nvPr/>
        </p:nvSpPr>
        <p:spPr>
          <a:xfrm>
            <a:off x="60159" y="756787"/>
            <a:ext cx="6718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关注学情，主体在场</a:t>
            </a:r>
          </a:p>
        </p:txBody>
      </p:sp>
    </p:spTree>
    <p:extLst>
      <p:ext uri="{BB962C8B-B14F-4D97-AF65-F5344CB8AC3E}">
        <p14:creationId xmlns:p14="http://schemas.microsoft.com/office/powerpoint/2010/main" val="427885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37959" y="1910368"/>
            <a:ext cx="6527146" cy="160615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1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02339" y="4277111"/>
            <a:ext cx="6163355" cy="160615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1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246198" y="1678127"/>
            <a:ext cx="2297059" cy="2035865"/>
            <a:chOff x="452114" y="1509685"/>
            <a:chExt cx="2297059" cy="2035865"/>
          </a:xfrm>
        </p:grpSpPr>
        <p:grpSp>
          <p:nvGrpSpPr>
            <p:cNvPr id="6" name="组合 5"/>
            <p:cNvGrpSpPr/>
            <p:nvPr/>
          </p:nvGrpSpPr>
          <p:grpSpPr>
            <a:xfrm>
              <a:off x="452114" y="1509685"/>
              <a:ext cx="2297059" cy="2035865"/>
              <a:chOff x="1529861" y="1829264"/>
              <a:chExt cx="2452453" cy="2173589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>
                <a:off x="1529861" y="1829264"/>
                <a:ext cx="2452453" cy="21735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5"/>
              <p:cNvSpPr>
                <a:spLocks/>
              </p:cNvSpPr>
              <p:nvPr/>
            </p:nvSpPr>
            <p:spPr bwMode="auto">
              <a:xfrm>
                <a:off x="1688672" y="1966891"/>
                <a:ext cx="2130210" cy="1887988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FFB850"/>
              </a:solidFill>
              <a:ln w="19050">
                <a:noFill/>
              </a:ln>
              <a:effectLst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Group 909"/>
            <p:cNvGrpSpPr>
              <a:grpSpLocks noChangeAspect="1"/>
            </p:cNvGrpSpPr>
            <p:nvPr/>
          </p:nvGrpSpPr>
          <p:grpSpPr bwMode="auto">
            <a:xfrm>
              <a:off x="1783249" y="1747263"/>
              <a:ext cx="321515" cy="274198"/>
              <a:chOff x="6090" y="1175"/>
              <a:chExt cx="265" cy="226"/>
            </a:xfrm>
            <a:solidFill>
              <a:schemeClr val="bg1"/>
            </a:solidFill>
            <a:effectLst/>
          </p:grpSpPr>
          <p:sp>
            <p:nvSpPr>
              <p:cNvPr id="10" name="Freeform 910"/>
              <p:cNvSpPr>
                <a:spLocks/>
              </p:cNvSpPr>
              <p:nvPr/>
            </p:nvSpPr>
            <p:spPr bwMode="auto">
              <a:xfrm>
                <a:off x="6129" y="1269"/>
                <a:ext cx="56" cy="96"/>
              </a:xfrm>
              <a:custGeom>
                <a:avLst/>
                <a:gdLst>
                  <a:gd name="T0" fmla="*/ 2 w 23"/>
                  <a:gd name="T1" fmla="*/ 40 h 40"/>
                  <a:gd name="T2" fmla="*/ 21 w 23"/>
                  <a:gd name="T3" fmla="*/ 40 h 40"/>
                  <a:gd name="T4" fmla="*/ 23 w 23"/>
                  <a:gd name="T5" fmla="*/ 38 h 40"/>
                  <a:gd name="T6" fmla="*/ 23 w 23"/>
                  <a:gd name="T7" fmla="*/ 2 h 40"/>
                  <a:gd name="T8" fmla="*/ 21 w 23"/>
                  <a:gd name="T9" fmla="*/ 0 h 40"/>
                  <a:gd name="T10" fmla="*/ 2 w 23"/>
                  <a:gd name="T11" fmla="*/ 0 h 40"/>
                  <a:gd name="T12" fmla="*/ 0 w 23"/>
                  <a:gd name="T13" fmla="*/ 2 h 40"/>
                  <a:gd name="T14" fmla="*/ 0 w 23"/>
                  <a:gd name="T15" fmla="*/ 38 h 40"/>
                  <a:gd name="T16" fmla="*/ 2 w 23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40">
                    <a:moveTo>
                      <a:pt x="2" y="40"/>
                    </a:move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3" y="3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reeform 911"/>
              <p:cNvSpPr>
                <a:spLocks/>
              </p:cNvSpPr>
              <p:nvPr/>
            </p:nvSpPr>
            <p:spPr bwMode="auto">
              <a:xfrm>
                <a:off x="6209" y="1235"/>
                <a:ext cx="54" cy="130"/>
              </a:xfrm>
              <a:custGeom>
                <a:avLst/>
                <a:gdLst>
                  <a:gd name="T0" fmla="*/ 2 w 22"/>
                  <a:gd name="T1" fmla="*/ 54 h 54"/>
                  <a:gd name="T2" fmla="*/ 20 w 22"/>
                  <a:gd name="T3" fmla="*/ 54 h 54"/>
                  <a:gd name="T4" fmla="*/ 22 w 22"/>
                  <a:gd name="T5" fmla="*/ 52 h 54"/>
                  <a:gd name="T6" fmla="*/ 22 w 22"/>
                  <a:gd name="T7" fmla="*/ 2 h 54"/>
                  <a:gd name="T8" fmla="*/ 20 w 22"/>
                  <a:gd name="T9" fmla="*/ 0 h 54"/>
                  <a:gd name="T10" fmla="*/ 2 w 22"/>
                  <a:gd name="T11" fmla="*/ 0 h 54"/>
                  <a:gd name="T12" fmla="*/ 0 w 22"/>
                  <a:gd name="T13" fmla="*/ 2 h 54"/>
                  <a:gd name="T14" fmla="*/ 0 w 22"/>
                  <a:gd name="T15" fmla="*/ 52 h 54"/>
                  <a:gd name="T16" fmla="*/ 2 w 22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54">
                    <a:moveTo>
                      <a:pt x="2" y="54"/>
                    </a:move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4"/>
                      <a:pt x="22" y="53"/>
                      <a:pt x="22" y="5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1" y="54"/>
                      <a:pt x="2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 912"/>
              <p:cNvSpPr>
                <a:spLocks/>
              </p:cNvSpPr>
              <p:nvPr/>
            </p:nvSpPr>
            <p:spPr bwMode="auto">
              <a:xfrm>
                <a:off x="6287" y="1207"/>
                <a:ext cx="56" cy="158"/>
              </a:xfrm>
              <a:custGeom>
                <a:avLst/>
                <a:gdLst>
                  <a:gd name="T0" fmla="*/ 2 w 23"/>
                  <a:gd name="T1" fmla="*/ 66 h 66"/>
                  <a:gd name="T2" fmla="*/ 21 w 23"/>
                  <a:gd name="T3" fmla="*/ 66 h 66"/>
                  <a:gd name="T4" fmla="*/ 23 w 23"/>
                  <a:gd name="T5" fmla="*/ 64 h 66"/>
                  <a:gd name="T6" fmla="*/ 23 w 23"/>
                  <a:gd name="T7" fmla="*/ 2 h 66"/>
                  <a:gd name="T8" fmla="*/ 21 w 23"/>
                  <a:gd name="T9" fmla="*/ 0 h 66"/>
                  <a:gd name="T10" fmla="*/ 2 w 23"/>
                  <a:gd name="T11" fmla="*/ 0 h 66"/>
                  <a:gd name="T12" fmla="*/ 0 w 23"/>
                  <a:gd name="T13" fmla="*/ 2 h 66"/>
                  <a:gd name="T14" fmla="*/ 0 w 23"/>
                  <a:gd name="T15" fmla="*/ 64 h 66"/>
                  <a:gd name="T16" fmla="*/ 2 w 23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66">
                    <a:moveTo>
                      <a:pt x="2" y="66"/>
                    </a:moveTo>
                    <a:cubicBezTo>
                      <a:pt x="21" y="66"/>
                      <a:pt x="21" y="66"/>
                      <a:pt x="21" y="66"/>
                    </a:cubicBezTo>
                    <a:cubicBezTo>
                      <a:pt x="22" y="66"/>
                      <a:pt x="23" y="65"/>
                      <a:pt x="23" y="64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5"/>
                      <a:pt x="1" y="66"/>
                      <a:pt x="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913"/>
              <p:cNvSpPr>
                <a:spLocks/>
              </p:cNvSpPr>
              <p:nvPr/>
            </p:nvSpPr>
            <p:spPr bwMode="auto">
              <a:xfrm>
                <a:off x="6090" y="1175"/>
                <a:ext cx="265" cy="226"/>
              </a:xfrm>
              <a:custGeom>
                <a:avLst/>
                <a:gdLst>
                  <a:gd name="T0" fmla="*/ 104 w 109"/>
                  <a:gd name="T1" fmla="*/ 85 h 94"/>
                  <a:gd name="T2" fmla="*/ 9 w 109"/>
                  <a:gd name="T3" fmla="*/ 85 h 94"/>
                  <a:gd name="T4" fmla="*/ 9 w 109"/>
                  <a:gd name="T5" fmla="*/ 85 h 94"/>
                  <a:gd name="T6" fmla="*/ 9 w 109"/>
                  <a:gd name="T7" fmla="*/ 4 h 94"/>
                  <a:gd name="T8" fmla="*/ 4 w 109"/>
                  <a:gd name="T9" fmla="*/ 0 h 94"/>
                  <a:gd name="T10" fmla="*/ 0 w 109"/>
                  <a:gd name="T11" fmla="*/ 4 h 94"/>
                  <a:gd name="T12" fmla="*/ 0 w 109"/>
                  <a:gd name="T13" fmla="*/ 85 h 94"/>
                  <a:gd name="T14" fmla="*/ 9 w 109"/>
                  <a:gd name="T15" fmla="*/ 94 h 94"/>
                  <a:gd name="T16" fmla="*/ 104 w 109"/>
                  <a:gd name="T17" fmla="*/ 94 h 94"/>
                  <a:gd name="T18" fmla="*/ 109 w 109"/>
                  <a:gd name="T19" fmla="*/ 90 h 94"/>
                  <a:gd name="T20" fmla="*/ 104 w 109"/>
                  <a:gd name="T21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94">
                    <a:moveTo>
                      <a:pt x="104" y="85"/>
                    </a:moveTo>
                    <a:cubicBezTo>
                      <a:pt x="9" y="85"/>
                      <a:pt x="9" y="85"/>
                      <a:pt x="9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0"/>
                      <a:pt x="4" y="94"/>
                      <a:pt x="9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7" y="94"/>
                      <a:pt x="109" y="92"/>
                      <a:pt x="109" y="90"/>
                    </a:cubicBezTo>
                    <a:cubicBezTo>
                      <a:pt x="109" y="87"/>
                      <a:pt x="107" y="85"/>
                      <a:pt x="10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7713214" y="4104029"/>
            <a:ext cx="2297059" cy="2035865"/>
            <a:chOff x="3823257" y="3902623"/>
            <a:chExt cx="2297059" cy="2035865"/>
          </a:xfrm>
        </p:grpSpPr>
        <p:grpSp>
          <p:nvGrpSpPr>
            <p:cNvPr id="17" name="组合 16"/>
            <p:cNvGrpSpPr/>
            <p:nvPr/>
          </p:nvGrpSpPr>
          <p:grpSpPr>
            <a:xfrm>
              <a:off x="3823257" y="3902623"/>
              <a:ext cx="2297059" cy="2035865"/>
              <a:chOff x="1529861" y="1829264"/>
              <a:chExt cx="2452453" cy="2173589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1529861" y="1829264"/>
                <a:ext cx="2452453" cy="21735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1688672" y="1966891"/>
                <a:ext cx="2130210" cy="1887988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1ACBE"/>
              </a:solidFill>
              <a:ln w="19050">
                <a:noFill/>
              </a:ln>
              <a:effectLst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Group 46"/>
            <p:cNvGrpSpPr>
              <a:grpSpLocks noChangeAspect="1"/>
            </p:cNvGrpSpPr>
            <p:nvPr/>
          </p:nvGrpSpPr>
          <p:grpSpPr bwMode="auto">
            <a:xfrm>
              <a:off x="5080879" y="4129663"/>
              <a:ext cx="466721" cy="288952"/>
              <a:chOff x="3098" y="1701"/>
              <a:chExt cx="1486" cy="920"/>
            </a:xfrm>
            <a:solidFill>
              <a:schemeClr val="bg1"/>
            </a:solidFill>
          </p:grpSpPr>
          <p:sp>
            <p:nvSpPr>
              <p:cNvPr id="21" name="Freeform 47"/>
              <p:cNvSpPr>
                <a:spLocks/>
              </p:cNvSpPr>
              <p:nvPr/>
            </p:nvSpPr>
            <p:spPr bwMode="auto">
              <a:xfrm>
                <a:off x="3468" y="1701"/>
                <a:ext cx="746" cy="920"/>
              </a:xfrm>
              <a:custGeom>
                <a:avLst/>
                <a:gdLst>
                  <a:gd name="T0" fmla="*/ 157 w 314"/>
                  <a:gd name="T1" fmla="*/ 0 h 386"/>
                  <a:gd name="T2" fmla="*/ 68 w 314"/>
                  <a:gd name="T3" fmla="*/ 89 h 386"/>
                  <a:gd name="T4" fmla="*/ 127 w 314"/>
                  <a:gd name="T5" fmla="*/ 172 h 386"/>
                  <a:gd name="T6" fmla="*/ 103 w 314"/>
                  <a:gd name="T7" fmla="*/ 172 h 386"/>
                  <a:gd name="T8" fmla="*/ 16 w 314"/>
                  <a:gd name="T9" fmla="*/ 320 h 386"/>
                  <a:gd name="T10" fmla="*/ 28 w 314"/>
                  <a:gd name="T11" fmla="*/ 386 h 386"/>
                  <a:gd name="T12" fmla="*/ 132 w 314"/>
                  <a:gd name="T13" fmla="*/ 386 h 386"/>
                  <a:gd name="T14" fmla="*/ 154 w 314"/>
                  <a:gd name="T15" fmla="*/ 203 h 386"/>
                  <a:gd name="T16" fmla="*/ 132 w 314"/>
                  <a:gd name="T17" fmla="*/ 180 h 386"/>
                  <a:gd name="T18" fmla="*/ 182 w 314"/>
                  <a:gd name="T19" fmla="*/ 180 h 386"/>
                  <a:gd name="T20" fmla="*/ 160 w 314"/>
                  <a:gd name="T21" fmla="*/ 203 h 386"/>
                  <a:gd name="T22" fmla="*/ 182 w 314"/>
                  <a:gd name="T23" fmla="*/ 386 h 386"/>
                  <a:gd name="T24" fmla="*/ 286 w 314"/>
                  <a:gd name="T25" fmla="*/ 386 h 386"/>
                  <a:gd name="T26" fmla="*/ 298 w 314"/>
                  <a:gd name="T27" fmla="*/ 320 h 386"/>
                  <a:gd name="T28" fmla="*/ 211 w 314"/>
                  <a:gd name="T29" fmla="*/ 172 h 386"/>
                  <a:gd name="T30" fmla="*/ 187 w 314"/>
                  <a:gd name="T31" fmla="*/ 172 h 386"/>
                  <a:gd name="T32" fmla="*/ 246 w 314"/>
                  <a:gd name="T33" fmla="*/ 89 h 386"/>
                  <a:gd name="T34" fmla="*/ 157 w 314"/>
                  <a:gd name="T35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4" h="386">
                    <a:moveTo>
                      <a:pt x="157" y="0"/>
                    </a:moveTo>
                    <a:cubicBezTo>
                      <a:pt x="108" y="0"/>
                      <a:pt x="68" y="40"/>
                      <a:pt x="68" y="89"/>
                    </a:cubicBezTo>
                    <a:cubicBezTo>
                      <a:pt x="68" y="127"/>
                      <a:pt x="93" y="160"/>
                      <a:pt x="127" y="172"/>
                    </a:cubicBezTo>
                    <a:cubicBezTo>
                      <a:pt x="103" y="172"/>
                      <a:pt x="103" y="172"/>
                      <a:pt x="103" y="172"/>
                    </a:cubicBezTo>
                    <a:cubicBezTo>
                      <a:pt x="55" y="172"/>
                      <a:pt x="26" y="291"/>
                      <a:pt x="16" y="320"/>
                    </a:cubicBezTo>
                    <a:cubicBezTo>
                      <a:pt x="0" y="363"/>
                      <a:pt x="28" y="386"/>
                      <a:pt x="28" y="386"/>
                    </a:cubicBezTo>
                    <a:cubicBezTo>
                      <a:pt x="132" y="386"/>
                      <a:pt x="132" y="386"/>
                      <a:pt x="132" y="386"/>
                    </a:cubicBezTo>
                    <a:cubicBezTo>
                      <a:pt x="154" y="203"/>
                      <a:pt x="154" y="203"/>
                      <a:pt x="154" y="203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82" y="180"/>
                      <a:pt x="182" y="180"/>
                      <a:pt x="182" y="180"/>
                    </a:cubicBezTo>
                    <a:cubicBezTo>
                      <a:pt x="160" y="203"/>
                      <a:pt x="160" y="203"/>
                      <a:pt x="160" y="203"/>
                    </a:cubicBezTo>
                    <a:cubicBezTo>
                      <a:pt x="182" y="386"/>
                      <a:pt x="182" y="386"/>
                      <a:pt x="182" y="386"/>
                    </a:cubicBezTo>
                    <a:cubicBezTo>
                      <a:pt x="286" y="386"/>
                      <a:pt x="286" y="386"/>
                      <a:pt x="286" y="386"/>
                    </a:cubicBezTo>
                    <a:cubicBezTo>
                      <a:pt x="286" y="386"/>
                      <a:pt x="314" y="363"/>
                      <a:pt x="298" y="320"/>
                    </a:cubicBezTo>
                    <a:cubicBezTo>
                      <a:pt x="288" y="291"/>
                      <a:pt x="259" y="172"/>
                      <a:pt x="211" y="172"/>
                    </a:cubicBezTo>
                    <a:cubicBezTo>
                      <a:pt x="187" y="172"/>
                      <a:pt x="187" y="172"/>
                      <a:pt x="187" y="172"/>
                    </a:cubicBezTo>
                    <a:cubicBezTo>
                      <a:pt x="221" y="160"/>
                      <a:pt x="246" y="127"/>
                      <a:pt x="246" y="89"/>
                    </a:cubicBezTo>
                    <a:cubicBezTo>
                      <a:pt x="246" y="40"/>
                      <a:pt x="206" y="0"/>
                      <a:pt x="15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48"/>
              <p:cNvSpPr>
                <a:spLocks/>
              </p:cNvSpPr>
              <p:nvPr/>
            </p:nvSpPr>
            <p:spPr bwMode="auto">
              <a:xfrm>
                <a:off x="3098" y="1871"/>
                <a:ext cx="475" cy="750"/>
              </a:xfrm>
              <a:custGeom>
                <a:avLst/>
                <a:gdLst>
                  <a:gd name="T0" fmla="*/ 128 w 200"/>
                  <a:gd name="T1" fmla="*/ 0 h 315"/>
                  <a:gd name="T2" fmla="*/ 55 w 200"/>
                  <a:gd name="T3" fmla="*/ 73 h 315"/>
                  <a:gd name="T4" fmla="*/ 103 w 200"/>
                  <a:gd name="T5" fmla="*/ 141 h 315"/>
                  <a:gd name="T6" fmla="*/ 84 w 200"/>
                  <a:gd name="T7" fmla="*/ 141 h 315"/>
                  <a:gd name="T8" fmla="*/ 13 w 200"/>
                  <a:gd name="T9" fmla="*/ 261 h 315"/>
                  <a:gd name="T10" fmla="*/ 23 w 200"/>
                  <a:gd name="T11" fmla="*/ 315 h 315"/>
                  <a:gd name="T12" fmla="*/ 108 w 200"/>
                  <a:gd name="T13" fmla="*/ 315 h 315"/>
                  <a:gd name="T14" fmla="*/ 126 w 200"/>
                  <a:gd name="T15" fmla="*/ 166 h 315"/>
                  <a:gd name="T16" fmla="*/ 107 w 200"/>
                  <a:gd name="T17" fmla="*/ 147 h 315"/>
                  <a:gd name="T18" fmla="*/ 149 w 200"/>
                  <a:gd name="T19" fmla="*/ 147 h 315"/>
                  <a:gd name="T20" fmla="*/ 130 w 200"/>
                  <a:gd name="T21" fmla="*/ 166 h 315"/>
                  <a:gd name="T22" fmla="*/ 148 w 200"/>
                  <a:gd name="T23" fmla="*/ 315 h 315"/>
                  <a:gd name="T24" fmla="*/ 168 w 200"/>
                  <a:gd name="T25" fmla="*/ 315 h 315"/>
                  <a:gd name="T26" fmla="*/ 161 w 200"/>
                  <a:gd name="T27" fmla="*/ 245 h 315"/>
                  <a:gd name="T28" fmla="*/ 166 w 200"/>
                  <a:gd name="T29" fmla="*/ 228 h 315"/>
                  <a:gd name="T30" fmla="*/ 194 w 200"/>
                  <a:gd name="T31" fmla="*/ 152 h 315"/>
                  <a:gd name="T32" fmla="*/ 172 w 200"/>
                  <a:gd name="T33" fmla="*/ 141 h 315"/>
                  <a:gd name="T34" fmla="*/ 152 w 200"/>
                  <a:gd name="T35" fmla="*/ 141 h 315"/>
                  <a:gd name="T36" fmla="*/ 200 w 200"/>
                  <a:gd name="T37" fmla="*/ 73 h 315"/>
                  <a:gd name="T38" fmla="*/ 128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128" y="0"/>
                    </a:moveTo>
                    <a:cubicBezTo>
                      <a:pt x="88" y="0"/>
                      <a:pt x="55" y="33"/>
                      <a:pt x="55" y="73"/>
                    </a:cubicBezTo>
                    <a:cubicBezTo>
                      <a:pt x="55" y="104"/>
                      <a:pt x="76" y="131"/>
                      <a:pt x="103" y="141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45" y="141"/>
                      <a:pt x="21" y="238"/>
                      <a:pt x="13" y="261"/>
                    </a:cubicBezTo>
                    <a:cubicBezTo>
                      <a:pt x="0" y="296"/>
                      <a:pt x="23" y="315"/>
                      <a:pt x="23" y="315"/>
                    </a:cubicBezTo>
                    <a:cubicBezTo>
                      <a:pt x="108" y="315"/>
                      <a:pt x="108" y="315"/>
                      <a:pt x="108" y="315"/>
                    </a:cubicBezTo>
                    <a:cubicBezTo>
                      <a:pt x="126" y="166"/>
                      <a:pt x="126" y="166"/>
                      <a:pt x="126" y="166"/>
                    </a:cubicBezTo>
                    <a:cubicBezTo>
                      <a:pt x="107" y="147"/>
                      <a:pt x="107" y="147"/>
                      <a:pt x="107" y="147"/>
                    </a:cubicBezTo>
                    <a:cubicBezTo>
                      <a:pt x="149" y="147"/>
                      <a:pt x="149" y="147"/>
                      <a:pt x="149" y="147"/>
                    </a:cubicBezTo>
                    <a:cubicBezTo>
                      <a:pt x="130" y="166"/>
                      <a:pt x="130" y="166"/>
                      <a:pt x="130" y="166"/>
                    </a:cubicBezTo>
                    <a:cubicBezTo>
                      <a:pt x="148" y="315"/>
                      <a:pt x="148" y="315"/>
                      <a:pt x="148" y="315"/>
                    </a:cubicBezTo>
                    <a:cubicBezTo>
                      <a:pt x="168" y="315"/>
                      <a:pt x="168" y="315"/>
                      <a:pt x="168" y="315"/>
                    </a:cubicBezTo>
                    <a:cubicBezTo>
                      <a:pt x="160" y="303"/>
                      <a:pt x="149" y="279"/>
                      <a:pt x="161" y="245"/>
                    </a:cubicBezTo>
                    <a:cubicBezTo>
                      <a:pt x="162" y="241"/>
                      <a:pt x="164" y="235"/>
                      <a:pt x="166" y="228"/>
                    </a:cubicBezTo>
                    <a:cubicBezTo>
                      <a:pt x="173" y="207"/>
                      <a:pt x="182" y="178"/>
                      <a:pt x="194" y="152"/>
                    </a:cubicBezTo>
                    <a:cubicBezTo>
                      <a:pt x="188" y="145"/>
                      <a:pt x="180" y="141"/>
                      <a:pt x="172" y="141"/>
                    </a:cubicBezTo>
                    <a:cubicBezTo>
                      <a:pt x="152" y="141"/>
                      <a:pt x="152" y="141"/>
                      <a:pt x="152" y="141"/>
                    </a:cubicBezTo>
                    <a:cubicBezTo>
                      <a:pt x="180" y="131"/>
                      <a:pt x="200" y="104"/>
                      <a:pt x="200" y="73"/>
                    </a:cubicBezTo>
                    <a:cubicBezTo>
                      <a:pt x="200" y="33"/>
                      <a:pt x="168" y="0"/>
                      <a:pt x="12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49"/>
              <p:cNvSpPr>
                <a:spLocks/>
              </p:cNvSpPr>
              <p:nvPr/>
            </p:nvSpPr>
            <p:spPr bwMode="auto">
              <a:xfrm>
                <a:off x="4110" y="1871"/>
                <a:ext cx="474" cy="750"/>
              </a:xfrm>
              <a:custGeom>
                <a:avLst/>
                <a:gdLst>
                  <a:gd name="T0" fmla="*/ 72 w 200"/>
                  <a:gd name="T1" fmla="*/ 0 h 315"/>
                  <a:gd name="T2" fmla="*/ 0 w 200"/>
                  <a:gd name="T3" fmla="*/ 73 h 315"/>
                  <a:gd name="T4" fmla="*/ 48 w 200"/>
                  <a:gd name="T5" fmla="*/ 141 h 315"/>
                  <a:gd name="T6" fmla="*/ 28 w 200"/>
                  <a:gd name="T7" fmla="*/ 141 h 315"/>
                  <a:gd name="T8" fmla="*/ 6 w 200"/>
                  <a:gd name="T9" fmla="*/ 152 h 315"/>
                  <a:gd name="T10" fmla="*/ 34 w 200"/>
                  <a:gd name="T11" fmla="*/ 228 h 315"/>
                  <a:gd name="T12" fmla="*/ 39 w 200"/>
                  <a:gd name="T13" fmla="*/ 245 h 315"/>
                  <a:gd name="T14" fmla="*/ 32 w 200"/>
                  <a:gd name="T15" fmla="*/ 315 h 315"/>
                  <a:gd name="T16" fmla="*/ 52 w 200"/>
                  <a:gd name="T17" fmla="*/ 315 h 315"/>
                  <a:gd name="T18" fmla="*/ 70 w 200"/>
                  <a:gd name="T19" fmla="*/ 166 h 315"/>
                  <a:gd name="T20" fmla="*/ 52 w 200"/>
                  <a:gd name="T21" fmla="*/ 147 h 315"/>
                  <a:gd name="T22" fmla="*/ 93 w 200"/>
                  <a:gd name="T23" fmla="*/ 147 h 315"/>
                  <a:gd name="T24" fmla="*/ 74 w 200"/>
                  <a:gd name="T25" fmla="*/ 166 h 315"/>
                  <a:gd name="T26" fmla="*/ 92 w 200"/>
                  <a:gd name="T27" fmla="*/ 315 h 315"/>
                  <a:gd name="T28" fmla="*/ 178 w 200"/>
                  <a:gd name="T29" fmla="*/ 315 h 315"/>
                  <a:gd name="T30" fmla="*/ 187 w 200"/>
                  <a:gd name="T31" fmla="*/ 261 h 315"/>
                  <a:gd name="T32" fmla="*/ 116 w 200"/>
                  <a:gd name="T33" fmla="*/ 141 h 315"/>
                  <a:gd name="T34" fmla="*/ 97 w 200"/>
                  <a:gd name="T35" fmla="*/ 141 h 315"/>
                  <a:gd name="T36" fmla="*/ 145 w 200"/>
                  <a:gd name="T37" fmla="*/ 73 h 315"/>
                  <a:gd name="T38" fmla="*/ 72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72" y="0"/>
                    </a:moveTo>
                    <a:cubicBezTo>
                      <a:pt x="32" y="0"/>
                      <a:pt x="0" y="33"/>
                      <a:pt x="0" y="73"/>
                    </a:cubicBezTo>
                    <a:cubicBezTo>
                      <a:pt x="0" y="104"/>
                      <a:pt x="20" y="131"/>
                      <a:pt x="48" y="141"/>
                    </a:cubicBezTo>
                    <a:cubicBezTo>
                      <a:pt x="28" y="141"/>
                      <a:pt x="28" y="141"/>
                      <a:pt x="28" y="141"/>
                    </a:cubicBezTo>
                    <a:cubicBezTo>
                      <a:pt x="20" y="141"/>
                      <a:pt x="13" y="145"/>
                      <a:pt x="6" y="152"/>
                    </a:cubicBezTo>
                    <a:cubicBezTo>
                      <a:pt x="18" y="178"/>
                      <a:pt x="27" y="207"/>
                      <a:pt x="34" y="228"/>
                    </a:cubicBezTo>
                    <a:cubicBezTo>
                      <a:pt x="36" y="235"/>
                      <a:pt x="38" y="241"/>
                      <a:pt x="39" y="245"/>
                    </a:cubicBezTo>
                    <a:cubicBezTo>
                      <a:pt x="52" y="279"/>
                      <a:pt x="40" y="303"/>
                      <a:pt x="32" y="315"/>
                    </a:cubicBezTo>
                    <a:cubicBezTo>
                      <a:pt x="52" y="315"/>
                      <a:pt x="52" y="315"/>
                      <a:pt x="52" y="315"/>
                    </a:cubicBezTo>
                    <a:cubicBezTo>
                      <a:pt x="70" y="166"/>
                      <a:pt x="70" y="166"/>
                      <a:pt x="70" y="166"/>
                    </a:cubicBezTo>
                    <a:cubicBezTo>
                      <a:pt x="52" y="147"/>
                      <a:pt x="52" y="147"/>
                      <a:pt x="52" y="147"/>
                    </a:cubicBezTo>
                    <a:cubicBezTo>
                      <a:pt x="93" y="147"/>
                      <a:pt x="93" y="147"/>
                      <a:pt x="93" y="147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92" y="315"/>
                      <a:pt x="92" y="315"/>
                      <a:pt x="92" y="315"/>
                    </a:cubicBezTo>
                    <a:cubicBezTo>
                      <a:pt x="178" y="315"/>
                      <a:pt x="178" y="315"/>
                      <a:pt x="178" y="315"/>
                    </a:cubicBezTo>
                    <a:cubicBezTo>
                      <a:pt x="178" y="315"/>
                      <a:pt x="200" y="296"/>
                      <a:pt x="187" y="261"/>
                    </a:cubicBezTo>
                    <a:cubicBezTo>
                      <a:pt x="179" y="238"/>
                      <a:pt x="156" y="141"/>
                      <a:pt x="116" y="141"/>
                    </a:cubicBezTo>
                    <a:cubicBezTo>
                      <a:pt x="97" y="141"/>
                      <a:pt x="97" y="141"/>
                      <a:pt x="97" y="141"/>
                    </a:cubicBezTo>
                    <a:cubicBezTo>
                      <a:pt x="125" y="131"/>
                      <a:pt x="145" y="104"/>
                      <a:pt x="145" y="73"/>
                    </a:cubicBezTo>
                    <a:cubicBezTo>
                      <a:pt x="145" y="33"/>
                      <a:pt x="112" y="0"/>
                      <a:pt x="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6" name="矩形 47"/>
          <p:cNvSpPr>
            <a:spLocks noChangeArrowheads="1"/>
          </p:cNvSpPr>
          <p:nvPr/>
        </p:nvSpPr>
        <p:spPr bwMode="auto">
          <a:xfrm>
            <a:off x="3651584" y="2101227"/>
            <a:ext cx="5669764" cy="131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B850"/>
                </a:solidFill>
                <a:latin typeface="Segoe Script" pitchFamily="66" charset="0"/>
                <a:ea typeface="微软雅黑" pitchFamily="34" charset="-122"/>
                <a:sym typeface="Segoe Script" pitchFamily="66" charset="0"/>
              </a:rPr>
              <a:t>识字本身是枯燥的，然而怎样让枯燥的识字变得让孩子们愿学、乐学，从而提高学生的识字效率与能力，对于一年级识字课教学而言，就要注重</a:t>
            </a:r>
            <a:r>
              <a:rPr lang="zh-CN" altLang="en-US" b="1" dirty="0">
                <a:solidFill>
                  <a:srgbClr val="FF5050"/>
                </a:solidFill>
                <a:latin typeface="Segoe Script" pitchFamily="66" charset="0"/>
                <a:ea typeface="微软雅黑" pitchFamily="34" charset="-122"/>
                <a:sym typeface="Segoe Script" pitchFamily="66" charset="0"/>
              </a:rPr>
              <a:t>识字方式的多元化</a:t>
            </a:r>
            <a:r>
              <a:rPr lang="zh-CN" altLang="en-US" b="1" dirty="0">
                <a:solidFill>
                  <a:srgbClr val="FFB850"/>
                </a:solidFill>
                <a:latin typeface="Segoe Script" pitchFamily="66" charset="0"/>
                <a:ea typeface="微软雅黑" pitchFamily="34" charset="-122"/>
                <a:sym typeface="Segoe Script" pitchFamily="66" charset="0"/>
              </a:rPr>
              <a:t>。</a:t>
            </a: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2629276" y="4505419"/>
            <a:ext cx="4904412" cy="114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b="1" dirty="0">
                <a:solidFill>
                  <a:srgbClr val="00A8BA"/>
                </a:solidFill>
                <a:ea typeface="微软雅黑" pitchFamily="34" charset="-122"/>
              </a:rPr>
              <a:t>要把</a:t>
            </a:r>
            <a:r>
              <a:rPr lang="zh-CN" altLang="en-US" b="1" dirty="0" smtClean="0">
                <a:solidFill>
                  <a:srgbClr val="00A8BA"/>
                </a:solidFill>
                <a:ea typeface="微软雅黑" pitchFamily="34" charset="-122"/>
              </a:rPr>
              <a:t>识字放在充满挑战、探索的情景里，</a:t>
            </a:r>
            <a:r>
              <a:rPr lang="zh-CN" altLang="en-US" b="1" dirty="0">
                <a:solidFill>
                  <a:srgbClr val="00A8BA"/>
                </a:solidFill>
                <a:ea typeface="微软雅黑" pitchFamily="34" charset="-122"/>
              </a:rPr>
              <a:t>里面充满了活生生的形象、声音、旋律的时候，读与写的过程才能比较轻松。</a:t>
            </a:r>
            <a:endParaRPr lang="en-US" altLang="zh-CN" dirty="0">
              <a:solidFill>
                <a:srgbClr val="00A8BA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377111" y="3245533"/>
            <a:ext cx="1000117" cy="749305"/>
            <a:chOff x="583027" y="3077091"/>
            <a:chExt cx="1000117" cy="749305"/>
          </a:xfrm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682479" y="3077091"/>
              <a:ext cx="845439" cy="74930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583027" y="3115838"/>
              <a:ext cx="1000117" cy="683254"/>
              <a:chOff x="4123036" y="1197871"/>
              <a:chExt cx="1000117" cy="683254"/>
            </a:xfrm>
          </p:grpSpPr>
          <p:sp>
            <p:nvSpPr>
              <p:cNvPr id="33" name="文本框 59"/>
              <p:cNvSpPr txBox="1"/>
              <p:nvPr/>
            </p:nvSpPr>
            <p:spPr>
              <a:xfrm>
                <a:off x="4123036" y="1197871"/>
                <a:ext cx="10001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rgbClr val="FFB850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3200" dirty="0">
                  <a:solidFill>
                    <a:srgbClr val="FFB85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4" name="文本框 60"/>
              <p:cNvSpPr txBox="1"/>
              <p:nvPr/>
            </p:nvSpPr>
            <p:spPr>
              <a:xfrm>
                <a:off x="4266701" y="1619515"/>
                <a:ext cx="74041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7829667" y="3793830"/>
            <a:ext cx="1000117" cy="749305"/>
            <a:chOff x="3949050" y="3560935"/>
            <a:chExt cx="1000117" cy="749305"/>
          </a:xfrm>
        </p:grpSpPr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4026390" y="3560935"/>
              <a:ext cx="845439" cy="74930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3949050" y="3617926"/>
              <a:ext cx="1000117" cy="672027"/>
              <a:chOff x="4134318" y="1209098"/>
              <a:chExt cx="1000117" cy="672027"/>
            </a:xfrm>
          </p:grpSpPr>
          <p:sp>
            <p:nvSpPr>
              <p:cNvPr id="38" name="文本框 62"/>
              <p:cNvSpPr txBox="1"/>
              <p:nvPr/>
            </p:nvSpPr>
            <p:spPr>
              <a:xfrm>
                <a:off x="4134318" y="1209098"/>
                <a:ext cx="10001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rgbClr val="01ACBE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3200" dirty="0">
                  <a:solidFill>
                    <a:srgbClr val="01ACBE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9" name="文本框 63"/>
              <p:cNvSpPr txBox="1"/>
              <p:nvPr/>
            </p:nvSpPr>
            <p:spPr>
              <a:xfrm>
                <a:off x="4266701" y="1619515"/>
                <a:ext cx="74041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09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6" grpId="0"/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0800000">
            <a:off x="7995558" y="3092828"/>
            <a:ext cx="2055465" cy="1673826"/>
            <a:chOff x="9306036" y="2386165"/>
            <a:chExt cx="2326919" cy="1895567"/>
          </a:xfrm>
        </p:grpSpPr>
        <p:cxnSp>
          <p:nvCxnSpPr>
            <p:cNvPr id="4" name="直接连接符 3"/>
            <p:cNvCxnSpPr>
              <a:endCxn id="11" idx="4"/>
            </p:cNvCxnSpPr>
            <p:nvPr/>
          </p:nvCxnSpPr>
          <p:spPr>
            <a:xfrm rot="10800000" flipH="1" flipV="1">
              <a:off x="9306036" y="3236831"/>
              <a:ext cx="2326919" cy="104490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V="1">
              <a:off x="9306036" y="2386165"/>
              <a:ext cx="2219300" cy="105190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直接连接符 5"/>
          <p:cNvCxnSpPr/>
          <p:nvPr/>
        </p:nvCxnSpPr>
        <p:spPr>
          <a:xfrm>
            <a:off x="2216569" y="3862750"/>
            <a:ext cx="1982548" cy="98561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2216569" y="2946492"/>
            <a:ext cx="1960400" cy="9288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11" idx="1"/>
            <a:endCxn id="11" idx="4"/>
          </p:cNvCxnSpPr>
          <p:nvPr/>
        </p:nvCxnSpPr>
        <p:spPr>
          <a:xfrm flipV="1">
            <a:off x="4199117" y="2927728"/>
            <a:ext cx="3796442" cy="189523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6085537" y="2053870"/>
            <a:ext cx="0" cy="37904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11" idx="2"/>
            <a:endCxn id="11" idx="5"/>
          </p:cNvCxnSpPr>
          <p:nvPr/>
        </p:nvCxnSpPr>
        <p:spPr>
          <a:xfrm>
            <a:off x="4199117" y="2927728"/>
            <a:ext cx="3796442" cy="189523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六边形 10"/>
          <p:cNvSpPr/>
          <p:nvPr/>
        </p:nvSpPr>
        <p:spPr>
          <a:xfrm rot="5400000">
            <a:off x="4202108" y="1977121"/>
            <a:ext cx="3790460" cy="3796444"/>
          </a:xfrm>
          <a:prstGeom prst="hexagon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18631" y="2227575"/>
            <a:ext cx="1437531" cy="1437010"/>
            <a:chOff x="7317678" y="2062952"/>
            <a:chExt cx="1437344" cy="1437343"/>
          </a:xfrm>
        </p:grpSpPr>
        <p:sp>
          <p:nvSpPr>
            <p:cNvPr id="13" name="椭圆 12"/>
            <p:cNvSpPr/>
            <p:nvPr/>
          </p:nvSpPr>
          <p:spPr>
            <a:xfrm>
              <a:off x="7317678" y="2062952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A572BA"/>
                </a:gs>
                <a:gs pos="100000">
                  <a:srgbClr val="663A77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432833" y="2178107"/>
              <a:ext cx="1207034" cy="1207033"/>
            </a:xfrm>
            <a:prstGeom prst="ellipse">
              <a:avLst/>
            </a:prstGeom>
            <a:noFill/>
            <a:ln w="88900">
              <a:gradFill flip="none" rotWithShape="1">
                <a:gsLst>
                  <a:gs pos="0">
                    <a:srgbClr val="663A77"/>
                  </a:gs>
                  <a:gs pos="100000">
                    <a:srgbClr val="A572BA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438516" y="2227575"/>
            <a:ext cx="1437531" cy="1437010"/>
            <a:chOff x="3438068" y="2062952"/>
            <a:chExt cx="1437344" cy="1437343"/>
          </a:xfrm>
        </p:grpSpPr>
        <p:sp>
          <p:nvSpPr>
            <p:cNvPr id="16" name="椭圆 15"/>
            <p:cNvSpPr/>
            <p:nvPr/>
          </p:nvSpPr>
          <p:spPr>
            <a:xfrm>
              <a:off x="3438068" y="2062952"/>
              <a:ext cx="1437344" cy="1437343"/>
            </a:xfrm>
            <a:prstGeom prst="ellipse">
              <a:avLst/>
            </a:prstGeom>
            <a:gradFill>
              <a:gsLst>
                <a:gs pos="1000">
                  <a:srgbClr val="FFE0B3"/>
                </a:gs>
                <a:gs pos="100000">
                  <a:srgbClr val="FFB850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553223" y="2178107"/>
              <a:ext cx="1207032" cy="1207032"/>
            </a:xfrm>
            <a:prstGeom prst="ellipse">
              <a:avLst/>
            </a:prstGeom>
            <a:noFill/>
            <a:ln w="88900">
              <a:gradFill flip="none" rotWithShape="1">
                <a:gsLst>
                  <a:gs pos="0">
                    <a:srgbClr val="FFB850"/>
                  </a:gs>
                  <a:gs pos="100000">
                    <a:srgbClr val="FFE0B3"/>
                  </a:gs>
                </a:gsLst>
                <a:lin ang="2700000" scaled="1"/>
                <a:tileRect/>
              </a:gradFill>
            </a:ln>
            <a:effectLst>
              <a:innerShdw blurRad="203200" dist="76200" dir="13500000">
                <a:prstClr val="black">
                  <a:alpha val="3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378573" y="5036744"/>
            <a:ext cx="1437531" cy="1437010"/>
            <a:chOff x="5377873" y="4872771"/>
            <a:chExt cx="1437344" cy="1437343"/>
          </a:xfrm>
        </p:grpSpPr>
        <p:sp>
          <p:nvSpPr>
            <p:cNvPr id="19" name="椭圆 18"/>
            <p:cNvSpPr/>
            <p:nvPr/>
          </p:nvSpPr>
          <p:spPr>
            <a:xfrm>
              <a:off x="5377873" y="4872771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00FAD0"/>
                </a:gs>
                <a:gs pos="100000">
                  <a:srgbClr val="00AF92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493028" y="4987926"/>
              <a:ext cx="1207034" cy="1207033"/>
            </a:xfrm>
            <a:prstGeom prst="ellipse">
              <a:avLst/>
            </a:prstGeom>
            <a:noFill/>
            <a:ln w="88900">
              <a:gradFill flip="none" rotWithShape="1">
                <a:gsLst>
                  <a:gs pos="0">
                    <a:srgbClr val="00AF92"/>
                  </a:gs>
                  <a:gs pos="100000">
                    <a:srgbClr val="00FAD0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38516" y="4086100"/>
            <a:ext cx="1437531" cy="1437010"/>
            <a:chOff x="3438068" y="3921907"/>
            <a:chExt cx="1437344" cy="1437343"/>
          </a:xfrm>
        </p:grpSpPr>
        <p:sp>
          <p:nvSpPr>
            <p:cNvPr id="22" name="椭圆 21"/>
            <p:cNvSpPr/>
            <p:nvPr/>
          </p:nvSpPr>
          <p:spPr>
            <a:xfrm>
              <a:off x="3438068" y="3921907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F3B7B7"/>
                </a:gs>
                <a:gs pos="100000">
                  <a:srgbClr val="E87071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553223" y="4037062"/>
              <a:ext cx="1207034" cy="1207033"/>
            </a:xfrm>
            <a:prstGeom prst="ellipse">
              <a:avLst/>
            </a:prstGeom>
            <a:noFill/>
            <a:ln w="88900">
              <a:gradFill flip="none" rotWithShape="1">
                <a:gsLst>
                  <a:gs pos="0">
                    <a:srgbClr val="E87071"/>
                  </a:gs>
                  <a:gs pos="100000">
                    <a:srgbClr val="F3B7B7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318631" y="4086100"/>
            <a:ext cx="1437531" cy="1437010"/>
            <a:chOff x="7317678" y="3921907"/>
            <a:chExt cx="1437344" cy="1437343"/>
          </a:xfrm>
        </p:grpSpPr>
        <p:sp>
          <p:nvSpPr>
            <p:cNvPr id="25" name="椭圆 24"/>
            <p:cNvSpPr/>
            <p:nvPr/>
          </p:nvSpPr>
          <p:spPr>
            <a:xfrm>
              <a:off x="7317678" y="3921907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E4AEC4"/>
                </a:gs>
                <a:gs pos="100000">
                  <a:srgbClr val="C65885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7432833" y="4037062"/>
              <a:ext cx="1207034" cy="1207033"/>
            </a:xfrm>
            <a:prstGeom prst="ellipse">
              <a:avLst/>
            </a:prstGeom>
            <a:noFill/>
            <a:ln w="88900">
              <a:gradFill flip="none" rotWithShape="1">
                <a:gsLst>
                  <a:gs pos="0">
                    <a:srgbClr val="C65885"/>
                  </a:gs>
                  <a:gs pos="100000">
                    <a:srgbClr val="E4AEC4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78573" y="1276933"/>
            <a:ext cx="1437531" cy="1437010"/>
            <a:chOff x="5377873" y="1112090"/>
            <a:chExt cx="1437344" cy="1437343"/>
          </a:xfrm>
        </p:grpSpPr>
        <p:sp>
          <p:nvSpPr>
            <p:cNvPr id="28" name="椭圆 27"/>
            <p:cNvSpPr/>
            <p:nvPr/>
          </p:nvSpPr>
          <p:spPr>
            <a:xfrm>
              <a:off x="5377873" y="1112090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1EE9FE"/>
                </a:gs>
                <a:gs pos="100000">
                  <a:srgbClr val="01ACBE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5493028" y="1227245"/>
              <a:ext cx="1207034" cy="1207033"/>
            </a:xfrm>
            <a:prstGeom prst="ellipse">
              <a:avLst/>
            </a:prstGeom>
            <a:noFill/>
            <a:ln w="88900">
              <a:gradFill flip="none" rotWithShape="1">
                <a:gsLst>
                  <a:gs pos="0">
                    <a:srgbClr val="01ACBE"/>
                  </a:gs>
                  <a:gs pos="100000">
                    <a:srgbClr val="1EE9FE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97803" y="3119301"/>
            <a:ext cx="1437531" cy="1437010"/>
            <a:chOff x="1497608" y="2954884"/>
            <a:chExt cx="1437344" cy="1437343"/>
          </a:xfrm>
        </p:grpSpPr>
        <p:sp>
          <p:nvSpPr>
            <p:cNvPr id="31" name="椭圆 30"/>
            <p:cNvSpPr/>
            <p:nvPr/>
          </p:nvSpPr>
          <p:spPr>
            <a:xfrm>
              <a:off x="1497608" y="2954884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1EE9FE"/>
                </a:gs>
                <a:gs pos="100000">
                  <a:srgbClr val="01ACBE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589225" y="3058968"/>
              <a:ext cx="1207034" cy="1207033"/>
            </a:xfrm>
            <a:prstGeom prst="ellipse">
              <a:avLst/>
            </a:prstGeom>
            <a:noFill/>
            <a:ln w="88900">
              <a:gradFill flip="none" rotWithShape="1">
                <a:gsLst>
                  <a:gs pos="0">
                    <a:srgbClr val="01ACBE"/>
                  </a:gs>
                  <a:gs pos="100000">
                    <a:srgbClr val="1EE9FE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267580" y="3093090"/>
            <a:ext cx="1437531" cy="1437010"/>
            <a:chOff x="9266374" y="2928667"/>
            <a:chExt cx="1437344" cy="1437343"/>
          </a:xfrm>
        </p:grpSpPr>
        <p:sp>
          <p:nvSpPr>
            <p:cNvPr id="34" name="椭圆 33"/>
            <p:cNvSpPr/>
            <p:nvPr/>
          </p:nvSpPr>
          <p:spPr>
            <a:xfrm>
              <a:off x="9266374" y="2928667"/>
              <a:ext cx="1437344" cy="1437343"/>
            </a:xfrm>
            <a:prstGeom prst="ellipse">
              <a:avLst/>
            </a:prstGeom>
            <a:gradFill>
              <a:gsLst>
                <a:gs pos="0">
                  <a:srgbClr val="1EE9FE"/>
                </a:gs>
                <a:gs pos="100000">
                  <a:srgbClr val="01ACBE"/>
                </a:gs>
              </a:gsLst>
              <a:lin ang="2700000" scaled="1"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9381529" y="3043822"/>
              <a:ext cx="1207034" cy="1207033"/>
            </a:xfrm>
            <a:prstGeom prst="ellipse">
              <a:avLst/>
            </a:prstGeom>
            <a:noFill/>
            <a:ln w="88900">
              <a:gradFill flip="none" rotWithShape="1">
                <a:gsLst>
                  <a:gs pos="0">
                    <a:srgbClr val="01ACBE"/>
                  </a:gs>
                  <a:gs pos="100000">
                    <a:srgbClr val="1EE9FE"/>
                  </a:gs>
                </a:gsLst>
                <a:lin ang="2700000" scaled="1"/>
                <a:tileRect/>
              </a:gradFill>
            </a:ln>
            <a:effectLst>
              <a:innerShdw blurRad="254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143923" y="2946080"/>
            <a:ext cx="1906829" cy="1906140"/>
            <a:chOff x="5143253" y="2781623"/>
            <a:chExt cx="1906581" cy="1906581"/>
          </a:xfrm>
        </p:grpSpPr>
        <p:grpSp>
          <p:nvGrpSpPr>
            <p:cNvPr id="37" name="组合 36"/>
            <p:cNvGrpSpPr/>
            <p:nvPr/>
          </p:nvGrpSpPr>
          <p:grpSpPr>
            <a:xfrm>
              <a:off x="5143253" y="2781623"/>
              <a:ext cx="1906581" cy="1906581"/>
              <a:chOff x="5252982" y="2708638"/>
              <a:chExt cx="1686033" cy="1686033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5252982" y="2708638"/>
                <a:ext cx="1686033" cy="168603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B4B4B4"/>
                  </a:gs>
                </a:gsLst>
                <a:lin ang="2700000" scaled="1"/>
              </a:gradFill>
              <a:ln>
                <a:noFill/>
              </a:ln>
              <a:effectLst>
                <a:outerShdw blurRad="393700" dist="177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5484813" y="2919411"/>
                <a:ext cx="1222374" cy="1222374"/>
              </a:xfrm>
              <a:prstGeom prst="ellipse">
                <a:avLst/>
              </a:prstGeom>
              <a:noFill/>
              <a:ln w="120650">
                <a:gradFill flip="none" rotWithShape="1">
                  <a:gsLst>
                    <a:gs pos="0">
                      <a:srgbClr val="B6B6B6"/>
                    </a:gs>
                    <a:gs pos="100000">
                      <a:schemeClr val="bg1">
                        <a:lumMod val="83000"/>
                        <a:lumOff val="17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innerShdw blurRad="254000" dist="88900" dir="13500000">
                  <a:prstClr val="black">
                    <a:alpha val="6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文本框 29"/>
            <p:cNvSpPr txBox="1"/>
            <p:nvPr/>
          </p:nvSpPr>
          <p:spPr>
            <a:xfrm>
              <a:off x="5448642" y="3305388"/>
              <a:ext cx="1336666" cy="76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识字方式</a:t>
              </a:r>
            </a:p>
            <a:p>
              <a:pPr algn="ctr"/>
              <a:r>
                <a:rPr lang="zh-CN" altLang="en-US" sz="22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多种多样</a:t>
              </a:r>
            </a:p>
          </p:txBody>
        </p:sp>
      </p:grpSp>
      <p:sp>
        <p:nvSpPr>
          <p:cNvPr id="63" name="矩形 62"/>
          <p:cNvSpPr/>
          <p:nvPr/>
        </p:nvSpPr>
        <p:spPr>
          <a:xfrm>
            <a:off x="3750769" y="2693835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生活</a:t>
            </a:r>
          </a:p>
        </p:txBody>
      </p:sp>
      <p:sp>
        <p:nvSpPr>
          <p:cNvPr id="64" name="矩形 63"/>
          <p:cNvSpPr/>
          <p:nvPr/>
        </p:nvSpPr>
        <p:spPr>
          <a:xfrm>
            <a:off x="5717661" y="1731848"/>
            <a:ext cx="800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字理</a:t>
            </a:r>
          </a:p>
        </p:txBody>
      </p:sp>
      <p:sp>
        <p:nvSpPr>
          <p:cNvPr id="65" name="矩形 64"/>
          <p:cNvSpPr/>
          <p:nvPr/>
        </p:nvSpPr>
        <p:spPr>
          <a:xfrm>
            <a:off x="1794841" y="338171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事物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rgbClr val="FF5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归类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7642545" y="2530580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rgbClr val="66FF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</a:t>
            </a:r>
            <a:endParaRPr lang="en-US" altLang="zh-CN" sz="2400" b="1" kern="0" dirty="0">
              <a:solidFill>
                <a:srgbClr val="66FF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rgbClr val="66FF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蒙学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9586235" y="3385666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看图</a:t>
            </a:r>
            <a:endParaRPr lang="en-US" altLang="zh-CN" sz="2400" b="1" kern="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识字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778949" y="438184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F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场景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AF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rgbClr val="00AF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识字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AF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5716058" y="5537252"/>
            <a:ext cx="800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谜语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7499146" y="4553255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反义词</a:t>
            </a:r>
          </a:p>
        </p:txBody>
      </p:sp>
      <p:sp>
        <p:nvSpPr>
          <p:cNvPr id="51" name="文本框 9"/>
          <p:cNvSpPr txBox="1"/>
          <p:nvPr/>
        </p:nvSpPr>
        <p:spPr>
          <a:xfrm>
            <a:off x="200526" y="743186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2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3"/>
          <p:cNvSpPr txBox="1"/>
          <p:nvPr/>
        </p:nvSpPr>
        <p:spPr>
          <a:xfrm>
            <a:off x="2028524" y="5131729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观察图画</a:t>
            </a:r>
            <a:endParaRPr lang="en-US" altLang="zh-CN" sz="2800" b="1" dirty="0">
              <a:solidFill>
                <a:srgbClr val="01AC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感悟字形</a:t>
            </a:r>
          </a:p>
        </p:txBody>
      </p:sp>
      <p:sp>
        <p:nvSpPr>
          <p:cNvPr id="4" name="文本框 77"/>
          <p:cNvSpPr txBox="1"/>
          <p:nvPr/>
        </p:nvSpPr>
        <p:spPr>
          <a:xfrm>
            <a:off x="8360943" y="1906713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663A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实践运用</a:t>
            </a:r>
            <a:endParaRPr lang="en-US" altLang="zh-CN" sz="2800" b="1" dirty="0">
              <a:solidFill>
                <a:srgbClr val="663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663A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增强能力</a:t>
            </a:r>
          </a:p>
        </p:txBody>
      </p:sp>
      <p:sp>
        <p:nvSpPr>
          <p:cNvPr id="5" name="文本框 93"/>
          <p:cNvSpPr txBox="1"/>
          <p:nvPr/>
        </p:nvSpPr>
        <p:spPr>
          <a:xfrm>
            <a:off x="8397266" y="5134995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联系生活</a:t>
            </a:r>
            <a:endParaRPr lang="en-US" altLang="zh-CN" sz="2800" b="1" dirty="0">
              <a:solidFill>
                <a:srgbClr val="E870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拓宽渠道</a:t>
            </a:r>
          </a:p>
        </p:txBody>
      </p:sp>
      <p:sp>
        <p:nvSpPr>
          <p:cNvPr id="6" name="文本框 94"/>
          <p:cNvSpPr txBox="1"/>
          <p:nvPr/>
        </p:nvSpPr>
        <p:spPr>
          <a:xfrm>
            <a:off x="2045032" y="1969057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凸显字理</a:t>
            </a:r>
            <a:endParaRPr lang="en-US" altLang="zh-CN" sz="2800" b="1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浸润文化</a:t>
            </a:r>
          </a:p>
        </p:txBody>
      </p:sp>
      <p:sp>
        <p:nvSpPr>
          <p:cNvPr id="7" name="矩形 6"/>
          <p:cNvSpPr/>
          <p:nvPr/>
        </p:nvSpPr>
        <p:spPr>
          <a:xfrm rot="18900000" flipH="1">
            <a:off x="6617086" y="3030980"/>
            <a:ext cx="902453" cy="201426"/>
          </a:xfrm>
          <a:prstGeom prst="rect">
            <a:avLst/>
          </a:prstGeom>
          <a:solidFill>
            <a:srgbClr val="663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8900000" flipH="1">
            <a:off x="4765993" y="4809155"/>
            <a:ext cx="902453" cy="201426"/>
          </a:xfrm>
          <a:prstGeom prst="rect">
            <a:avLst/>
          </a:prstGeom>
          <a:solidFill>
            <a:srgbClr val="01A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700000">
            <a:off x="6496629" y="4827249"/>
            <a:ext cx="902127" cy="201499"/>
          </a:xfrm>
          <a:prstGeom prst="rect">
            <a:avLst/>
          </a:prstGeom>
          <a:solidFill>
            <a:srgbClr val="E76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2700000">
            <a:off x="4745777" y="3107930"/>
            <a:ext cx="902127" cy="201499"/>
          </a:xfrm>
          <a:prstGeom prst="rect">
            <a:avLst/>
          </a:prstGeom>
          <a:solidFill>
            <a:srgbClr val="FF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789550" y="1757496"/>
            <a:ext cx="1427331" cy="1343876"/>
            <a:chOff x="3713558" y="1442435"/>
            <a:chExt cx="1551596" cy="1458904"/>
          </a:xfrm>
        </p:grpSpPr>
        <p:sp>
          <p:nvSpPr>
            <p:cNvPr id="12" name="椭圆 11"/>
            <p:cNvSpPr/>
            <p:nvPr/>
          </p:nvSpPr>
          <p:spPr>
            <a:xfrm>
              <a:off x="3713558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98"/>
            <p:cNvSpPr/>
            <p:nvPr/>
          </p:nvSpPr>
          <p:spPr>
            <a:xfrm rot="2700000">
              <a:off x="4306647" y="1877061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99"/>
            <p:cNvSpPr/>
            <p:nvPr/>
          </p:nvSpPr>
          <p:spPr>
            <a:xfrm rot="2700000">
              <a:off x="4362762" y="1817902"/>
              <a:ext cx="540019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02991" y="1631868"/>
              <a:ext cx="1080039" cy="108003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文本框 24"/>
            <p:cNvSpPr txBox="1"/>
            <p:nvPr/>
          </p:nvSpPr>
          <p:spPr>
            <a:xfrm>
              <a:off x="4084265" y="1819279"/>
              <a:ext cx="685644" cy="641522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FFB850"/>
                  </a:solidFill>
                  <a:effectLst>
                    <a:innerShdw blurRad="50800" dist="50800" dir="13500000">
                      <a:srgbClr val="925700">
                        <a:alpha val="65000"/>
                      </a:srgbClr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rgbClr val="FFB850"/>
                </a:solidFill>
                <a:effectLst>
                  <a:innerShdw blurRad="50800" dist="50800" dir="13500000">
                    <a:srgbClr val="925700">
                      <a:alpha val="65000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17" name="任意多边形 102"/>
            <p:cNvSpPr/>
            <p:nvPr/>
          </p:nvSpPr>
          <p:spPr>
            <a:xfrm rot="18900000">
              <a:off x="4043616" y="1969288"/>
              <a:ext cx="1080039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 rot="18900000">
              <a:off x="40434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738120" y="4901251"/>
            <a:ext cx="1433586" cy="1343876"/>
            <a:chOff x="3662171" y="4586918"/>
            <a:chExt cx="1558396" cy="1458904"/>
          </a:xfrm>
        </p:grpSpPr>
        <p:sp>
          <p:nvSpPr>
            <p:cNvPr id="20" name="任意多边形 105"/>
            <p:cNvSpPr/>
            <p:nvPr/>
          </p:nvSpPr>
          <p:spPr>
            <a:xfrm rot="2700000">
              <a:off x="4262060" y="5027270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3662171" y="4586918"/>
              <a:ext cx="1459233" cy="1458904"/>
              <a:chOff x="3662171" y="4586918"/>
              <a:chExt cx="1459233" cy="145890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3662171" y="4586918"/>
                <a:ext cx="1458905" cy="1458904"/>
              </a:xfrm>
              <a:prstGeom prst="ellipse">
                <a:avLst/>
              </a:prstGeom>
              <a:gradFill>
                <a:gsLst>
                  <a:gs pos="0">
                    <a:srgbClr val="CFCFC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innerShdw blurRad="292100" dist="50800" dir="13500000">
                  <a:srgbClr val="2E2E2E">
                    <a:alpha val="2078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任意多边形 106"/>
              <p:cNvSpPr/>
              <p:nvPr/>
            </p:nvSpPr>
            <p:spPr>
              <a:xfrm rot="2700000">
                <a:off x="4311375" y="4962385"/>
                <a:ext cx="540019" cy="1080039"/>
              </a:xfrm>
              <a:custGeom>
                <a:avLst/>
                <a:gdLst>
                  <a:gd name="connsiteX0" fmla="*/ 0 w 777239"/>
                  <a:gd name="connsiteY0" fmla="*/ 0 h 1554478"/>
                  <a:gd name="connsiteX1" fmla="*/ 777239 w 777239"/>
                  <a:gd name="connsiteY1" fmla="*/ 777239 h 1554478"/>
                  <a:gd name="connsiteX2" fmla="*/ 0 w 777239"/>
                  <a:gd name="connsiteY2" fmla="*/ 1554478 h 155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7239" h="1554478">
                    <a:moveTo>
                      <a:pt x="0" y="0"/>
                    </a:moveTo>
                    <a:cubicBezTo>
                      <a:pt x="429257" y="0"/>
                      <a:pt x="777239" y="347982"/>
                      <a:pt x="777239" y="777239"/>
                    </a:cubicBezTo>
                    <a:cubicBezTo>
                      <a:pt x="777239" y="1206496"/>
                      <a:pt x="429257" y="1554478"/>
                      <a:pt x="0" y="15544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03200" dist="63500" dir="33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851604" y="4776351"/>
                <a:ext cx="1080039" cy="108003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innerShdw blurRad="381000" dist="177800" dir="2700000">
                  <a:schemeClr val="tx1">
                    <a:lumMod val="50000"/>
                    <a:lumOff val="50000"/>
                    <a:alpha val="48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文本框 74"/>
              <p:cNvSpPr txBox="1"/>
              <p:nvPr/>
            </p:nvSpPr>
            <p:spPr>
              <a:xfrm>
                <a:off x="4015718" y="4942651"/>
                <a:ext cx="755082" cy="646331"/>
              </a:xfrm>
              <a:prstGeom prst="rect">
                <a:avLst/>
              </a:prstGeom>
              <a:noFill/>
              <a:effectLst>
                <a:innerShdw blurRad="152400" dist="50800" dir="13500000">
                  <a:srgbClr val="925700">
                    <a:alpha val="54000"/>
                  </a:srgb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1ACBE"/>
                    </a:solidFill>
                    <a:effectLst>
                      <a:innerShdw blurRad="50800" dist="50800" dir="13500000">
                        <a:srgbClr val="01525B">
                          <a:alpha val="64706"/>
                        </a:srgbClr>
                      </a:innerShdw>
                    </a:effectLst>
                    <a:latin typeface="Impact" panose="020B0806030902050204" pitchFamily="34" charset="0"/>
                  </a:rPr>
                  <a:t>02</a:t>
                </a:r>
                <a:endParaRPr lang="zh-CN" altLang="en-US" sz="3600" dirty="0">
                  <a:solidFill>
                    <a:srgbClr val="01ACBE"/>
                  </a:solidFill>
                  <a:effectLst>
                    <a:innerShdw blurRad="50800" dist="50800" dir="13500000">
                      <a:srgbClr val="01525B">
                        <a:alpha val="64706"/>
                      </a:srgbClr>
                    </a:innerShdw>
                  </a:effectLst>
                  <a:latin typeface="Impact" panose="020B0806030902050204" pitchFamily="34" charset="0"/>
                </a:endParaRPr>
              </a:p>
            </p:txBody>
          </p:sp>
          <p:sp>
            <p:nvSpPr>
              <p:cNvPr id="26" name="任意多边形 109"/>
              <p:cNvSpPr/>
              <p:nvPr/>
            </p:nvSpPr>
            <p:spPr>
              <a:xfrm rot="18900000">
                <a:off x="3992229" y="5113771"/>
                <a:ext cx="1080039" cy="678997"/>
              </a:xfrm>
              <a:custGeom>
                <a:avLst/>
                <a:gdLst>
                  <a:gd name="connsiteX0" fmla="*/ 0 w 1554478"/>
                  <a:gd name="connsiteY0" fmla="*/ 0 h 777239"/>
                  <a:gd name="connsiteX1" fmla="*/ 1554478 w 1554478"/>
                  <a:gd name="connsiteY1" fmla="*/ 0 h 777239"/>
                  <a:gd name="connsiteX2" fmla="*/ 777239 w 1554478"/>
                  <a:gd name="connsiteY2" fmla="*/ 777239 h 777239"/>
                  <a:gd name="connsiteX3" fmla="*/ 0 w 1554478"/>
                  <a:gd name="connsiteY3" fmla="*/ 0 h 777239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200027 h 977266"/>
                  <a:gd name="connsiteX1" fmla="*/ 805698 w 1554478"/>
                  <a:gd name="connsiteY1" fmla="*/ 0 h 977266"/>
                  <a:gd name="connsiteX2" fmla="*/ 1554478 w 1554478"/>
                  <a:gd name="connsiteY2" fmla="*/ 200027 h 977266"/>
                  <a:gd name="connsiteX3" fmla="*/ 777239 w 1554478"/>
                  <a:gd name="connsiteY3" fmla="*/ 977266 h 977266"/>
                  <a:gd name="connsiteX4" fmla="*/ 0 w 1554478"/>
                  <a:gd name="connsiteY4" fmla="*/ 200027 h 97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4478" h="977266">
                    <a:moveTo>
                      <a:pt x="0" y="200027"/>
                    </a:moveTo>
                    <a:cubicBezTo>
                      <a:pt x="262216" y="47626"/>
                      <a:pt x="553007" y="1"/>
                      <a:pt x="805698" y="0"/>
                    </a:cubicBezTo>
                    <a:cubicBezTo>
                      <a:pt x="1071166" y="1"/>
                      <a:pt x="1346160" y="47626"/>
                      <a:pt x="1554478" y="200027"/>
                    </a:cubicBezTo>
                    <a:cubicBezTo>
                      <a:pt x="1554478" y="629284"/>
                      <a:pt x="1206496" y="977266"/>
                      <a:pt x="777239" y="977266"/>
                    </a:cubicBezTo>
                    <a:cubicBezTo>
                      <a:pt x="347982" y="977266"/>
                      <a:pt x="0" y="629284"/>
                      <a:pt x="0" y="20002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3000"/>
                </a:schemeClr>
              </a:solidFill>
              <a:ln>
                <a:noFill/>
              </a:ln>
              <a:effectLst>
                <a:innerShdw blurRad="381000" dist="177800" dir="2700000">
                  <a:schemeClr val="tx1">
                    <a:lumMod val="50000"/>
                    <a:lumOff val="50000"/>
                    <a:alpha val="48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 rot="18900000">
                <a:off x="3992048" y="4909013"/>
                <a:ext cx="321403" cy="245660"/>
              </a:xfrm>
              <a:prstGeom prst="ellipse">
                <a:avLst/>
              </a:prstGeom>
              <a:solidFill>
                <a:schemeClr val="bg1">
                  <a:alpha val="79000"/>
                </a:schemeClr>
              </a:solidFill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7018882" y="1757496"/>
            <a:ext cx="1425800" cy="1343876"/>
            <a:chOff x="6942459" y="1442435"/>
            <a:chExt cx="1549932" cy="1458904"/>
          </a:xfrm>
        </p:grpSpPr>
        <p:sp>
          <p:nvSpPr>
            <p:cNvPr id="29" name="椭圆 28"/>
            <p:cNvSpPr/>
            <p:nvPr/>
          </p:nvSpPr>
          <p:spPr>
            <a:xfrm>
              <a:off x="6942459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任意多边形 112"/>
            <p:cNvSpPr/>
            <p:nvPr/>
          </p:nvSpPr>
          <p:spPr>
            <a:xfrm rot="2700000">
              <a:off x="7533884" y="1864323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113"/>
            <p:cNvSpPr/>
            <p:nvPr/>
          </p:nvSpPr>
          <p:spPr>
            <a:xfrm rot="2700000">
              <a:off x="7591663" y="1817903"/>
              <a:ext cx="540020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7131891" y="1631868"/>
              <a:ext cx="1080038" cy="1080039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文本框 82"/>
            <p:cNvSpPr txBox="1"/>
            <p:nvPr/>
          </p:nvSpPr>
          <p:spPr>
            <a:xfrm>
              <a:off x="7225846" y="1790832"/>
              <a:ext cx="882841" cy="646331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663A77"/>
                  </a:solidFill>
                  <a:effectLst>
                    <a:innerShdw blurRad="50800" dist="50800" dir="13500000">
                      <a:srgbClr val="160C1A">
                        <a:alpha val="64706"/>
                      </a:srgbClr>
                    </a:innerShdw>
                  </a:effectLst>
                  <a:latin typeface="Impact" panose="020B0806030902050204" pitchFamily="34" charset="0"/>
                </a:rPr>
                <a:t>04</a:t>
              </a:r>
              <a:endParaRPr lang="zh-CN" altLang="en-US" sz="3600" dirty="0">
                <a:solidFill>
                  <a:srgbClr val="663A77"/>
                </a:solidFill>
                <a:effectLst>
                  <a:innerShdw blurRad="50800" dist="50800" dir="13500000">
                    <a:srgbClr val="160C1A">
                      <a:alpha val="64706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34" name="任意多边形 116"/>
            <p:cNvSpPr/>
            <p:nvPr/>
          </p:nvSpPr>
          <p:spPr>
            <a:xfrm rot="18900000">
              <a:off x="7272515" y="1969288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 rot="18900000">
              <a:off x="72723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180373" y="3082014"/>
            <a:ext cx="1996014" cy="1917202"/>
            <a:chOff x="5095487" y="2757803"/>
            <a:chExt cx="1995754" cy="1917646"/>
          </a:xfrm>
        </p:grpSpPr>
        <p:grpSp>
          <p:nvGrpSpPr>
            <p:cNvPr id="37" name="组合 36"/>
            <p:cNvGrpSpPr/>
            <p:nvPr/>
          </p:nvGrpSpPr>
          <p:grpSpPr>
            <a:xfrm>
              <a:off x="5095487" y="2757803"/>
              <a:ext cx="1995754" cy="1917646"/>
              <a:chOff x="3436505" y="1693315"/>
              <a:chExt cx="2185300" cy="2099772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3436505" y="1693315"/>
                <a:ext cx="2099772" cy="2099772"/>
              </a:xfrm>
              <a:prstGeom prst="ellipse">
                <a:avLst/>
              </a:prstGeom>
              <a:gradFill>
                <a:gsLst>
                  <a:gs pos="0">
                    <a:srgbClr val="CFCFC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innerShdw blurRad="292100" dist="50800" dir="13500000">
                  <a:srgbClr val="2E2E2E">
                    <a:alpha val="2078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任意多边形 88"/>
              <p:cNvSpPr/>
              <p:nvPr/>
            </p:nvSpPr>
            <p:spPr>
              <a:xfrm rot="2700000">
                <a:off x="4312862" y="2324471"/>
                <a:ext cx="1062685" cy="1555200"/>
              </a:xfrm>
              <a:custGeom>
                <a:avLst/>
                <a:gdLst>
                  <a:gd name="connsiteX0" fmla="*/ 0 w 1062685"/>
                  <a:gd name="connsiteY0" fmla="*/ 0 h 1555200"/>
                  <a:gd name="connsiteX1" fmla="*/ 712021 w 1062685"/>
                  <a:gd name="connsiteY1" fmla="*/ 0 h 1555200"/>
                  <a:gd name="connsiteX2" fmla="*/ 755181 w 1062685"/>
                  <a:gd name="connsiteY2" fmla="*/ 39011 h 1555200"/>
                  <a:gd name="connsiteX3" fmla="*/ 755181 w 1062685"/>
                  <a:gd name="connsiteY3" fmla="*/ 1523774 h 1555200"/>
                  <a:gd name="connsiteX4" fmla="*/ 720412 w 1062685"/>
                  <a:gd name="connsiteY4" fmla="*/ 1555200 h 1555200"/>
                  <a:gd name="connsiteX5" fmla="*/ 0 w 1062685"/>
                  <a:gd name="connsiteY5" fmla="*/ 1555200 h 155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685" h="1555200">
                    <a:moveTo>
                      <a:pt x="0" y="0"/>
                    </a:moveTo>
                    <a:lnTo>
                      <a:pt x="712021" y="0"/>
                    </a:lnTo>
                    <a:lnTo>
                      <a:pt x="755181" y="39011"/>
                    </a:lnTo>
                    <a:cubicBezTo>
                      <a:pt x="1165187" y="449017"/>
                      <a:pt x="1165187" y="1113768"/>
                      <a:pt x="755181" y="1523774"/>
                    </a:cubicBezTo>
                    <a:lnTo>
                      <a:pt x="720412" y="1555200"/>
                    </a:lnTo>
                    <a:lnTo>
                      <a:pt x="0" y="1555200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31000"/>
                    </a:schemeClr>
                  </a:gs>
                  <a:gs pos="100000">
                    <a:schemeClr val="tx1">
                      <a:alpha val="9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任意多边形 89"/>
              <p:cNvSpPr/>
              <p:nvPr/>
            </p:nvSpPr>
            <p:spPr>
              <a:xfrm rot="2700000">
                <a:off x="4370891" y="2233718"/>
                <a:ext cx="777239" cy="1554478"/>
              </a:xfrm>
              <a:custGeom>
                <a:avLst/>
                <a:gdLst>
                  <a:gd name="connsiteX0" fmla="*/ 0 w 777239"/>
                  <a:gd name="connsiteY0" fmla="*/ 0 h 1554478"/>
                  <a:gd name="connsiteX1" fmla="*/ 777239 w 777239"/>
                  <a:gd name="connsiteY1" fmla="*/ 777239 h 1554478"/>
                  <a:gd name="connsiteX2" fmla="*/ 0 w 777239"/>
                  <a:gd name="connsiteY2" fmla="*/ 1554478 h 155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7239" h="1554478">
                    <a:moveTo>
                      <a:pt x="0" y="0"/>
                    </a:moveTo>
                    <a:cubicBezTo>
                      <a:pt x="429257" y="0"/>
                      <a:pt x="777239" y="347982"/>
                      <a:pt x="777239" y="777239"/>
                    </a:cubicBezTo>
                    <a:cubicBezTo>
                      <a:pt x="777239" y="1206496"/>
                      <a:pt x="429257" y="1554478"/>
                      <a:pt x="0" y="15544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03200" dist="63500" dir="33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709152" y="1965962"/>
                <a:ext cx="1554478" cy="155447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innerShdw blurRad="381000" dist="177800" dir="2700000">
                  <a:schemeClr val="tx1">
                    <a:lumMod val="50000"/>
                    <a:lumOff val="50000"/>
                    <a:alpha val="48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任意多边形 91"/>
              <p:cNvSpPr/>
              <p:nvPr/>
            </p:nvSpPr>
            <p:spPr>
              <a:xfrm rot="-2700000">
                <a:off x="3911551" y="2451604"/>
                <a:ext cx="1554478" cy="977266"/>
              </a:xfrm>
              <a:custGeom>
                <a:avLst/>
                <a:gdLst>
                  <a:gd name="connsiteX0" fmla="*/ 0 w 1554478"/>
                  <a:gd name="connsiteY0" fmla="*/ 0 h 777239"/>
                  <a:gd name="connsiteX1" fmla="*/ 1554478 w 1554478"/>
                  <a:gd name="connsiteY1" fmla="*/ 0 h 777239"/>
                  <a:gd name="connsiteX2" fmla="*/ 777239 w 1554478"/>
                  <a:gd name="connsiteY2" fmla="*/ 777239 h 777239"/>
                  <a:gd name="connsiteX3" fmla="*/ 0 w 1554478"/>
                  <a:gd name="connsiteY3" fmla="*/ 0 h 777239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200027 h 977266"/>
                  <a:gd name="connsiteX1" fmla="*/ 805698 w 1554478"/>
                  <a:gd name="connsiteY1" fmla="*/ 0 h 977266"/>
                  <a:gd name="connsiteX2" fmla="*/ 1554478 w 1554478"/>
                  <a:gd name="connsiteY2" fmla="*/ 200027 h 977266"/>
                  <a:gd name="connsiteX3" fmla="*/ 777239 w 1554478"/>
                  <a:gd name="connsiteY3" fmla="*/ 977266 h 977266"/>
                  <a:gd name="connsiteX4" fmla="*/ 0 w 1554478"/>
                  <a:gd name="connsiteY4" fmla="*/ 200027 h 97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4478" h="977266">
                    <a:moveTo>
                      <a:pt x="0" y="200027"/>
                    </a:moveTo>
                    <a:cubicBezTo>
                      <a:pt x="262216" y="47626"/>
                      <a:pt x="553007" y="1"/>
                      <a:pt x="805698" y="0"/>
                    </a:cubicBezTo>
                    <a:cubicBezTo>
                      <a:pt x="1071166" y="1"/>
                      <a:pt x="1346160" y="47626"/>
                      <a:pt x="1554478" y="200027"/>
                    </a:cubicBezTo>
                    <a:cubicBezTo>
                      <a:pt x="1554478" y="629284"/>
                      <a:pt x="1206496" y="977266"/>
                      <a:pt x="777239" y="977266"/>
                    </a:cubicBezTo>
                    <a:cubicBezTo>
                      <a:pt x="347982" y="977266"/>
                      <a:pt x="0" y="629284"/>
                      <a:pt x="0" y="20002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3000"/>
                </a:schemeClr>
              </a:solidFill>
              <a:ln>
                <a:noFill/>
              </a:ln>
              <a:effectLst>
                <a:innerShdw blurRad="381000" dist="177800" dir="2700000">
                  <a:schemeClr val="tx1">
                    <a:lumMod val="50000"/>
                    <a:lumOff val="50000"/>
                    <a:alpha val="48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 rot="18900000">
                <a:off x="3891654" y="2165034"/>
                <a:ext cx="462589" cy="298032"/>
              </a:xfrm>
              <a:prstGeom prst="ellipse">
                <a:avLst/>
              </a:prstGeom>
              <a:solidFill>
                <a:schemeClr val="bg1">
                  <a:alpha val="79000"/>
                </a:schemeClr>
              </a:solidFill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8" name="文本框 61"/>
            <p:cNvSpPr txBox="1"/>
            <p:nvPr/>
          </p:nvSpPr>
          <p:spPr>
            <a:xfrm>
              <a:off x="5525374" y="3241718"/>
              <a:ext cx="1077900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FF5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具体方法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7000168" y="4875282"/>
            <a:ext cx="1447773" cy="1343876"/>
            <a:chOff x="6923882" y="4560943"/>
            <a:chExt cx="1573817" cy="1458904"/>
          </a:xfrm>
        </p:grpSpPr>
        <p:sp>
          <p:nvSpPr>
            <p:cNvPr id="76" name="椭圆 75"/>
            <p:cNvSpPr/>
            <p:nvPr/>
          </p:nvSpPr>
          <p:spPr>
            <a:xfrm>
              <a:off x="6923882" y="4560943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任意多边形 119"/>
            <p:cNvSpPr/>
            <p:nvPr/>
          </p:nvSpPr>
          <p:spPr>
            <a:xfrm rot="2700000">
              <a:off x="7539192" y="5007673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任意多边形 120"/>
            <p:cNvSpPr/>
            <p:nvPr/>
          </p:nvSpPr>
          <p:spPr>
            <a:xfrm rot="2700000">
              <a:off x="7573086" y="4936411"/>
              <a:ext cx="540020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7113314" y="4750376"/>
              <a:ext cx="1080038" cy="1080039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文本框 90"/>
            <p:cNvSpPr txBox="1"/>
            <p:nvPr/>
          </p:nvSpPr>
          <p:spPr>
            <a:xfrm>
              <a:off x="7259374" y="4935589"/>
              <a:ext cx="787915" cy="646331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E76F71"/>
                  </a:solidFill>
                  <a:effectLst>
                    <a:innerShdw blurRad="50800" dist="50800" dir="13500000">
                      <a:srgbClr val="8D171A">
                        <a:alpha val="64706"/>
                      </a:srgbClr>
                    </a:inn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3600" dirty="0">
                <a:solidFill>
                  <a:srgbClr val="E76F71"/>
                </a:solidFill>
                <a:effectLst>
                  <a:innerShdw blurRad="50800" dist="50800" dir="13500000">
                    <a:srgbClr val="8D171A">
                      <a:alpha val="64706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81" name="任意多边形 123"/>
            <p:cNvSpPr/>
            <p:nvPr/>
          </p:nvSpPr>
          <p:spPr>
            <a:xfrm rot="18900000">
              <a:off x="7253938" y="5087796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 rot="18900000">
              <a:off x="7253757" y="4883038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任意多边形 164"/>
            <p:cNvSpPr/>
            <p:nvPr/>
          </p:nvSpPr>
          <p:spPr>
            <a:xfrm rot="18900000">
              <a:off x="7272515" y="5080791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4" name="文本框 9"/>
          <p:cNvSpPr txBox="1"/>
          <p:nvPr/>
        </p:nvSpPr>
        <p:spPr>
          <a:xfrm>
            <a:off x="200526" y="902212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55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78 0.21504 L -8.33333E-7 3.33333E-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-1076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427 -0.23959 L -3.75E-6 3.7037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196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93 0.21504 L -4.58333E-6 3.33333E-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1076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69 -0.25394 L -4.58333E-6 0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4"/>
          <p:cNvSpPr txBox="1"/>
          <p:nvPr/>
        </p:nvSpPr>
        <p:spPr>
          <a:xfrm>
            <a:off x="1699919" y="1838823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凸显字理</a:t>
            </a:r>
            <a:endParaRPr lang="en-US" altLang="zh-CN" sz="2800" b="1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浸润文化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88361" y="1673275"/>
            <a:ext cx="1427331" cy="1343876"/>
            <a:chOff x="3713558" y="1442435"/>
            <a:chExt cx="1551596" cy="1458904"/>
          </a:xfrm>
        </p:grpSpPr>
        <p:sp>
          <p:nvSpPr>
            <p:cNvPr id="4" name="椭圆 3"/>
            <p:cNvSpPr/>
            <p:nvPr/>
          </p:nvSpPr>
          <p:spPr>
            <a:xfrm>
              <a:off x="3713558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任意多边形 98"/>
            <p:cNvSpPr/>
            <p:nvPr/>
          </p:nvSpPr>
          <p:spPr>
            <a:xfrm rot="2700000">
              <a:off x="4306647" y="1877061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99"/>
            <p:cNvSpPr/>
            <p:nvPr/>
          </p:nvSpPr>
          <p:spPr>
            <a:xfrm rot="2700000">
              <a:off x="4362762" y="1817902"/>
              <a:ext cx="540019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02991" y="1631868"/>
              <a:ext cx="1080039" cy="108003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24"/>
            <p:cNvSpPr txBox="1"/>
            <p:nvPr/>
          </p:nvSpPr>
          <p:spPr>
            <a:xfrm>
              <a:off x="4084265" y="1819279"/>
              <a:ext cx="685644" cy="641522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FFB850"/>
                  </a:solidFill>
                  <a:effectLst>
                    <a:innerShdw blurRad="50800" dist="50800" dir="13500000">
                      <a:srgbClr val="925700">
                        <a:alpha val="65000"/>
                      </a:srgbClr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rgbClr val="FFB850"/>
                </a:solidFill>
                <a:effectLst>
                  <a:innerShdw blurRad="50800" dist="50800" dir="13500000">
                    <a:srgbClr val="925700">
                      <a:alpha val="65000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9" name="任意多边形 102"/>
            <p:cNvSpPr/>
            <p:nvPr/>
          </p:nvSpPr>
          <p:spPr>
            <a:xfrm rot="18900000">
              <a:off x="4043616" y="1969288"/>
              <a:ext cx="1080039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8900000">
              <a:off x="40434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9930" y="1328768"/>
            <a:ext cx="3853218" cy="5301408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2300765" y="2842654"/>
            <a:ext cx="4363652" cy="3787522"/>
            <a:chOff x="2300765" y="2842654"/>
            <a:chExt cx="4363652" cy="378752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765" y="2842654"/>
              <a:ext cx="4363652" cy="3787522"/>
            </a:xfrm>
            <a:prstGeom prst="rect">
              <a:avLst/>
            </a:prstGeom>
          </p:spPr>
        </p:pic>
        <p:sp>
          <p:nvSpPr>
            <p:cNvPr id="14" name="TextBox 5"/>
            <p:cNvSpPr txBox="1"/>
            <p:nvPr/>
          </p:nvSpPr>
          <p:spPr>
            <a:xfrm>
              <a:off x="5919350" y="2859055"/>
              <a:ext cx="74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象形</a:t>
              </a:r>
            </a:p>
          </p:txBody>
        </p:sp>
      </p:grpSp>
      <p:sp>
        <p:nvSpPr>
          <p:cNvPr id="16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826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4"/>
          <p:cNvSpPr txBox="1"/>
          <p:nvPr/>
        </p:nvSpPr>
        <p:spPr>
          <a:xfrm>
            <a:off x="1699919" y="1838823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凸显字理</a:t>
            </a:r>
            <a:endParaRPr lang="en-US" altLang="zh-CN" sz="2800" b="1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浸润文化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88361" y="1673275"/>
            <a:ext cx="1427331" cy="1343876"/>
            <a:chOff x="3713558" y="1442435"/>
            <a:chExt cx="1551596" cy="1458904"/>
          </a:xfrm>
        </p:grpSpPr>
        <p:sp>
          <p:nvSpPr>
            <p:cNvPr id="4" name="椭圆 3"/>
            <p:cNvSpPr/>
            <p:nvPr/>
          </p:nvSpPr>
          <p:spPr>
            <a:xfrm>
              <a:off x="3713558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任意多边形 98"/>
            <p:cNvSpPr/>
            <p:nvPr/>
          </p:nvSpPr>
          <p:spPr>
            <a:xfrm rot="2700000">
              <a:off x="4306647" y="1877061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99"/>
            <p:cNvSpPr/>
            <p:nvPr/>
          </p:nvSpPr>
          <p:spPr>
            <a:xfrm rot="2700000">
              <a:off x="4362762" y="1817902"/>
              <a:ext cx="540019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02991" y="1631868"/>
              <a:ext cx="1080039" cy="108003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24"/>
            <p:cNvSpPr txBox="1"/>
            <p:nvPr/>
          </p:nvSpPr>
          <p:spPr>
            <a:xfrm>
              <a:off x="4084265" y="1819279"/>
              <a:ext cx="685644" cy="641522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FFB850"/>
                  </a:solidFill>
                  <a:effectLst>
                    <a:innerShdw blurRad="50800" dist="50800" dir="13500000">
                      <a:srgbClr val="925700">
                        <a:alpha val="65000"/>
                      </a:srgbClr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rgbClr val="FFB850"/>
                </a:solidFill>
                <a:effectLst>
                  <a:innerShdw blurRad="50800" dist="50800" dir="13500000">
                    <a:srgbClr val="925700">
                      <a:alpha val="65000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9" name="任意多边形 102"/>
            <p:cNvSpPr/>
            <p:nvPr/>
          </p:nvSpPr>
          <p:spPr>
            <a:xfrm rot="18900000">
              <a:off x="4043616" y="1969288"/>
              <a:ext cx="1080039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8900000">
              <a:off x="40434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067"/>
          <a:stretch/>
        </p:blipFill>
        <p:spPr>
          <a:xfrm>
            <a:off x="1040005" y="3003178"/>
            <a:ext cx="3599728" cy="36271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57437" r="11330" b="29231"/>
          <a:stretch/>
        </p:blipFill>
        <p:spPr>
          <a:xfrm>
            <a:off x="5065871" y="2705417"/>
            <a:ext cx="6355234" cy="1952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55573" r="10873" b="31410"/>
          <a:stretch/>
        </p:blipFill>
        <p:spPr>
          <a:xfrm>
            <a:off x="5065871" y="4749070"/>
            <a:ext cx="6355234" cy="1881228"/>
          </a:xfrm>
          <a:prstGeom prst="rect">
            <a:avLst/>
          </a:prstGeom>
        </p:spPr>
      </p:pic>
      <p:sp>
        <p:nvSpPr>
          <p:cNvPr id="15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22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4"/>
          <p:cNvSpPr txBox="1"/>
          <p:nvPr/>
        </p:nvSpPr>
        <p:spPr>
          <a:xfrm>
            <a:off x="1699919" y="1838823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凸显字理</a:t>
            </a:r>
            <a:endParaRPr lang="en-US" altLang="zh-CN" sz="2800" b="1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浸润文化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88361" y="1673275"/>
            <a:ext cx="1427331" cy="1343876"/>
            <a:chOff x="3713558" y="1442435"/>
            <a:chExt cx="1551596" cy="1458904"/>
          </a:xfrm>
        </p:grpSpPr>
        <p:sp>
          <p:nvSpPr>
            <p:cNvPr id="4" name="椭圆 3"/>
            <p:cNvSpPr/>
            <p:nvPr/>
          </p:nvSpPr>
          <p:spPr>
            <a:xfrm>
              <a:off x="3713558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任意多边形 98"/>
            <p:cNvSpPr/>
            <p:nvPr/>
          </p:nvSpPr>
          <p:spPr>
            <a:xfrm rot="2700000">
              <a:off x="4306647" y="1877061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99"/>
            <p:cNvSpPr/>
            <p:nvPr/>
          </p:nvSpPr>
          <p:spPr>
            <a:xfrm rot="2700000">
              <a:off x="4362762" y="1817902"/>
              <a:ext cx="540019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02991" y="1631868"/>
              <a:ext cx="1080039" cy="108003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24"/>
            <p:cNvSpPr txBox="1"/>
            <p:nvPr/>
          </p:nvSpPr>
          <p:spPr>
            <a:xfrm>
              <a:off x="4084265" y="1819279"/>
              <a:ext cx="685644" cy="641522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FFB850"/>
                  </a:solidFill>
                  <a:effectLst>
                    <a:innerShdw blurRad="50800" dist="50800" dir="13500000">
                      <a:srgbClr val="925700">
                        <a:alpha val="65000"/>
                      </a:srgbClr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rgbClr val="FFB850"/>
                </a:solidFill>
                <a:effectLst>
                  <a:innerShdw blurRad="50800" dist="50800" dir="13500000">
                    <a:srgbClr val="925700">
                      <a:alpha val="65000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9" name="任意多边形 102"/>
            <p:cNvSpPr/>
            <p:nvPr/>
          </p:nvSpPr>
          <p:spPr>
            <a:xfrm rot="18900000">
              <a:off x="4043616" y="1969288"/>
              <a:ext cx="1080039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8900000">
              <a:off x="40434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01" y="1273762"/>
            <a:ext cx="4270974" cy="5538263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133956" y="3673562"/>
            <a:ext cx="4966055" cy="2377658"/>
            <a:chOff x="1133956" y="3673562"/>
            <a:chExt cx="4966055" cy="2377658"/>
          </a:xfrm>
        </p:grpSpPr>
        <p:sp>
          <p:nvSpPr>
            <p:cNvPr id="17" name="TextBox 6"/>
            <p:cNvSpPr txBox="1"/>
            <p:nvPr/>
          </p:nvSpPr>
          <p:spPr>
            <a:xfrm>
              <a:off x="5122376" y="3673562"/>
              <a:ext cx="977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会意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956" y="4126451"/>
              <a:ext cx="4944218" cy="1924769"/>
            </a:xfrm>
            <a:prstGeom prst="rect">
              <a:avLst/>
            </a:prstGeom>
          </p:spPr>
        </p:pic>
      </p:grpSp>
      <p:sp>
        <p:nvSpPr>
          <p:cNvPr id="20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09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057588" y="2573367"/>
            <a:ext cx="2293494" cy="1579959"/>
            <a:chOff x="2183817" y="975542"/>
            <a:chExt cx="1632394" cy="1407237"/>
          </a:xfrm>
        </p:grpSpPr>
        <p:sp>
          <p:nvSpPr>
            <p:cNvPr id="9" name="六边形 8"/>
            <p:cNvSpPr/>
            <p:nvPr/>
          </p:nvSpPr>
          <p:spPr>
            <a:xfrm>
              <a:off x="2183817" y="975542"/>
              <a:ext cx="1632394" cy="1407237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622300" dist="317500" dir="2400000" algn="tl" rotWithShape="0">
                <a:srgbClr val="69696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83817" y="975542"/>
              <a:ext cx="1632394" cy="1407237"/>
            </a:xfrm>
            <a:prstGeom prst="hexagon">
              <a:avLst/>
            </a:prstGeom>
            <a:gradFill>
              <a:gsLst>
                <a:gs pos="64000">
                  <a:srgbClr val="F3F3F3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rgbClr val="F9F9F9"/>
                </a:gs>
              </a:gsLst>
              <a:lin ang="2700000" scaled="1"/>
            </a:gradFill>
            <a:ln w="19050"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框 2"/>
          <p:cNvSpPr txBox="1"/>
          <p:nvPr/>
        </p:nvSpPr>
        <p:spPr>
          <a:xfrm>
            <a:off x="5525641" y="1724498"/>
            <a:ext cx="136254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accent5"/>
                </a:solidFill>
                <a:latin typeface="Impact" panose="020B0806030902050204" pitchFamily="34" charset="0"/>
                <a:ea typeface="方正正中黑简体" panose="02000000000000000000" pitchFamily="2" charset="-122"/>
              </a:rPr>
              <a:t>VS</a:t>
            </a:r>
            <a:endParaRPr lang="zh-CN" altLang="en-US" sz="4000" dirty="0">
              <a:solidFill>
                <a:schemeClr val="accent5"/>
              </a:solidFill>
              <a:latin typeface="Impact" panose="020B0806030902050204" pitchFamily="34" charset="0"/>
              <a:ea typeface="方正正中黑简体" panose="02000000000000000000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204334" y="2821714"/>
            <a:ext cx="0" cy="108755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4"/>
          <p:cNvSpPr txBox="1"/>
          <p:nvPr/>
        </p:nvSpPr>
        <p:spPr>
          <a:xfrm>
            <a:off x="5112415" y="3120425"/>
            <a:ext cx="11812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>
                <a:solidFill>
                  <a:srgbClr val="E46E6F"/>
                </a:solidFill>
                <a:latin typeface="Impact" panose="020B0806030902050204" pitchFamily="34" charset="0"/>
              </a:rPr>
              <a:t>一上</a:t>
            </a:r>
          </a:p>
        </p:txBody>
      </p:sp>
      <p:sp>
        <p:nvSpPr>
          <p:cNvPr id="20" name="文本框 38"/>
          <p:cNvSpPr txBox="1"/>
          <p:nvPr/>
        </p:nvSpPr>
        <p:spPr>
          <a:xfrm>
            <a:off x="6109004" y="3120425"/>
            <a:ext cx="1181254" cy="492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>
                <a:solidFill>
                  <a:srgbClr val="01ACBE"/>
                </a:solidFill>
                <a:latin typeface="Impact" panose="020B0806030902050204" pitchFamily="34" charset="0"/>
              </a:rPr>
              <a:t>一下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929762" y="1783472"/>
            <a:ext cx="4518689" cy="1579959"/>
            <a:chOff x="929640" y="2065302"/>
            <a:chExt cx="4518101" cy="1580325"/>
          </a:xfrm>
        </p:grpSpPr>
        <p:grpSp>
          <p:nvGrpSpPr>
            <p:cNvPr id="2" name="组合 1"/>
            <p:cNvGrpSpPr/>
            <p:nvPr/>
          </p:nvGrpSpPr>
          <p:grpSpPr>
            <a:xfrm>
              <a:off x="929640" y="2065302"/>
              <a:ext cx="4518101" cy="1580325"/>
              <a:chOff x="2183817" y="975542"/>
              <a:chExt cx="1632394" cy="1407237"/>
            </a:xfrm>
          </p:grpSpPr>
          <p:sp>
            <p:nvSpPr>
              <p:cNvPr id="3" name="六边形 2"/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六边形 3"/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6" name="Group 17"/>
            <p:cNvGrpSpPr>
              <a:grpSpLocks noChangeAspect="1"/>
            </p:cNvGrpSpPr>
            <p:nvPr/>
          </p:nvGrpSpPr>
          <p:grpSpPr bwMode="auto">
            <a:xfrm>
              <a:off x="1571813" y="2534224"/>
              <a:ext cx="575135" cy="617371"/>
              <a:chOff x="231" y="1205"/>
              <a:chExt cx="640" cy="687"/>
            </a:xfrm>
            <a:solidFill>
              <a:srgbClr val="E46E6F"/>
            </a:solidFill>
          </p:grpSpPr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231" y="1205"/>
                <a:ext cx="499" cy="687"/>
              </a:xfrm>
              <a:custGeom>
                <a:avLst/>
                <a:gdLst>
                  <a:gd name="T0" fmla="*/ 442 w 499"/>
                  <a:gd name="T1" fmla="*/ 629 h 687"/>
                  <a:gd name="T2" fmla="*/ 57 w 499"/>
                  <a:gd name="T3" fmla="*/ 629 h 687"/>
                  <a:gd name="T4" fmla="*/ 57 w 499"/>
                  <a:gd name="T5" fmla="*/ 200 h 687"/>
                  <a:gd name="T6" fmla="*/ 200 w 499"/>
                  <a:gd name="T7" fmla="*/ 200 h 687"/>
                  <a:gd name="T8" fmla="*/ 200 w 499"/>
                  <a:gd name="T9" fmla="*/ 57 h 687"/>
                  <a:gd name="T10" fmla="*/ 442 w 499"/>
                  <a:gd name="T11" fmla="*/ 57 h 687"/>
                  <a:gd name="T12" fmla="*/ 442 w 499"/>
                  <a:gd name="T13" fmla="*/ 116 h 687"/>
                  <a:gd name="T14" fmla="*/ 494 w 499"/>
                  <a:gd name="T15" fmla="*/ 64 h 687"/>
                  <a:gd name="T16" fmla="*/ 499 w 499"/>
                  <a:gd name="T17" fmla="*/ 59 h 687"/>
                  <a:gd name="T18" fmla="*/ 499 w 499"/>
                  <a:gd name="T19" fmla="*/ 0 h 687"/>
                  <a:gd name="T20" fmla="*/ 143 w 499"/>
                  <a:gd name="T21" fmla="*/ 0 h 687"/>
                  <a:gd name="T22" fmla="*/ 143 w 499"/>
                  <a:gd name="T23" fmla="*/ 0 h 687"/>
                  <a:gd name="T24" fmla="*/ 0 w 499"/>
                  <a:gd name="T25" fmla="*/ 143 h 687"/>
                  <a:gd name="T26" fmla="*/ 0 w 499"/>
                  <a:gd name="T27" fmla="*/ 687 h 687"/>
                  <a:gd name="T28" fmla="*/ 499 w 499"/>
                  <a:gd name="T29" fmla="*/ 687 h 687"/>
                  <a:gd name="T30" fmla="*/ 499 w 499"/>
                  <a:gd name="T31" fmla="*/ 429 h 687"/>
                  <a:gd name="T32" fmla="*/ 442 w 499"/>
                  <a:gd name="T33" fmla="*/ 486 h 687"/>
                  <a:gd name="T34" fmla="*/ 442 w 499"/>
                  <a:gd name="T35" fmla="*/ 629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9" h="687">
                    <a:moveTo>
                      <a:pt x="442" y="629"/>
                    </a:moveTo>
                    <a:lnTo>
                      <a:pt x="57" y="629"/>
                    </a:lnTo>
                    <a:lnTo>
                      <a:pt x="57" y="200"/>
                    </a:lnTo>
                    <a:lnTo>
                      <a:pt x="200" y="200"/>
                    </a:lnTo>
                    <a:lnTo>
                      <a:pt x="200" y="57"/>
                    </a:lnTo>
                    <a:lnTo>
                      <a:pt x="442" y="57"/>
                    </a:lnTo>
                    <a:lnTo>
                      <a:pt x="442" y="116"/>
                    </a:lnTo>
                    <a:lnTo>
                      <a:pt x="494" y="64"/>
                    </a:lnTo>
                    <a:lnTo>
                      <a:pt x="499" y="59"/>
                    </a:lnTo>
                    <a:lnTo>
                      <a:pt x="499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0" y="143"/>
                    </a:lnTo>
                    <a:lnTo>
                      <a:pt x="0" y="687"/>
                    </a:lnTo>
                    <a:lnTo>
                      <a:pt x="499" y="687"/>
                    </a:lnTo>
                    <a:lnTo>
                      <a:pt x="499" y="429"/>
                    </a:lnTo>
                    <a:lnTo>
                      <a:pt x="442" y="486"/>
                    </a:lnTo>
                    <a:lnTo>
                      <a:pt x="442" y="6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436" y="1310"/>
                <a:ext cx="435" cy="431"/>
              </a:xfrm>
              <a:custGeom>
                <a:avLst/>
                <a:gdLst>
                  <a:gd name="T0" fmla="*/ 50 w 435"/>
                  <a:gd name="T1" fmla="*/ 279 h 431"/>
                  <a:gd name="T2" fmla="*/ 50 w 435"/>
                  <a:gd name="T3" fmla="*/ 279 h 431"/>
                  <a:gd name="T4" fmla="*/ 50 w 435"/>
                  <a:gd name="T5" fmla="*/ 279 h 431"/>
                  <a:gd name="T6" fmla="*/ 50 w 435"/>
                  <a:gd name="T7" fmla="*/ 279 h 431"/>
                  <a:gd name="T8" fmla="*/ 0 w 435"/>
                  <a:gd name="T9" fmla="*/ 431 h 431"/>
                  <a:gd name="T10" fmla="*/ 155 w 435"/>
                  <a:gd name="T11" fmla="*/ 381 h 431"/>
                  <a:gd name="T12" fmla="*/ 155 w 435"/>
                  <a:gd name="T13" fmla="*/ 381 h 431"/>
                  <a:gd name="T14" fmla="*/ 155 w 435"/>
                  <a:gd name="T15" fmla="*/ 381 h 431"/>
                  <a:gd name="T16" fmla="*/ 155 w 435"/>
                  <a:gd name="T17" fmla="*/ 381 h 431"/>
                  <a:gd name="T18" fmla="*/ 435 w 435"/>
                  <a:gd name="T19" fmla="*/ 102 h 431"/>
                  <a:gd name="T20" fmla="*/ 330 w 435"/>
                  <a:gd name="T21" fmla="*/ 0 h 431"/>
                  <a:gd name="T22" fmla="*/ 50 w 435"/>
                  <a:gd name="T23" fmla="*/ 279 h 431"/>
                  <a:gd name="T24" fmla="*/ 50 w 435"/>
                  <a:gd name="T25" fmla="*/ 279 h 431"/>
                  <a:gd name="T26" fmla="*/ 141 w 435"/>
                  <a:gd name="T27" fmla="*/ 360 h 431"/>
                  <a:gd name="T28" fmla="*/ 38 w 435"/>
                  <a:gd name="T29" fmla="*/ 396 h 431"/>
                  <a:gd name="T30" fmla="*/ 72 w 435"/>
                  <a:gd name="T31" fmla="*/ 291 h 431"/>
                  <a:gd name="T32" fmla="*/ 141 w 435"/>
                  <a:gd name="T33" fmla="*/ 36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5" h="431">
                    <a:moveTo>
                      <a:pt x="50" y="279"/>
                    </a:moveTo>
                    <a:lnTo>
                      <a:pt x="50" y="279"/>
                    </a:lnTo>
                    <a:lnTo>
                      <a:pt x="50" y="279"/>
                    </a:lnTo>
                    <a:lnTo>
                      <a:pt x="50" y="279"/>
                    </a:lnTo>
                    <a:lnTo>
                      <a:pt x="0" y="43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155" y="381"/>
                    </a:lnTo>
                    <a:lnTo>
                      <a:pt x="435" y="102"/>
                    </a:lnTo>
                    <a:lnTo>
                      <a:pt x="330" y="0"/>
                    </a:lnTo>
                    <a:lnTo>
                      <a:pt x="50" y="279"/>
                    </a:lnTo>
                    <a:lnTo>
                      <a:pt x="50" y="279"/>
                    </a:lnTo>
                    <a:close/>
                    <a:moveTo>
                      <a:pt x="141" y="360"/>
                    </a:moveTo>
                    <a:lnTo>
                      <a:pt x="38" y="396"/>
                    </a:lnTo>
                    <a:lnTo>
                      <a:pt x="72" y="291"/>
                    </a:lnTo>
                    <a:lnTo>
                      <a:pt x="141" y="3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" name="文本框 64"/>
            <p:cNvSpPr txBox="1"/>
            <p:nvPr/>
          </p:nvSpPr>
          <p:spPr>
            <a:xfrm>
              <a:off x="2191038" y="2287481"/>
              <a:ext cx="2262281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01ACBE"/>
                  </a:solidFill>
                  <a:latin typeface="Calibri" panose="020F0502020204030204" pitchFamily="34" charset="0"/>
                </a:rPr>
                <a:t>识字量</a:t>
              </a:r>
            </a:p>
          </p:txBody>
        </p:sp>
        <p:sp>
          <p:nvSpPr>
            <p:cNvPr id="47" name="文本框 113"/>
            <p:cNvSpPr txBox="1"/>
            <p:nvPr/>
          </p:nvSpPr>
          <p:spPr>
            <a:xfrm>
              <a:off x="2260530" y="2668951"/>
              <a:ext cx="2538532" cy="66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300</a:t>
              </a:r>
              <a:endPara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954224" y="1780933"/>
            <a:ext cx="4518689" cy="1579959"/>
            <a:chOff x="6953318" y="2062762"/>
            <a:chExt cx="4518101" cy="1580325"/>
          </a:xfrm>
        </p:grpSpPr>
        <p:grpSp>
          <p:nvGrpSpPr>
            <p:cNvPr id="12" name="组合 11"/>
            <p:cNvGrpSpPr/>
            <p:nvPr/>
          </p:nvGrpSpPr>
          <p:grpSpPr>
            <a:xfrm>
              <a:off x="6953318" y="2062762"/>
              <a:ext cx="4518101" cy="1580325"/>
              <a:chOff x="2183817" y="975542"/>
              <a:chExt cx="1632394" cy="1407237"/>
            </a:xfrm>
          </p:grpSpPr>
          <p:sp>
            <p:nvSpPr>
              <p:cNvPr id="13" name="六边形 12"/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六边形 13"/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7544244" y="2524088"/>
              <a:ext cx="502883" cy="520841"/>
              <a:chOff x="9450388" y="2662238"/>
              <a:chExt cx="133350" cy="138112"/>
            </a:xfrm>
            <a:solidFill>
              <a:srgbClr val="01ACBE"/>
            </a:solidFill>
          </p:grpSpPr>
          <p:sp>
            <p:nvSpPr>
              <p:cNvPr id="22" name="Rectangle 239"/>
              <p:cNvSpPr>
                <a:spLocks noChangeArrowheads="1"/>
              </p:cNvSpPr>
              <p:nvPr/>
            </p:nvSpPr>
            <p:spPr bwMode="auto">
              <a:xfrm>
                <a:off x="9450388" y="2778125"/>
                <a:ext cx="26988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ectangle 240"/>
              <p:cNvSpPr>
                <a:spLocks noChangeArrowheads="1"/>
              </p:cNvSpPr>
              <p:nvPr/>
            </p:nvSpPr>
            <p:spPr bwMode="auto">
              <a:xfrm>
                <a:off x="9488488" y="2751138"/>
                <a:ext cx="22225" cy="492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Rectangle 241"/>
              <p:cNvSpPr>
                <a:spLocks noChangeArrowheads="1"/>
              </p:cNvSpPr>
              <p:nvPr/>
            </p:nvSpPr>
            <p:spPr bwMode="auto">
              <a:xfrm>
                <a:off x="9521825" y="2713038"/>
                <a:ext cx="23813" cy="873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Rectangle 242"/>
              <p:cNvSpPr>
                <a:spLocks noChangeArrowheads="1"/>
              </p:cNvSpPr>
              <p:nvPr/>
            </p:nvSpPr>
            <p:spPr bwMode="auto">
              <a:xfrm>
                <a:off x="9556750" y="2662238"/>
                <a:ext cx="26988" cy="1381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43"/>
              <p:cNvSpPr>
                <a:spLocks/>
              </p:cNvSpPr>
              <p:nvPr/>
            </p:nvSpPr>
            <p:spPr bwMode="auto">
              <a:xfrm>
                <a:off x="9556750" y="2662238"/>
                <a:ext cx="26988" cy="138112"/>
              </a:xfrm>
              <a:custGeom>
                <a:avLst/>
                <a:gdLst>
                  <a:gd name="T0" fmla="*/ 17 w 17"/>
                  <a:gd name="T1" fmla="*/ 87 h 87"/>
                  <a:gd name="T2" fmla="*/ 0 w 17"/>
                  <a:gd name="T3" fmla="*/ 87 h 87"/>
                  <a:gd name="T4" fmla="*/ 0 w 17"/>
                  <a:gd name="T5" fmla="*/ 0 h 87"/>
                  <a:gd name="T6" fmla="*/ 17 w 17"/>
                  <a:gd name="T7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87">
                    <a:moveTo>
                      <a:pt x="17" y="87"/>
                    </a:moveTo>
                    <a:lnTo>
                      <a:pt x="0" y="87"/>
                    </a:lnTo>
                    <a:lnTo>
                      <a:pt x="0" y="0"/>
                    </a:lnTo>
                    <a:lnTo>
                      <a:pt x="1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3" name="文本框 70"/>
            <p:cNvSpPr txBox="1"/>
            <p:nvPr/>
          </p:nvSpPr>
          <p:spPr>
            <a:xfrm>
              <a:off x="8195811" y="2287481"/>
              <a:ext cx="2262281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</a:pPr>
              <a:r>
                <a:rPr lang="zh-CN" altLang="en-US" sz="2800" b="1" dirty="0">
                  <a:solidFill>
                    <a:srgbClr val="E87071"/>
                  </a:solidFill>
                  <a:latin typeface="Calibri" panose="020F0502020204030204" pitchFamily="34" charset="0"/>
                </a:rPr>
                <a:t>识字量</a:t>
              </a:r>
            </a:p>
          </p:txBody>
        </p:sp>
        <p:sp>
          <p:nvSpPr>
            <p:cNvPr id="48" name="文本框 113"/>
            <p:cNvSpPr txBox="1"/>
            <p:nvPr/>
          </p:nvSpPr>
          <p:spPr>
            <a:xfrm>
              <a:off x="8198093" y="2721458"/>
              <a:ext cx="2538532" cy="66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400</a:t>
              </a:r>
              <a:endPara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36112" y="3367473"/>
            <a:ext cx="4518689" cy="1579959"/>
            <a:chOff x="935990" y="3649669"/>
            <a:chExt cx="4518101" cy="1580325"/>
          </a:xfrm>
        </p:grpSpPr>
        <p:grpSp>
          <p:nvGrpSpPr>
            <p:cNvPr id="5" name="组合 4"/>
            <p:cNvGrpSpPr/>
            <p:nvPr/>
          </p:nvGrpSpPr>
          <p:grpSpPr>
            <a:xfrm>
              <a:off x="935990" y="3649669"/>
              <a:ext cx="4518101" cy="1580325"/>
              <a:chOff x="2183817" y="975542"/>
              <a:chExt cx="1632394" cy="1407237"/>
            </a:xfrm>
          </p:grpSpPr>
          <p:sp>
            <p:nvSpPr>
              <p:cNvPr id="6" name="六边形 5"/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六边形 6"/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1580508" y="4209268"/>
              <a:ext cx="556825" cy="558452"/>
              <a:chOff x="458010" y="4063526"/>
              <a:chExt cx="1087437" cy="1090612"/>
            </a:xfrm>
            <a:solidFill>
              <a:srgbClr val="E46E6F"/>
            </a:solidFill>
          </p:grpSpPr>
          <p:sp>
            <p:nvSpPr>
              <p:cNvPr id="32" name="Freeform 11"/>
              <p:cNvSpPr>
                <a:spLocks noEditPoints="1"/>
              </p:cNvSpPr>
              <p:nvPr/>
            </p:nvSpPr>
            <p:spPr bwMode="auto">
              <a:xfrm>
                <a:off x="458010" y="4063526"/>
                <a:ext cx="1087437" cy="1090612"/>
              </a:xfrm>
              <a:custGeom>
                <a:avLst/>
                <a:gdLst>
                  <a:gd name="T0" fmla="*/ 0 w 685"/>
                  <a:gd name="T1" fmla="*/ 0 h 687"/>
                  <a:gd name="T2" fmla="*/ 0 w 685"/>
                  <a:gd name="T3" fmla="*/ 687 h 687"/>
                  <a:gd name="T4" fmla="*/ 685 w 685"/>
                  <a:gd name="T5" fmla="*/ 687 h 687"/>
                  <a:gd name="T6" fmla="*/ 685 w 685"/>
                  <a:gd name="T7" fmla="*/ 0 h 687"/>
                  <a:gd name="T8" fmla="*/ 0 w 685"/>
                  <a:gd name="T9" fmla="*/ 0 h 687"/>
                  <a:gd name="T10" fmla="*/ 58 w 685"/>
                  <a:gd name="T11" fmla="*/ 57 h 687"/>
                  <a:gd name="T12" fmla="*/ 628 w 685"/>
                  <a:gd name="T13" fmla="*/ 57 h 687"/>
                  <a:gd name="T14" fmla="*/ 628 w 685"/>
                  <a:gd name="T15" fmla="*/ 441 h 687"/>
                  <a:gd name="T16" fmla="*/ 442 w 685"/>
                  <a:gd name="T17" fmla="*/ 630 h 687"/>
                  <a:gd name="T18" fmla="*/ 58 w 685"/>
                  <a:gd name="T19" fmla="*/ 630 h 687"/>
                  <a:gd name="T20" fmla="*/ 58 w 685"/>
                  <a:gd name="T21" fmla="*/ 57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5" h="687">
                    <a:moveTo>
                      <a:pt x="0" y="0"/>
                    </a:moveTo>
                    <a:lnTo>
                      <a:pt x="0" y="687"/>
                    </a:lnTo>
                    <a:lnTo>
                      <a:pt x="685" y="687"/>
                    </a:lnTo>
                    <a:lnTo>
                      <a:pt x="685" y="0"/>
                    </a:lnTo>
                    <a:lnTo>
                      <a:pt x="0" y="0"/>
                    </a:lnTo>
                    <a:close/>
                    <a:moveTo>
                      <a:pt x="58" y="57"/>
                    </a:moveTo>
                    <a:lnTo>
                      <a:pt x="628" y="57"/>
                    </a:lnTo>
                    <a:lnTo>
                      <a:pt x="628" y="441"/>
                    </a:lnTo>
                    <a:lnTo>
                      <a:pt x="442" y="630"/>
                    </a:lnTo>
                    <a:lnTo>
                      <a:pt x="58" y="630"/>
                    </a:lnTo>
                    <a:lnTo>
                      <a:pt x="58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Rectangle 12"/>
              <p:cNvSpPr>
                <a:spLocks noChangeArrowheads="1"/>
              </p:cNvSpPr>
              <p:nvPr/>
            </p:nvSpPr>
            <p:spPr bwMode="auto">
              <a:xfrm>
                <a:off x="682625" y="4338638"/>
                <a:ext cx="636587" cy="714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Rectangle 13"/>
              <p:cNvSpPr>
                <a:spLocks noChangeArrowheads="1"/>
              </p:cNvSpPr>
              <p:nvPr/>
            </p:nvSpPr>
            <p:spPr bwMode="auto">
              <a:xfrm>
                <a:off x="682625" y="4562475"/>
                <a:ext cx="636587" cy="714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Rectangle 14"/>
              <p:cNvSpPr>
                <a:spLocks noChangeArrowheads="1"/>
              </p:cNvSpPr>
              <p:nvPr/>
            </p:nvSpPr>
            <p:spPr bwMode="auto">
              <a:xfrm>
                <a:off x="682625" y="4786313"/>
                <a:ext cx="382587" cy="714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1" name="文本框 67"/>
            <p:cNvSpPr txBox="1"/>
            <p:nvPr/>
          </p:nvSpPr>
          <p:spPr>
            <a:xfrm>
              <a:off x="2191038" y="3885373"/>
              <a:ext cx="2262281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01ACBE"/>
                  </a:solidFill>
                  <a:latin typeface="Calibri" panose="020F0502020204030204" pitchFamily="34" charset="0"/>
                </a:rPr>
                <a:t>写字量</a:t>
              </a:r>
            </a:p>
          </p:txBody>
        </p:sp>
        <p:sp>
          <p:nvSpPr>
            <p:cNvPr id="49" name="文本框 113"/>
            <p:cNvSpPr txBox="1"/>
            <p:nvPr/>
          </p:nvSpPr>
          <p:spPr>
            <a:xfrm>
              <a:off x="2227623" y="4305634"/>
              <a:ext cx="2538532" cy="66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endPara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960575" y="3358585"/>
            <a:ext cx="4518689" cy="1579959"/>
            <a:chOff x="6959668" y="3640779"/>
            <a:chExt cx="4518101" cy="1580325"/>
          </a:xfrm>
        </p:grpSpPr>
        <p:grpSp>
          <p:nvGrpSpPr>
            <p:cNvPr id="15" name="组合 14"/>
            <p:cNvGrpSpPr/>
            <p:nvPr/>
          </p:nvGrpSpPr>
          <p:grpSpPr>
            <a:xfrm>
              <a:off x="6959668" y="3640779"/>
              <a:ext cx="4518101" cy="1580325"/>
              <a:chOff x="2183817" y="975542"/>
              <a:chExt cx="1632394" cy="1407237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622300" dist="317500" dir="2400000" algn="tl" rotWithShape="0">
                  <a:srgbClr val="696969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183817" y="975542"/>
                <a:ext cx="1632394" cy="1407237"/>
              </a:xfrm>
              <a:prstGeom prst="hexagon">
                <a:avLst/>
              </a:prstGeom>
              <a:gradFill>
                <a:gsLst>
                  <a:gs pos="64000">
                    <a:srgbClr val="F3F3F3"/>
                  </a:gs>
                  <a:gs pos="32000">
                    <a:srgbClr val="DEDEDE"/>
                  </a:gs>
                  <a:gs pos="0">
                    <a:srgbClr val="CBCBCB"/>
                  </a:gs>
                  <a:gs pos="100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7" name="Group 4"/>
            <p:cNvGrpSpPr>
              <a:grpSpLocks noChangeAspect="1"/>
            </p:cNvGrpSpPr>
            <p:nvPr/>
          </p:nvGrpSpPr>
          <p:grpSpPr bwMode="auto">
            <a:xfrm>
              <a:off x="7405088" y="4168016"/>
              <a:ext cx="640595" cy="495344"/>
              <a:chOff x="3494" y="1896"/>
              <a:chExt cx="688" cy="532"/>
            </a:xfrm>
            <a:solidFill>
              <a:srgbClr val="01ACBE"/>
            </a:solidFill>
          </p:grpSpPr>
          <p:sp>
            <p:nvSpPr>
              <p:cNvPr id="28" name="Rectangle 5"/>
              <p:cNvSpPr>
                <a:spLocks noChangeArrowheads="1"/>
              </p:cNvSpPr>
              <p:nvPr/>
            </p:nvSpPr>
            <p:spPr bwMode="auto">
              <a:xfrm>
                <a:off x="4124" y="2007"/>
                <a:ext cx="58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6"/>
              <p:cNvSpPr>
                <a:spLocks noEditPoints="1"/>
              </p:cNvSpPr>
              <p:nvPr/>
            </p:nvSpPr>
            <p:spPr bwMode="auto">
              <a:xfrm>
                <a:off x="3608" y="1896"/>
                <a:ext cx="459" cy="532"/>
              </a:xfrm>
              <a:custGeom>
                <a:avLst/>
                <a:gdLst>
                  <a:gd name="T0" fmla="*/ 176 w 192"/>
                  <a:gd name="T1" fmla="*/ 46 h 222"/>
                  <a:gd name="T2" fmla="*/ 132 w 192"/>
                  <a:gd name="T3" fmla="*/ 0 h 222"/>
                  <a:gd name="T4" fmla="*/ 60 w 192"/>
                  <a:gd name="T5" fmla="*/ 0 h 222"/>
                  <a:gd name="T6" fmla="*/ 18 w 192"/>
                  <a:gd name="T7" fmla="*/ 46 h 222"/>
                  <a:gd name="T8" fmla="*/ 0 w 192"/>
                  <a:gd name="T9" fmla="*/ 46 h 222"/>
                  <a:gd name="T10" fmla="*/ 0 w 192"/>
                  <a:gd name="T11" fmla="*/ 222 h 222"/>
                  <a:gd name="T12" fmla="*/ 192 w 192"/>
                  <a:gd name="T13" fmla="*/ 222 h 222"/>
                  <a:gd name="T14" fmla="*/ 192 w 192"/>
                  <a:gd name="T15" fmla="*/ 46 h 222"/>
                  <a:gd name="T16" fmla="*/ 176 w 192"/>
                  <a:gd name="T17" fmla="*/ 46 h 222"/>
                  <a:gd name="T18" fmla="*/ 113 w 192"/>
                  <a:gd name="T19" fmla="*/ 42 h 222"/>
                  <a:gd name="T20" fmla="*/ 77 w 192"/>
                  <a:gd name="T21" fmla="*/ 42 h 222"/>
                  <a:gd name="T22" fmla="*/ 67 w 192"/>
                  <a:gd name="T23" fmla="*/ 31 h 222"/>
                  <a:gd name="T24" fmla="*/ 77 w 192"/>
                  <a:gd name="T25" fmla="*/ 20 h 222"/>
                  <a:gd name="T26" fmla="*/ 113 w 192"/>
                  <a:gd name="T27" fmla="*/ 20 h 222"/>
                  <a:gd name="T28" fmla="*/ 124 w 192"/>
                  <a:gd name="T29" fmla="*/ 31 h 222"/>
                  <a:gd name="T30" fmla="*/ 113 w 192"/>
                  <a:gd name="T31" fmla="*/ 4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2" h="222">
                    <a:moveTo>
                      <a:pt x="176" y="46"/>
                    </a:moveTo>
                    <a:cubicBezTo>
                      <a:pt x="166" y="26"/>
                      <a:pt x="148" y="0"/>
                      <a:pt x="13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29" y="25"/>
                      <a:pt x="18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192" y="222"/>
                      <a:pt x="192" y="222"/>
                      <a:pt x="192" y="222"/>
                    </a:cubicBezTo>
                    <a:cubicBezTo>
                      <a:pt x="192" y="46"/>
                      <a:pt x="192" y="46"/>
                      <a:pt x="192" y="46"/>
                    </a:cubicBezTo>
                    <a:lnTo>
                      <a:pt x="176" y="46"/>
                    </a:lnTo>
                    <a:close/>
                    <a:moveTo>
                      <a:pt x="113" y="42"/>
                    </a:moveTo>
                    <a:cubicBezTo>
                      <a:pt x="77" y="42"/>
                      <a:pt x="77" y="42"/>
                      <a:pt x="77" y="42"/>
                    </a:cubicBezTo>
                    <a:cubicBezTo>
                      <a:pt x="72" y="42"/>
                      <a:pt x="67" y="37"/>
                      <a:pt x="67" y="31"/>
                    </a:cubicBezTo>
                    <a:cubicBezTo>
                      <a:pt x="67" y="25"/>
                      <a:pt x="72" y="20"/>
                      <a:pt x="77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9" y="20"/>
                      <a:pt x="124" y="25"/>
                      <a:pt x="124" y="31"/>
                    </a:cubicBezTo>
                    <a:cubicBezTo>
                      <a:pt x="124" y="37"/>
                      <a:pt x="119" y="42"/>
                      <a:pt x="11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Rectangle 7"/>
              <p:cNvSpPr>
                <a:spLocks noChangeArrowheads="1"/>
              </p:cNvSpPr>
              <p:nvPr/>
            </p:nvSpPr>
            <p:spPr bwMode="auto">
              <a:xfrm>
                <a:off x="3494" y="2007"/>
                <a:ext cx="57" cy="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5" name="文本框 72"/>
            <p:cNvSpPr txBox="1"/>
            <p:nvPr/>
          </p:nvSpPr>
          <p:spPr>
            <a:xfrm>
              <a:off x="8195811" y="3885373"/>
              <a:ext cx="2262281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</a:pPr>
              <a:r>
                <a:rPr lang="zh-CN" altLang="en-US" sz="2800" b="1" dirty="0">
                  <a:solidFill>
                    <a:srgbClr val="E87071"/>
                  </a:solidFill>
                  <a:latin typeface="Calibri" panose="020F0502020204030204" pitchFamily="34" charset="0"/>
                </a:rPr>
                <a:t>写字量</a:t>
              </a:r>
            </a:p>
          </p:txBody>
        </p:sp>
        <p:sp>
          <p:nvSpPr>
            <p:cNvPr id="50" name="文本框 113"/>
            <p:cNvSpPr txBox="1"/>
            <p:nvPr/>
          </p:nvSpPr>
          <p:spPr>
            <a:xfrm>
              <a:off x="8165186" y="4305634"/>
              <a:ext cx="2538532" cy="66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</a:t>
              </a:r>
              <a:endPara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2247795" y="5173367"/>
            <a:ext cx="79130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坡度放缓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减轻负担和畏难情绪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altLang="zh-CN" sz="2800" b="1" dirty="0" err="1">
                <a:solidFill>
                  <a:srgbClr val="0070C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及早进入汉字阅读阶段，体会阅读的乐趣</a:t>
            </a:r>
            <a:endParaRPr lang="zh-CN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9" grpId="0"/>
          <p:bldP spid="20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9" grpId="0"/>
          <p:bldP spid="20" grpId="0"/>
          <p:bldP spid="53" grpId="0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4"/>
          <p:cNvSpPr txBox="1"/>
          <p:nvPr/>
        </p:nvSpPr>
        <p:spPr>
          <a:xfrm>
            <a:off x="1699919" y="1838823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凸显字理</a:t>
            </a:r>
            <a:endParaRPr lang="en-US" altLang="zh-CN" sz="2800" b="1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浸润文化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88361" y="1673275"/>
            <a:ext cx="1427331" cy="1343876"/>
            <a:chOff x="3713558" y="1442435"/>
            <a:chExt cx="1551596" cy="1458904"/>
          </a:xfrm>
        </p:grpSpPr>
        <p:sp>
          <p:nvSpPr>
            <p:cNvPr id="4" name="椭圆 3"/>
            <p:cNvSpPr/>
            <p:nvPr/>
          </p:nvSpPr>
          <p:spPr>
            <a:xfrm>
              <a:off x="3713558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任意多边形 98"/>
            <p:cNvSpPr/>
            <p:nvPr/>
          </p:nvSpPr>
          <p:spPr>
            <a:xfrm rot="2700000">
              <a:off x="4306647" y="1877061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99"/>
            <p:cNvSpPr/>
            <p:nvPr/>
          </p:nvSpPr>
          <p:spPr>
            <a:xfrm rot="2700000">
              <a:off x="4362762" y="1817902"/>
              <a:ext cx="540019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02991" y="1631868"/>
              <a:ext cx="1080039" cy="108003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24"/>
            <p:cNvSpPr txBox="1"/>
            <p:nvPr/>
          </p:nvSpPr>
          <p:spPr>
            <a:xfrm>
              <a:off x="4084265" y="1819279"/>
              <a:ext cx="685644" cy="641522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FFB850"/>
                  </a:solidFill>
                  <a:effectLst>
                    <a:innerShdw blurRad="50800" dist="50800" dir="13500000">
                      <a:srgbClr val="925700">
                        <a:alpha val="65000"/>
                      </a:srgbClr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rgbClr val="FFB850"/>
                </a:solidFill>
                <a:effectLst>
                  <a:innerShdw blurRad="50800" dist="50800" dir="13500000">
                    <a:srgbClr val="925700">
                      <a:alpha val="65000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9" name="任意多边形 102"/>
            <p:cNvSpPr/>
            <p:nvPr/>
          </p:nvSpPr>
          <p:spPr>
            <a:xfrm rot="18900000">
              <a:off x="4043616" y="1969288"/>
              <a:ext cx="1080039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8900000">
              <a:off x="40434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"/>
          <a:stretch/>
        </p:blipFill>
        <p:spPr>
          <a:xfrm>
            <a:off x="6889233" y="1021343"/>
            <a:ext cx="3976329" cy="5700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grpSp>
        <p:nvGrpSpPr>
          <p:cNvPr id="19" name="组合 18"/>
          <p:cNvGrpSpPr/>
          <p:nvPr/>
        </p:nvGrpSpPr>
        <p:grpSpPr>
          <a:xfrm>
            <a:off x="1630424" y="3386353"/>
            <a:ext cx="4883829" cy="2761246"/>
            <a:chOff x="1316128" y="3306840"/>
            <a:chExt cx="4883829" cy="2761246"/>
          </a:xfrm>
        </p:grpSpPr>
        <p:sp>
          <p:nvSpPr>
            <p:cNvPr id="17" name="TextBox 5"/>
            <p:cNvSpPr txBox="1"/>
            <p:nvPr/>
          </p:nvSpPr>
          <p:spPr>
            <a:xfrm>
              <a:off x="5122376" y="3306840"/>
              <a:ext cx="977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形声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0" b="14004"/>
            <a:stretch/>
          </p:blipFill>
          <p:spPr>
            <a:xfrm>
              <a:off x="1316128" y="3743469"/>
              <a:ext cx="4883829" cy="2324617"/>
            </a:xfrm>
            <a:prstGeom prst="rect">
              <a:avLst/>
            </a:prstGeom>
          </p:spPr>
        </p:pic>
      </p:grpSp>
      <p:sp>
        <p:nvSpPr>
          <p:cNvPr id="20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58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4"/>
          <p:cNvSpPr txBox="1"/>
          <p:nvPr/>
        </p:nvSpPr>
        <p:spPr>
          <a:xfrm>
            <a:off x="1699919" y="1838823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凸显字理</a:t>
            </a:r>
            <a:endParaRPr lang="en-US" altLang="zh-CN" sz="2800" b="1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浸润文化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88361" y="1673275"/>
            <a:ext cx="1427331" cy="1343876"/>
            <a:chOff x="3713558" y="1442435"/>
            <a:chExt cx="1551596" cy="1458904"/>
          </a:xfrm>
        </p:grpSpPr>
        <p:sp>
          <p:nvSpPr>
            <p:cNvPr id="4" name="椭圆 3"/>
            <p:cNvSpPr/>
            <p:nvPr/>
          </p:nvSpPr>
          <p:spPr>
            <a:xfrm>
              <a:off x="3713558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任意多边形 98"/>
            <p:cNvSpPr/>
            <p:nvPr/>
          </p:nvSpPr>
          <p:spPr>
            <a:xfrm rot="2700000">
              <a:off x="4306647" y="1877061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99"/>
            <p:cNvSpPr/>
            <p:nvPr/>
          </p:nvSpPr>
          <p:spPr>
            <a:xfrm rot="2700000">
              <a:off x="4362762" y="1817902"/>
              <a:ext cx="540019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02991" y="1631868"/>
              <a:ext cx="1080039" cy="108003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24"/>
            <p:cNvSpPr txBox="1"/>
            <p:nvPr/>
          </p:nvSpPr>
          <p:spPr>
            <a:xfrm>
              <a:off x="4084265" y="1819279"/>
              <a:ext cx="685644" cy="641522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FFB850"/>
                  </a:solidFill>
                  <a:effectLst>
                    <a:innerShdw blurRad="50800" dist="50800" dir="13500000">
                      <a:srgbClr val="925700">
                        <a:alpha val="65000"/>
                      </a:srgbClr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rgbClr val="FFB850"/>
                </a:solidFill>
                <a:effectLst>
                  <a:innerShdw blurRad="50800" dist="50800" dir="13500000">
                    <a:srgbClr val="925700">
                      <a:alpha val="65000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9" name="任意多边形 102"/>
            <p:cNvSpPr/>
            <p:nvPr/>
          </p:nvSpPr>
          <p:spPr>
            <a:xfrm rot="18900000">
              <a:off x="4043616" y="1969288"/>
              <a:ext cx="1080039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8900000">
              <a:off x="40434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14" y="1530785"/>
            <a:ext cx="6421437" cy="25242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42" y="4208202"/>
            <a:ext cx="6433241" cy="2252755"/>
          </a:xfrm>
          <a:prstGeom prst="rect">
            <a:avLst/>
          </a:prstGeom>
        </p:spPr>
      </p:pic>
      <p:sp>
        <p:nvSpPr>
          <p:cNvPr id="14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4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4"/>
          <p:cNvSpPr txBox="1"/>
          <p:nvPr/>
        </p:nvSpPr>
        <p:spPr>
          <a:xfrm>
            <a:off x="1699919" y="1838823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凸显字理</a:t>
            </a:r>
            <a:endParaRPr lang="en-US" altLang="zh-CN" sz="2800" b="1" dirty="0">
              <a:solidFill>
                <a:srgbClr val="FFB8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浸润文化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88361" y="1673275"/>
            <a:ext cx="1427331" cy="1343876"/>
            <a:chOff x="3713558" y="1442435"/>
            <a:chExt cx="1551596" cy="1458904"/>
          </a:xfrm>
        </p:grpSpPr>
        <p:sp>
          <p:nvSpPr>
            <p:cNvPr id="4" name="椭圆 3"/>
            <p:cNvSpPr/>
            <p:nvPr/>
          </p:nvSpPr>
          <p:spPr>
            <a:xfrm>
              <a:off x="3713558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任意多边形 98"/>
            <p:cNvSpPr/>
            <p:nvPr/>
          </p:nvSpPr>
          <p:spPr>
            <a:xfrm rot="2700000">
              <a:off x="4306647" y="1877061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99"/>
            <p:cNvSpPr/>
            <p:nvPr/>
          </p:nvSpPr>
          <p:spPr>
            <a:xfrm rot="2700000">
              <a:off x="4362762" y="1817902"/>
              <a:ext cx="540019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02991" y="1631868"/>
              <a:ext cx="1080039" cy="1080038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24"/>
            <p:cNvSpPr txBox="1"/>
            <p:nvPr/>
          </p:nvSpPr>
          <p:spPr>
            <a:xfrm>
              <a:off x="4084265" y="1819279"/>
              <a:ext cx="685644" cy="641522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FFB850"/>
                  </a:solidFill>
                  <a:effectLst>
                    <a:innerShdw blurRad="50800" dist="50800" dir="13500000">
                      <a:srgbClr val="925700">
                        <a:alpha val="65000"/>
                      </a:srgbClr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rgbClr val="FFB850"/>
                </a:solidFill>
                <a:effectLst>
                  <a:innerShdw blurRad="50800" dist="50800" dir="13500000">
                    <a:srgbClr val="925700">
                      <a:alpha val="65000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9" name="任意多边形 102"/>
            <p:cNvSpPr/>
            <p:nvPr/>
          </p:nvSpPr>
          <p:spPr>
            <a:xfrm rot="18900000">
              <a:off x="4043616" y="1969288"/>
              <a:ext cx="1080039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8900000">
              <a:off x="40434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43" y="1838823"/>
            <a:ext cx="7162267" cy="4597401"/>
          </a:xfrm>
          <a:prstGeom prst="rect">
            <a:avLst/>
          </a:prstGeom>
        </p:spPr>
      </p:pic>
      <p:sp>
        <p:nvSpPr>
          <p:cNvPr id="13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63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3">
            <a:extLst>
              <a:ext uri="{FF2B5EF4-FFF2-40B4-BE49-F238E27FC236}">
                <a16:creationId xmlns:a16="http://schemas.microsoft.com/office/drawing/2014/main" xmlns="" id="{5E1ECACB-E072-4C59-8BF8-029DE061E855}"/>
              </a:ext>
            </a:extLst>
          </p:cNvPr>
          <p:cNvSpPr txBox="1"/>
          <p:nvPr/>
        </p:nvSpPr>
        <p:spPr>
          <a:xfrm>
            <a:off x="1460817" y="1795575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观察图画</a:t>
            </a:r>
            <a:endParaRPr lang="en-US" altLang="zh-CN" sz="2800" b="1" dirty="0">
              <a:solidFill>
                <a:srgbClr val="01AC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感悟字形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9AEA1DD6-7F27-4D62-BC93-CAB2B073CDD3}"/>
              </a:ext>
            </a:extLst>
          </p:cNvPr>
          <p:cNvGrpSpPr/>
          <p:nvPr/>
        </p:nvGrpSpPr>
        <p:grpSpPr>
          <a:xfrm>
            <a:off x="200527" y="1627473"/>
            <a:ext cx="1433586" cy="1343876"/>
            <a:chOff x="3662171" y="4586918"/>
            <a:chExt cx="1558396" cy="1458904"/>
          </a:xfrm>
        </p:grpSpPr>
        <p:sp>
          <p:nvSpPr>
            <p:cNvPr id="4" name="任意多边形 105">
              <a:extLst>
                <a:ext uri="{FF2B5EF4-FFF2-40B4-BE49-F238E27FC236}">
                  <a16:creationId xmlns:a16="http://schemas.microsoft.com/office/drawing/2014/main" xmlns="" id="{DF6064A4-26EF-42CC-B041-1E0E2B9011C5}"/>
                </a:ext>
              </a:extLst>
            </p:cNvPr>
            <p:cNvSpPr/>
            <p:nvPr/>
          </p:nvSpPr>
          <p:spPr>
            <a:xfrm rot="2700000">
              <a:off x="4262060" y="5027270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637F69CC-FAC4-4CD1-8B60-AF94F2698573}"/>
                </a:ext>
              </a:extLst>
            </p:cNvPr>
            <p:cNvGrpSpPr/>
            <p:nvPr/>
          </p:nvGrpSpPr>
          <p:grpSpPr>
            <a:xfrm>
              <a:off x="3662171" y="4586918"/>
              <a:ext cx="1459233" cy="1458904"/>
              <a:chOff x="3662171" y="4586918"/>
              <a:chExt cx="1459233" cy="1458904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9FF819F9-15EB-4679-8F04-71BA9843A6BD}"/>
                  </a:ext>
                </a:extLst>
              </p:cNvPr>
              <p:cNvSpPr/>
              <p:nvPr/>
            </p:nvSpPr>
            <p:spPr>
              <a:xfrm>
                <a:off x="3662171" y="4586918"/>
                <a:ext cx="1458905" cy="1458904"/>
              </a:xfrm>
              <a:prstGeom prst="ellipse">
                <a:avLst/>
              </a:prstGeom>
              <a:gradFill>
                <a:gsLst>
                  <a:gs pos="0">
                    <a:srgbClr val="CFCFCF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innerShdw blurRad="292100" dist="50800" dir="13500000">
                  <a:srgbClr val="2E2E2E">
                    <a:alpha val="2078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任意多边形 106">
                <a:extLst>
                  <a:ext uri="{FF2B5EF4-FFF2-40B4-BE49-F238E27FC236}">
                    <a16:creationId xmlns:a16="http://schemas.microsoft.com/office/drawing/2014/main" xmlns="" id="{D7088973-D883-493D-9D16-0EFAE2EEFB94}"/>
                  </a:ext>
                </a:extLst>
              </p:cNvPr>
              <p:cNvSpPr/>
              <p:nvPr/>
            </p:nvSpPr>
            <p:spPr>
              <a:xfrm rot="2700000">
                <a:off x="4311375" y="4962385"/>
                <a:ext cx="540019" cy="1080039"/>
              </a:xfrm>
              <a:custGeom>
                <a:avLst/>
                <a:gdLst>
                  <a:gd name="connsiteX0" fmla="*/ 0 w 777239"/>
                  <a:gd name="connsiteY0" fmla="*/ 0 h 1554478"/>
                  <a:gd name="connsiteX1" fmla="*/ 777239 w 777239"/>
                  <a:gd name="connsiteY1" fmla="*/ 777239 h 1554478"/>
                  <a:gd name="connsiteX2" fmla="*/ 0 w 777239"/>
                  <a:gd name="connsiteY2" fmla="*/ 1554478 h 155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7239" h="1554478">
                    <a:moveTo>
                      <a:pt x="0" y="0"/>
                    </a:moveTo>
                    <a:cubicBezTo>
                      <a:pt x="429257" y="0"/>
                      <a:pt x="777239" y="347982"/>
                      <a:pt x="777239" y="777239"/>
                    </a:cubicBezTo>
                    <a:cubicBezTo>
                      <a:pt x="777239" y="1206496"/>
                      <a:pt x="429257" y="1554478"/>
                      <a:pt x="0" y="15544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03200" dist="63500" dir="33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xmlns="" id="{E03DAF62-B81B-4765-A455-A36687F811B1}"/>
                  </a:ext>
                </a:extLst>
              </p:cNvPr>
              <p:cNvSpPr/>
              <p:nvPr/>
            </p:nvSpPr>
            <p:spPr>
              <a:xfrm>
                <a:off x="3851604" y="4776351"/>
                <a:ext cx="1080039" cy="108003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innerShdw blurRad="381000" dist="177800" dir="2700000">
                  <a:schemeClr val="tx1">
                    <a:lumMod val="50000"/>
                    <a:lumOff val="50000"/>
                    <a:alpha val="48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文本框 74">
                <a:extLst>
                  <a:ext uri="{FF2B5EF4-FFF2-40B4-BE49-F238E27FC236}">
                    <a16:creationId xmlns:a16="http://schemas.microsoft.com/office/drawing/2014/main" xmlns="" id="{E4521E24-7409-4AB4-BF0F-EDAC74DF23C2}"/>
                  </a:ext>
                </a:extLst>
              </p:cNvPr>
              <p:cNvSpPr txBox="1"/>
              <p:nvPr/>
            </p:nvSpPr>
            <p:spPr>
              <a:xfrm>
                <a:off x="4015718" y="4942651"/>
                <a:ext cx="755082" cy="646331"/>
              </a:xfrm>
              <a:prstGeom prst="rect">
                <a:avLst/>
              </a:prstGeom>
              <a:noFill/>
              <a:effectLst>
                <a:innerShdw blurRad="152400" dist="50800" dir="13500000">
                  <a:srgbClr val="925700">
                    <a:alpha val="54000"/>
                  </a:srgb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1ACBE"/>
                    </a:solidFill>
                    <a:effectLst>
                      <a:innerShdw blurRad="50800" dist="50800" dir="13500000">
                        <a:srgbClr val="01525B">
                          <a:alpha val="64706"/>
                        </a:srgbClr>
                      </a:innerShdw>
                    </a:effectLst>
                    <a:latin typeface="Impact" panose="020B0806030902050204" pitchFamily="34" charset="0"/>
                  </a:rPr>
                  <a:t>02</a:t>
                </a:r>
                <a:endParaRPr lang="zh-CN" altLang="en-US" sz="3600" dirty="0">
                  <a:solidFill>
                    <a:srgbClr val="01ACBE"/>
                  </a:solidFill>
                  <a:effectLst>
                    <a:innerShdw blurRad="50800" dist="50800" dir="13500000">
                      <a:srgbClr val="01525B">
                        <a:alpha val="64706"/>
                      </a:srgbClr>
                    </a:innerShdw>
                  </a:effectLst>
                  <a:latin typeface="Impact" panose="020B0806030902050204" pitchFamily="34" charset="0"/>
                </a:endParaRPr>
              </a:p>
            </p:txBody>
          </p:sp>
          <p:sp>
            <p:nvSpPr>
              <p:cNvPr id="10" name="任意多边形 109">
                <a:extLst>
                  <a:ext uri="{FF2B5EF4-FFF2-40B4-BE49-F238E27FC236}">
                    <a16:creationId xmlns:a16="http://schemas.microsoft.com/office/drawing/2014/main" xmlns="" id="{C7275B68-F161-460A-9042-A293070CE37F}"/>
                  </a:ext>
                </a:extLst>
              </p:cNvPr>
              <p:cNvSpPr/>
              <p:nvPr/>
            </p:nvSpPr>
            <p:spPr>
              <a:xfrm rot="18900000">
                <a:off x="3992229" y="5113771"/>
                <a:ext cx="1080039" cy="678997"/>
              </a:xfrm>
              <a:custGeom>
                <a:avLst/>
                <a:gdLst>
                  <a:gd name="connsiteX0" fmla="*/ 0 w 1554478"/>
                  <a:gd name="connsiteY0" fmla="*/ 0 h 777239"/>
                  <a:gd name="connsiteX1" fmla="*/ 1554478 w 1554478"/>
                  <a:gd name="connsiteY1" fmla="*/ 0 h 777239"/>
                  <a:gd name="connsiteX2" fmla="*/ 777239 w 1554478"/>
                  <a:gd name="connsiteY2" fmla="*/ 777239 h 777239"/>
                  <a:gd name="connsiteX3" fmla="*/ 0 w 1554478"/>
                  <a:gd name="connsiteY3" fmla="*/ 0 h 777239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161927 h 939166"/>
                  <a:gd name="connsiteX1" fmla="*/ 796173 w 1554478"/>
                  <a:gd name="connsiteY1" fmla="*/ 0 h 939166"/>
                  <a:gd name="connsiteX2" fmla="*/ 1554478 w 1554478"/>
                  <a:gd name="connsiteY2" fmla="*/ 161927 h 939166"/>
                  <a:gd name="connsiteX3" fmla="*/ 777239 w 1554478"/>
                  <a:gd name="connsiteY3" fmla="*/ 939166 h 939166"/>
                  <a:gd name="connsiteX4" fmla="*/ 0 w 1554478"/>
                  <a:gd name="connsiteY4" fmla="*/ 161927 h 939166"/>
                  <a:gd name="connsiteX0" fmla="*/ 0 w 1554478"/>
                  <a:gd name="connsiteY0" fmla="*/ 200027 h 977266"/>
                  <a:gd name="connsiteX1" fmla="*/ 805698 w 1554478"/>
                  <a:gd name="connsiteY1" fmla="*/ 0 h 977266"/>
                  <a:gd name="connsiteX2" fmla="*/ 1554478 w 1554478"/>
                  <a:gd name="connsiteY2" fmla="*/ 200027 h 977266"/>
                  <a:gd name="connsiteX3" fmla="*/ 777239 w 1554478"/>
                  <a:gd name="connsiteY3" fmla="*/ 977266 h 977266"/>
                  <a:gd name="connsiteX4" fmla="*/ 0 w 1554478"/>
                  <a:gd name="connsiteY4" fmla="*/ 200027 h 97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4478" h="977266">
                    <a:moveTo>
                      <a:pt x="0" y="200027"/>
                    </a:moveTo>
                    <a:cubicBezTo>
                      <a:pt x="262216" y="47626"/>
                      <a:pt x="553007" y="1"/>
                      <a:pt x="805698" y="0"/>
                    </a:cubicBezTo>
                    <a:cubicBezTo>
                      <a:pt x="1071166" y="1"/>
                      <a:pt x="1346160" y="47626"/>
                      <a:pt x="1554478" y="200027"/>
                    </a:cubicBezTo>
                    <a:cubicBezTo>
                      <a:pt x="1554478" y="629284"/>
                      <a:pt x="1206496" y="977266"/>
                      <a:pt x="777239" y="977266"/>
                    </a:cubicBezTo>
                    <a:cubicBezTo>
                      <a:pt x="347982" y="977266"/>
                      <a:pt x="0" y="629284"/>
                      <a:pt x="0" y="20002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3000"/>
                </a:schemeClr>
              </a:solidFill>
              <a:ln>
                <a:noFill/>
              </a:ln>
              <a:effectLst>
                <a:innerShdw blurRad="381000" dist="177800" dir="2700000">
                  <a:schemeClr val="tx1">
                    <a:lumMod val="50000"/>
                    <a:lumOff val="50000"/>
                    <a:alpha val="48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xmlns="" id="{82583B7C-6FDB-43F7-BBB9-CE33EA04AC02}"/>
                  </a:ext>
                </a:extLst>
              </p:cNvPr>
              <p:cNvSpPr/>
              <p:nvPr/>
            </p:nvSpPr>
            <p:spPr>
              <a:xfrm rot="18900000">
                <a:off x="3992048" y="4909013"/>
                <a:ext cx="321403" cy="245660"/>
              </a:xfrm>
              <a:prstGeom prst="ellipse">
                <a:avLst/>
              </a:prstGeom>
              <a:solidFill>
                <a:schemeClr val="bg1">
                  <a:alpha val="79000"/>
                </a:schemeClr>
              </a:solidFill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C0E69DE0-776B-4321-B66E-EE113614B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522" y="2738110"/>
            <a:ext cx="418408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20725" eaLnBrk="0" hangingPunct="0"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itchFamily="66" charset="0"/>
                <a:ea typeface="微软雅黑" pitchFamily="34" charset="-122"/>
                <a:sym typeface="Segoe Script" pitchFamily="66" charset="0"/>
              </a:rPr>
              <a:t>对于一年级的学生，直观形象的思维和认知特点决定，直观形象的画面更具有吸引力。在识字教学中，要充分利用插图，处理好“图”与“识字”的关系，从而帮助学生有效识字、学词。</a:t>
            </a:r>
          </a:p>
        </p:txBody>
      </p:sp>
      <p:pic>
        <p:nvPicPr>
          <p:cNvPr id="14" name="图片 13320">
            <a:extLst>
              <a:ext uri="{FF2B5EF4-FFF2-40B4-BE49-F238E27FC236}">
                <a16:creationId xmlns:a16="http://schemas.microsoft.com/office/drawing/2014/main" xmlns="" id="{3B9732FC-FBC0-48CA-B249-73DAF582B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11" y="1024891"/>
            <a:ext cx="3917247" cy="543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56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6B85545-E795-492E-AFAD-857EA63C7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28" y="1484986"/>
            <a:ext cx="6966373" cy="5054549"/>
          </a:xfrm>
          <a:prstGeom prst="rect">
            <a:avLst/>
          </a:prstGeom>
        </p:spPr>
      </p:pic>
      <p:sp>
        <p:nvSpPr>
          <p:cNvPr id="4" name="文本框 93">
            <a:extLst>
              <a:ext uri="{FF2B5EF4-FFF2-40B4-BE49-F238E27FC236}">
                <a16:creationId xmlns:a16="http://schemas.microsoft.com/office/drawing/2014/main" xmlns="" id="{2F079AE7-18BC-4876-9688-85B47EB1AF4C}"/>
              </a:ext>
            </a:extLst>
          </p:cNvPr>
          <p:cNvSpPr txBox="1"/>
          <p:nvPr/>
        </p:nvSpPr>
        <p:spPr>
          <a:xfrm>
            <a:off x="1798758" y="2058161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联系生活</a:t>
            </a:r>
            <a:endParaRPr lang="en-US" altLang="zh-CN" sz="2800" b="1" dirty="0">
              <a:solidFill>
                <a:srgbClr val="E870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拓宽渠道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01A933-5EB6-4C7E-819B-B37F51791884}"/>
              </a:ext>
            </a:extLst>
          </p:cNvPr>
          <p:cNvGrpSpPr/>
          <p:nvPr/>
        </p:nvGrpSpPr>
        <p:grpSpPr>
          <a:xfrm>
            <a:off x="463445" y="1884947"/>
            <a:ext cx="1447773" cy="1343876"/>
            <a:chOff x="6923882" y="4560943"/>
            <a:chExt cx="1573817" cy="1458904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BAD5CDDA-1F86-41A0-80A6-480C7A04D9B4}"/>
                </a:ext>
              </a:extLst>
            </p:cNvPr>
            <p:cNvSpPr/>
            <p:nvPr/>
          </p:nvSpPr>
          <p:spPr>
            <a:xfrm>
              <a:off x="6923882" y="4560943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119">
              <a:extLst>
                <a:ext uri="{FF2B5EF4-FFF2-40B4-BE49-F238E27FC236}">
                  <a16:creationId xmlns:a16="http://schemas.microsoft.com/office/drawing/2014/main" xmlns="" id="{0D897128-5322-4063-9CA6-141C7557F781}"/>
                </a:ext>
              </a:extLst>
            </p:cNvPr>
            <p:cNvSpPr/>
            <p:nvPr/>
          </p:nvSpPr>
          <p:spPr>
            <a:xfrm rot="2700000">
              <a:off x="7539192" y="5007673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120">
              <a:extLst>
                <a:ext uri="{FF2B5EF4-FFF2-40B4-BE49-F238E27FC236}">
                  <a16:creationId xmlns:a16="http://schemas.microsoft.com/office/drawing/2014/main" xmlns="" id="{6498646A-E270-4C99-8A73-EDA824BE7271}"/>
                </a:ext>
              </a:extLst>
            </p:cNvPr>
            <p:cNvSpPr/>
            <p:nvPr/>
          </p:nvSpPr>
          <p:spPr>
            <a:xfrm rot="2700000">
              <a:off x="7573086" y="4936411"/>
              <a:ext cx="540020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E2B6E6CD-133F-4B09-A10C-783861FECA26}"/>
                </a:ext>
              </a:extLst>
            </p:cNvPr>
            <p:cNvSpPr/>
            <p:nvPr/>
          </p:nvSpPr>
          <p:spPr>
            <a:xfrm>
              <a:off x="7113314" y="4750376"/>
              <a:ext cx="1080038" cy="1080039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文本框 90">
              <a:extLst>
                <a:ext uri="{FF2B5EF4-FFF2-40B4-BE49-F238E27FC236}">
                  <a16:creationId xmlns:a16="http://schemas.microsoft.com/office/drawing/2014/main" xmlns="" id="{67000588-20ED-497F-8ED1-133DF89BEADD}"/>
                </a:ext>
              </a:extLst>
            </p:cNvPr>
            <p:cNvSpPr txBox="1"/>
            <p:nvPr/>
          </p:nvSpPr>
          <p:spPr>
            <a:xfrm>
              <a:off x="7259374" y="4935589"/>
              <a:ext cx="787915" cy="646331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E76F71"/>
                  </a:solidFill>
                  <a:effectLst>
                    <a:innerShdw blurRad="50800" dist="50800" dir="13500000">
                      <a:srgbClr val="8D171A">
                        <a:alpha val="64706"/>
                      </a:srgbClr>
                    </a:inn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3600" dirty="0">
                <a:solidFill>
                  <a:srgbClr val="E76F71"/>
                </a:solidFill>
                <a:effectLst>
                  <a:innerShdw blurRad="50800" dist="50800" dir="13500000">
                    <a:srgbClr val="8D171A">
                      <a:alpha val="64706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11" name="任意多边形 123">
              <a:extLst>
                <a:ext uri="{FF2B5EF4-FFF2-40B4-BE49-F238E27FC236}">
                  <a16:creationId xmlns:a16="http://schemas.microsoft.com/office/drawing/2014/main" xmlns="" id="{FDD29866-7EA3-4B63-9050-1991B3D29F9E}"/>
                </a:ext>
              </a:extLst>
            </p:cNvPr>
            <p:cNvSpPr/>
            <p:nvPr/>
          </p:nvSpPr>
          <p:spPr>
            <a:xfrm rot="18900000">
              <a:off x="7253938" y="5087796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CD326231-FC0E-4D70-805A-0D557BF40784}"/>
                </a:ext>
              </a:extLst>
            </p:cNvPr>
            <p:cNvSpPr/>
            <p:nvPr/>
          </p:nvSpPr>
          <p:spPr>
            <a:xfrm rot="18900000">
              <a:off x="7253757" y="4883038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164">
              <a:extLst>
                <a:ext uri="{FF2B5EF4-FFF2-40B4-BE49-F238E27FC236}">
                  <a16:creationId xmlns:a16="http://schemas.microsoft.com/office/drawing/2014/main" xmlns="" id="{76607FD6-A97A-4335-8E60-89D83F84473D}"/>
                </a:ext>
              </a:extLst>
            </p:cNvPr>
            <p:cNvSpPr/>
            <p:nvPr/>
          </p:nvSpPr>
          <p:spPr>
            <a:xfrm rot="18900000">
              <a:off x="7272515" y="5080791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4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53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3">
            <a:extLst>
              <a:ext uri="{FF2B5EF4-FFF2-40B4-BE49-F238E27FC236}">
                <a16:creationId xmlns:a16="http://schemas.microsoft.com/office/drawing/2014/main" xmlns="" id="{2F079AE7-18BC-4876-9688-85B47EB1AF4C}"/>
              </a:ext>
            </a:extLst>
          </p:cNvPr>
          <p:cNvSpPr txBox="1"/>
          <p:nvPr/>
        </p:nvSpPr>
        <p:spPr>
          <a:xfrm>
            <a:off x="1798758" y="2058161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联系生活</a:t>
            </a:r>
            <a:endParaRPr lang="en-US" altLang="zh-CN" sz="2800" b="1" dirty="0">
              <a:solidFill>
                <a:srgbClr val="E870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拓宽渠道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01A933-5EB6-4C7E-819B-B37F51791884}"/>
              </a:ext>
            </a:extLst>
          </p:cNvPr>
          <p:cNvGrpSpPr/>
          <p:nvPr/>
        </p:nvGrpSpPr>
        <p:grpSpPr>
          <a:xfrm>
            <a:off x="463445" y="1884947"/>
            <a:ext cx="1447773" cy="1343876"/>
            <a:chOff x="6923882" y="4560943"/>
            <a:chExt cx="1573817" cy="1458904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BAD5CDDA-1F86-41A0-80A6-480C7A04D9B4}"/>
                </a:ext>
              </a:extLst>
            </p:cNvPr>
            <p:cNvSpPr/>
            <p:nvPr/>
          </p:nvSpPr>
          <p:spPr>
            <a:xfrm>
              <a:off x="6923882" y="4560943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119">
              <a:extLst>
                <a:ext uri="{FF2B5EF4-FFF2-40B4-BE49-F238E27FC236}">
                  <a16:creationId xmlns:a16="http://schemas.microsoft.com/office/drawing/2014/main" xmlns="" id="{0D897128-5322-4063-9CA6-141C7557F781}"/>
                </a:ext>
              </a:extLst>
            </p:cNvPr>
            <p:cNvSpPr/>
            <p:nvPr/>
          </p:nvSpPr>
          <p:spPr>
            <a:xfrm rot="2700000">
              <a:off x="7539192" y="5007673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120">
              <a:extLst>
                <a:ext uri="{FF2B5EF4-FFF2-40B4-BE49-F238E27FC236}">
                  <a16:creationId xmlns:a16="http://schemas.microsoft.com/office/drawing/2014/main" xmlns="" id="{6498646A-E270-4C99-8A73-EDA824BE7271}"/>
                </a:ext>
              </a:extLst>
            </p:cNvPr>
            <p:cNvSpPr/>
            <p:nvPr/>
          </p:nvSpPr>
          <p:spPr>
            <a:xfrm rot="2700000">
              <a:off x="7573086" y="4936411"/>
              <a:ext cx="540020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E2B6E6CD-133F-4B09-A10C-783861FECA26}"/>
                </a:ext>
              </a:extLst>
            </p:cNvPr>
            <p:cNvSpPr/>
            <p:nvPr/>
          </p:nvSpPr>
          <p:spPr>
            <a:xfrm>
              <a:off x="7113314" y="4750376"/>
              <a:ext cx="1080038" cy="1080039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文本框 90">
              <a:extLst>
                <a:ext uri="{FF2B5EF4-FFF2-40B4-BE49-F238E27FC236}">
                  <a16:creationId xmlns:a16="http://schemas.microsoft.com/office/drawing/2014/main" xmlns="" id="{67000588-20ED-497F-8ED1-133DF89BEADD}"/>
                </a:ext>
              </a:extLst>
            </p:cNvPr>
            <p:cNvSpPr txBox="1"/>
            <p:nvPr/>
          </p:nvSpPr>
          <p:spPr>
            <a:xfrm>
              <a:off x="7259374" y="4935589"/>
              <a:ext cx="787915" cy="646331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E76F71"/>
                  </a:solidFill>
                  <a:effectLst>
                    <a:innerShdw blurRad="50800" dist="50800" dir="13500000">
                      <a:srgbClr val="8D171A">
                        <a:alpha val="64706"/>
                      </a:srgbClr>
                    </a:inn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3600" dirty="0">
                <a:solidFill>
                  <a:srgbClr val="E76F71"/>
                </a:solidFill>
                <a:effectLst>
                  <a:innerShdw blurRad="50800" dist="50800" dir="13500000">
                    <a:srgbClr val="8D171A">
                      <a:alpha val="64706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11" name="任意多边形 123">
              <a:extLst>
                <a:ext uri="{FF2B5EF4-FFF2-40B4-BE49-F238E27FC236}">
                  <a16:creationId xmlns:a16="http://schemas.microsoft.com/office/drawing/2014/main" xmlns="" id="{FDD29866-7EA3-4B63-9050-1991B3D29F9E}"/>
                </a:ext>
              </a:extLst>
            </p:cNvPr>
            <p:cNvSpPr/>
            <p:nvPr/>
          </p:nvSpPr>
          <p:spPr>
            <a:xfrm rot="18900000">
              <a:off x="7253938" y="5087796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CD326231-FC0E-4D70-805A-0D557BF40784}"/>
                </a:ext>
              </a:extLst>
            </p:cNvPr>
            <p:cNvSpPr/>
            <p:nvPr/>
          </p:nvSpPr>
          <p:spPr>
            <a:xfrm rot="18900000">
              <a:off x="7253757" y="4883038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164">
              <a:extLst>
                <a:ext uri="{FF2B5EF4-FFF2-40B4-BE49-F238E27FC236}">
                  <a16:creationId xmlns:a16="http://schemas.microsoft.com/office/drawing/2014/main" xmlns="" id="{76607FD6-A97A-4335-8E60-89D83F84473D}"/>
                </a:ext>
              </a:extLst>
            </p:cNvPr>
            <p:cNvSpPr/>
            <p:nvPr/>
          </p:nvSpPr>
          <p:spPr>
            <a:xfrm rot="18900000">
              <a:off x="7272515" y="5080791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4" name="Picture 5" descr="EJ~6$54LHJB5VAJPPWR43HS">
            <a:extLst>
              <a:ext uri="{FF2B5EF4-FFF2-40B4-BE49-F238E27FC236}">
                <a16:creationId xmlns:a16="http://schemas.microsoft.com/office/drawing/2014/main" xmlns="" id="{CBAD9C1A-2D6B-4032-9521-6CAEED1A2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8" r="2919"/>
          <a:stretch>
            <a:fillRect/>
          </a:stretch>
        </p:blipFill>
        <p:spPr bwMode="auto">
          <a:xfrm>
            <a:off x="3768353" y="1592981"/>
            <a:ext cx="8065553" cy="483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6" y="3410938"/>
            <a:ext cx="2413982" cy="142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1" y="4990916"/>
            <a:ext cx="2499386" cy="181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2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3">
            <a:extLst>
              <a:ext uri="{FF2B5EF4-FFF2-40B4-BE49-F238E27FC236}">
                <a16:creationId xmlns:a16="http://schemas.microsoft.com/office/drawing/2014/main" xmlns="" id="{2F079AE7-18BC-4876-9688-85B47EB1AF4C}"/>
              </a:ext>
            </a:extLst>
          </p:cNvPr>
          <p:cNvSpPr txBox="1"/>
          <p:nvPr/>
        </p:nvSpPr>
        <p:spPr>
          <a:xfrm>
            <a:off x="1798758" y="2058161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联系生活</a:t>
            </a:r>
            <a:endParaRPr lang="en-US" altLang="zh-CN" sz="2800" b="1" dirty="0">
              <a:solidFill>
                <a:srgbClr val="E870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拓宽渠道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01A933-5EB6-4C7E-819B-B37F51791884}"/>
              </a:ext>
            </a:extLst>
          </p:cNvPr>
          <p:cNvGrpSpPr/>
          <p:nvPr/>
        </p:nvGrpSpPr>
        <p:grpSpPr>
          <a:xfrm>
            <a:off x="463445" y="1884947"/>
            <a:ext cx="1447773" cy="1343876"/>
            <a:chOff x="6923882" y="4560943"/>
            <a:chExt cx="1573817" cy="1458904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BAD5CDDA-1F86-41A0-80A6-480C7A04D9B4}"/>
                </a:ext>
              </a:extLst>
            </p:cNvPr>
            <p:cNvSpPr/>
            <p:nvPr/>
          </p:nvSpPr>
          <p:spPr>
            <a:xfrm>
              <a:off x="6923882" y="4560943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119">
              <a:extLst>
                <a:ext uri="{FF2B5EF4-FFF2-40B4-BE49-F238E27FC236}">
                  <a16:creationId xmlns:a16="http://schemas.microsoft.com/office/drawing/2014/main" xmlns="" id="{0D897128-5322-4063-9CA6-141C7557F781}"/>
                </a:ext>
              </a:extLst>
            </p:cNvPr>
            <p:cNvSpPr/>
            <p:nvPr/>
          </p:nvSpPr>
          <p:spPr>
            <a:xfrm rot="2700000">
              <a:off x="7539192" y="5007673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120">
              <a:extLst>
                <a:ext uri="{FF2B5EF4-FFF2-40B4-BE49-F238E27FC236}">
                  <a16:creationId xmlns:a16="http://schemas.microsoft.com/office/drawing/2014/main" xmlns="" id="{6498646A-E270-4C99-8A73-EDA824BE7271}"/>
                </a:ext>
              </a:extLst>
            </p:cNvPr>
            <p:cNvSpPr/>
            <p:nvPr/>
          </p:nvSpPr>
          <p:spPr>
            <a:xfrm rot="2700000">
              <a:off x="7573086" y="4936411"/>
              <a:ext cx="540020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E2B6E6CD-133F-4B09-A10C-783861FECA26}"/>
                </a:ext>
              </a:extLst>
            </p:cNvPr>
            <p:cNvSpPr/>
            <p:nvPr/>
          </p:nvSpPr>
          <p:spPr>
            <a:xfrm>
              <a:off x="7113314" y="4750376"/>
              <a:ext cx="1080038" cy="1080039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文本框 90">
              <a:extLst>
                <a:ext uri="{FF2B5EF4-FFF2-40B4-BE49-F238E27FC236}">
                  <a16:creationId xmlns:a16="http://schemas.microsoft.com/office/drawing/2014/main" xmlns="" id="{67000588-20ED-497F-8ED1-133DF89BEADD}"/>
                </a:ext>
              </a:extLst>
            </p:cNvPr>
            <p:cNvSpPr txBox="1"/>
            <p:nvPr/>
          </p:nvSpPr>
          <p:spPr>
            <a:xfrm>
              <a:off x="7259374" y="4935589"/>
              <a:ext cx="787915" cy="646331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E76F71"/>
                  </a:solidFill>
                  <a:effectLst>
                    <a:innerShdw blurRad="50800" dist="50800" dir="13500000">
                      <a:srgbClr val="8D171A">
                        <a:alpha val="64706"/>
                      </a:srgbClr>
                    </a:inn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3600" dirty="0">
                <a:solidFill>
                  <a:srgbClr val="E76F71"/>
                </a:solidFill>
                <a:effectLst>
                  <a:innerShdw blurRad="50800" dist="50800" dir="13500000">
                    <a:srgbClr val="8D171A">
                      <a:alpha val="64706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11" name="任意多边形 123">
              <a:extLst>
                <a:ext uri="{FF2B5EF4-FFF2-40B4-BE49-F238E27FC236}">
                  <a16:creationId xmlns:a16="http://schemas.microsoft.com/office/drawing/2014/main" xmlns="" id="{FDD29866-7EA3-4B63-9050-1991B3D29F9E}"/>
                </a:ext>
              </a:extLst>
            </p:cNvPr>
            <p:cNvSpPr/>
            <p:nvPr/>
          </p:nvSpPr>
          <p:spPr>
            <a:xfrm rot="18900000">
              <a:off x="7253938" y="5087796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CD326231-FC0E-4D70-805A-0D557BF40784}"/>
                </a:ext>
              </a:extLst>
            </p:cNvPr>
            <p:cNvSpPr/>
            <p:nvPr/>
          </p:nvSpPr>
          <p:spPr>
            <a:xfrm rot="18900000">
              <a:off x="7253757" y="4883038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164">
              <a:extLst>
                <a:ext uri="{FF2B5EF4-FFF2-40B4-BE49-F238E27FC236}">
                  <a16:creationId xmlns:a16="http://schemas.microsoft.com/office/drawing/2014/main" xmlns="" id="{76607FD6-A97A-4335-8E60-89D83F84473D}"/>
                </a:ext>
              </a:extLst>
            </p:cNvPr>
            <p:cNvSpPr/>
            <p:nvPr/>
          </p:nvSpPr>
          <p:spPr>
            <a:xfrm rot="18900000">
              <a:off x="7272515" y="5080791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2AA904E4-678B-42EF-ABDE-A0C740BA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6713" y="1548172"/>
            <a:ext cx="5339650" cy="5085381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140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7">
            <a:extLst>
              <a:ext uri="{FF2B5EF4-FFF2-40B4-BE49-F238E27FC236}">
                <a16:creationId xmlns:a16="http://schemas.microsoft.com/office/drawing/2014/main" xmlns="" id="{60BCA388-B50F-4205-81F5-91FE21E6EF45}"/>
              </a:ext>
            </a:extLst>
          </p:cNvPr>
          <p:cNvSpPr txBox="1"/>
          <p:nvPr/>
        </p:nvSpPr>
        <p:spPr>
          <a:xfrm>
            <a:off x="1542588" y="1980854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663A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实践运用</a:t>
            </a:r>
            <a:endParaRPr lang="en-US" altLang="zh-CN" sz="2800" b="1" dirty="0">
              <a:solidFill>
                <a:srgbClr val="663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663A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增强能力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23E713C5-07D4-47AB-A114-AF753462526E}"/>
              </a:ext>
            </a:extLst>
          </p:cNvPr>
          <p:cNvGrpSpPr/>
          <p:nvPr/>
        </p:nvGrpSpPr>
        <p:grpSpPr>
          <a:xfrm>
            <a:off x="200527" y="1831637"/>
            <a:ext cx="1425800" cy="1343876"/>
            <a:chOff x="6942459" y="1442435"/>
            <a:chExt cx="1549932" cy="1458904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C0777CA4-3055-4B1D-9EF3-5EFC0BC01B6C}"/>
                </a:ext>
              </a:extLst>
            </p:cNvPr>
            <p:cNvSpPr/>
            <p:nvPr/>
          </p:nvSpPr>
          <p:spPr>
            <a:xfrm>
              <a:off x="6942459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112">
              <a:extLst>
                <a:ext uri="{FF2B5EF4-FFF2-40B4-BE49-F238E27FC236}">
                  <a16:creationId xmlns:a16="http://schemas.microsoft.com/office/drawing/2014/main" xmlns="" id="{27461327-F081-460B-A5EF-3F971E378F45}"/>
                </a:ext>
              </a:extLst>
            </p:cNvPr>
            <p:cNvSpPr/>
            <p:nvPr/>
          </p:nvSpPr>
          <p:spPr>
            <a:xfrm rot="2700000">
              <a:off x="7533884" y="1864323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113">
              <a:extLst>
                <a:ext uri="{FF2B5EF4-FFF2-40B4-BE49-F238E27FC236}">
                  <a16:creationId xmlns:a16="http://schemas.microsoft.com/office/drawing/2014/main" xmlns="" id="{0E0C6E1F-B9C2-4243-86FF-6BBD1C8EF5F8}"/>
                </a:ext>
              </a:extLst>
            </p:cNvPr>
            <p:cNvSpPr/>
            <p:nvPr/>
          </p:nvSpPr>
          <p:spPr>
            <a:xfrm rot="2700000">
              <a:off x="7591663" y="1817903"/>
              <a:ext cx="540020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79B3ABA1-85AC-476D-ACAE-33563DC103B9}"/>
                </a:ext>
              </a:extLst>
            </p:cNvPr>
            <p:cNvSpPr/>
            <p:nvPr/>
          </p:nvSpPr>
          <p:spPr>
            <a:xfrm>
              <a:off x="7131891" y="1631868"/>
              <a:ext cx="1080038" cy="1080039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本框 82">
              <a:extLst>
                <a:ext uri="{FF2B5EF4-FFF2-40B4-BE49-F238E27FC236}">
                  <a16:creationId xmlns:a16="http://schemas.microsoft.com/office/drawing/2014/main" xmlns="" id="{F9A656D3-36FA-4A71-B9C1-4566DF0D708E}"/>
                </a:ext>
              </a:extLst>
            </p:cNvPr>
            <p:cNvSpPr txBox="1"/>
            <p:nvPr/>
          </p:nvSpPr>
          <p:spPr>
            <a:xfrm>
              <a:off x="7225846" y="1790832"/>
              <a:ext cx="882841" cy="646331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663A77"/>
                  </a:solidFill>
                  <a:effectLst>
                    <a:innerShdw blurRad="50800" dist="50800" dir="13500000">
                      <a:srgbClr val="160C1A">
                        <a:alpha val="64706"/>
                      </a:srgbClr>
                    </a:innerShdw>
                  </a:effectLst>
                  <a:latin typeface="Impact" panose="020B0806030902050204" pitchFamily="34" charset="0"/>
                </a:rPr>
                <a:t>04</a:t>
              </a:r>
              <a:endParaRPr lang="zh-CN" altLang="en-US" sz="3600" dirty="0">
                <a:solidFill>
                  <a:srgbClr val="663A77"/>
                </a:solidFill>
                <a:effectLst>
                  <a:innerShdw blurRad="50800" dist="50800" dir="13500000">
                    <a:srgbClr val="160C1A">
                      <a:alpha val="64706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10" name="任意多边形 116">
              <a:extLst>
                <a:ext uri="{FF2B5EF4-FFF2-40B4-BE49-F238E27FC236}">
                  <a16:creationId xmlns:a16="http://schemas.microsoft.com/office/drawing/2014/main" xmlns="" id="{294355E4-CC22-4843-A904-145BF945B360}"/>
                </a:ext>
              </a:extLst>
            </p:cNvPr>
            <p:cNvSpPr/>
            <p:nvPr/>
          </p:nvSpPr>
          <p:spPr>
            <a:xfrm rot="18900000">
              <a:off x="7272515" y="1969288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xmlns="" id="{A19A6C4B-6688-4535-B908-D0F4FF5EB03B}"/>
                </a:ext>
              </a:extLst>
            </p:cNvPr>
            <p:cNvSpPr/>
            <p:nvPr/>
          </p:nvSpPr>
          <p:spPr>
            <a:xfrm rot="18900000">
              <a:off x="72723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矩形 15">
            <a:extLst>
              <a:ext uri="{FF2B5EF4-FFF2-40B4-BE49-F238E27FC236}">
                <a16:creationId xmlns:a16="http://schemas.microsoft.com/office/drawing/2014/main" xmlns="" id="{7E3886B8-CE0B-44BA-85C5-BD73A5659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718" y="3175513"/>
            <a:ext cx="4798624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20725" eaLnBrk="0" hangingPunct="0"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等线" pitchFamily="2" charset="-122"/>
              </a:defRPr>
            </a:lvl9pPr>
          </a:lstStyle>
          <a:p>
            <a:pPr indent="576000" eaLnBrk="1" hangingPunct="1">
              <a:lnSpc>
                <a:spcPct val="150000"/>
              </a:lnSpc>
            </a:pPr>
            <a:r>
              <a:rPr lang="zh-CN" alt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itchFamily="66" charset="0"/>
                <a:ea typeface="微软雅黑" pitchFamily="34" charset="-122"/>
                <a:sym typeface="Segoe Script" pitchFamily="66" charset="0"/>
              </a:rPr>
              <a:t>识字的最终目的，是要让学生能够灵活运用。可以鼓励学生用所学的生字写一句或者几句话，在运用中分辨同音字、形近字等，有效地避免张冠李戴的现象。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8E12966-D156-4F21-996F-21C8DC6C5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76" y="1377655"/>
            <a:ext cx="4074705" cy="5336245"/>
          </a:xfrm>
          <a:prstGeom prst="rect">
            <a:avLst/>
          </a:prstGeom>
        </p:spPr>
      </p:pic>
      <p:sp>
        <p:nvSpPr>
          <p:cNvPr id="14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42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7">
            <a:extLst>
              <a:ext uri="{FF2B5EF4-FFF2-40B4-BE49-F238E27FC236}">
                <a16:creationId xmlns:a16="http://schemas.microsoft.com/office/drawing/2014/main" xmlns="" id="{60BCA388-B50F-4205-81F5-91FE21E6EF45}"/>
              </a:ext>
            </a:extLst>
          </p:cNvPr>
          <p:cNvSpPr txBox="1"/>
          <p:nvPr/>
        </p:nvSpPr>
        <p:spPr>
          <a:xfrm>
            <a:off x="1542588" y="1980854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663A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实践运用</a:t>
            </a:r>
            <a:endParaRPr lang="en-US" altLang="zh-CN" sz="2800" b="1" dirty="0">
              <a:solidFill>
                <a:srgbClr val="663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663A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增强能力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23E713C5-07D4-47AB-A114-AF753462526E}"/>
              </a:ext>
            </a:extLst>
          </p:cNvPr>
          <p:cNvGrpSpPr/>
          <p:nvPr/>
        </p:nvGrpSpPr>
        <p:grpSpPr>
          <a:xfrm>
            <a:off x="200527" y="1831637"/>
            <a:ext cx="1425800" cy="1343876"/>
            <a:chOff x="6942459" y="1442435"/>
            <a:chExt cx="1549932" cy="1458904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C0777CA4-3055-4B1D-9EF3-5EFC0BC01B6C}"/>
                </a:ext>
              </a:extLst>
            </p:cNvPr>
            <p:cNvSpPr/>
            <p:nvPr/>
          </p:nvSpPr>
          <p:spPr>
            <a:xfrm>
              <a:off x="6942459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112">
              <a:extLst>
                <a:ext uri="{FF2B5EF4-FFF2-40B4-BE49-F238E27FC236}">
                  <a16:creationId xmlns:a16="http://schemas.microsoft.com/office/drawing/2014/main" xmlns="" id="{27461327-F081-460B-A5EF-3F971E378F45}"/>
                </a:ext>
              </a:extLst>
            </p:cNvPr>
            <p:cNvSpPr/>
            <p:nvPr/>
          </p:nvSpPr>
          <p:spPr>
            <a:xfrm rot="2700000">
              <a:off x="7533884" y="1864323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113">
              <a:extLst>
                <a:ext uri="{FF2B5EF4-FFF2-40B4-BE49-F238E27FC236}">
                  <a16:creationId xmlns:a16="http://schemas.microsoft.com/office/drawing/2014/main" xmlns="" id="{0E0C6E1F-B9C2-4243-86FF-6BBD1C8EF5F8}"/>
                </a:ext>
              </a:extLst>
            </p:cNvPr>
            <p:cNvSpPr/>
            <p:nvPr/>
          </p:nvSpPr>
          <p:spPr>
            <a:xfrm rot="2700000">
              <a:off x="7591663" y="1817903"/>
              <a:ext cx="540020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79B3ABA1-85AC-476D-ACAE-33563DC103B9}"/>
                </a:ext>
              </a:extLst>
            </p:cNvPr>
            <p:cNvSpPr/>
            <p:nvPr/>
          </p:nvSpPr>
          <p:spPr>
            <a:xfrm>
              <a:off x="7131891" y="1631868"/>
              <a:ext cx="1080038" cy="1080039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本框 82">
              <a:extLst>
                <a:ext uri="{FF2B5EF4-FFF2-40B4-BE49-F238E27FC236}">
                  <a16:creationId xmlns:a16="http://schemas.microsoft.com/office/drawing/2014/main" xmlns="" id="{F9A656D3-36FA-4A71-B9C1-4566DF0D708E}"/>
                </a:ext>
              </a:extLst>
            </p:cNvPr>
            <p:cNvSpPr txBox="1"/>
            <p:nvPr/>
          </p:nvSpPr>
          <p:spPr>
            <a:xfrm>
              <a:off x="7225846" y="1790832"/>
              <a:ext cx="882841" cy="646331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663A77"/>
                  </a:solidFill>
                  <a:effectLst>
                    <a:innerShdw blurRad="50800" dist="50800" dir="13500000">
                      <a:srgbClr val="160C1A">
                        <a:alpha val="64706"/>
                      </a:srgbClr>
                    </a:innerShdw>
                  </a:effectLst>
                  <a:latin typeface="Impact" panose="020B0806030902050204" pitchFamily="34" charset="0"/>
                </a:rPr>
                <a:t>04</a:t>
              </a:r>
              <a:endParaRPr lang="zh-CN" altLang="en-US" sz="3600" dirty="0">
                <a:solidFill>
                  <a:srgbClr val="663A77"/>
                </a:solidFill>
                <a:effectLst>
                  <a:innerShdw blurRad="50800" dist="50800" dir="13500000">
                    <a:srgbClr val="160C1A">
                      <a:alpha val="64706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10" name="任意多边形 116">
              <a:extLst>
                <a:ext uri="{FF2B5EF4-FFF2-40B4-BE49-F238E27FC236}">
                  <a16:creationId xmlns:a16="http://schemas.microsoft.com/office/drawing/2014/main" xmlns="" id="{294355E4-CC22-4843-A904-145BF945B360}"/>
                </a:ext>
              </a:extLst>
            </p:cNvPr>
            <p:cNvSpPr/>
            <p:nvPr/>
          </p:nvSpPr>
          <p:spPr>
            <a:xfrm rot="18900000">
              <a:off x="7272515" y="1969288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xmlns="" id="{A19A6C4B-6688-4535-B908-D0F4FF5EB03B}"/>
                </a:ext>
              </a:extLst>
            </p:cNvPr>
            <p:cNvSpPr/>
            <p:nvPr/>
          </p:nvSpPr>
          <p:spPr>
            <a:xfrm rot="18900000">
              <a:off x="72723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1FA2106-7936-4970-B5DA-1F3A6E5F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44" y="3175513"/>
            <a:ext cx="8507423" cy="2704732"/>
          </a:xfrm>
          <a:prstGeom prst="rect">
            <a:avLst/>
          </a:prstGeom>
        </p:spPr>
      </p:pic>
      <p:sp>
        <p:nvSpPr>
          <p:cNvPr id="13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4183" y="4376057"/>
            <a:ext cx="1922098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itchFamily="66" charset="0"/>
                <a:ea typeface="微软雅黑" pitchFamily="34" charset="-122"/>
              </a:rPr>
              <a:t>一字开花</a:t>
            </a:r>
            <a:endParaRPr lang="en-US" altLang="zh-CN" sz="2200" b="1" dirty="0">
              <a:solidFill>
                <a:schemeClr val="tx1">
                  <a:lumMod val="50000"/>
                  <a:lumOff val="50000"/>
                </a:schemeClr>
              </a:solidFill>
              <a:latin typeface="Segoe Script" pitchFamily="66" charset="0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itchFamily="66" charset="0"/>
                <a:ea typeface="微软雅黑" pitchFamily="34" charset="-122"/>
              </a:rPr>
              <a:t>选词造句</a:t>
            </a:r>
          </a:p>
        </p:txBody>
      </p:sp>
    </p:spTree>
    <p:extLst>
      <p:ext uri="{BB962C8B-B14F-4D97-AF65-F5344CB8AC3E}">
        <p14:creationId xmlns:p14="http://schemas.microsoft.com/office/powerpoint/2010/main" val="29892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7">
            <a:extLst>
              <a:ext uri="{FF2B5EF4-FFF2-40B4-BE49-F238E27FC236}">
                <a16:creationId xmlns:a16="http://schemas.microsoft.com/office/drawing/2014/main" xmlns="" id="{60BCA388-B50F-4205-81F5-91FE21E6EF45}"/>
              </a:ext>
            </a:extLst>
          </p:cNvPr>
          <p:cNvSpPr txBox="1"/>
          <p:nvPr/>
        </p:nvSpPr>
        <p:spPr>
          <a:xfrm>
            <a:off x="1542588" y="1980854"/>
            <a:ext cx="1802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663A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实践运用</a:t>
            </a:r>
            <a:endParaRPr lang="en-US" altLang="zh-CN" sz="2800" b="1" dirty="0">
              <a:solidFill>
                <a:srgbClr val="663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663A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增强能力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23E713C5-07D4-47AB-A114-AF753462526E}"/>
              </a:ext>
            </a:extLst>
          </p:cNvPr>
          <p:cNvGrpSpPr/>
          <p:nvPr/>
        </p:nvGrpSpPr>
        <p:grpSpPr>
          <a:xfrm>
            <a:off x="200527" y="1831637"/>
            <a:ext cx="1425800" cy="1343876"/>
            <a:chOff x="6942459" y="1442435"/>
            <a:chExt cx="1549932" cy="1458904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C0777CA4-3055-4B1D-9EF3-5EFC0BC01B6C}"/>
                </a:ext>
              </a:extLst>
            </p:cNvPr>
            <p:cNvSpPr/>
            <p:nvPr/>
          </p:nvSpPr>
          <p:spPr>
            <a:xfrm>
              <a:off x="6942459" y="1442435"/>
              <a:ext cx="1458905" cy="1458904"/>
            </a:xfrm>
            <a:prstGeom prst="ellipse">
              <a:avLst/>
            </a:prstGeom>
            <a:gradFill>
              <a:gsLst>
                <a:gs pos="0">
                  <a:srgbClr val="CFCFC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292100" dist="50800" dir="13500000">
                <a:srgbClr val="2E2E2E">
                  <a:alpha val="2078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112">
              <a:extLst>
                <a:ext uri="{FF2B5EF4-FFF2-40B4-BE49-F238E27FC236}">
                  <a16:creationId xmlns:a16="http://schemas.microsoft.com/office/drawing/2014/main" xmlns="" id="{27461327-F081-460B-A5EF-3F971E378F45}"/>
                </a:ext>
              </a:extLst>
            </p:cNvPr>
            <p:cNvSpPr/>
            <p:nvPr/>
          </p:nvSpPr>
          <p:spPr>
            <a:xfrm rot="2700000">
              <a:off x="7533884" y="1864323"/>
              <a:ext cx="791144" cy="1125871"/>
            </a:xfrm>
            <a:custGeom>
              <a:avLst/>
              <a:gdLst>
                <a:gd name="connsiteX0" fmla="*/ 0 w 1062685"/>
                <a:gd name="connsiteY0" fmla="*/ 0 h 1555200"/>
                <a:gd name="connsiteX1" fmla="*/ 712021 w 1062685"/>
                <a:gd name="connsiteY1" fmla="*/ 0 h 1555200"/>
                <a:gd name="connsiteX2" fmla="*/ 755181 w 1062685"/>
                <a:gd name="connsiteY2" fmla="*/ 39011 h 1555200"/>
                <a:gd name="connsiteX3" fmla="*/ 755181 w 1062685"/>
                <a:gd name="connsiteY3" fmla="*/ 1523774 h 1555200"/>
                <a:gd name="connsiteX4" fmla="*/ 720412 w 1062685"/>
                <a:gd name="connsiteY4" fmla="*/ 1555200 h 1555200"/>
                <a:gd name="connsiteX5" fmla="*/ 0 w 1062685"/>
                <a:gd name="connsiteY5" fmla="*/ 155520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2685" h="1555200">
                  <a:moveTo>
                    <a:pt x="0" y="0"/>
                  </a:moveTo>
                  <a:lnTo>
                    <a:pt x="712021" y="0"/>
                  </a:lnTo>
                  <a:lnTo>
                    <a:pt x="755181" y="39011"/>
                  </a:lnTo>
                  <a:cubicBezTo>
                    <a:pt x="1165187" y="449017"/>
                    <a:pt x="1165187" y="1113768"/>
                    <a:pt x="755181" y="1523774"/>
                  </a:cubicBezTo>
                  <a:lnTo>
                    <a:pt x="720412" y="1555200"/>
                  </a:lnTo>
                  <a:lnTo>
                    <a:pt x="0" y="15552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1000"/>
                  </a:schemeClr>
                </a:gs>
                <a:gs pos="100000">
                  <a:schemeClr val="tx1">
                    <a:alpha val="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113">
              <a:extLst>
                <a:ext uri="{FF2B5EF4-FFF2-40B4-BE49-F238E27FC236}">
                  <a16:creationId xmlns:a16="http://schemas.microsoft.com/office/drawing/2014/main" xmlns="" id="{0E0C6E1F-B9C2-4243-86FF-6BBD1C8EF5F8}"/>
                </a:ext>
              </a:extLst>
            </p:cNvPr>
            <p:cNvSpPr/>
            <p:nvPr/>
          </p:nvSpPr>
          <p:spPr>
            <a:xfrm rot="2700000">
              <a:off x="7591663" y="1817903"/>
              <a:ext cx="540020" cy="1080039"/>
            </a:xfrm>
            <a:custGeom>
              <a:avLst/>
              <a:gdLst>
                <a:gd name="connsiteX0" fmla="*/ 0 w 777239"/>
                <a:gd name="connsiteY0" fmla="*/ 0 h 1554478"/>
                <a:gd name="connsiteX1" fmla="*/ 777239 w 777239"/>
                <a:gd name="connsiteY1" fmla="*/ 777239 h 1554478"/>
                <a:gd name="connsiteX2" fmla="*/ 0 w 777239"/>
                <a:gd name="connsiteY2" fmla="*/ 1554478 h 155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239" h="1554478">
                  <a:moveTo>
                    <a:pt x="0" y="0"/>
                  </a:moveTo>
                  <a:cubicBezTo>
                    <a:pt x="429257" y="0"/>
                    <a:pt x="777239" y="347982"/>
                    <a:pt x="777239" y="777239"/>
                  </a:cubicBezTo>
                  <a:cubicBezTo>
                    <a:pt x="777239" y="1206496"/>
                    <a:pt x="429257" y="1554478"/>
                    <a:pt x="0" y="1554478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63500" dir="33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79B3ABA1-85AC-476D-ACAE-33563DC103B9}"/>
                </a:ext>
              </a:extLst>
            </p:cNvPr>
            <p:cNvSpPr/>
            <p:nvPr/>
          </p:nvSpPr>
          <p:spPr>
            <a:xfrm>
              <a:off x="7131891" y="1631868"/>
              <a:ext cx="1080038" cy="1080039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本框 82">
              <a:extLst>
                <a:ext uri="{FF2B5EF4-FFF2-40B4-BE49-F238E27FC236}">
                  <a16:creationId xmlns:a16="http://schemas.microsoft.com/office/drawing/2014/main" xmlns="" id="{F9A656D3-36FA-4A71-B9C1-4566DF0D708E}"/>
                </a:ext>
              </a:extLst>
            </p:cNvPr>
            <p:cNvSpPr txBox="1"/>
            <p:nvPr/>
          </p:nvSpPr>
          <p:spPr>
            <a:xfrm>
              <a:off x="7225846" y="1790832"/>
              <a:ext cx="882841" cy="646331"/>
            </a:xfrm>
            <a:prstGeom prst="rect">
              <a:avLst/>
            </a:prstGeom>
            <a:noFill/>
            <a:effectLst>
              <a:innerShdw blurRad="152400" dist="50800" dir="13500000">
                <a:srgbClr val="925700">
                  <a:alpha val="54000"/>
                </a:srgb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663A77"/>
                  </a:solidFill>
                  <a:effectLst>
                    <a:innerShdw blurRad="50800" dist="50800" dir="13500000">
                      <a:srgbClr val="160C1A">
                        <a:alpha val="64706"/>
                      </a:srgbClr>
                    </a:innerShdw>
                  </a:effectLst>
                  <a:latin typeface="Impact" panose="020B0806030902050204" pitchFamily="34" charset="0"/>
                </a:rPr>
                <a:t>04</a:t>
              </a:r>
              <a:endParaRPr lang="zh-CN" altLang="en-US" sz="3600" dirty="0">
                <a:solidFill>
                  <a:srgbClr val="663A77"/>
                </a:solidFill>
                <a:effectLst>
                  <a:innerShdw blurRad="50800" dist="50800" dir="13500000">
                    <a:srgbClr val="160C1A">
                      <a:alpha val="64706"/>
                    </a:srgbClr>
                  </a:inn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10" name="任意多边形 116">
              <a:extLst>
                <a:ext uri="{FF2B5EF4-FFF2-40B4-BE49-F238E27FC236}">
                  <a16:creationId xmlns:a16="http://schemas.microsoft.com/office/drawing/2014/main" xmlns="" id="{294355E4-CC22-4843-A904-145BF945B360}"/>
                </a:ext>
              </a:extLst>
            </p:cNvPr>
            <p:cNvSpPr/>
            <p:nvPr/>
          </p:nvSpPr>
          <p:spPr>
            <a:xfrm rot="18900000">
              <a:off x="7272515" y="1969288"/>
              <a:ext cx="1080038" cy="678997"/>
            </a:xfrm>
            <a:custGeom>
              <a:avLst/>
              <a:gdLst>
                <a:gd name="connsiteX0" fmla="*/ 0 w 1554478"/>
                <a:gd name="connsiteY0" fmla="*/ 0 h 777239"/>
                <a:gd name="connsiteX1" fmla="*/ 1554478 w 1554478"/>
                <a:gd name="connsiteY1" fmla="*/ 0 h 777239"/>
                <a:gd name="connsiteX2" fmla="*/ 777239 w 1554478"/>
                <a:gd name="connsiteY2" fmla="*/ 777239 h 777239"/>
                <a:gd name="connsiteX3" fmla="*/ 0 w 1554478"/>
                <a:gd name="connsiteY3" fmla="*/ 0 h 777239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161927 h 939166"/>
                <a:gd name="connsiteX1" fmla="*/ 796173 w 1554478"/>
                <a:gd name="connsiteY1" fmla="*/ 0 h 939166"/>
                <a:gd name="connsiteX2" fmla="*/ 1554478 w 1554478"/>
                <a:gd name="connsiteY2" fmla="*/ 161927 h 939166"/>
                <a:gd name="connsiteX3" fmla="*/ 777239 w 1554478"/>
                <a:gd name="connsiteY3" fmla="*/ 939166 h 939166"/>
                <a:gd name="connsiteX4" fmla="*/ 0 w 1554478"/>
                <a:gd name="connsiteY4" fmla="*/ 161927 h 939166"/>
                <a:gd name="connsiteX0" fmla="*/ 0 w 1554478"/>
                <a:gd name="connsiteY0" fmla="*/ 200027 h 977266"/>
                <a:gd name="connsiteX1" fmla="*/ 805698 w 1554478"/>
                <a:gd name="connsiteY1" fmla="*/ 0 h 977266"/>
                <a:gd name="connsiteX2" fmla="*/ 1554478 w 1554478"/>
                <a:gd name="connsiteY2" fmla="*/ 200027 h 977266"/>
                <a:gd name="connsiteX3" fmla="*/ 777239 w 1554478"/>
                <a:gd name="connsiteY3" fmla="*/ 977266 h 977266"/>
                <a:gd name="connsiteX4" fmla="*/ 0 w 1554478"/>
                <a:gd name="connsiteY4" fmla="*/ 200027 h 9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478" h="977266">
                  <a:moveTo>
                    <a:pt x="0" y="200027"/>
                  </a:moveTo>
                  <a:cubicBezTo>
                    <a:pt x="262216" y="47626"/>
                    <a:pt x="553007" y="1"/>
                    <a:pt x="805698" y="0"/>
                  </a:cubicBezTo>
                  <a:cubicBezTo>
                    <a:pt x="1071166" y="1"/>
                    <a:pt x="1346160" y="47626"/>
                    <a:pt x="1554478" y="200027"/>
                  </a:cubicBezTo>
                  <a:cubicBezTo>
                    <a:pt x="1554478" y="629284"/>
                    <a:pt x="1206496" y="977266"/>
                    <a:pt x="777239" y="977266"/>
                  </a:cubicBezTo>
                  <a:cubicBezTo>
                    <a:pt x="347982" y="977266"/>
                    <a:pt x="0" y="629284"/>
                    <a:pt x="0" y="20002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3000"/>
              </a:schemeClr>
            </a:solidFill>
            <a:ln>
              <a:noFill/>
            </a:ln>
            <a:effectLst>
              <a:innerShdw blurRad="381000" dist="177800" dir="2700000">
                <a:schemeClr val="tx1">
                  <a:lumMod val="50000"/>
                  <a:lumOff val="50000"/>
                  <a:alpha val="4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xmlns="" id="{A19A6C4B-6688-4535-B908-D0F4FF5EB03B}"/>
                </a:ext>
              </a:extLst>
            </p:cNvPr>
            <p:cNvSpPr/>
            <p:nvPr/>
          </p:nvSpPr>
          <p:spPr>
            <a:xfrm rot="18900000">
              <a:off x="7272335" y="1764530"/>
              <a:ext cx="321403" cy="245660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0CA6A61-AC5E-46AF-828D-DFF51ACD9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27" y="1520743"/>
            <a:ext cx="7051762" cy="5056885"/>
          </a:xfrm>
          <a:prstGeom prst="rect">
            <a:avLst/>
          </a:prstGeom>
        </p:spPr>
      </p:pic>
      <p:sp>
        <p:nvSpPr>
          <p:cNvPr id="14" name="文本框 9"/>
          <p:cNvSpPr txBox="1"/>
          <p:nvPr/>
        </p:nvSpPr>
        <p:spPr>
          <a:xfrm>
            <a:off x="200526" y="792881"/>
            <a:ext cx="660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注重方法，授之以渔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04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6"/>
          <p:cNvSpPr>
            <a:spLocks noEditPoints="1"/>
          </p:cNvSpPr>
          <p:nvPr/>
        </p:nvSpPr>
        <p:spPr bwMode="auto">
          <a:xfrm>
            <a:off x="7714237" y="4960046"/>
            <a:ext cx="314689" cy="313092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33 h 176"/>
              <a:gd name="T12" fmla="*/ 42 w 176"/>
              <a:gd name="T13" fmla="*/ 88 h 176"/>
              <a:gd name="T14" fmla="*/ 88 w 176"/>
              <a:gd name="T15" fmla="*/ 42 h 176"/>
              <a:gd name="T16" fmla="*/ 134 w 176"/>
              <a:gd name="T17" fmla="*/ 88 h 176"/>
              <a:gd name="T18" fmla="*/ 88 w 176"/>
              <a:gd name="T19" fmla="*/ 13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6"/>
                  <a:pt x="39" y="176"/>
                  <a:pt x="88" y="176"/>
                </a:cubicBezTo>
                <a:cubicBezTo>
                  <a:pt x="137" y="176"/>
                  <a:pt x="176" y="136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lose/>
                <a:moveTo>
                  <a:pt x="88" y="133"/>
                </a:moveTo>
                <a:cubicBezTo>
                  <a:pt x="63" y="133"/>
                  <a:pt x="42" y="113"/>
                  <a:pt x="42" y="88"/>
                </a:cubicBezTo>
                <a:cubicBezTo>
                  <a:pt x="42" y="63"/>
                  <a:pt x="63" y="42"/>
                  <a:pt x="88" y="42"/>
                </a:cubicBezTo>
                <a:cubicBezTo>
                  <a:pt x="113" y="42"/>
                  <a:pt x="134" y="63"/>
                  <a:pt x="134" y="88"/>
                </a:cubicBezTo>
                <a:cubicBezTo>
                  <a:pt x="134" y="113"/>
                  <a:pt x="113" y="133"/>
                  <a:pt x="88" y="13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645473" y="4996015"/>
            <a:ext cx="2701289" cy="469191"/>
            <a:chOff x="7644477" y="4641489"/>
            <a:chExt cx="2700937" cy="469300"/>
          </a:xfrm>
        </p:grpSpPr>
        <p:grpSp>
          <p:nvGrpSpPr>
            <p:cNvPr id="62" name="组合 61"/>
            <p:cNvGrpSpPr/>
            <p:nvPr/>
          </p:nvGrpSpPr>
          <p:grpSpPr>
            <a:xfrm>
              <a:off x="7644477" y="4641489"/>
              <a:ext cx="2488890" cy="429601"/>
              <a:chOff x="7644477" y="4641489"/>
              <a:chExt cx="2488890" cy="429601"/>
            </a:xfrm>
          </p:grpSpPr>
          <p:sp>
            <p:nvSpPr>
              <p:cNvPr id="12" name="矩形 11"/>
              <p:cNvSpPr/>
              <p:nvPr/>
            </p:nvSpPr>
            <p:spPr>
              <a:xfrm flipH="1">
                <a:off x="7800060" y="4990491"/>
                <a:ext cx="2333307" cy="288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 rot="2700000" flipH="1">
                <a:off x="7444076" y="4841890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Freeform 16"/>
            <p:cNvSpPr>
              <a:spLocks noEditPoints="1"/>
            </p:cNvSpPr>
            <p:nvPr/>
          </p:nvSpPr>
          <p:spPr bwMode="auto">
            <a:xfrm>
              <a:off x="10127654" y="4894055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16"/>
          <p:cNvSpPr>
            <a:spLocks noEditPoints="1"/>
          </p:cNvSpPr>
          <p:nvPr/>
        </p:nvSpPr>
        <p:spPr bwMode="auto">
          <a:xfrm flipH="1" flipV="1">
            <a:off x="3877085" y="3343971"/>
            <a:ext cx="314689" cy="313092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33 h 176"/>
              <a:gd name="T12" fmla="*/ 42 w 176"/>
              <a:gd name="T13" fmla="*/ 88 h 176"/>
              <a:gd name="T14" fmla="*/ 88 w 176"/>
              <a:gd name="T15" fmla="*/ 42 h 176"/>
              <a:gd name="T16" fmla="*/ 134 w 176"/>
              <a:gd name="T17" fmla="*/ 88 h 176"/>
              <a:gd name="T18" fmla="*/ 88 w 176"/>
              <a:gd name="T19" fmla="*/ 13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6"/>
                  <a:pt x="39" y="176"/>
                  <a:pt x="88" y="176"/>
                </a:cubicBezTo>
                <a:cubicBezTo>
                  <a:pt x="137" y="176"/>
                  <a:pt x="176" y="136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lose/>
                <a:moveTo>
                  <a:pt x="88" y="133"/>
                </a:moveTo>
                <a:cubicBezTo>
                  <a:pt x="63" y="133"/>
                  <a:pt x="42" y="113"/>
                  <a:pt x="42" y="88"/>
                </a:cubicBezTo>
                <a:cubicBezTo>
                  <a:pt x="42" y="63"/>
                  <a:pt x="63" y="42"/>
                  <a:pt x="88" y="42"/>
                </a:cubicBezTo>
                <a:cubicBezTo>
                  <a:pt x="113" y="42"/>
                  <a:pt x="134" y="63"/>
                  <a:pt x="134" y="88"/>
                </a:cubicBezTo>
                <a:cubicBezTo>
                  <a:pt x="134" y="113"/>
                  <a:pt x="113" y="133"/>
                  <a:pt x="88" y="13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054783" y="3208670"/>
            <a:ext cx="3224824" cy="473206"/>
            <a:chOff x="1054646" y="2853730"/>
            <a:chExt cx="3224404" cy="473316"/>
          </a:xfrm>
        </p:grpSpPr>
        <p:grpSp>
          <p:nvGrpSpPr>
            <p:cNvPr id="58" name="组合 57"/>
            <p:cNvGrpSpPr/>
            <p:nvPr/>
          </p:nvGrpSpPr>
          <p:grpSpPr>
            <a:xfrm>
              <a:off x="1270669" y="2897445"/>
              <a:ext cx="3008381" cy="429601"/>
              <a:chOff x="1414685" y="2583842"/>
              <a:chExt cx="3008381" cy="429601"/>
            </a:xfrm>
          </p:grpSpPr>
          <p:sp>
            <p:nvSpPr>
              <p:cNvPr id="18" name="矩形 17"/>
              <p:cNvSpPr/>
              <p:nvPr/>
            </p:nvSpPr>
            <p:spPr>
              <a:xfrm flipV="1">
                <a:off x="1414685" y="2641741"/>
                <a:ext cx="2852495" cy="216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rot="2700000" flipV="1">
                <a:off x="4193865" y="2784243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Freeform 16"/>
            <p:cNvSpPr>
              <a:spLocks noEditPoints="1"/>
            </p:cNvSpPr>
            <p:nvPr/>
          </p:nvSpPr>
          <p:spPr bwMode="auto">
            <a:xfrm flipH="1" flipV="1">
              <a:off x="1054646" y="2853730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" name="Freeform 5"/>
          <p:cNvSpPr>
            <a:spLocks/>
          </p:cNvSpPr>
          <p:nvPr/>
        </p:nvSpPr>
        <p:spPr bwMode="auto">
          <a:xfrm>
            <a:off x="4379773" y="1156199"/>
            <a:ext cx="3334498" cy="5561312"/>
          </a:xfrm>
          <a:custGeom>
            <a:avLst/>
            <a:gdLst>
              <a:gd name="T0" fmla="*/ 952 w 1289"/>
              <a:gd name="T1" fmla="*/ 1022 h 2152"/>
              <a:gd name="T2" fmla="*/ 759 w 1289"/>
              <a:gd name="T3" fmla="*/ 1082 h 2152"/>
              <a:gd name="T4" fmla="*/ 722 w 1289"/>
              <a:gd name="T5" fmla="*/ 1071 h 2152"/>
              <a:gd name="T6" fmla="*/ 727 w 1289"/>
              <a:gd name="T7" fmla="*/ 1010 h 2152"/>
              <a:gd name="T8" fmla="*/ 672 w 1289"/>
              <a:gd name="T9" fmla="*/ 817 h 2152"/>
              <a:gd name="T10" fmla="*/ 691 w 1289"/>
              <a:gd name="T11" fmla="*/ 786 h 2152"/>
              <a:gd name="T12" fmla="*/ 770 w 1289"/>
              <a:gd name="T13" fmla="*/ 794 h 2152"/>
              <a:gd name="T14" fmla="*/ 1168 w 1289"/>
              <a:gd name="T15" fmla="*/ 397 h 2152"/>
              <a:gd name="T16" fmla="*/ 770 w 1289"/>
              <a:gd name="T17" fmla="*/ 0 h 2152"/>
              <a:gd name="T18" fmla="*/ 373 w 1289"/>
              <a:gd name="T19" fmla="*/ 397 h 2152"/>
              <a:gd name="T20" fmla="*/ 437 w 1289"/>
              <a:gd name="T21" fmla="*/ 613 h 2152"/>
              <a:gd name="T22" fmla="*/ 418 w 1289"/>
              <a:gd name="T23" fmla="*/ 650 h 2152"/>
              <a:gd name="T24" fmla="*/ 364 w 1289"/>
              <a:gd name="T25" fmla="*/ 646 h 2152"/>
              <a:gd name="T26" fmla="*/ 0 w 1289"/>
              <a:gd name="T27" fmla="*/ 1010 h 2152"/>
              <a:gd name="T28" fmla="*/ 364 w 1289"/>
              <a:gd name="T29" fmla="*/ 1373 h 2152"/>
              <a:gd name="T30" fmla="*/ 587 w 1289"/>
              <a:gd name="T31" fmla="*/ 1297 h 2152"/>
              <a:gd name="T32" fmla="*/ 618 w 1289"/>
              <a:gd name="T33" fmla="*/ 1311 h 2152"/>
              <a:gd name="T34" fmla="*/ 615 w 1289"/>
              <a:gd name="T35" fmla="*/ 1359 h 2152"/>
              <a:gd name="T36" fmla="*/ 665 w 1289"/>
              <a:gd name="T37" fmla="*/ 1536 h 2152"/>
              <a:gd name="T38" fmla="*/ 652 w 1289"/>
              <a:gd name="T39" fmla="*/ 1556 h 2152"/>
              <a:gd name="T40" fmla="*/ 567 w 1289"/>
              <a:gd name="T41" fmla="*/ 1544 h 2152"/>
              <a:gd name="T42" fmla="*/ 263 w 1289"/>
              <a:gd name="T43" fmla="*/ 1848 h 2152"/>
              <a:gd name="T44" fmla="*/ 567 w 1289"/>
              <a:gd name="T45" fmla="*/ 2152 h 2152"/>
              <a:gd name="T46" fmla="*/ 870 w 1289"/>
              <a:gd name="T47" fmla="*/ 1848 h 2152"/>
              <a:gd name="T48" fmla="*/ 832 w 1289"/>
              <a:gd name="T49" fmla="*/ 1700 h 2152"/>
              <a:gd name="T50" fmla="*/ 851 w 1289"/>
              <a:gd name="T51" fmla="*/ 1681 h 2152"/>
              <a:gd name="T52" fmla="*/ 952 w 1289"/>
              <a:gd name="T53" fmla="*/ 1696 h 2152"/>
              <a:gd name="T54" fmla="*/ 1289 w 1289"/>
              <a:gd name="T55" fmla="*/ 1359 h 2152"/>
              <a:gd name="T56" fmla="*/ 952 w 1289"/>
              <a:gd name="T57" fmla="*/ 1022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9" h="2152">
                <a:moveTo>
                  <a:pt x="952" y="1022"/>
                </a:moveTo>
                <a:cubicBezTo>
                  <a:pt x="880" y="1022"/>
                  <a:pt x="814" y="1044"/>
                  <a:pt x="759" y="1082"/>
                </a:cubicBezTo>
                <a:cubicBezTo>
                  <a:pt x="741" y="1095"/>
                  <a:pt x="719" y="1090"/>
                  <a:pt x="722" y="1071"/>
                </a:cubicBezTo>
                <a:cubicBezTo>
                  <a:pt x="725" y="1051"/>
                  <a:pt x="727" y="1031"/>
                  <a:pt x="727" y="1010"/>
                </a:cubicBezTo>
                <a:cubicBezTo>
                  <a:pt x="727" y="939"/>
                  <a:pt x="707" y="873"/>
                  <a:pt x="672" y="817"/>
                </a:cubicBezTo>
                <a:cubicBezTo>
                  <a:pt x="662" y="801"/>
                  <a:pt x="673" y="783"/>
                  <a:pt x="691" y="786"/>
                </a:cubicBezTo>
                <a:cubicBezTo>
                  <a:pt x="717" y="791"/>
                  <a:pt x="743" y="794"/>
                  <a:pt x="770" y="794"/>
                </a:cubicBezTo>
                <a:cubicBezTo>
                  <a:pt x="990" y="794"/>
                  <a:pt x="1168" y="616"/>
                  <a:pt x="1168" y="397"/>
                </a:cubicBezTo>
                <a:cubicBezTo>
                  <a:pt x="1168" y="177"/>
                  <a:pt x="990" y="0"/>
                  <a:pt x="770" y="0"/>
                </a:cubicBezTo>
                <a:cubicBezTo>
                  <a:pt x="551" y="0"/>
                  <a:pt x="373" y="177"/>
                  <a:pt x="373" y="397"/>
                </a:cubicBezTo>
                <a:cubicBezTo>
                  <a:pt x="373" y="476"/>
                  <a:pt x="396" y="551"/>
                  <a:pt x="437" y="613"/>
                </a:cubicBezTo>
                <a:cubicBezTo>
                  <a:pt x="449" y="631"/>
                  <a:pt x="438" y="653"/>
                  <a:pt x="418" y="650"/>
                </a:cubicBezTo>
                <a:cubicBezTo>
                  <a:pt x="400" y="648"/>
                  <a:pt x="382" y="646"/>
                  <a:pt x="364" y="646"/>
                </a:cubicBezTo>
                <a:cubicBezTo>
                  <a:pt x="163" y="646"/>
                  <a:pt x="0" y="809"/>
                  <a:pt x="0" y="1010"/>
                </a:cubicBezTo>
                <a:cubicBezTo>
                  <a:pt x="0" y="1211"/>
                  <a:pt x="163" y="1373"/>
                  <a:pt x="364" y="1373"/>
                </a:cubicBezTo>
                <a:cubicBezTo>
                  <a:pt x="448" y="1373"/>
                  <a:pt x="525" y="1345"/>
                  <a:pt x="587" y="1297"/>
                </a:cubicBezTo>
                <a:cubicBezTo>
                  <a:pt x="602" y="1285"/>
                  <a:pt x="621" y="1292"/>
                  <a:pt x="618" y="1311"/>
                </a:cubicBezTo>
                <a:cubicBezTo>
                  <a:pt x="616" y="1327"/>
                  <a:pt x="615" y="1343"/>
                  <a:pt x="615" y="1359"/>
                </a:cubicBezTo>
                <a:cubicBezTo>
                  <a:pt x="615" y="1424"/>
                  <a:pt x="633" y="1484"/>
                  <a:pt x="665" y="1536"/>
                </a:cubicBezTo>
                <a:cubicBezTo>
                  <a:pt x="673" y="1548"/>
                  <a:pt x="665" y="1560"/>
                  <a:pt x="652" y="1556"/>
                </a:cubicBezTo>
                <a:cubicBezTo>
                  <a:pt x="625" y="1548"/>
                  <a:pt x="596" y="1544"/>
                  <a:pt x="567" y="1544"/>
                </a:cubicBezTo>
                <a:cubicBezTo>
                  <a:pt x="399" y="1544"/>
                  <a:pt x="263" y="1680"/>
                  <a:pt x="263" y="1848"/>
                </a:cubicBezTo>
                <a:cubicBezTo>
                  <a:pt x="263" y="2016"/>
                  <a:pt x="399" y="2152"/>
                  <a:pt x="567" y="2152"/>
                </a:cubicBezTo>
                <a:cubicBezTo>
                  <a:pt x="734" y="2152"/>
                  <a:pt x="870" y="2016"/>
                  <a:pt x="870" y="1848"/>
                </a:cubicBezTo>
                <a:cubicBezTo>
                  <a:pt x="870" y="1794"/>
                  <a:pt x="856" y="1744"/>
                  <a:pt x="832" y="1700"/>
                </a:cubicBezTo>
                <a:cubicBezTo>
                  <a:pt x="825" y="1687"/>
                  <a:pt x="836" y="1676"/>
                  <a:pt x="851" y="1681"/>
                </a:cubicBezTo>
                <a:cubicBezTo>
                  <a:pt x="883" y="1691"/>
                  <a:pt x="917" y="1696"/>
                  <a:pt x="952" y="1696"/>
                </a:cubicBezTo>
                <a:cubicBezTo>
                  <a:pt x="1138" y="1696"/>
                  <a:pt x="1289" y="1545"/>
                  <a:pt x="1289" y="1359"/>
                </a:cubicBezTo>
                <a:cubicBezTo>
                  <a:pt x="1289" y="1173"/>
                  <a:pt x="1138" y="1022"/>
                  <a:pt x="952" y="1022"/>
                </a:cubicBezTo>
                <a:close/>
              </a:path>
            </a:pathLst>
          </a:custGeom>
          <a:solidFill>
            <a:srgbClr val="C9C9C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506092" y="1320408"/>
            <a:ext cx="1716427" cy="1715807"/>
            <a:chOff x="5505375" y="965032"/>
            <a:chExt cx="1716204" cy="1716204"/>
          </a:xfrm>
        </p:grpSpPr>
        <p:grpSp>
          <p:nvGrpSpPr>
            <p:cNvPr id="25" name="组合 24"/>
            <p:cNvGrpSpPr/>
            <p:nvPr/>
          </p:nvGrpSpPr>
          <p:grpSpPr>
            <a:xfrm>
              <a:off x="5505375" y="965032"/>
              <a:ext cx="1716204" cy="1716204"/>
              <a:chOff x="1200760" y="3842075"/>
              <a:chExt cx="1784148" cy="1784148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FFB850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" name="文本框 66"/>
            <p:cNvSpPr txBox="1"/>
            <p:nvPr/>
          </p:nvSpPr>
          <p:spPr>
            <a:xfrm>
              <a:off x="5678527" y="1603142"/>
              <a:ext cx="1374644" cy="400203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0070C0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教材特色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543521" y="2973930"/>
            <a:ext cx="1530719" cy="1530166"/>
            <a:chOff x="4542929" y="2618936"/>
            <a:chExt cx="1530520" cy="1530520"/>
          </a:xfrm>
        </p:grpSpPr>
        <p:grpSp>
          <p:nvGrpSpPr>
            <p:cNvPr id="29" name="组合 28"/>
            <p:cNvGrpSpPr/>
            <p:nvPr/>
          </p:nvGrpSpPr>
          <p:grpSpPr>
            <a:xfrm>
              <a:off x="4542929" y="2618936"/>
              <a:ext cx="1530520" cy="1530520"/>
              <a:chOff x="1200760" y="3842075"/>
              <a:chExt cx="1784148" cy="1784148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8" name="文本框 80"/>
            <p:cNvSpPr txBox="1"/>
            <p:nvPr/>
          </p:nvSpPr>
          <p:spPr>
            <a:xfrm>
              <a:off x="4625120" y="2975871"/>
              <a:ext cx="1374644" cy="830997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prstClr val="white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1</a:t>
              </a:r>
              <a:endParaRPr lang="zh-CN" altLang="en-US" sz="4800" dirty="0">
                <a:solidFill>
                  <a:prstClr val="white"/>
                </a:solidFill>
                <a:effectLst>
                  <a:outerShdw blurRad="76200" dist="63500" dir="2700000" algn="tl" rotWithShape="0">
                    <a:prstClr val="black">
                      <a:lumMod val="65000"/>
                      <a:lumOff val="35000"/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32462" y="3955226"/>
            <a:ext cx="1410240" cy="1409730"/>
            <a:chOff x="6131664" y="3600460"/>
            <a:chExt cx="1410056" cy="1410056"/>
          </a:xfrm>
        </p:grpSpPr>
        <p:grpSp>
          <p:nvGrpSpPr>
            <p:cNvPr id="35" name="组合 34"/>
            <p:cNvGrpSpPr/>
            <p:nvPr/>
          </p:nvGrpSpPr>
          <p:grpSpPr>
            <a:xfrm>
              <a:off x="6131664" y="3600460"/>
              <a:ext cx="1410056" cy="1410056"/>
              <a:chOff x="1200760" y="3842075"/>
              <a:chExt cx="1784148" cy="1784148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F6615B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文本框 81"/>
            <p:cNvSpPr txBox="1"/>
            <p:nvPr/>
          </p:nvSpPr>
          <p:spPr>
            <a:xfrm>
              <a:off x="6154376" y="3896097"/>
              <a:ext cx="1374644" cy="830997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prstClr val="white"/>
                  </a:solidFill>
                  <a:effectLst>
                    <a:outerShdw blurRad="76200" dist="63500" dir="2700000" algn="tl" rotWithShape="0">
                      <a:prstClr val="black">
                        <a:lumMod val="65000"/>
                        <a:lumOff val="35000"/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2</a:t>
              </a:r>
              <a:endParaRPr lang="zh-CN" altLang="en-US" sz="4800" dirty="0">
                <a:solidFill>
                  <a:prstClr val="white"/>
                </a:solidFill>
                <a:effectLst>
                  <a:outerShdw blurRad="76200" dist="63500" dir="2700000" algn="tl" rotWithShape="0">
                    <a:prstClr val="black">
                      <a:lumMod val="65000"/>
                      <a:lumOff val="35000"/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381577" y="2103963"/>
            <a:ext cx="2290833" cy="1306338"/>
            <a:chOff x="1342677" y="1269554"/>
            <a:chExt cx="2290535" cy="1306636"/>
          </a:xfrm>
        </p:grpSpPr>
        <p:sp>
          <p:nvSpPr>
            <p:cNvPr id="54" name="Freeform 979"/>
            <p:cNvSpPr>
              <a:spLocks noEditPoints="1"/>
            </p:cNvSpPr>
            <p:nvPr/>
          </p:nvSpPr>
          <p:spPr bwMode="auto">
            <a:xfrm>
              <a:off x="1730116" y="1269554"/>
              <a:ext cx="642872" cy="574887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文本框 118"/>
            <p:cNvSpPr txBox="1"/>
            <p:nvPr/>
          </p:nvSpPr>
          <p:spPr>
            <a:xfrm>
              <a:off x="1342677" y="1669068"/>
              <a:ext cx="2290535" cy="907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000" b="1" dirty="0">
                  <a:solidFill>
                    <a:srgbClr val="E8707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设计理念</a:t>
              </a:r>
              <a:endParaRPr lang="en-US" altLang="zh-CN" sz="40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115731" y="3675568"/>
            <a:ext cx="2336636" cy="1619291"/>
            <a:chOff x="8834069" y="2954762"/>
            <a:chExt cx="2336333" cy="1619667"/>
          </a:xfrm>
        </p:grpSpPr>
        <p:sp>
          <p:nvSpPr>
            <p:cNvPr id="46" name="Freeform 987"/>
            <p:cNvSpPr>
              <a:spLocks noEditPoints="1"/>
            </p:cNvSpPr>
            <p:nvPr/>
          </p:nvSpPr>
          <p:spPr bwMode="auto">
            <a:xfrm>
              <a:off x="9385696" y="2954762"/>
              <a:ext cx="446333" cy="717951"/>
            </a:xfrm>
            <a:custGeom>
              <a:avLst/>
              <a:gdLst>
                <a:gd name="T0" fmla="*/ 133 w 205"/>
                <a:gd name="T1" fmla="*/ 170 h 331"/>
                <a:gd name="T2" fmla="*/ 148 w 205"/>
                <a:gd name="T3" fmla="*/ 126 h 331"/>
                <a:gd name="T4" fmla="*/ 148 w 205"/>
                <a:gd name="T5" fmla="*/ 110 h 331"/>
                <a:gd name="T6" fmla="*/ 48 w 205"/>
                <a:gd name="T7" fmla="*/ 118 h 331"/>
                <a:gd name="T8" fmla="*/ 71 w 205"/>
                <a:gd name="T9" fmla="*/ 126 h 331"/>
                <a:gd name="T10" fmla="*/ 39 w 205"/>
                <a:gd name="T11" fmla="*/ 224 h 331"/>
                <a:gd name="T12" fmla="*/ 44 w 205"/>
                <a:gd name="T13" fmla="*/ 331 h 331"/>
                <a:gd name="T14" fmla="*/ 205 w 205"/>
                <a:gd name="T15" fmla="*/ 298 h 331"/>
                <a:gd name="T16" fmla="*/ 161 w 205"/>
                <a:gd name="T17" fmla="*/ 315 h 331"/>
                <a:gd name="T18" fmla="*/ 16 w 205"/>
                <a:gd name="T19" fmla="*/ 298 h 331"/>
                <a:gd name="T20" fmla="*/ 87 w 205"/>
                <a:gd name="T21" fmla="*/ 170 h 331"/>
                <a:gd name="T22" fmla="*/ 117 w 205"/>
                <a:gd name="T23" fmla="*/ 126 h 331"/>
                <a:gd name="T24" fmla="*/ 153 w 205"/>
                <a:gd name="T25" fmla="*/ 234 h 331"/>
                <a:gd name="T26" fmla="*/ 161 w 205"/>
                <a:gd name="T27" fmla="*/ 315 h 331"/>
                <a:gd name="T28" fmla="*/ 121 w 205"/>
                <a:gd name="T29" fmla="*/ 262 h 331"/>
                <a:gd name="T30" fmla="*/ 101 w 205"/>
                <a:gd name="T31" fmla="*/ 258 h 331"/>
                <a:gd name="T32" fmla="*/ 63 w 205"/>
                <a:gd name="T33" fmla="*/ 263 h 331"/>
                <a:gd name="T34" fmla="*/ 48 w 205"/>
                <a:gd name="T35" fmla="*/ 259 h 331"/>
                <a:gd name="T36" fmla="*/ 24 w 205"/>
                <a:gd name="T37" fmla="*/ 298 h 331"/>
                <a:gd name="T38" fmla="*/ 161 w 205"/>
                <a:gd name="T39" fmla="*/ 307 h 331"/>
                <a:gd name="T40" fmla="*/ 167 w 205"/>
                <a:gd name="T41" fmla="*/ 266 h 331"/>
                <a:gd name="T42" fmla="*/ 165 w 205"/>
                <a:gd name="T43" fmla="*/ 264 h 331"/>
                <a:gd name="T44" fmla="*/ 144 w 205"/>
                <a:gd name="T45" fmla="*/ 248 h 331"/>
                <a:gd name="T46" fmla="*/ 124 w 205"/>
                <a:gd name="T47" fmla="*/ 23 h 331"/>
                <a:gd name="T48" fmla="*/ 124 w 205"/>
                <a:gd name="T49" fmla="*/ 0 h 331"/>
                <a:gd name="T50" fmla="*/ 124 w 205"/>
                <a:gd name="T51" fmla="*/ 23 h 331"/>
                <a:gd name="T52" fmla="*/ 91 w 205"/>
                <a:gd name="T53" fmla="*/ 49 h 331"/>
                <a:gd name="T54" fmla="*/ 74 w 205"/>
                <a:gd name="T55" fmla="*/ 32 h 331"/>
                <a:gd name="T56" fmla="*/ 58 w 205"/>
                <a:gd name="T57" fmla="*/ 49 h 331"/>
                <a:gd name="T58" fmla="*/ 68 w 205"/>
                <a:gd name="T59" fmla="*/ 43 h 331"/>
                <a:gd name="T60" fmla="*/ 80 w 205"/>
                <a:gd name="T61" fmla="*/ 43 h 331"/>
                <a:gd name="T62" fmla="*/ 74 w 205"/>
                <a:gd name="T63" fmla="*/ 57 h 331"/>
                <a:gd name="T64" fmla="*/ 68 w 205"/>
                <a:gd name="T65" fmla="*/ 43 h 331"/>
                <a:gd name="T66" fmla="*/ 92 w 205"/>
                <a:gd name="T67" fmla="*/ 102 h 331"/>
                <a:gd name="T68" fmla="*/ 98 w 205"/>
                <a:gd name="T69" fmla="*/ 82 h 331"/>
                <a:gd name="T70" fmla="*/ 129 w 205"/>
                <a:gd name="T71" fmla="*/ 82 h 331"/>
                <a:gd name="T72" fmla="*/ 134 w 205"/>
                <a:gd name="T73" fmla="*/ 102 h 331"/>
                <a:gd name="T74" fmla="*/ 143 w 205"/>
                <a:gd name="T75" fmla="*/ 97 h 331"/>
                <a:gd name="T76" fmla="*/ 113 w 205"/>
                <a:gd name="T77" fmla="*/ 68 h 331"/>
                <a:gd name="T78" fmla="*/ 84 w 205"/>
                <a:gd name="T79" fmla="*/ 9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5" h="331">
                  <a:moveTo>
                    <a:pt x="165" y="224"/>
                  </a:moveTo>
                  <a:cubicBezTo>
                    <a:pt x="150" y="204"/>
                    <a:pt x="133" y="184"/>
                    <a:pt x="133" y="170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153" y="126"/>
                    <a:pt x="156" y="122"/>
                    <a:pt x="156" y="118"/>
                  </a:cubicBezTo>
                  <a:cubicBezTo>
                    <a:pt x="156" y="113"/>
                    <a:pt x="153" y="110"/>
                    <a:pt x="148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2" y="110"/>
                    <a:pt x="48" y="113"/>
                    <a:pt x="48" y="118"/>
                  </a:cubicBezTo>
                  <a:cubicBezTo>
                    <a:pt x="48" y="122"/>
                    <a:pt x="52" y="126"/>
                    <a:pt x="56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71" y="184"/>
                    <a:pt x="55" y="204"/>
                    <a:pt x="39" y="224"/>
                  </a:cubicBezTo>
                  <a:cubicBezTo>
                    <a:pt x="20" y="249"/>
                    <a:pt x="0" y="274"/>
                    <a:pt x="0" y="298"/>
                  </a:cubicBezTo>
                  <a:cubicBezTo>
                    <a:pt x="0" y="318"/>
                    <a:pt x="16" y="331"/>
                    <a:pt x="44" y="331"/>
                  </a:cubicBezTo>
                  <a:cubicBezTo>
                    <a:pt x="161" y="331"/>
                    <a:pt x="161" y="331"/>
                    <a:pt x="161" y="331"/>
                  </a:cubicBezTo>
                  <a:cubicBezTo>
                    <a:pt x="188" y="331"/>
                    <a:pt x="205" y="318"/>
                    <a:pt x="205" y="298"/>
                  </a:cubicBezTo>
                  <a:cubicBezTo>
                    <a:pt x="205" y="274"/>
                    <a:pt x="185" y="249"/>
                    <a:pt x="165" y="224"/>
                  </a:cubicBezTo>
                  <a:close/>
                  <a:moveTo>
                    <a:pt x="161" y="315"/>
                  </a:moveTo>
                  <a:cubicBezTo>
                    <a:pt x="44" y="315"/>
                    <a:pt x="44" y="315"/>
                    <a:pt x="44" y="315"/>
                  </a:cubicBezTo>
                  <a:cubicBezTo>
                    <a:pt x="33" y="315"/>
                    <a:pt x="16" y="313"/>
                    <a:pt x="16" y="298"/>
                  </a:cubicBezTo>
                  <a:cubicBezTo>
                    <a:pt x="16" y="280"/>
                    <a:pt x="34" y="257"/>
                    <a:pt x="52" y="234"/>
                  </a:cubicBezTo>
                  <a:cubicBezTo>
                    <a:pt x="70" y="211"/>
                    <a:pt x="87" y="189"/>
                    <a:pt x="87" y="170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70"/>
                    <a:pt x="117" y="170"/>
                    <a:pt x="117" y="170"/>
                  </a:cubicBezTo>
                  <a:cubicBezTo>
                    <a:pt x="117" y="189"/>
                    <a:pt x="135" y="211"/>
                    <a:pt x="153" y="234"/>
                  </a:cubicBezTo>
                  <a:cubicBezTo>
                    <a:pt x="171" y="257"/>
                    <a:pt x="189" y="280"/>
                    <a:pt x="189" y="298"/>
                  </a:cubicBezTo>
                  <a:cubicBezTo>
                    <a:pt x="189" y="313"/>
                    <a:pt x="171" y="315"/>
                    <a:pt x="161" y="315"/>
                  </a:cubicBezTo>
                  <a:close/>
                  <a:moveTo>
                    <a:pt x="122" y="263"/>
                  </a:moveTo>
                  <a:cubicBezTo>
                    <a:pt x="122" y="263"/>
                    <a:pt x="121" y="263"/>
                    <a:pt x="121" y="262"/>
                  </a:cubicBezTo>
                  <a:cubicBezTo>
                    <a:pt x="118" y="258"/>
                    <a:pt x="114" y="256"/>
                    <a:pt x="109" y="256"/>
                  </a:cubicBezTo>
                  <a:cubicBezTo>
                    <a:pt x="106" y="256"/>
                    <a:pt x="103" y="257"/>
                    <a:pt x="101" y="258"/>
                  </a:cubicBezTo>
                  <a:cubicBezTo>
                    <a:pt x="99" y="250"/>
                    <a:pt x="91" y="244"/>
                    <a:pt x="82" y="244"/>
                  </a:cubicBezTo>
                  <a:cubicBezTo>
                    <a:pt x="72" y="244"/>
                    <a:pt x="63" y="252"/>
                    <a:pt x="63" y="263"/>
                  </a:cubicBezTo>
                  <a:cubicBezTo>
                    <a:pt x="63" y="264"/>
                    <a:pt x="63" y="264"/>
                    <a:pt x="63" y="265"/>
                  </a:cubicBezTo>
                  <a:cubicBezTo>
                    <a:pt x="59" y="261"/>
                    <a:pt x="54" y="259"/>
                    <a:pt x="48" y="259"/>
                  </a:cubicBezTo>
                  <a:cubicBezTo>
                    <a:pt x="46" y="259"/>
                    <a:pt x="44" y="260"/>
                    <a:pt x="42" y="260"/>
                  </a:cubicBezTo>
                  <a:cubicBezTo>
                    <a:pt x="32" y="274"/>
                    <a:pt x="24" y="288"/>
                    <a:pt x="24" y="298"/>
                  </a:cubicBezTo>
                  <a:cubicBezTo>
                    <a:pt x="24" y="306"/>
                    <a:pt x="34" y="307"/>
                    <a:pt x="44" y="307"/>
                  </a:cubicBezTo>
                  <a:cubicBezTo>
                    <a:pt x="161" y="307"/>
                    <a:pt x="161" y="307"/>
                    <a:pt x="161" y="307"/>
                  </a:cubicBezTo>
                  <a:cubicBezTo>
                    <a:pt x="170" y="307"/>
                    <a:pt x="181" y="306"/>
                    <a:pt x="181" y="298"/>
                  </a:cubicBezTo>
                  <a:cubicBezTo>
                    <a:pt x="181" y="289"/>
                    <a:pt x="175" y="278"/>
                    <a:pt x="167" y="266"/>
                  </a:cubicBezTo>
                  <a:cubicBezTo>
                    <a:pt x="167" y="266"/>
                    <a:pt x="166" y="266"/>
                    <a:pt x="166" y="266"/>
                  </a:cubicBezTo>
                  <a:cubicBezTo>
                    <a:pt x="166" y="265"/>
                    <a:pt x="166" y="265"/>
                    <a:pt x="165" y="264"/>
                  </a:cubicBezTo>
                  <a:cubicBezTo>
                    <a:pt x="163" y="260"/>
                    <a:pt x="160" y="256"/>
                    <a:pt x="156" y="252"/>
                  </a:cubicBezTo>
                  <a:cubicBezTo>
                    <a:pt x="153" y="249"/>
                    <a:pt x="148" y="248"/>
                    <a:pt x="144" y="248"/>
                  </a:cubicBezTo>
                  <a:cubicBezTo>
                    <a:pt x="134" y="248"/>
                    <a:pt x="125" y="254"/>
                    <a:pt x="122" y="263"/>
                  </a:cubicBezTo>
                  <a:close/>
                  <a:moveTo>
                    <a:pt x="124" y="23"/>
                  </a:moveTo>
                  <a:cubicBezTo>
                    <a:pt x="130" y="23"/>
                    <a:pt x="135" y="18"/>
                    <a:pt x="135" y="11"/>
                  </a:cubicBezTo>
                  <a:cubicBezTo>
                    <a:pt x="135" y="5"/>
                    <a:pt x="130" y="0"/>
                    <a:pt x="124" y="0"/>
                  </a:cubicBezTo>
                  <a:cubicBezTo>
                    <a:pt x="118" y="0"/>
                    <a:pt x="112" y="5"/>
                    <a:pt x="112" y="11"/>
                  </a:cubicBezTo>
                  <a:cubicBezTo>
                    <a:pt x="112" y="18"/>
                    <a:pt x="118" y="23"/>
                    <a:pt x="124" y="23"/>
                  </a:cubicBezTo>
                  <a:close/>
                  <a:moveTo>
                    <a:pt x="74" y="65"/>
                  </a:moveTo>
                  <a:cubicBezTo>
                    <a:pt x="83" y="65"/>
                    <a:pt x="91" y="58"/>
                    <a:pt x="91" y="49"/>
                  </a:cubicBezTo>
                  <a:cubicBezTo>
                    <a:pt x="91" y="45"/>
                    <a:pt x="89" y="40"/>
                    <a:pt x="86" y="37"/>
                  </a:cubicBezTo>
                  <a:cubicBezTo>
                    <a:pt x="83" y="34"/>
                    <a:pt x="79" y="32"/>
                    <a:pt x="74" y="32"/>
                  </a:cubicBezTo>
                  <a:cubicBezTo>
                    <a:pt x="70" y="32"/>
                    <a:pt x="66" y="34"/>
                    <a:pt x="62" y="37"/>
                  </a:cubicBezTo>
                  <a:cubicBezTo>
                    <a:pt x="59" y="40"/>
                    <a:pt x="58" y="45"/>
                    <a:pt x="58" y="49"/>
                  </a:cubicBezTo>
                  <a:cubicBezTo>
                    <a:pt x="58" y="58"/>
                    <a:pt x="65" y="65"/>
                    <a:pt x="74" y="65"/>
                  </a:cubicBezTo>
                  <a:close/>
                  <a:moveTo>
                    <a:pt x="68" y="43"/>
                  </a:moveTo>
                  <a:cubicBezTo>
                    <a:pt x="70" y="41"/>
                    <a:pt x="72" y="40"/>
                    <a:pt x="74" y="40"/>
                  </a:cubicBezTo>
                  <a:cubicBezTo>
                    <a:pt x="76" y="40"/>
                    <a:pt x="79" y="41"/>
                    <a:pt x="80" y="43"/>
                  </a:cubicBezTo>
                  <a:cubicBezTo>
                    <a:pt x="82" y="45"/>
                    <a:pt x="83" y="47"/>
                    <a:pt x="83" y="49"/>
                  </a:cubicBezTo>
                  <a:cubicBezTo>
                    <a:pt x="83" y="54"/>
                    <a:pt x="79" y="57"/>
                    <a:pt x="74" y="57"/>
                  </a:cubicBezTo>
                  <a:cubicBezTo>
                    <a:pt x="69" y="57"/>
                    <a:pt x="66" y="54"/>
                    <a:pt x="66" y="49"/>
                  </a:cubicBezTo>
                  <a:cubicBezTo>
                    <a:pt x="66" y="47"/>
                    <a:pt x="66" y="45"/>
                    <a:pt x="68" y="43"/>
                  </a:cubicBezTo>
                  <a:close/>
                  <a:moveTo>
                    <a:pt x="84" y="102"/>
                  </a:moveTo>
                  <a:cubicBezTo>
                    <a:pt x="92" y="102"/>
                    <a:pt x="92" y="102"/>
                    <a:pt x="92" y="102"/>
                  </a:cubicBezTo>
                  <a:cubicBezTo>
                    <a:pt x="92" y="100"/>
                    <a:pt x="92" y="99"/>
                    <a:pt x="92" y="97"/>
                  </a:cubicBezTo>
                  <a:cubicBezTo>
                    <a:pt x="92" y="92"/>
                    <a:pt x="94" y="86"/>
                    <a:pt x="98" y="82"/>
                  </a:cubicBezTo>
                  <a:cubicBezTo>
                    <a:pt x="102" y="78"/>
                    <a:pt x="108" y="76"/>
                    <a:pt x="113" y="76"/>
                  </a:cubicBezTo>
                  <a:cubicBezTo>
                    <a:pt x="119" y="76"/>
                    <a:pt x="124" y="78"/>
                    <a:pt x="129" y="82"/>
                  </a:cubicBezTo>
                  <a:cubicBezTo>
                    <a:pt x="133" y="86"/>
                    <a:pt x="135" y="92"/>
                    <a:pt x="135" y="97"/>
                  </a:cubicBezTo>
                  <a:cubicBezTo>
                    <a:pt x="135" y="99"/>
                    <a:pt x="135" y="100"/>
                    <a:pt x="134" y="102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3" y="100"/>
                    <a:pt x="143" y="99"/>
                    <a:pt x="143" y="97"/>
                  </a:cubicBezTo>
                  <a:cubicBezTo>
                    <a:pt x="143" y="89"/>
                    <a:pt x="140" y="82"/>
                    <a:pt x="134" y="76"/>
                  </a:cubicBezTo>
                  <a:cubicBezTo>
                    <a:pt x="129" y="71"/>
                    <a:pt x="121" y="68"/>
                    <a:pt x="113" y="68"/>
                  </a:cubicBezTo>
                  <a:cubicBezTo>
                    <a:pt x="105" y="68"/>
                    <a:pt x="98" y="71"/>
                    <a:pt x="92" y="76"/>
                  </a:cubicBezTo>
                  <a:cubicBezTo>
                    <a:pt x="87" y="82"/>
                    <a:pt x="84" y="89"/>
                    <a:pt x="84" y="97"/>
                  </a:cubicBezTo>
                  <a:cubicBezTo>
                    <a:pt x="84" y="99"/>
                    <a:pt x="84" y="100"/>
                    <a:pt x="84" y="102"/>
                  </a:cubicBezTo>
                  <a:close/>
                </a:path>
              </a:pathLst>
            </a:custGeom>
            <a:solidFill>
              <a:srgbClr val="F661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文本框 98"/>
            <p:cNvSpPr txBox="1"/>
            <p:nvPr/>
          </p:nvSpPr>
          <p:spPr>
            <a:xfrm>
              <a:off x="8834069" y="3667304"/>
              <a:ext cx="2336333" cy="907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0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优势特点</a:t>
              </a:r>
              <a:endParaRPr lang="en-US" altLang="zh-CN" sz="4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文本框 96"/>
          <p:cNvSpPr txBox="1"/>
          <p:nvPr/>
        </p:nvSpPr>
        <p:spPr>
          <a:xfrm>
            <a:off x="318379" y="893166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二、教材特色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438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9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3" dur="1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" dur="20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5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9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1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1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6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xmlns="" id="{72517339-AD8A-4E8F-906E-3F3489566412}"/>
              </a:ext>
            </a:extLst>
          </p:cNvPr>
          <p:cNvSpPr txBox="1"/>
          <p:nvPr/>
        </p:nvSpPr>
        <p:spPr>
          <a:xfrm>
            <a:off x="187568" y="753393"/>
            <a:ext cx="680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训练思维，培养能力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2FEF6A-1D61-470A-B3FA-DC128082F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367" y="998888"/>
            <a:ext cx="4134363" cy="541675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1A7A634-88E8-467B-91E0-C7D9BFD637E1}"/>
              </a:ext>
            </a:extLst>
          </p:cNvPr>
          <p:cNvGrpSpPr/>
          <p:nvPr/>
        </p:nvGrpSpPr>
        <p:grpSpPr>
          <a:xfrm>
            <a:off x="976687" y="5009269"/>
            <a:ext cx="4502147" cy="859408"/>
            <a:chOff x="990826" y="2792992"/>
            <a:chExt cx="4501561" cy="859607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C47F8D14-A613-4395-92A7-0E6BB4EE3825}"/>
                </a:ext>
              </a:extLst>
            </p:cNvPr>
            <p:cNvSpPr/>
            <p:nvPr/>
          </p:nvSpPr>
          <p:spPr>
            <a:xfrm>
              <a:off x="1147244" y="2905660"/>
              <a:ext cx="4269480" cy="1718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52400" dist="63500" dir="16200000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5D0CFF4-B09C-4CBC-9508-63B3D275D674}"/>
                </a:ext>
              </a:extLst>
            </p:cNvPr>
            <p:cNvGrpSpPr/>
            <p:nvPr/>
          </p:nvGrpSpPr>
          <p:grpSpPr>
            <a:xfrm>
              <a:off x="1081110" y="2871096"/>
              <a:ext cx="4411277" cy="781503"/>
              <a:chOff x="3890362" y="2984234"/>
              <a:chExt cx="4411277" cy="781503"/>
            </a:xfrm>
            <a:effectLst>
              <a:outerShdw blurRad="127000" sx="102000" sy="102000" algn="ctr" rotWithShape="0">
                <a:prstClr val="black">
                  <a:alpha val="19000"/>
                </a:prstClr>
              </a:outerShdw>
            </a:effectLst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xmlns="" id="{E9CA0AE9-FABB-4C12-AF32-9C53AFA54388}"/>
                  </a:ext>
                </a:extLst>
              </p:cNvPr>
              <p:cNvGrpSpPr/>
              <p:nvPr/>
            </p:nvGrpSpPr>
            <p:grpSpPr>
              <a:xfrm>
                <a:off x="3890362" y="2984234"/>
                <a:ext cx="4411277" cy="781503"/>
                <a:chOff x="3160294" y="3846283"/>
                <a:chExt cx="5871412" cy="1538158"/>
              </a:xfrm>
            </p:grpSpPr>
            <p:sp>
              <p:nvSpPr>
                <p:cNvPr id="23" name="梯形 22">
                  <a:extLst>
                    <a:ext uri="{FF2B5EF4-FFF2-40B4-BE49-F238E27FC236}">
                      <a16:creationId xmlns:a16="http://schemas.microsoft.com/office/drawing/2014/main" xmlns="" id="{3072D4A9-F9A7-4179-8F91-04704A2462F3}"/>
                    </a:ext>
                  </a:extLst>
                </p:cNvPr>
                <p:cNvSpPr/>
                <p:nvPr/>
              </p:nvSpPr>
              <p:spPr>
                <a:xfrm>
                  <a:off x="3160294" y="3846283"/>
                  <a:ext cx="5871412" cy="938432"/>
                </a:xfrm>
                <a:prstGeom prst="trapezoid">
                  <a:avLst>
                    <a:gd name="adj" fmla="val 16883"/>
                  </a:avLst>
                </a:prstGeom>
                <a:solidFill>
                  <a:srgbClr val="F9F9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梯形 23">
                  <a:extLst>
                    <a:ext uri="{FF2B5EF4-FFF2-40B4-BE49-F238E27FC236}">
                      <a16:creationId xmlns:a16="http://schemas.microsoft.com/office/drawing/2014/main" xmlns="" id="{D1C6A99B-B974-4B22-9707-07944D7CAAF1}"/>
                    </a:ext>
                  </a:extLst>
                </p:cNvPr>
                <p:cNvSpPr/>
                <p:nvPr/>
              </p:nvSpPr>
              <p:spPr>
                <a:xfrm flipV="1">
                  <a:off x="3160294" y="4784718"/>
                  <a:ext cx="5871412" cy="599723"/>
                </a:xfrm>
                <a:prstGeom prst="trapezoid">
                  <a:avLst>
                    <a:gd name="adj" fmla="val 29178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xmlns="" id="{7176B3FE-CB24-46E5-8281-C8F11221AB2D}"/>
                  </a:ext>
                </a:extLst>
              </p:cNvPr>
              <p:cNvGrpSpPr/>
              <p:nvPr/>
            </p:nvGrpSpPr>
            <p:grpSpPr>
              <a:xfrm>
                <a:off x="4648302" y="2984234"/>
                <a:ext cx="2895397" cy="781503"/>
                <a:chOff x="3160294" y="3846283"/>
                <a:chExt cx="5871412" cy="1538158"/>
              </a:xfrm>
              <a:effectLst/>
            </p:grpSpPr>
            <p:sp>
              <p:nvSpPr>
                <p:cNvPr id="21" name="梯形 20">
                  <a:extLst>
                    <a:ext uri="{FF2B5EF4-FFF2-40B4-BE49-F238E27FC236}">
                      <a16:creationId xmlns:a16="http://schemas.microsoft.com/office/drawing/2014/main" xmlns="" id="{071B433C-76F7-451B-960C-C2E449BFD0A9}"/>
                    </a:ext>
                  </a:extLst>
                </p:cNvPr>
                <p:cNvSpPr/>
                <p:nvPr/>
              </p:nvSpPr>
              <p:spPr>
                <a:xfrm>
                  <a:off x="3160294" y="3846283"/>
                  <a:ext cx="5871412" cy="938432"/>
                </a:xfrm>
                <a:prstGeom prst="trapezoid">
                  <a:avLst>
                    <a:gd name="adj" fmla="val 16883"/>
                  </a:avLst>
                </a:prstGeom>
                <a:solidFill>
                  <a:srgbClr val="8F52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梯形 21">
                  <a:extLst>
                    <a:ext uri="{FF2B5EF4-FFF2-40B4-BE49-F238E27FC236}">
                      <a16:creationId xmlns:a16="http://schemas.microsoft.com/office/drawing/2014/main" xmlns="" id="{187091C4-3896-42C4-8422-5AF2A2C3928B}"/>
                    </a:ext>
                  </a:extLst>
                </p:cNvPr>
                <p:cNvSpPr/>
                <p:nvPr/>
              </p:nvSpPr>
              <p:spPr>
                <a:xfrm flipV="1">
                  <a:off x="3160294" y="4784718"/>
                  <a:ext cx="5871412" cy="599723"/>
                </a:xfrm>
                <a:prstGeom prst="trapezoid">
                  <a:avLst>
                    <a:gd name="adj" fmla="val 29178"/>
                  </a:avLst>
                </a:prstGeom>
                <a:solidFill>
                  <a:srgbClr val="663A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8F6F51D3-F266-487B-9FA4-031D917846BC}"/>
                </a:ext>
              </a:extLst>
            </p:cNvPr>
            <p:cNvGrpSpPr/>
            <p:nvPr/>
          </p:nvGrpSpPr>
          <p:grpSpPr>
            <a:xfrm>
              <a:off x="990826" y="2792992"/>
              <a:ext cx="1035091" cy="604997"/>
              <a:chOff x="9714688" y="1379036"/>
              <a:chExt cx="1035091" cy="604997"/>
            </a:xfrm>
            <a:scene3d>
              <a:camera prst="perspectiveRelaxedModerately">
                <a:rot lat="20389120" lon="1171788" rev="21218507"/>
              </a:camera>
              <a:lightRig rig="threePt" dir="t"/>
            </a:scene3d>
          </p:grpSpPr>
          <p:sp>
            <p:nvSpPr>
              <p:cNvPr id="17" name="文本框 94">
                <a:extLst>
                  <a:ext uri="{FF2B5EF4-FFF2-40B4-BE49-F238E27FC236}">
                    <a16:creationId xmlns:a16="http://schemas.microsoft.com/office/drawing/2014/main" xmlns="" id="{69A65413-3EFC-453B-89B9-34FB7A9BBE08}"/>
                  </a:ext>
                </a:extLst>
              </p:cNvPr>
              <p:cNvSpPr txBox="1"/>
              <p:nvPr/>
            </p:nvSpPr>
            <p:spPr>
              <a:xfrm>
                <a:off x="9714688" y="1379036"/>
                <a:ext cx="1030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bg1">
                        <a:lumMod val="65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800" dirty="0">
                  <a:solidFill>
                    <a:schemeClr val="bg1">
                      <a:lumMod val="6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8" name="文本框 95">
                <a:extLst>
                  <a:ext uri="{FF2B5EF4-FFF2-40B4-BE49-F238E27FC236}">
                    <a16:creationId xmlns:a16="http://schemas.microsoft.com/office/drawing/2014/main" xmlns="" id="{BED930DF-BBD5-4C51-B42C-40B01BEDFC36}"/>
                  </a:ext>
                </a:extLst>
              </p:cNvPr>
              <p:cNvSpPr txBox="1"/>
              <p:nvPr/>
            </p:nvSpPr>
            <p:spPr>
              <a:xfrm>
                <a:off x="9719265" y="1737812"/>
                <a:ext cx="10305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>
                        <a:lumMod val="65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>
                      <a:lumMod val="65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74A618DF-8315-44AD-99BE-D3E16D4F50C9}"/>
                </a:ext>
              </a:extLst>
            </p:cNvPr>
            <p:cNvGrpSpPr/>
            <p:nvPr/>
          </p:nvGrpSpPr>
          <p:grpSpPr>
            <a:xfrm>
              <a:off x="4894055" y="2907135"/>
              <a:ext cx="315987" cy="278974"/>
              <a:chOff x="10044251" y="4522834"/>
              <a:chExt cx="745082" cy="657806"/>
            </a:xfrm>
            <a:solidFill>
              <a:schemeClr val="bg1">
                <a:lumMod val="65000"/>
              </a:schemeClr>
            </a:solidFill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10" name="Oval 423">
                <a:extLst>
                  <a:ext uri="{FF2B5EF4-FFF2-40B4-BE49-F238E27FC236}">
                    <a16:creationId xmlns:a16="http://schemas.microsoft.com/office/drawing/2014/main" xmlns="" id="{F241BE2F-EEB5-498F-846C-1879B1C8D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03243" y="4610108"/>
                <a:ext cx="173829" cy="2012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424">
                <a:extLst>
                  <a:ext uri="{FF2B5EF4-FFF2-40B4-BE49-F238E27FC236}">
                    <a16:creationId xmlns:a16="http://schemas.microsoft.com/office/drawing/2014/main" xmlns="" id="{331A7B9D-761E-49A3-8AFD-8E1A1F06A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7179" y="4817837"/>
                <a:ext cx="222154" cy="298610"/>
              </a:xfrm>
              <a:custGeom>
                <a:avLst/>
                <a:gdLst>
                  <a:gd name="T0" fmla="*/ 65 w 130"/>
                  <a:gd name="T1" fmla="*/ 3 h 175"/>
                  <a:gd name="T2" fmla="*/ 52 w 130"/>
                  <a:gd name="T3" fmla="*/ 89 h 175"/>
                  <a:gd name="T4" fmla="*/ 14 w 130"/>
                  <a:gd name="T5" fmla="*/ 112 h 175"/>
                  <a:gd name="T6" fmla="*/ 14 w 130"/>
                  <a:gd name="T7" fmla="*/ 78 h 175"/>
                  <a:gd name="T8" fmla="*/ 65 w 130"/>
                  <a:gd name="T9" fmla="*/ 3 h 175"/>
                  <a:gd name="T10" fmla="*/ 9 w 130"/>
                  <a:gd name="T11" fmla="*/ 58 h 175"/>
                  <a:gd name="T12" fmla="*/ 0 w 130"/>
                  <a:gd name="T13" fmla="*/ 89 h 175"/>
                  <a:gd name="T14" fmla="*/ 0 w 130"/>
                  <a:gd name="T15" fmla="*/ 137 h 175"/>
                  <a:gd name="T16" fmla="*/ 7 w 130"/>
                  <a:gd name="T17" fmla="*/ 160 h 175"/>
                  <a:gd name="T18" fmla="*/ 65 w 130"/>
                  <a:gd name="T19" fmla="*/ 175 h 175"/>
                  <a:gd name="T20" fmla="*/ 130 w 130"/>
                  <a:gd name="T21" fmla="*/ 149 h 175"/>
                  <a:gd name="T22" fmla="*/ 130 w 130"/>
                  <a:gd name="T23" fmla="*/ 45 h 175"/>
                  <a:gd name="T24" fmla="*/ 65 w 130"/>
                  <a:gd name="T25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0" h="175">
                    <a:moveTo>
                      <a:pt x="65" y="3"/>
                    </a:moveTo>
                    <a:cubicBezTo>
                      <a:pt x="52" y="89"/>
                      <a:pt x="52" y="89"/>
                      <a:pt x="52" y="89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35" y="3"/>
                      <a:pt x="18" y="33"/>
                      <a:pt x="9" y="58"/>
                    </a:cubicBezTo>
                    <a:cubicBezTo>
                      <a:pt x="3" y="75"/>
                      <a:pt x="0" y="89"/>
                      <a:pt x="0" y="89"/>
                    </a:cubicBezTo>
                    <a:cubicBezTo>
                      <a:pt x="0" y="89"/>
                      <a:pt x="0" y="116"/>
                      <a:pt x="0" y="137"/>
                    </a:cubicBezTo>
                    <a:cubicBezTo>
                      <a:pt x="0" y="146"/>
                      <a:pt x="2" y="153"/>
                      <a:pt x="7" y="160"/>
                    </a:cubicBezTo>
                    <a:cubicBezTo>
                      <a:pt x="14" y="169"/>
                      <a:pt x="31" y="175"/>
                      <a:pt x="65" y="175"/>
                    </a:cubicBezTo>
                    <a:cubicBezTo>
                      <a:pt x="122" y="175"/>
                      <a:pt x="130" y="149"/>
                      <a:pt x="130" y="149"/>
                    </a:cubicBezTo>
                    <a:cubicBezTo>
                      <a:pt x="130" y="149"/>
                      <a:pt x="130" y="89"/>
                      <a:pt x="130" y="45"/>
                    </a:cubicBezTo>
                    <a:cubicBezTo>
                      <a:pt x="130" y="0"/>
                      <a:pt x="65" y="3"/>
                      <a:pt x="6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425">
                <a:extLst>
                  <a:ext uri="{FF2B5EF4-FFF2-40B4-BE49-F238E27FC236}">
                    <a16:creationId xmlns:a16="http://schemas.microsoft.com/office/drawing/2014/main" xmlns="" id="{20E45ED2-B509-4885-BA9C-96E00FD95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9620" y="5001763"/>
                <a:ext cx="362082" cy="178877"/>
              </a:xfrm>
              <a:custGeom>
                <a:avLst/>
                <a:gdLst>
                  <a:gd name="T0" fmla="*/ 187 w 212"/>
                  <a:gd name="T1" fmla="*/ 55 h 105"/>
                  <a:gd name="T2" fmla="*/ 178 w 212"/>
                  <a:gd name="T3" fmla="*/ 0 h 105"/>
                  <a:gd name="T4" fmla="*/ 110 w 212"/>
                  <a:gd name="T5" fmla="*/ 20 h 105"/>
                  <a:gd name="T6" fmla="*/ 44 w 212"/>
                  <a:gd name="T7" fmla="*/ 0 h 105"/>
                  <a:gd name="T8" fmla="*/ 30 w 212"/>
                  <a:gd name="T9" fmla="*/ 56 h 105"/>
                  <a:gd name="T10" fmla="*/ 0 w 212"/>
                  <a:gd name="T11" fmla="*/ 72 h 105"/>
                  <a:gd name="T12" fmla="*/ 110 w 212"/>
                  <a:gd name="T13" fmla="*/ 105 h 105"/>
                  <a:gd name="T14" fmla="*/ 212 w 212"/>
                  <a:gd name="T15" fmla="*/ 72 h 105"/>
                  <a:gd name="T16" fmla="*/ 187 w 212"/>
                  <a:gd name="T17" fmla="*/ 5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" h="105">
                    <a:moveTo>
                      <a:pt x="187" y="55"/>
                    </a:moveTo>
                    <a:cubicBezTo>
                      <a:pt x="173" y="33"/>
                      <a:pt x="178" y="0"/>
                      <a:pt x="178" y="0"/>
                    </a:cubicBezTo>
                    <a:cubicBezTo>
                      <a:pt x="178" y="0"/>
                      <a:pt x="156" y="20"/>
                      <a:pt x="110" y="20"/>
                    </a:cubicBezTo>
                    <a:cubicBezTo>
                      <a:pt x="64" y="20"/>
                      <a:pt x="44" y="0"/>
                      <a:pt x="44" y="0"/>
                    </a:cubicBezTo>
                    <a:cubicBezTo>
                      <a:pt x="44" y="0"/>
                      <a:pt x="49" y="34"/>
                      <a:pt x="30" y="56"/>
                    </a:cubicBezTo>
                    <a:cubicBezTo>
                      <a:pt x="23" y="64"/>
                      <a:pt x="14" y="70"/>
                      <a:pt x="0" y="72"/>
                    </a:cubicBezTo>
                    <a:cubicBezTo>
                      <a:pt x="0" y="72"/>
                      <a:pt x="32" y="105"/>
                      <a:pt x="110" y="105"/>
                    </a:cubicBezTo>
                    <a:cubicBezTo>
                      <a:pt x="187" y="105"/>
                      <a:pt x="212" y="72"/>
                      <a:pt x="212" y="72"/>
                    </a:cubicBezTo>
                    <a:cubicBezTo>
                      <a:pt x="200" y="70"/>
                      <a:pt x="193" y="63"/>
                      <a:pt x="187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426">
                <a:extLst>
                  <a:ext uri="{FF2B5EF4-FFF2-40B4-BE49-F238E27FC236}">
                    <a16:creationId xmlns:a16="http://schemas.microsoft.com/office/drawing/2014/main" xmlns="" id="{425B4F84-5217-4B81-B455-DCB93EE37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75782" y="4701711"/>
                <a:ext cx="283463" cy="256054"/>
              </a:xfrm>
              <a:custGeom>
                <a:avLst/>
                <a:gdLst>
                  <a:gd name="T0" fmla="*/ 75 w 166"/>
                  <a:gd name="T1" fmla="*/ 150 h 150"/>
                  <a:gd name="T2" fmla="*/ 91 w 166"/>
                  <a:gd name="T3" fmla="*/ 150 h 150"/>
                  <a:gd name="T4" fmla="*/ 166 w 166"/>
                  <a:gd name="T5" fmla="*/ 125 h 150"/>
                  <a:gd name="T6" fmla="*/ 166 w 166"/>
                  <a:gd name="T7" fmla="*/ 122 h 150"/>
                  <a:gd name="T8" fmla="*/ 166 w 166"/>
                  <a:gd name="T9" fmla="*/ 59 h 150"/>
                  <a:gd name="T10" fmla="*/ 108 w 166"/>
                  <a:gd name="T11" fmla="*/ 0 h 150"/>
                  <a:gd name="T12" fmla="*/ 108 w 166"/>
                  <a:gd name="T13" fmla="*/ 0 h 150"/>
                  <a:gd name="T14" fmla="*/ 83 w 166"/>
                  <a:gd name="T15" fmla="*/ 10 h 150"/>
                  <a:gd name="T16" fmla="*/ 102 w 166"/>
                  <a:gd name="T17" fmla="*/ 82 h 150"/>
                  <a:gd name="T18" fmla="*/ 83 w 166"/>
                  <a:gd name="T19" fmla="*/ 111 h 150"/>
                  <a:gd name="T20" fmla="*/ 63 w 166"/>
                  <a:gd name="T21" fmla="*/ 82 h 150"/>
                  <a:gd name="T22" fmla="*/ 83 w 166"/>
                  <a:gd name="T23" fmla="*/ 10 h 150"/>
                  <a:gd name="T24" fmla="*/ 58 w 166"/>
                  <a:gd name="T25" fmla="*/ 0 h 150"/>
                  <a:gd name="T26" fmla="*/ 0 w 166"/>
                  <a:gd name="T27" fmla="*/ 59 h 150"/>
                  <a:gd name="T28" fmla="*/ 0 w 166"/>
                  <a:gd name="T29" fmla="*/ 122 h 150"/>
                  <a:gd name="T30" fmla="*/ 0 w 166"/>
                  <a:gd name="T31" fmla="*/ 123 h 150"/>
                  <a:gd name="T32" fmla="*/ 75 w 166"/>
                  <a:gd name="T33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6" h="150">
                    <a:moveTo>
                      <a:pt x="75" y="150"/>
                    </a:moveTo>
                    <a:cubicBezTo>
                      <a:pt x="91" y="150"/>
                      <a:pt x="91" y="150"/>
                      <a:pt x="91" y="150"/>
                    </a:cubicBezTo>
                    <a:cubicBezTo>
                      <a:pt x="150" y="150"/>
                      <a:pt x="163" y="132"/>
                      <a:pt x="166" y="125"/>
                    </a:cubicBezTo>
                    <a:cubicBezTo>
                      <a:pt x="166" y="123"/>
                      <a:pt x="166" y="122"/>
                      <a:pt x="166" y="122"/>
                    </a:cubicBezTo>
                    <a:cubicBezTo>
                      <a:pt x="166" y="122"/>
                      <a:pt x="166" y="113"/>
                      <a:pt x="166" y="59"/>
                    </a:cubicBezTo>
                    <a:cubicBezTo>
                      <a:pt x="166" y="22"/>
                      <a:pt x="130" y="6"/>
                      <a:pt x="108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63" y="82"/>
                      <a:pt x="63" y="82"/>
                      <a:pt x="63" y="82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36" y="6"/>
                      <a:pt x="0" y="22"/>
                      <a:pt x="0" y="59"/>
                    </a:cubicBezTo>
                    <a:cubicBezTo>
                      <a:pt x="0" y="113"/>
                      <a:pt x="0" y="122"/>
                      <a:pt x="0" y="122"/>
                    </a:cubicBezTo>
                    <a:cubicBezTo>
                      <a:pt x="0" y="122"/>
                      <a:pt x="0" y="123"/>
                      <a:pt x="0" y="123"/>
                    </a:cubicBezTo>
                    <a:cubicBezTo>
                      <a:pt x="1" y="127"/>
                      <a:pt x="9" y="150"/>
                      <a:pt x="75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Oval 427">
                <a:extLst>
                  <a:ext uri="{FF2B5EF4-FFF2-40B4-BE49-F238E27FC236}">
                    <a16:creationId xmlns:a16="http://schemas.microsoft.com/office/drawing/2014/main" xmlns="" id="{C5BF3984-E205-4924-9B4A-32395998B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45746" y="4522834"/>
                <a:ext cx="143535" cy="1673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428">
                <a:extLst>
                  <a:ext uri="{FF2B5EF4-FFF2-40B4-BE49-F238E27FC236}">
                    <a16:creationId xmlns:a16="http://schemas.microsoft.com/office/drawing/2014/main" xmlns="" id="{246239D9-91D2-4A8D-946B-216777674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4251" y="4816394"/>
                <a:ext cx="219990" cy="297889"/>
              </a:xfrm>
              <a:custGeom>
                <a:avLst/>
                <a:gdLst>
                  <a:gd name="T0" fmla="*/ 129 w 129"/>
                  <a:gd name="T1" fmla="*/ 138 h 175"/>
                  <a:gd name="T2" fmla="*/ 129 w 129"/>
                  <a:gd name="T3" fmla="*/ 89 h 175"/>
                  <a:gd name="T4" fmla="*/ 121 w 129"/>
                  <a:gd name="T5" fmla="*/ 58 h 175"/>
                  <a:gd name="T6" fmla="*/ 65 w 129"/>
                  <a:gd name="T7" fmla="*/ 3 h 175"/>
                  <a:gd name="T8" fmla="*/ 116 w 129"/>
                  <a:gd name="T9" fmla="*/ 78 h 175"/>
                  <a:gd name="T10" fmla="*/ 116 w 129"/>
                  <a:gd name="T11" fmla="*/ 113 h 175"/>
                  <a:gd name="T12" fmla="*/ 78 w 129"/>
                  <a:gd name="T13" fmla="*/ 89 h 175"/>
                  <a:gd name="T14" fmla="*/ 65 w 129"/>
                  <a:gd name="T15" fmla="*/ 3 h 175"/>
                  <a:gd name="T16" fmla="*/ 0 w 129"/>
                  <a:gd name="T17" fmla="*/ 45 h 175"/>
                  <a:gd name="T18" fmla="*/ 0 w 129"/>
                  <a:gd name="T19" fmla="*/ 149 h 175"/>
                  <a:gd name="T20" fmla="*/ 65 w 129"/>
                  <a:gd name="T21" fmla="*/ 175 h 175"/>
                  <a:gd name="T22" fmla="*/ 122 w 129"/>
                  <a:gd name="T23" fmla="*/ 161 h 175"/>
                  <a:gd name="T24" fmla="*/ 129 w 129"/>
                  <a:gd name="T25" fmla="*/ 13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5">
                    <a:moveTo>
                      <a:pt x="129" y="138"/>
                    </a:moveTo>
                    <a:cubicBezTo>
                      <a:pt x="129" y="117"/>
                      <a:pt x="129" y="89"/>
                      <a:pt x="129" y="89"/>
                    </a:cubicBezTo>
                    <a:cubicBezTo>
                      <a:pt x="129" y="89"/>
                      <a:pt x="127" y="75"/>
                      <a:pt x="121" y="58"/>
                    </a:cubicBezTo>
                    <a:cubicBezTo>
                      <a:pt x="112" y="33"/>
                      <a:pt x="95" y="3"/>
                      <a:pt x="65" y="3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16" y="113"/>
                      <a:pt x="116" y="113"/>
                      <a:pt x="116" y="113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0" y="0"/>
                      <a:pt x="0" y="45"/>
                    </a:cubicBezTo>
                    <a:cubicBezTo>
                      <a:pt x="0" y="90"/>
                      <a:pt x="0" y="149"/>
                      <a:pt x="0" y="149"/>
                    </a:cubicBezTo>
                    <a:cubicBezTo>
                      <a:pt x="0" y="149"/>
                      <a:pt x="8" y="175"/>
                      <a:pt x="65" y="175"/>
                    </a:cubicBezTo>
                    <a:cubicBezTo>
                      <a:pt x="97" y="175"/>
                      <a:pt x="114" y="170"/>
                      <a:pt x="122" y="161"/>
                    </a:cubicBezTo>
                    <a:cubicBezTo>
                      <a:pt x="128" y="155"/>
                      <a:pt x="129" y="147"/>
                      <a:pt x="129" y="1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Oval 429">
                <a:extLst>
                  <a:ext uri="{FF2B5EF4-FFF2-40B4-BE49-F238E27FC236}">
                    <a16:creationId xmlns:a16="http://schemas.microsoft.com/office/drawing/2014/main" xmlns="" id="{5C46C1E3-AB63-4AC3-8984-EFE84BA8F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55791" y="4607944"/>
                <a:ext cx="173829" cy="20340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" name="文本框 143">
              <a:extLst>
                <a:ext uri="{FF2B5EF4-FFF2-40B4-BE49-F238E27FC236}">
                  <a16:creationId xmlns:a16="http://schemas.microsoft.com/office/drawing/2014/main" xmlns="" id="{C99757BA-7150-4109-8D15-205072EFE649}"/>
                </a:ext>
              </a:extLst>
            </p:cNvPr>
            <p:cNvSpPr txBox="1"/>
            <p:nvPr/>
          </p:nvSpPr>
          <p:spPr>
            <a:xfrm>
              <a:off x="1857294" y="2919558"/>
              <a:ext cx="2772659" cy="430987"/>
            </a:xfrm>
            <a:prstGeom prst="rect">
              <a:avLst/>
            </a:prstGeom>
            <a:noFill/>
            <a:scene3d>
              <a:camera prst="perspectiveRelaxedModerately">
                <a:rot lat="19734151" lon="223547" rev="21498340"/>
              </a:camera>
              <a:lightRig rig="threePt" dir="t"/>
            </a:scene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趣味练习，课外延伸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03FAD25B-41F0-42A1-A3F5-93F9B768450C}"/>
              </a:ext>
            </a:extLst>
          </p:cNvPr>
          <p:cNvGrpSpPr/>
          <p:nvPr/>
        </p:nvGrpSpPr>
        <p:grpSpPr>
          <a:xfrm>
            <a:off x="920617" y="3873050"/>
            <a:ext cx="4502147" cy="864364"/>
            <a:chOff x="990826" y="3509174"/>
            <a:chExt cx="4501561" cy="864564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xmlns="" id="{41CE283E-2B77-4AAD-BF77-CF829B201EA5}"/>
                </a:ext>
              </a:extLst>
            </p:cNvPr>
            <p:cNvSpPr/>
            <p:nvPr/>
          </p:nvSpPr>
          <p:spPr>
            <a:xfrm>
              <a:off x="1156178" y="3787625"/>
              <a:ext cx="4251614" cy="2822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65100" dist="266700" dir="16200000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xmlns="" id="{DD152C64-E7E6-46D6-BA4B-780CF605944C}"/>
                </a:ext>
              </a:extLst>
            </p:cNvPr>
            <p:cNvGrpSpPr/>
            <p:nvPr/>
          </p:nvGrpSpPr>
          <p:grpSpPr>
            <a:xfrm>
              <a:off x="1081110" y="3592233"/>
              <a:ext cx="4411277" cy="781505"/>
              <a:chOff x="3890362" y="3705371"/>
              <a:chExt cx="4411277" cy="781505"/>
            </a:xfrm>
            <a:effectLst>
              <a:outerShdw blurRad="127000" sx="102000" sy="102000" algn="ctr" rotWithShape="0">
                <a:prstClr val="black">
                  <a:alpha val="19000"/>
                </a:prstClr>
              </a:outerShdw>
            </a:effectLst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xmlns="" id="{0A38B621-31F8-4C80-BB0A-2952E920F48D}"/>
                  </a:ext>
                </a:extLst>
              </p:cNvPr>
              <p:cNvGrpSpPr/>
              <p:nvPr/>
            </p:nvGrpSpPr>
            <p:grpSpPr>
              <a:xfrm>
                <a:off x="3890362" y="3705373"/>
                <a:ext cx="4411277" cy="781503"/>
                <a:chOff x="3160294" y="3846283"/>
                <a:chExt cx="5871412" cy="1538158"/>
              </a:xfrm>
            </p:grpSpPr>
            <p:sp>
              <p:nvSpPr>
                <p:cNvPr id="53" name="梯形 52">
                  <a:extLst>
                    <a:ext uri="{FF2B5EF4-FFF2-40B4-BE49-F238E27FC236}">
                      <a16:creationId xmlns:a16="http://schemas.microsoft.com/office/drawing/2014/main" xmlns="" id="{A4FEEC67-B282-48ED-8BA4-2A084947E3A6}"/>
                    </a:ext>
                  </a:extLst>
                </p:cNvPr>
                <p:cNvSpPr/>
                <p:nvPr/>
              </p:nvSpPr>
              <p:spPr>
                <a:xfrm>
                  <a:off x="3160294" y="3846283"/>
                  <a:ext cx="5871412" cy="938432"/>
                </a:xfrm>
                <a:prstGeom prst="trapezoid">
                  <a:avLst>
                    <a:gd name="adj" fmla="val 16883"/>
                  </a:avLst>
                </a:prstGeom>
                <a:solidFill>
                  <a:srgbClr val="F9F9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梯形 53">
                  <a:extLst>
                    <a:ext uri="{FF2B5EF4-FFF2-40B4-BE49-F238E27FC236}">
                      <a16:creationId xmlns:a16="http://schemas.microsoft.com/office/drawing/2014/main" xmlns="" id="{C2D31F6F-FDAF-4976-961D-D12172C5C1B5}"/>
                    </a:ext>
                  </a:extLst>
                </p:cNvPr>
                <p:cNvSpPr/>
                <p:nvPr/>
              </p:nvSpPr>
              <p:spPr>
                <a:xfrm flipV="1">
                  <a:off x="3160294" y="4784718"/>
                  <a:ext cx="5871412" cy="599723"/>
                </a:xfrm>
                <a:prstGeom prst="trapezoid">
                  <a:avLst>
                    <a:gd name="adj" fmla="val 29178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xmlns="" id="{2996E768-E9D0-40E0-90AF-830425DF267C}"/>
                  </a:ext>
                </a:extLst>
              </p:cNvPr>
              <p:cNvGrpSpPr/>
              <p:nvPr/>
            </p:nvGrpSpPr>
            <p:grpSpPr>
              <a:xfrm>
                <a:off x="4648302" y="3705371"/>
                <a:ext cx="2895397" cy="781503"/>
                <a:chOff x="3160294" y="3846283"/>
                <a:chExt cx="5871412" cy="1538158"/>
              </a:xfrm>
              <a:effectLst/>
            </p:grpSpPr>
            <p:sp>
              <p:nvSpPr>
                <p:cNvPr id="51" name="梯形 50">
                  <a:extLst>
                    <a:ext uri="{FF2B5EF4-FFF2-40B4-BE49-F238E27FC236}">
                      <a16:creationId xmlns:a16="http://schemas.microsoft.com/office/drawing/2014/main" xmlns="" id="{DFEBFFB1-40C9-4522-9719-A8185DA52521}"/>
                    </a:ext>
                  </a:extLst>
                </p:cNvPr>
                <p:cNvSpPr/>
                <p:nvPr/>
              </p:nvSpPr>
              <p:spPr>
                <a:xfrm>
                  <a:off x="3160294" y="3846283"/>
                  <a:ext cx="5871412" cy="938432"/>
                </a:xfrm>
                <a:prstGeom prst="trapezoid">
                  <a:avLst>
                    <a:gd name="adj" fmla="val 16883"/>
                  </a:avLst>
                </a:prstGeom>
                <a:solidFill>
                  <a:srgbClr val="EF9B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梯形 51">
                  <a:extLst>
                    <a:ext uri="{FF2B5EF4-FFF2-40B4-BE49-F238E27FC236}">
                      <a16:creationId xmlns:a16="http://schemas.microsoft.com/office/drawing/2014/main" xmlns="" id="{734476A6-024D-42D5-9676-419D131ACBA7}"/>
                    </a:ext>
                  </a:extLst>
                </p:cNvPr>
                <p:cNvSpPr/>
                <p:nvPr/>
              </p:nvSpPr>
              <p:spPr>
                <a:xfrm flipV="1">
                  <a:off x="3160294" y="4784718"/>
                  <a:ext cx="5871412" cy="599723"/>
                </a:xfrm>
                <a:prstGeom prst="trapezoid">
                  <a:avLst>
                    <a:gd name="adj" fmla="val 29178"/>
                  </a:avLst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xmlns="" id="{CB3FCBBC-6F41-48AE-85BA-113B7CC74F21}"/>
                </a:ext>
              </a:extLst>
            </p:cNvPr>
            <p:cNvGrpSpPr/>
            <p:nvPr/>
          </p:nvGrpSpPr>
          <p:grpSpPr>
            <a:xfrm>
              <a:off x="990826" y="3509174"/>
              <a:ext cx="1035091" cy="604997"/>
              <a:chOff x="9714688" y="1379036"/>
              <a:chExt cx="1035091" cy="604997"/>
            </a:xfrm>
            <a:scene3d>
              <a:camera prst="perspectiveRelaxedModerately">
                <a:rot lat="20389120" lon="1171788" rev="21218507"/>
              </a:camera>
              <a:lightRig rig="threePt" dir="t"/>
            </a:scene3d>
          </p:grpSpPr>
          <p:sp>
            <p:nvSpPr>
              <p:cNvPr id="47" name="文本框 91">
                <a:extLst>
                  <a:ext uri="{FF2B5EF4-FFF2-40B4-BE49-F238E27FC236}">
                    <a16:creationId xmlns:a16="http://schemas.microsoft.com/office/drawing/2014/main" xmlns="" id="{120EAAAD-D3B1-453B-AA45-B6A3E3BF7778}"/>
                  </a:ext>
                </a:extLst>
              </p:cNvPr>
              <p:cNvSpPr txBox="1"/>
              <p:nvPr/>
            </p:nvSpPr>
            <p:spPr>
              <a:xfrm>
                <a:off x="9714688" y="1379036"/>
                <a:ext cx="1030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bg1">
                        <a:lumMod val="65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800" dirty="0">
                  <a:solidFill>
                    <a:schemeClr val="bg1">
                      <a:lumMod val="6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48" name="文本框 92">
                <a:extLst>
                  <a:ext uri="{FF2B5EF4-FFF2-40B4-BE49-F238E27FC236}">
                    <a16:creationId xmlns:a16="http://schemas.microsoft.com/office/drawing/2014/main" xmlns="" id="{B5BA3F18-E95C-47A5-BEB6-588477D7C0E6}"/>
                  </a:ext>
                </a:extLst>
              </p:cNvPr>
              <p:cNvSpPr txBox="1"/>
              <p:nvPr/>
            </p:nvSpPr>
            <p:spPr>
              <a:xfrm>
                <a:off x="9719265" y="1737812"/>
                <a:ext cx="10305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>
                        <a:lumMod val="65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>
                      <a:lumMod val="65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xmlns="" id="{0D38CFD7-3B5D-41B8-BCCD-A1F4911960A4}"/>
                </a:ext>
              </a:extLst>
            </p:cNvPr>
            <p:cNvGrpSpPr/>
            <p:nvPr/>
          </p:nvGrpSpPr>
          <p:grpSpPr>
            <a:xfrm>
              <a:off x="4898030" y="3616488"/>
              <a:ext cx="308035" cy="279281"/>
              <a:chOff x="10054349" y="2685014"/>
              <a:chExt cx="726328" cy="658528"/>
            </a:xfrm>
            <a:solidFill>
              <a:schemeClr val="bg1">
                <a:lumMod val="65000"/>
              </a:schemeClr>
            </a:solidFill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31" name="Oval 440">
                <a:extLst>
                  <a:ext uri="{FF2B5EF4-FFF2-40B4-BE49-F238E27FC236}">
                    <a16:creationId xmlns:a16="http://schemas.microsoft.com/office/drawing/2014/main" xmlns="" id="{7D7DDDF7-23AC-4C14-B687-064792CCA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39307" y="2954772"/>
                <a:ext cx="132715" cy="1550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441">
                <a:extLst>
                  <a:ext uri="{FF2B5EF4-FFF2-40B4-BE49-F238E27FC236}">
                    <a16:creationId xmlns:a16="http://schemas.microsoft.com/office/drawing/2014/main" xmlns="" id="{2E25CB6E-4AC1-4B0C-B23E-438C6480E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6849" y="2685014"/>
                <a:ext cx="119011" cy="119732"/>
              </a:xfrm>
              <a:custGeom>
                <a:avLst/>
                <a:gdLst>
                  <a:gd name="T0" fmla="*/ 55 w 70"/>
                  <a:gd name="T1" fmla="*/ 70 h 70"/>
                  <a:gd name="T2" fmla="*/ 70 w 70"/>
                  <a:gd name="T3" fmla="*/ 70 h 70"/>
                  <a:gd name="T4" fmla="*/ 0 w 70"/>
                  <a:gd name="T5" fmla="*/ 0 h 70"/>
                  <a:gd name="T6" fmla="*/ 0 w 70"/>
                  <a:gd name="T7" fmla="*/ 14 h 70"/>
                  <a:gd name="T8" fmla="*/ 55 w 70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0">
                    <a:moveTo>
                      <a:pt x="55" y="70"/>
                    </a:moveTo>
                    <a:cubicBezTo>
                      <a:pt x="70" y="70"/>
                      <a:pt x="70" y="70"/>
                      <a:pt x="70" y="70"/>
                    </a:cubicBezTo>
                    <a:cubicBezTo>
                      <a:pt x="70" y="31"/>
                      <a:pt x="39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1" y="14"/>
                      <a:pt x="55" y="39"/>
                      <a:pt x="5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442">
                <a:extLst>
                  <a:ext uri="{FF2B5EF4-FFF2-40B4-BE49-F238E27FC236}">
                    <a16:creationId xmlns:a16="http://schemas.microsoft.com/office/drawing/2014/main" xmlns="" id="{4A6D6F2B-097B-4330-8264-CED998681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6849" y="2727569"/>
                <a:ext cx="76456" cy="77177"/>
              </a:xfrm>
              <a:custGeom>
                <a:avLst/>
                <a:gdLst>
                  <a:gd name="T0" fmla="*/ 33 w 45"/>
                  <a:gd name="T1" fmla="*/ 45 h 45"/>
                  <a:gd name="T2" fmla="*/ 45 w 45"/>
                  <a:gd name="T3" fmla="*/ 45 h 45"/>
                  <a:gd name="T4" fmla="*/ 0 w 45"/>
                  <a:gd name="T5" fmla="*/ 0 h 45"/>
                  <a:gd name="T6" fmla="*/ 0 w 45"/>
                  <a:gd name="T7" fmla="*/ 12 h 45"/>
                  <a:gd name="T8" fmla="*/ 33 w 45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33" y="45"/>
                    </a:move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20"/>
                      <a:pt x="25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8" y="12"/>
                      <a:pt x="33" y="27"/>
                      <a:pt x="3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443">
                <a:extLst>
                  <a:ext uri="{FF2B5EF4-FFF2-40B4-BE49-F238E27FC236}">
                    <a16:creationId xmlns:a16="http://schemas.microsoft.com/office/drawing/2014/main" xmlns="" id="{C2ABCC8D-0E9E-4014-9CD1-7C9A6BB45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6849" y="2762190"/>
                <a:ext cx="42556" cy="42556"/>
              </a:xfrm>
              <a:custGeom>
                <a:avLst/>
                <a:gdLst>
                  <a:gd name="T0" fmla="*/ 13 w 25"/>
                  <a:gd name="T1" fmla="*/ 25 h 25"/>
                  <a:gd name="T2" fmla="*/ 25 w 25"/>
                  <a:gd name="T3" fmla="*/ 25 h 25"/>
                  <a:gd name="T4" fmla="*/ 0 w 25"/>
                  <a:gd name="T5" fmla="*/ 0 h 25"/>
                  <a:gd name="T6" fmla="*/ 0 w 25"/>
                  <a:gd name="T7" fmla="*/ 12 h 25"/>
                  <a:gd name="T8" fmla="*/ 13 w 25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11"/>
                      <a:pt x="14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7" y="12"/>
                      <a:pt x="13" y="18"/>
                      <a:pt x="13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444">
                <a:extLst>
                  <a:ext uri="{FF2B5EF4-FFF2-40B4-BE49-F238E27FC236}">
                    <a16:creationId xmlns:a16="http://schemas.microsoft.com/office/drawing/2014/main" xmlns="" id="{BEA09C36-C16D-4D62-AC7C-C5925471F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1898" y="3114896"/>
                <a:ext cx="168779" cy="228646"/>
              </a:xfrm>
              <a:custGeom>
                <a:avLst/>
                <a:gdLst>
                  <a:gd name="T0" fmla="*/ 49 w 99"/>
                  <a:gd name="T1" fmla="*/ 2 h 134"/>
                  <a:gd name="T2" fmla="*/ 40 w 99"/>
                  <a:gd name="T3" fmla="*/ 68 h 134"/>
                  <a:gd name="T4" fmla="*/ 10 w 99"/>
                  <a:gd name="T5" fmla="*/ 87 h 134"/>
                  <a:gd name="T6" fmla="*/ 10 w 99"/>
                  <a:gd name="T7" fmla="*/ 60 h 134"/>
                  <a:gd name="T8" fmla="*/ 49 w 99"/>
                  <a:gd name="T9" fmla="*/ 2 h 134"/>
                  <a:gd name="T10" fmla="*/ 0 w 99"/>
                  <a:gd name="T11" fmla="*/ 68 h 134"/>
                  <a:gd name="T12" fmla="*/ 0 w 99"/>
                  <a:gd name="T13" fmla="*/ 106 h 134"/>
                  <a:gd name="T14" fmla="*/ 49 w 99"/>
                  <a:gd name="T15" fmla="*/ 134 h 134"/>
                  <a:gd name="T16" fmla="*/ 99 w 99"/>
                  <a:gd name="T17" fmla="*/ 115 h 134"/>
                  <a:gd name="T18" fmla="*/ 99 w 99"/>
                  <a:gd name="T19" fmla="*/ 35 h 134"/>
                  <a:gd name="T20" fmla="*/ 49 w 99"/>
                  <a:gd name="T21" fmla="*/ 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" h="134">
                    <a:moveTo>
                      <a:pt x="49" y="2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11" y="2"/>
                      <a:pt x="0" y="68"/>
                      <a:pt x="0" y="68"/>
                    </a:cubicBezTo>
                    <a:cubicBezTo>
                      <a:pt x="0" y="68"/>
                      <a:pt x="0" y="90"/>
                      <a:pt x="0" y="106"/>
                    </a:cubicBezTo>
                    <a:cubicBezTo>
                      <a:pt x="0" y="122"/>
                      <a:pt x="5" y="134"/>
                      <a:pt x="49" y="134"/>
                    </a:cubicBezTo>
                    <a:cubicBezTo>
                      <a:pt x="94" y="134"/>
                      <a:pt x="99" y="115"/>
                      <a:pt x="99" y="115"/>
                    </a:cubicBezTo>
                    <a:cubicBezTo>
                      <a:pt x="99" y="115"/>
                      <a:pt x="99" y="69"/>
                      <a:pt x="99" y="35"/>
                    </a:cubicBezTo>
                    <a:cubicBezTo>
                      <a:pt x="99" y="0"/>
                      <a:pt x="49" y="2"/>
                      <a:pt x="4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445">
                <a:extLst>
                  <a:ext uri="{FF2B5EF4-FFF2-40B4-BE49-F238E27FC236}">
                    <a16:creationId xmlns:a16="http://schemas.microsoft.com/office/drawing/2014/main" xmlns="" id="{E95D0ACA-E406-4703-A383-EDFF1A5AB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303" y="3058636"/>
                <a:ext cx="170222" cy="22360"/>
              </a:xfrm>
              <a:custGeom>
                <a:avLst/>
                <a:gdLst>
                  <a:gd name="T0" fmla="*/ 94 w 100"/>
                  <a:gd name="T1" fmla="*/ 0 h 13"/>
                  <a:gd name="T2" fmla="*/ 7 w 100"/>
                  <a:gd name="T3" fmla="*/ 0 h 13"/>
                  <a:gd name="T4" fmla="*/ 2 w 100"/>
                  <a:gd name="T5" fmla="*/ 2 h 13"/>
                  <a:gd name="T6" fmla="*/ 0 w 100"/>
                  <a:gd name="T7" fmla="*/ 6 h 13"/>
                  <a:gd name="T8" fmla="*/ 7 w 100"/>
                  <a:gd name="T9" fmla="*/ 13 h 13"/>
                  <a:gd name="T10" fmla="*/ 94 w 100"/>
                  <a:gd name="T11" fmla="*/ 13 h 13"/>
                  <a:gd name="T12" fmla="*/ 100 w 100"/>
                  <a:gd name="T13" fmla="*/ 6 h 13"/>
                  <a:gd name="T14" fmla="*/ 94 w 100"/>
                  <a:gd name="T1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13">
                    <a:moveTo>
                      <a:pt x="9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4" y="0"/>
                      <a:pt x="2" y="2"/>
                    </a:cubicBezTo>
                    <a:cubicBezTo>
                      <a:pt x="1" y="3"/>
                      <a:pt x="0" y="4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7" y="13"/>
                      <a:pt x="100" y="10"/>
                      <a:pt x="100" y="6"/>
                    </a:cubicBezTo>
                    <a:cubicBezTo>
                      <a:pt x="100" y="3"/>
                      <a:pt x="97" y="0"/>
                      <a:pt x="9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446">
                <a:extLst>
                  <a:ext uri="{FF2B5EF4-FFF2-40B4-BE49-F238E27FC236}">
                    <a16:creationId xmlns:a16="http://schemas.microsoft.com/office/drawing/2014/main" xmlns="" id="{AD58CE3C-B75F-4F0B-BABF-589793531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5478" y="2847301"/>
                <a:ext cx="56260" cy="64915"/>
              </a:xfrm>
              <a:custGeom>
                <a:avLst/>
                <a:gdLst>
                  <a:gd name="T0" fmla="*/ 17 w 33"/>
                  <a:gd name="T1" fmla="*/ 38 h 38"/>
                  <a:gd name="T2" fmla="*/ 33 w 33"/>
                  <a:gd name="T3" fmla="*/ 24 h 38"/>
                  <a:gd name="T4" fmla="*/ 33 w 33"/>
                  <a:gd name="T5" fmla="*/ 19 h 38"/>
                  <a:gd name="T6" fmla="*/ 18 w 33"/>
                  <a:gd name="T7" fmla="*/ 0 h 38"/>
                  <a:gd name="T8" fmla="*/ 17 w 33"/>
                  <a:gd name="T9" fmla="*/ 0 h 38"/>
                  <a:gd name="T10" fmla="*/ 0 w 33"/>
                  <a:gd name="T11" fmla="*/ 19 h 38"/>
                  <a:gd name="T12" fmla="*/ 17 w 33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8">
                    <a:moveTo>
                      <a:pt x="17" y="38"/>
                    </a:moveTo>
                    <a:cubicBezTo>
                      <a:pt x="24" y="38"/>
                      <a:pt x="31" y="32"/>
                      <a:pt x="33" y="24"/>
                    </a:cubicBezTo>
                    <a:cubicBezTo>
                      <a:pt x="33" y="22"/>
                      <a:pt x="33" y="21"/>
                      <a:pt x="33" y="19"/>
                    </a:cubicBezTo>
                    <a:cubicBezTo>
                      <a:pt x="33" y="9"/>
                      <a:pt x="26" y="0"/>
                      <a:pt x="1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8"/>
                      <a:pt x="0" y="19"/>
                    </a:cubicBezTo>
                    <a:cubicBezTo>
                      <a:pt x="0" y="30"/>
                      <a:pt x="7" y="38"/>
                      <a:pt x="1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447">
                <a:extLst>
                  <a:ext uri="{FF2B5EF4-FFF2-40B4-BE49-F238E27FC236}">
                    <a16:creationId xmlns:a16="http://schemas.microsoft.com/office/drawing/2014/main" xmlns="" id="{471A5399-58C1-4C16-98EC-298BBC926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4463" y="2918708"/>
                <a:ext cx="117569" cy="68522"/>
              </a:xfrm>
              <a:custGeom>
                <a:avLst/>
                <a:gdLst>
                  <a:gd name="T0" fmla="*/ 50 w 69"/>
                  <a:gd name="T1" fmla="*/ 0 h 40"/>
                  <a:gd name="T2" fmla="*/ 36 w 69"/>
                  <a:gd name="T3" fmla="*/ 5 h 40"/>
                  <a:gd name="T4" fmla="*/ 42 w 69"/>
                  <a:gd name="T5" fmla="*/ 25 h 40"/>
                  <a:gd name="T6" fmla="*/ 36 w 69"/>
                  <a:gd name="T7" fmla="*/ 35 h 40"/>
                  <a:gd name="T8" fmla="*/ 29 w 69"/>
                  <a:gd name="T9" fmla="*/ 25 h 40"/>
                  <a:gd name="T10" fmla="*/ 36 w 69"/>
                  <a:gd name="T11" fmla="*/ 5 h 40"/>
                  <a:gd name="T12" fmla="*/ 19 w 69"/>
                  <a:gd name="T13" fmla="*/ 0 h 40"/>
                  <a:gd name="T14" fmla="*/ 0 w 69"/>
                  <a:gd name="T15" fmla="*/ 20 h 40"/>
                  <a:gd name="T16" fmla="*/ 0 w 69"/>
                  <a:gd name="T17" fmla="*/ 40 h 40"/>
                  <a:gd name="T18" fmla="*/ 32 w 69"/>
                  <a:gd name="T19" fmla="*/ 40 h 40"/>
                  <a:gd name="T20" fmla="*/ 37 w 69"/>
                  <a:gd name="T21" fmla="*/ 40 h 40"/>
                  <a:gd name="T22" fmla="*/ 69 w 69"/>
                  <a:gd name="T23" fmla="*/ 40 h 40"/>
                  <a:gd name="T24" fmla="*/ 69 w 69"/>
                  <a:gd name="T25" fmla="*/ 20 h 40"/>
                  <a:gd name="T26" fmla="*/ 50 w 69"/>
                  <a:gd name="T2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0">
                    <a:moveTo>
                      <a:pt x="50" y="0"/>
                    </a:moveTo>
                    <a:cubicBezTo>
                      <a:pt x="36" y="5"/>
                      <a:pt x="36" y="5"/>
                      <a:pt x="36" y="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0" y="3"/>
                      <a:pt x="0" y="8"/>
                      <a:pt x="0" y="2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9" y="40"/>
                      <a:pt x="69" y="40"/>
                      <a:pt x="69" y="20"/>
                    </a:cubicBezTo>
                    <a:cubicBezTo>
                      <a:pt x="69" y="8"/>
                      <a:pt x="59" y="3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448">
                <a:extLst>
                  <a:ext uri="{FF2B5EF4-FFF2-40B4-BE49-F238E27FC236}">
                    <a16:creationId xmlns:a16="http://schemas.microsoft.com/office/drawing/2014/main" xmlns="" id="{1A147EFF-ED45-499A-B05F-1BF137DCC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0831" y="2814844"/>
                <a:ext cx="119732" cy="196188"/>
              </a:xfrm>
              <a:custGeom>
                <a:avLst/>
                <a:gdLst>
                  <a:gd name="T0" fmla="*/ 66 w 70"/>
                  <a:gd name="T1" fmla="*/ 0 h 115"/>
                  <a:gd name="T2" fmla="*/ 61 w 70"/>
                  <a:gd name="T3" fmla="*/ 4 h 115"/>
                  <a:gd name="T4" fmla="*/ 61 w 70"/>
                  <a:gd name="T5" fmla="*/ 56 h 115"/>
                  <a:gd name="T6" fmla="*/ 3 w 70"/>
                  <a:gd name="T7" fmla="*/ 56 h 115"/>
                  <a:gd name="T8" fmla="*/ 1 w 70"/>
                  <a:gd name="T9" fmla="*/ 57 h 115"/>
                  <a:gd name="T10" fmla="*/ 0 w 70"/>
                  <a:gd name="T11" fmla="*/ 61 h 115"/>
                  <a:gd name="T12" fmla="*/ 3 w 70"/>
                  <a:gd name="T13" fmla="*/ 65 h 115"/>
                  <a:gd name="T14" fmla="*/ 29 w 70"/>
                  <a:gd name="T15" fmla="*/ 65 h 115"/>
                  <a:gd name="T16" fmla="*/ 61 w 70"/>
                  <a:gd name="T17" fmla="*/ 65 h 115"/>
                  <a:gd name="T18" fmla="*/ 61 w 70"/>
                  <a:gd name="T19" fmla="*/ 111 h 115"/>
                  <a:gd name="T20" fmla="*/ 63 w 70"/>
                  <a:gd name="T21" fmla="*/ 114 h 115"/>
                  <a:gd name="T22" fmla="*/ 66 w 70"/>
                  <a:gd name="T23" fmla="*/ 115 h 115"/>
                  <a:gd name="T24" fmla="*/ 70 w 70"/>
                  <a:gd name="T25" fmla="*/ 111 h 115"/>
                  <a:gd name="T26" fmla="*/ 70 w 70"/>
                  <a:gd name="T27" fmla="*/ 61 h 115"/>
                  <a:gd name="T28" fmla="*/ 70 w 70"/>
                  <a:gd name="T29" fmla="*/ 4 h 115"/>
                  <a:gd name="T30" fmla="*/ 69 w 70"/>
                  <a:gd name="T31" fmla="*/ 1 h 115"/>
                  <a:gd name="T32" fmla="*/ 66 w 70"/>
                  <a:gd name="T3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15">
                    <a:moveTo>
                      <a:pt x="66" y="0"/>
                    </a:moveTo>
                    <a:cubicBezTo>
                      <a:pt x="63" y="0"/>
                      <a:pt x="61" y="2"/>
                      <a:pt x="61" y="4"/>
                    </a:cubicBezTo>
                    <a:cubicBezTo>
                      <a:pt x="61" y="56"/>
                      <a:pt x="61" y="56"/>
                      <a:pt x="61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2" y="56"/>
                      <a:pt x="1" y="57"/>
                      <a:pt x="1" y="57"/>
                    </a:cubicBezTo>
                    <a:cubicBezTo>
                      <a:pt x="0" y="58"/>
                      <a:pt x="0" y="59"/>
                      <a:pt x="0" y="61"/>
                    </a:cubicBezTo>
                    <a:cubicBezTo>
                      <a:pt x="0" y="63"/>
                      <a:pt x="1" y="65"/>
                      <a:pt x="3" y="65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61" y="65"/>
                      <a:pt x="61" y="65"/>
                      <a:pt x="61" y="65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1" y="112"/>
                      <a:pt x="62" y="113"/>
                      <a:pt x="63" y="114"/>
                    </a:cubicBezTo>
                    <a:cubicBezTo>
                      <a:pt x="63" y="115"/>
                      <a:pt x="65" y="115"/>
                      <a:pt x="66" y="115"/>
                    </a:cubicBezTo>
                    <a:cubicBezTo>
                      <a:pt x="68" y="115"/>
                      <a:pt x="70" y="113"/>
                      <a:pt x="70" y="111"/>
                    </a:cubicBezTo>
                    <a:cubicBezTo>
                      <a:pt x="70" y="61"/>
                      <a:pt x="70" y="61"/>
                      <a:pt x="70" y="61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70" y="3"/>
                      <a:pt x="70" y="2"/>
                      <a:pt x="69" y="1"/>
                    </a:cubicBezTo>
                    <a:cubicBezTo>
                      <a:pt x="68" y="0"/>
                      <a:pt x="67" y="0"/>
                      <a:pt x="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449">
                <a:extLst>
                  <a:ext uri="{FF2B5EF4-FFF2-40B4-BE49-F238E27FC236}">
                    <a16:creationId xmlns:a16="http://schemas.microsoft.com/office/drawing/2014/main" xmlns="" id="{AC6534BD-1598-42F0-89B2-C24B92744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41" y="2974968"/>
                <a:ext cx="62752" cy="37507"/>
              </a:xfrm>
              <a:custGeom>
                <a:avLst/>
                <a:gdLst>
                  <a:gd name="T0" fmla="*/ 27 w 37"/>
                  <a:gd name="T1" fmla="*/ 0 h 22"/>
                  <a:gd name="T2" fmla="*/ 19 w 37"/>
                  <a:gd name="T3" fmla="*/ 3 h 22"/>
                  <a:gd name="T4" fmla="*/ 23 w 37"/>
                  <a:gd name="T5" fmla="*/ 14 h 22"/>
                  <a:gd name="T6" fmla="*/ 19 w 37"/>
                  <a:gd name="T7" fmla="*/ 19 h 22"/>
                  <a:gd name="T8" fmla="*/ 15 w 37"/>
                  <a:gd name="T9" fmla="*/ 14 h 22"/>
                  <a:gd name="T10" fmla="*/ 19 w 37"/>
                  <a:gd name="T11" fmla="*/ 3 h 22"/>
                  <a:gd name="T12" fmla="*/ 15 w 37"/>
                  <a:gd name="T13" fmla="*/ 2 h 22"/>
                  <a:gd name="T14" fmla="*/ 10 w 37"/>
                  <a:gd name="T15" fmla="*/ 0 h 22"/>
                  <a:gd name="T16" fmla="*/ 0 w 37"/>
                  <a:gd name="T17" fmla="*/ 11 h 22"/>
                  <a:gd name="T18" fmla="*/ 0 w 37"/>
                  <a:gd name="T19" fmla="*/ 22 h 22"/>
                  <a:gd name="T20" fmla="*/ 17 w 37"/>
                  <a:gd name="T21" fmla="*/ 22 h 22"/>
                  <a:gd name="T22" fmla="*/ 19 w 37"/>
                  <a:gd name="T23" fmla="*/ 22 h 22"/>
                  <a:gd name="T24" fmla="*/ 20 w 37"/>
                  <a:gd name="T25" fmla="*/ 22 h 22"/>
                  <a:gd name="T26" fmla="*/ 37 w 37"/>
                  <a:gd name="T27" fmla="*/ 22 h 22"/>
                  <a:gd name="T28" fmla="*/ 37 w 37"/>
                  <a:gd name="T29" fmla="*/ 11 h 22"/>
                  <a:gd name="T30" fmla="*/ 27 w 37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" h="22">
                    <a:moveTo>
                      <a:pt x="27" y="0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2"/>
                      <a:pt x="0" y="5"/>
                      <a:pt x="0" y="1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11"/>
                    </a:cubicBezTo>
                    <a:cubicBezTo>
                      <a:pt x="37" y="5"/>
                      <a:pt x="32" y="2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450">
                <a:extLst>
                  <a:ext uri="{FF2B5EF4-FFF2-40B4-BE49-F238E27FC236}">
                    <a16:creationId xmlns:a16="http://schemas.microsoft.com/office/drawing/2014/main" xmlns="" id="{A194DD3D-1D16-4F38-AA07-53E875AD3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3288" y="2936019"/>
                <a:ext cx="32458" cy="35343"/>
              </a:xfrm>
              <a:custGeom>
                <a:avLst/>
                <a:gdLst>
                  <a:gd name="T0" fmla="*/ 8 w 19"/>
                  <a:gd name="T1" fmla="*/ 21 h 21"/>
                  <a:gd name="T2" fmla="*/ 10 w 19"/>
                  <a:gd name="T3" fmla="*/ 21 h 21"/>
                  <a:gd name="T4" fmla="*/ 19 w 19"/>
                  <a:gd name="T5" fmla="*/ 10 h 21"/>
                  <a:gd name="T6" fmla="*/ 10 w 19"/>
                  <a:gd name="T7" fmla="*/ 0 h 21"/>
                  <a:gd name="T8" fmla="*/ 0 w 19"/>
                  <a:gd name="T9" fmla="*/ 10 h 21"/>
                  <a:gd name="T10" fmla="*/ 8 w 19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1">
                    <a:moveTo>
                      <a:pt x="8" y="21"/>
                    </a:moveTo>
                    <a:cubicBezTo>
                      <a:pt x="8" y="21"/>
                      <a:pt x="9" y="21"/>
                      <a:pt x="10" y="21"/>
                    </a:cubicBezTo>
                    <a:cubicBezTo>
                      <a:pt x="15" y="21"/>
                      <a:pt x="19" y="16"/>
                      <a:pt x="19" y="10"/>
                    </a:cubicBezTo>
                    <a:cubicBezTo>
                      <a:pt x="19" y="4"/>
                      <a:pt x="15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5"/>
                      <a:pt x="3" y="20"/>
                      <a:pt x="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Oval 451">
                <a:extLst>
                  <a:ext uri="{FF2B5EF4-FFF2-40B4-BE49-F238E27FC236}">
                    <a16:creationId xmlns:a16="http://schemas.microsoft.com/office/drawing/2014/main" xmlns="" id="{1C760D25-A3EC-446E-BE29-FDC4AF392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13288" y="2816286"/>
                <a:ext cx="31015" cy="3750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452">
                <a:extLst>
                  <a:ext uri="{FF2B5EF4-FFF2-40B4-BE49-F238E27FC236}">
                    <a16:creationId xmlns:a16="http://schemas.microsoft.com/office/drawing/2014/main" xmlns="" id="{9F03E6B5-3E25-4BDE-808E-0751DFEA2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6699" y="2857399"/>
                <a:ext cx="64194" cy="36064"/>
              </a:xfrm>
              <a:custGeom>
                <a:avLst/>
                <a:gdLst>
                  <a:gd name="T0" fmla="*/ 20 w 38"/>
                  <a:gd name="T1" fmla="*/ 21 h 21"/>
                  <a:gd name="T2" fmla="*/ 20 w 38"/>
                  <a:gd name="T3" fmla="*/ 21 h 21"/>
                  <a:gd name="T4" fmla="*/ 38 w 38"/>
                  <a:gd name="T5" fmla="*/ 21 h 21"/>
                  <a:gd name="T6" fmla="*/ 38 w 38"/>
                  <a:gd name="T7" fmla="*/ 10 h 21"/>
                  <a:gd name="T8" fmla="*/ 28 w 38"/>
                  <a:gd name="T9" fmla="*/ 0 h 21"/>
                  <a:gd name="T10" fmla="*/ 20 w 38"/>
                  <a:gd name="T11" fmla="*/ 3 h 21"/>
                  <a:gd name="T12" fmla="*/ 23 w 38"/>
                  <a:gd name="T13" fmla="*/ 13 h 21"/>
                  <a:gd name="T14" fmla="*/ 20 w 38"/>
                  <a:gd name="T15" fmla="*/ 19 h 21"/>
                  <a:gd name="T16" fmla="*/ 16 w 38"/>
                  <a:gd name="T17" fmla="*/ 13 h 21"/>
                  <a:gd name="T18" fmla="*/ 20 w 38"/>
                  <a:gd name="T19" fmla="*/ 3 h 21"/>
                  <a:gd name="T20" fmla="*/ 10 w 38"/>
                  <a:gd name="T21" fmla="*/ 0 h 21"/>
                  <a:gd name="T22" fmla="*/ 0 w 38"/>
                  <a:gd name="T23" fmla="*/ 10 h 21"/>
                  <a:gd name="T24" fmla="*/ 0 w 38"/>
                  <a:gd name="T25" fmla="*/ 21 h 21"/>
                  <a:gd name="T26" fmla="*/ 18 w 38"/>
                  <a:gd name="T27" fmla="*/ 21 h 21"/>
                  <a:gd name="T28" fmla="*/ 20 w 38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" h="21">
                    <a:moveTo>
                      <a:pt x="20" y="21"/>
                    </a:moveTo>
                    <a:cubicBezTo>
                      <a:pt x="20" y="21"/>
                      <a:pt x="20" y="21"/>
                      <a:pt x="20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1"/>
                      <a:pt x="38" y="21"/>
                      <a:pt x="38" y="10"/>
                    </a:cubicBezTo>
                    <a:cubicBezTo>
                      <a:pt x="38" y="4"/>
                      <a:pt x="32" y="1"/>
                      <a:pt x="28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6" y="1"/>
                      <a:pt x="0" y="4"/>
                      <a:pt x="0" y="1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2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453">
                <a:extLst>
                  <a:ext uri="{FF2B5EF4-FFF2-40B4-BE49-F238E27FC236}">
                    <a16:creationId xmlns:a16="http://schemas.microsoft.com/office/drawing/2014/main" xmlns="" id="{C99824E9-7296-4C8A-87D8-8758A0AFAF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38275" y="2785993"/>
                <a:ext cx="383721" cy="262546"/>
              </a:xfrm>
              <a:custGeom>
                <a:avLst/>
                <a:gdLst>
                  <a:gd name="T0" fmla="*/ 225 w 225"/>
                  <a:gd name="T1" fmla="*/ 137 h 154"/>
                  <a:gd name="T2" fmla="*/ 225 w 225"/>
                  <a:gd name="T3" fmla="*/ 80 h 154"/>
                  <a:gd name="T4" fmla="*/ 225 w 225"/>
                  <a:gd name="T5" fmla="*/ 66 h 154"/>
                  <a:gd name="T6" fmla="*/ 225 w 225"/>
                  <a:gd name="T7" fmla="*/ 56 h 154"/>
                  <a:gd name="T8" fmla="*/ 225 w 225"/>
                  <a:gd name="T9" fmla="*/ 42 h 154"/>
                  <a:gd name="T10" fmla="*/ 225 w 225"/>
                  <a:gd name="T11" fmla="*/ 35 h 154"/>
                  <a:gd name="T12" fmla="*/ 225 w 225"/>
                  <a:gd name="T13" fmla="*/ 21 h 154"/>
                  <a:gd name="T14" fmla="*/ 225 w 225"/>
                  <a:gd name="T15" fmla="*/ 18 h 154"/>
                  <a:gd name="T16" fmla="*/ 223 w 225"/>
                  <a:gd name="T17" fmla="*/ 11 h 154"/>
                  <a:gd name="T18" fmla="*/ 216 w 225"/>
                  <a:gd name="T19" fmla="*/ 3 h 154"/>
                  <a:gd name="T20" fmla="*/ 209 w 225"/>
                  <a:gd name="T21" fmla="*/ 0 h 154"/>
                  <a:gd name="T22" fmla="*/ 207 w 225"/>
                  <a:gd name="T23" fmla="*/ 0 h 154"/>
                  <a:gd name="T24" fmla="*/ 193 w 225"/>
                  <a:gd name="T25" fmla="*/ 0 h 154"/>
                  <a:gd name="T26" fmla="*/ 185 w 225"/>
                  <a:gd name="T27" fmla="*/ 0 h 154"/>
                  <a:gd name="T28" fmla="*/ 172 w 225"/>
                  <a:gd name="T29" fmla="*/ 0 h 154"/>
                  <a:gd name="T30" fmla="*/ 161 w 225"/>
                  <a:gd name="T31" fmla="*/ 0 h 154"/>
                  <a:gd name="T32" fmla="*/ 147 w 225"/>
                  <a:gd name="T33" fmla="*/ 0 h 154"/>
                  <a:gd name="T34" fmla="*/ 18 w 225"/>
                  <a:gd name="T35" fmla="*/ 0 h 154"/>
                  <a:gd name="T36" fmla="*/ 0 w 225"/>
                  <a:gd name="T37" fmla="*/ 18 h 154"/>
                  <a:gd name="T38" fmla="*/ 0 w 225"/>
                  <a:gd name="T39" fmla="*/ 137 h 154"/>
                  <a:gd name="T40" fmla="*/ 18 w 225"/>
                  <a:gd name="T41" fmla="*/ 154 h 154"/>
                  <a:gd name="T42" fmla="*/ 207 w 225"/>
                  <a:gd name="T43" fmla="*/ 154 h 154"/>
                  <a:gd name="T44" fmla="*/ 225 w 225"/>
                  <a:gd name="T45" fmla="*/ 137 h 154"/>
                  <a:gd name="T46" fmla="*/ 211 w 225"/>
                  <a:gd name="T47" fmla="*/ 126 h 154"/>
                  <a:gd name="T48" fmla="*/ 196 w 225"/>
                  <a:gd name="T49" fmla="*/ 141 h 154"/>
                  <a:gd name="T50" fmla="*/ 55 w 225"/>
                  <a:gd name="T51" fmla="*/ 141 h 154"/>
                  <a:gd name="T52" fmla="*/ 29 w 225"/>
                  <a:gd name="T53" fmla="*/ 141 h 154"/>
                  <a:gd name="T54" fmla="*/ 13 w 225"/>
                  <a:gd name="T55" fmla="*/ 126 h 154"/>
                  <a:gd name="T56" fmla="*/ 13 w 225"/>
                  <a:gd name="T57" fmla="*/ 26 h 154"/>
                  <a:gd name="T58" fmla="*/ 29 w 225"/>
                  <a:gd name="T59" fmla="*/ 11 h 154"/>
                  <a:gd name="T60" fmla="*/ 91 w 225"/>
                  <a:gd name="T61" fmla="*/ 11 h 154"/>
                  <a:gd name="T62" fmla="*/ 146 w 225"/>
                  <a:gd name="T63" fmla="*/ 11 h 154"/>
                  <a:gd name="T64" fmla="*/ 160 w 225"/>
                  <a:gd name="T65" fmla="*/ 11 h 154"/>
                  <a:gd name="T66" fmla="*/ 170 w 225"/>
                  <a:gd name="T67" fmla="*/ 11 h 154"/>
                  <a:gd name="T68" fmla="*/ 183 w 225"/>
                  <a:gd name="T69" fmla="*/ 11 h 154"/>
                  <a:gd name="T70" fmla="*/ 191 w 225"/>
                  <a:gd name="T71" fmla="*/ 11 h 154"/>
                  <a:gd name="T72" fmla="*/ 196 w 225"/>
                  <a:gd name="T73" fmla="*/ 11 h 154"/>
                  <a:gd name="T74" fmla="*/ 203 w 225"/>
                  <a:gd name="T75" fmla="*/ 13 h 154"/>
                  <a:gd name="T76" fmla="*/ 211 w 225"/>
                  <a:gd name="T77" fmla="*/ 23 h 154"/>
                  <a:gd name="T78" fmla="*/ 211 w 225"/>
                  <a:gd name="T79" fmla="*/ 26 h 154"/>
                  <a:gd name="T80" fmla="*/ 211 w 225"/>
                  <a:gd name="T81" fmla="*/ 36 h 154"/>
                  <a:gd name="T82" fmla="*/ 211 w 225"/>
                  <a:gd name="T83" fmla="*/ 43 h 154"/>
                  <a:gd name="T84" fmla="*/ 211 w 225"/>
                  <a:gd name="T85" fmla="*/ 57 h 154"/>
                  <a:gd name="T86" fmla="*/ 211 w 225"/>
                  <a:gd name="T87" fmla="*/ 66 h 154"/>
                  <a:gd name="T88" fmla="*/ 211 w 225"/>
                  <a:gd name="T89" fmla="*/ 81 h 154"/>
                  <a:gd name="T90" fmla="*/ 211 w 225"/>
                  <a:gd name="T91" fmla="*/ 12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5" h="154">
                    <a:moveTo>
                      <a:pt x="225" y="137"/>
                    </a:moveTo>
                    <a:cubicBezTo>
                      <a:pt x="225" y="80"/>
                      <a:pt x="225" y="80"/>
                      <a:pt x="225" y="80"/>
                    </a:cubicBezTo>
                    <a:cubicBezTo>
                      <a:pt x="225" y="66"/>
                      <a:pt x="225" y="66"/>
                      <a:pt x="225" y="66"/>
                    </a:cubicBezTo>
                    <a:cubicBezTo>
                      <a:pt x="225" y="56"/>
                      <a:pt x="225" y="56"/>
                      <a:pt x="225" y="56"/>
                    </a:cubicBezTo>
                    <a:cubicBezTo>
                      <a:pt x="225" y="42"/>
                      <a:pt x="225" y="42"/>
                      <a:pt x="225" y="42"/>
                    </a:cubicBezTo>
                    <a:cubicBezTo>
                      <a:pt x="225" y="35"/>
                      <a:pt x="225" y="35"/>
                      <a:pt x="225" y="35"/>
                    </a:cubicBezTo>
                    <a:cubicBezTo>
                      <a:pt x="225" y="21"/>
                      <a:pt x="225" y="21"/>
                      <a:pt x="225" y="21"/>
                    </a:cubicBezTo>
                    <a:cubicBezTo>
                      <a:pt x="225" y="18"/>
                      <a:pt x="225" y="18"/>
                      <a:pt x="225" y="18"/>
                    </a:cubicBezTo>
                    <a:cubicBezTo>
                      <a:pt x="225" y="15"/>
                      <a:pt x="224" y="13"/>
                      <a:pt x="223" y="11"/>
                    </a:cubicBezTo>
                    <a:cubicBezTo>
                      <a:pt x="222" y="7"/>
                      <a:pt x="219" y="5"/>
                      <a:pt x="216" y="3"/>
                    </a:cubicBezTo>
                    <a:cubicBezTo>
                      <a:pt x="214" y="1"/>
                      <a:pt x="212" y="1"/>
                      <a:pt x="209" y="0"/>
                    </a:cubicBezTo>
                    <a:cubicBezTo>
                      <a:pt x="208" y="0"/>
                      <a:pt x="208" y="0"/>
                      <a:pt x="207" y="0"/>
                    </a:cubicBezTo>
                    <a:cubicBezTo>
                      <a:pt x="193" y="0"/>
                      <a:pt x="193" y="0"/>
                      <a:pt x="193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6"/>
                      <a:pt x="8" y="154"/>
                      <a:pt x="18" y="154"/>
                    </a:cubicBezTo>
                    <a:cubicBezTo>
                      <a:pt x="207" y="154"/>
                      <a:pt x="207" y="154"/>
                      <a:pt x="207" y="154"/>
                    </a:cubicBezTo>
                    <a:cubicBezTo>
                      <a:pt x="217" y="154"/>
                      <a:pt x="225" y="146"/>
                      <a:pt x="225" y="137"/>
                    </a:cubicBezTo>
                    <a:close/>
                    <a:moveTo>
                      <a:pt x="211" y="126"/>
                    </a:moveTo>
                    <a:cubicBezTo>
                      <a:pt x="211" y="135"/>
                      <a:pt x="204" y="141"/>
                      <a:pt x="196" y="14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29" y="141"/>
                      <a:pt x="29" y="141"/>
                      <a:pt x="29" y="141"/>
                    </a:cubicBezTo>
                    <a:cubicBezTo>
                      <a:pt x="20" y="141"/>
                      <a:pt x="13" y="135"/>
                      <a:pt x="13" y="1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18"/>
                      <a:pt x="20" y="11"/>
                      <a:pt x="29" y="11"/>
                    </a:cubicBezTo>
                    <a:cubicBezTo>
                      <a:pt x="91" y="11"/>
                      <a:pt x="91" y="11"/>
                      <a:pt x="91" y="11"/>
                    </a:cubicBezTo>
                    <a:cubicBezTo>
                      <a:pt x="146" y="11"/>
                      <a:pt x="146" y="11"/>
                      <a:pt x="146" y="11"/>
                    </a:cubicBezTo>
                    <a:cubicBezTo>
                      <a:pt x="160" y="11"/>
                      <a:pt x="160" y="11"/>
                      <a:pt x="160" y="11"/>
                    </a:cubicBezTo>
                    <a:cubicBezTo>
                      <a:pt x="170" y="11"/>
                      <a:pt x="170" y="11"/>
                      <a:pt x="170" y="11"/>
                    </a:cubicBezTo>
                    <a:cubicBezTo>
                      <a:pt x="183" y="11"/>
                      <a:pt x="183" y="11"/>
                      <a:pt x="183" y="11"/>
                    </a:cubicBezTo>
                    <a:cubicBezTo>
                      <a:pt x="191" y="11"/>
                      <a:pt x="191" y="11"/>
                      <a:pt x="191" y="11"/>
                    </a:cubicBezTo>
                    <a:cubicBezTo>
                      <a:pt x="196" y="11"/>
                      <a:pt x="196" y="11"/>
                      <a:pt x="196" y="11"/>
                    </a:cubicBezTo>
                    <a:cubicBezTo>
                      <a:pt x="198" y="11"/>
                      <a:pt x="201" y="12"/>
                      <a:pt x="203" y="13"/>
                    </a:cubicBezTo>
                    <a:cubicBezTo>
                      <a:pt x="207" y="15"/>
                      <a:pt x="210" y="19"/>
                      <a:pt x="211" y="23"/>
                    </a:cubicBezTo>
                    <a:cubicBezTo>
                      <a:pt x="211" y="24"/>
                      <a:pt x="211" y="25"/>
                      <a:pt x="211" y="26"/>
                    </a:cubicBezTo>
                    <a:cubicBezTo>
                      <a:pt x="211" y="36"/>
                      <a:pt x="211" y="36"/>
                      <a:pt x="211" y="36"/>
                    </a:cubicBezTo>
                    <a:cubicBezTo>
                      <a:pt x="211" y="43"/>
                      <a:pt x="211" y="43"/>
                      <a:pt x="211" y="43"/>
                    </a:cubicBezTo>
                    <a:cubicBezTo>
                      <a:pt x="211" y="57"/>
                      <a:pt x="211" y="57"/>
                      <a:pt x="211" y="57"/>
                    </a:cubicBezTo>
                    <a:cubicBezTo>
                      <a:pt x="211" y="66"/>
                      <a:pt x="211" y="66"/>
                      <a:pt x="211" y="66"/>
                    </a:cubicBezTo>
                    <a:cubicBezTo>
                      <a:pt x="211" y="81"/>
                      <a:pt x="211" y="81"/>
                      <a:pt x="211" y="81"/>
                    </a:cubicBezTo>
                    <a:lnTo>
                      <a:pt x="211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454">
                <a:extLst>
                  <a:ext uri="{FF2B5EF4-FFF2-40B4-BE49-F238E27FC236}">
                    <a16:creationId xmlns:a16="http://schemas.microsoft.com/office/drawing/2014/main" xmlns="" id="{B8172775-5AB0-467B-B5F2-1A6A7FD51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4349" y="3114896"/>
                <a:ext cx="168779" cy="228646"/>
              </a:xfrm>
              <a:custGeom>
                <a:avLst/>
                <a:gdLst>
                  <a:gd name="T0" fmla="*/ 50 w 99"/>
                  <a:gd name="T1" fmla="*/ 2 h 134"/>
                  <a:gd name="T2" fmla="*/ 89 w 99"/>
                  <a:gd name="T3" fmla="*/ 59 h 134"/>
                  <a:gd name="T4" fmla="*/ 89 w 99"/>
                  <a:gd name="T5" fmla="*/ 86 h 134"/>
                  <a:gd name="T6" fmla="*/ 59 w 99"/>
                  <a:gd name="T7" fmla="*/ 68 h 134"/>
                  <a:gd name="T8" fmla="*/ 50 w 99"/>
                  <a:gd name="T9" fmla="*/ 2 h 134"/>
                  <a:gd name="T10" fmla="*/ 0 w 99"/>
                  <a:gd name="T11" fmla="*/ 34 h 134"/>
                  <a:gd name="T12" fmla="*/ 0 w 99"/>
                  <a:gd name="T13" fmla="*/ 114 h 134"/>
                  <a:gd name="T14" fmla="*/ 50 w 99"/>
                  <a:gd name="T15" fmla="*/ 134 h 134"/>
                  <a:gd name="T16" fmla="*/ 99 w 99"/>
                  <a:gd name="T17" fmla="*/ 105 h 134"/>
                  <a:gd name="T18" fmla="*/ 99 w 99"/>
                  <a:gd name="T19" fmla="*/ 68 h 134"/>
                  <a:gd name="T20" fmla="*/ 50 w 99"/>
                  <a:gd name="T21" fmla="*/ 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" h="134">
                    <a:moveTo>
                      <a:pt x="50" y="2"/>
                    </a:moveTo>
                    <a:cubicBezTo>
                      <a:pt x="89" y="59"/>
                      <a:pt x="89" y="59"/>
                      <a:pt x="89" y="59"/>
                    </a:cubicBezTo>
                    <a:cubicBezTo>
                      <a:pt x="89" y="86"/>
                      <a:pt x="89" y="86"/>
                      <a:pt x="89" y="86"/>
                    </a:cubicBezTo>
                    <a:cubicBezTo>
                      <a:pt x="59" y="68"/>
                      <a:pt x="59" y="68"/>
                      <a:pt x="59" y="68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0" y="0"/>
                      <a:pt x="0" y="34"/>
                    </a:cubicBezTo>
                    <a:cubicBezTo>
                      <a:pt x="0" y="68"/>
                      <a:pt x="0" y="114"/>
                      <a:pt x="0" y="114"/>
                    </a:cubicBezTo>
                    <a:cubicBezTo>
                      <a:pt x="0" y="114"/>
                      <a:pt x="5" y="134"/>
                      <a:pt x="50" y="134"/>
                    </a:cubicBezTo>
                    <a:cubicBezTo>
                      <a:pt x="94" y="134"/>
                      <a:pt x="99" y="121"/>
                      <a:pt x="99" y="105"/>
                    </a:cubicBezTo>
                    <a:cubicBezTo>
                      <a:pt x="99" y="89"/>
                      <a:pt x="99" y="68"/>
                      <a:pt x="99" y="68"/>
                    </a:cubicBezTo>
                    <a:cubicBezTo>
                      <a:pt x="99" y="68"/>
                      <a:pt x="88" y="2"/>
                      <a:pt x="5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Oval 455">
                <a:extLst>
                  <a:ext uri="{FF2B5EF4-FFF2-40B4-BE49-F238E27FC236}">
                    <a16:creationId xmlns:a16="http://schemas.microsoft.com/office/drawing/2014/main" xmlns="" id="{C96C8F3D-C661-4199-85B7-A6AD3358C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63004" y="2954772"/>
                <a:ext cx="132715" cy="1550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0" name="文本框 144">
              <a:extLst>
                <a:ext uri="{FF2B5EF4-FFF2-40B4-BE49-F238E27FC236}">
                  <a16:creationId xmlns:a16="http://schemas.microsoft.com/office/drawing/2014/main" xmlns="" id="{4FAD7839-90B4-4B93-BFF4-FD5334F54638}"/>
                </a:ext>
              </a:extLst>
            </p:cNvPr>
            <p:cNvSpPr txBox="1"/>
            <p:nvPr/>
          </p:nvSpPr>
          <p:spPr>
            <a:xfrm>
              <a:off x="1895112" y="3642084"/>
              <a:ext cx="2814793" cy="430987"/>
            </a:xfrm>
            <a:prstGeom prst="rect">
              <a:avLst/>
            </a:prstGeom>
            <a:noFill/>
            <a:scene3d>
              <a:camera prst="perspectiveRelaxedModerately">
                <a:rot lat="19734151" lon="223547" rev="21498340"/>
              </a:camera>
              <a:lightRig rig="threePt" dir="t"/>
            </a:scene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诵读古诗，体会感情</a:t>
              </a: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05D85623-3092-4DDA-A5E0-BE4D11A6514A}"/>
              </a:ext>
            </a:extLst>
          </p:cNvPr>
          <p:cNvGrpSpPr/>
          <p:nvPr/>
        </p:nvGrpSpPr>
        <p:grpSpPr>
          <a:xfrm>
            <a:off x="920617" y="2705600"/>
            <a:ext cx="4502147" cy="853839"/>
            <a:chOff x="990826" y="4241186"/>
            <a:chExt cx="4501561" cy="854037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xmlns="" id="{1FC0B28D-A198-4583-A03B-EA196FD234D3}"/>
                </a:ext>
              </a:extLst>
            </p:cNvPr>
            <p:cNvSpPr/>
            <p:nvPr/>
          </p:nvSpPr>
          <p:spPr>
            <a:xfrm>
              <a:off x="1156178" y="4522304"/>
              <a:ext cx="4251614" cy="2822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65100" dist="266700" dir="16200000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A7D515F3-EA86-4DCD-A007-17CE3F5CA568}"/>
                </a:ext>
              </a:extLst>
            </p:cNvPr>
            <p:cNvGrpSpPr/>
            <p:nvPr/>
          </p:nvGrpSpPr>
          <p:grpSpPr>
            <a:xfrm>
              <a:off x="1081110" y="4313373"/>
              <a:ext cx="4411277" cy="781850"/>
              <a:chOff x="3890362" y="4426511"/>
              <a:chExt cx="4411277" cy="781850"/>
            </a:xfrm>
            <a:effectLst>
              <a:outerShdw blurRad="127000" sx="102000" sy="102000" algn="ctr" rotWithShape="0">
                <a:prstClr val="black">
                  <a:alpha val="19000"/>
                </a:prstClr>
              </a:outerShdw>
            </a:effectLst>
          </p:grpSpPr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xmlns="" id="{14D3ED97-A313-4BA5-B95F-431B2CA811BC}"/>
                  </a:ext>
                </a:extLst>
              </p:cNvPr>
              <p:cNvGrpSpPr/>
              <p:nvPr/>
            </p:nvGrpSpPr>
            <p:grpSpPr>
              <a:xfrm>
                <a:off x="3890362" y="4426511"/>
                <a:ext cx="4411277" cy="781503"/>
                <a:chOff x="3160294" y="3846283"/>
                <a:chExt cx="5871412" cy="1538158"/>
              </a:xfrm>
            </p:grpSpPr>
            <p:sp>
              <p:nvSpPr>
                <p:cNvPr id="71" name="梯形 70">
                  <a:extLst>
                    <a:ext uri="{FF2B5EF4-FFF2-40B4-BE49-F238E27FC236}">
                      <a16:creationId xmlns:a16="http://schemas.microsoft.com/office/drawing/2014/main" xmlns="" id="{101C65AB-DF44-4142-B3C4-FACADAE77DC5}"/>
                    </a:ext>
                  </a:extLst>
                </p:cNvPr>
                <p:cNvSpPr/>
                <p:nvPr/>
              </p:nvSpPr>
              <p:spPr>
                <a:xfrm>
                  <a:off x="3160294" y="3846283"/>
                  <a:ext cx="5871412" cy="938432"/>
                </a:xfrm>
                <a:prstGeom prst="trapezoid">
                  <a:avLst>
                    <a:gd name="adj" fmla="val 16883"/>
                  </a:avLst>
                </a:prstGeom>
                <a:solidFill>
                  <a:srgbClr val="F9F9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梯形 71">
                  <a:extLst>
                    <a:ext uri="{FF2B5EF4-FFF2-40B4-BE49-F238E27FC236}">
                      <a16:creationId xmlns:a16="http://schemas.microsoft.com/office/drawing/2014/main" xmlns="" id="{70307F97-902A-4235-A5DB-F4580907025F}"/>
                    </a:ext>
                  </a:extLst>
                </p:cNvPr>
                <p:cNvSpPr/>
                <p:nvPr/>
              </p:nvSpPr>
              <p:spPr>
                <a:xfrm flipV="1">
                  <a:off x="3160294" y="4784718"/>
                  <a:ext cx="5871412" cy="599723"/>
                </a:xfrm>
                <a:prstGeom prst="trapezoid">
                  <a:avLst>
                    <a:gd name="adj" fmla="val 29178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xmlns="" id="{5EB9AB35-6DBB-41AB-9CBC-9306B9139D30}"/>
                  </a:ext>
                </a:extLst>
              </p:cNvPr>
              <p:cNvGrpSpPr/>
              <p:nvPr/>
            </p:nvGrpSpPr>
            <p:grpSpPr>
              <a:xfrm>
                <a:off x="4648302" y="4426858"/>
                <a:ext cx="2895397" cy="781503"/>
                <a:chOff x="3160294" y="3846283"/>
                <a:chExt cx="5871412" cy="1538158"/>
              </a:xfrm>
              <a:effectLst/>
            </p:grpSpPr>
            <p:sp>
              <p:nvSpPr>
                <p:cNvPr id="69" name="梯形 68">
                  <a:extLst>
                    <a:ext uri="{FF2B5EF4-FFF2-40B4-BE49-F238E27FC236}">
                      <a16:creationId xmlns:a16="http://schemas.microsoft.com/office/drawing/2014/main" xmlns="" id="{4D903369-282E-4EAD-9721-718AB128A1E4}"/>
                    </a:ext>
                  </a:extLst>
                </p:cNvPr>
                <p:cNvSpPr/>
                <p:nvPr/>
              </p:nvSpPr>
              <p:spPr>
                <a:xfrm>
                  <a:off x="3160294" y="3846283"/>
                  <a:ext cx="5871412" cy="938432"/>
                </a:xfrm>
                <a:prstGeom prst="trapezoid">
                  <a:avLst>
                    <a:gd name="adj" fmla="val 16883"/>
                  </a:avLst>
                </a:prstGeom>
                <a:solidFill>
                  <a:srgbClr val="01CFE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" name="梯形 69">
                  <a:extLst>
                    <a:ext uri="{FF2B5EF4-FFF2-40B4-BE49-F238E27FC236}">
                      <a16:creationId xmlns:a16="http://schemas.microsoft.com/office/drawing/2014/main" xmlns="" id="{072559BD-B34D-4969-A758-C7A74A007735}"/>
                    </a:ext>
                  </a:extLst>
                </p:cNvPr>
                <p:cNvSpPr/>
                <p:nvPr/>
              </p:nvSpPr>
              <p:spPr>
                <a:xfrm flipV="1">
                  <a:off x="3160294" y="4784718"/>
                  <a:ext cx="5871412" cy="599723"/>
                </a:xfrm>
                <a:prstGeom prst="trapezoid">
                  <a:avLst>
                    <a:gd name="adj" fmla="val 29178"/>
                  </a:avLst>
                </a:prstGeom>
                <a:solidFill>
                  <a:srgbClr val="0197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xmlns="" id="{A31F16CC-5C7F-4DB8-9C3B-5949E3FEF49E}"/>
                </a:ext>
              </a:extLst>
            </p:cNvPr>
            <p:cNvGrpSpPr/>
            <p:nvPr/>
          </p:nvGrpSpPr>
          <p:grpSpPr>
            <a:xfrm>
              <a:off x="990826" y="4241186"/>
              <a:ext cx="1035091" cy="604997"/>
              <a:chOff x="9714688" y="1379036"/>
              <a:chExt cx="1035091" cy="604997"/>
            </a:xfrm>
            <a:scene3d>
              <a:camera prst="perspectiveRelaxedModerately">
                <a:rot lat="20389120" lon="1171788" rev="21218507"/>
              </a:camera>
              <a:lightRig rig="threePt" dir="t"/>
            </a:scene3d>
          </p:grpSpPr>
          <p:sp>
            <p:nvSpPr>
              <p:cNvPr id="65" name="文本框 88">
                <a:extLst>
                  <a:ext uri="{FF2B5EF4-FFF2-40B4-BE49-F238E27FC236}">
                    <a16:creationId xmlns:a16="http://schemas.microsoft.com/office/drawing/2014/main" xmlns="" id="{0F695131-DA04-4539-875C-0D349A15FCC1}"/>
                  </a:ext>
                </a:extLst>
              </p:cNvPr>
              <p:cNvSpPr txBox="1"/>
              <p:nvPr/>
            </p:nvSpPr>
            <p:spPr>
              <a:xfrm>
                <a:off x="9714688" y="1379036"/>
                <a:ext cx="1030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bg1">
                        <a:lumMod val="65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800" dirty="0">
                  <a:solidFill>
                    <a:schemeClr val="bg1">
                      <a:lumMod val="6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6" name="文本框 89">
                <a:extLst>
                  <a:ext uri="{FF2B5EF4-FFF2-40B4-BE49-F238E27FC236}">
                    <a16:creationId xmlns:a16="http://schemas.microsoft.com/office/drawing/2014/main" xmlns="" id="{59428F21-A7F1-4DC6-9955-AFB95818A0B1}"/>
                  </a:ext>
                </a:extLst>
              </p:cNvPr>
              <p:cNvSpPr txBox="1"/>
              <p:nvPr/>
            </p:nvSpPr>
            <p:spPr>
              <a:xfrm>
                <a:off x="9719265" y="1737812"/>
                <a:ext cx="10305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>
                        <a:lumMod val="65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>
                      <a:lumMod val="65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xmlns="" id="{0CC1A9D5-AA32-4746-9234-0C0BA29CD1FB}"/>
                </a:ext>
              </a:extLst>
            </p:cNvPr>
            <p:cNvGrpSpPr/>
            <p:nvPr/>
          </p:nvGrpSpPr>
          <p:grpSpPr>
            <a:xfrm>
              <a:off x="4950033" y="4320768"/>
              <a:ext cx="204031" cy="304975"/>
              <a:chOff x="10182016" y="3597432"/>
              <a:chExt cx="481093" cy="719115"/>
            </a:xfrm>
            <a:solidFill>
              <a:schemeClr val="bg1">
                <a:lumMod val="65000"/>
              </a:schemeClr>
            </a:solidFill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61" name="Freeform 456">
                <a:extLst>
                  <a:ext uri="{FF2B5EF4-FFF2-40B4-BE49-F238E27FC236}">
                    <a16:creationId xmlns:a16="http://schemas.microsoft.com/office/drawing/2014/main" xmlns="" id="{A0694385-CC3E-446C-88BC-62F7932A1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74339" y="3841224"/>
                <a:ext cx="388770" cy="347657"/>
              </a:xfrm>
              <a:custGeom>
                <a:avLst/>
                <a:gdLst>
                  <a:gd name="T0" fmla="*/ 148 w 228"/>
                  <a:gd name="T1" fmla="*/ 0 h 204"/>
                  <a:gd name="T2" fmla="*/ 148 w 228"/>
                  <a:gd name="T3" fmla="*/ 0 h 204"/>
                  <a:gd name="T4" fmla="*/ 114 w 228"/>
                  <a:gd name="T5" fmla="*/ 13 h 204"/>
                  <a:gd name="T6" fmla="*/ 80 w 228"/>
                  <a:gd name="T7" fmla="*/ 0 h 204"/>
                  <a:gd name="T8" fmla="*/ 0 w 228"/>
                  <a:gd name="T9" fmla="*/ 80 h 204"/>
                  <a:gd name="T10" fmla="*/ 0 w 228"/>
                  <a:gd name="T11" fmla="*/ 98 h 204"/>
                  <a:gd name="T12" fmla="*/ 7 w 228"/>
                  <a:gd name="T13" fmla="*/ 84 h 204"/>
                  <a:gd name="T14" fmla="*/ 17 w 228"/>
                  <a:gd name="T15" fmla="*/ 84 h 204"/>
                  <a:gd name="T16" fmla="*/ 93 w 228"/>
                  <a:gd name="T17" fmla="*/ 137 h 204"/>
                  <a:gd name="T18" fmla="*/ 93 w 228"/>
                  <a:gd name="T19" fmla="*/ 204 h 204"/>
                  <a:gd name="T20" fmla="*/ 104 w 228"/>
                  <a:gd name="T21" fmla="*/ 204 h 204"/>
                  <a:gd name="T22" fmla="*/ 124 w 228"/>
                  <a:gd name="T23" fmla="*/ 204 h 204"/>
                  <a:gd name="T24" fmla="*/ 228 w 228"/>
                  <a:gd name="T25" fmla="*/ 167 h 204"/>
                  <a:gd name="T26" fmla="*/ 228 w 228"/>
                  <a:gd name="T27" fmla="*/ 80 h 204"/>
                  <a:gd name="T28" fmla="*/ 148 w 228"/>
                  <a:gd name="T29" fmla="*/ 0 h 204"/>
                  <a:gd name="T30" fmla="*/ 114 w 228"/>
                  <a:gd name="T31" fmla="*/ 151 h 204"/>
                  <a:gd name="T32" fmla="*/ 101 w 228"/>
                  <a:gd name="T33" fmla="*/ 132 h 204"/>
                  <a:gd name="T34" fmla="*/ 87 w 228"/>
                  <a:gd name="T35" fmla="*/ 112 h 204"/>
                  <a:gd name="T36" fmla="*/ 114 w 228"/>
                  <a:gd name="T37" fmla="*/ 13 h 204"/>
                  <a:gd name="T38" fmla="*/ 141 w 228"/>
                  <a:gd name="T39" fmla="*/ 112 h 204"/>
                  <a:gd name="T40" fmla="*/ 114 w 228"/>
                  <a:gd name="T41" fmla="*/ 15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8" h="204">
                    <a:moveTo>
                      <a:pt x="148" y="0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14" y="13"/>
                      <a:pt x="114" y="13"/>
                      <a:pt x="114" y="13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50" y="9"/>
                      <a:pt x="0" y="30"/>
                      <a:pt x="0" y="80"/>
                    </a:cubicBezTo>
                    <a:cubicBezTo>
                      <a:pt x="0" y="87"/>
                      <a:pt x="0" y="92"/>
                      <a:pt x="0" y="98"/>
                    </a:cubicBezTo>
                    <a:cubicBezTo>
                      <a:pt x="5" y="90"/>
                      <a:pt x="7" y="84"/>
                      <a:pt x="7" y="84"/>
                    </a:cubicBezTo>
                    <a:cubicBezTo>
                      <a:pt x="17" y="84"/>
                      <a:pt x="17" y="84"/>
                      <a:pt x="17" y="84"/>
                    </a:cubicBezTo>
                    <a:cubicBezTo>
                      <a:pt x="17" y="84"/>
                      <a:pt x="33" y="137"/>
                      <a:pt x="93" y="137"/>
                    </a:cubicBezTo>
                    <a:cubicBezTo>
                      <a:pt x="93" y="204"/>
                      <a:pt x="93" y="204"/>
                      <a:pt x="93" y="204"/>
                    </a:cubicBezTo>
                    <a:cubicBezTo>
                      <a:pt x="97" y="204"/>
                      <a:pt x="100" y="204"/>
                      <a:pt x="104" y="204"/>
                    </a:cubicBezTo>
                    <a:cubicBezTo>
                      <a:pt x="124" y="204"/>
                      <a:pt x="124" y="204"/>
                      <a:pt x="124" y="204"/>
                    </a:cubicBezTo>
                    <a:cubicBezTo>
                      <a:pt x="225" y="204"/>
                      <a:pt x="228" y="167"/>
                      <a:pt x="228" y="167"/>
                    </a:cubicBezTo>
                    <a:cubicBezTo>
                      <a:pt x="228" y="167"/>
                      <a:pt x="228" y="154"/>
                      <a:pt x="228" y="80"/>
                    </a:cubicBezTo>
                    <a:cubicBezTo>
                      <a:pt x="228" y="30"/>
                      <a:pt x="178" y="9"/>
                      <a:pt x="148" y="0"/>
                    </a:cubicBezTo>
                    <a:close/>
                    <a:moveTo>
                      <a:pt x="114" y="151"/>
                    </a:moveTo>
                    <a:cubicBezTo>
                      <a:pt x="101" y="132"/>
                      <a:pt x="101" y="132"/>
                      <a:pt x="101" y="132"/>
                    </a:cubicBezTo>
                    <a:cubicBezTo>
                      <a:pt x="87" y="112"/>
                      <a:pt x="87" y="112"/>
                      <a:pt x="87" y="112"/>
                    </a:cubicBezTo>
                    <a:cubicBezTo>
                      <a:pt x="114" y="13"/>
                      <a:pt x="114" y="13"/>
                      <a:pt x="114" y="13"/>
                    </a:cubicBezTo>
                    <a:cubicBezTo>
                      <a:pt x="141" y="112"/>
                      <a:pt x="141" y="112"/>
                      <a:pt x="141" y="112"/>
                    </a:cubicBezTo>
                    <a:lnTo>
                      <a:pt x="114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Oval 457">
                <a:extLst>
                  <a:ext uri="{FF2B5EF4-FFF2-40B4-BE49-F238E27FC236}">
                    <a16:creationId xmlns:a16="http://schemas.microsoft.com/office/drawing/2014/main" xmlns="" id="{684A6CDD-BCDA-48BD-B567-1B4AB634E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1712" y="3597432"/>
                <a:ext cx="195467" cy="22792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458">
                <a:extLst>
                  <a:ext uri="{FF2B5EF4-FFF2-40B4-BE49-F238E27FC236}">
                    <a16:creationId xmlns:a16="http://schemas.microsoft.com/office/drawing/2014/main" xmlns="" id="{7B6A5CE9-64D4-4ADC-A4B0-AAF262DBE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1882" y="4125408"/>
                <a:ext cx="108913" cy="109634"/>
              </a:xfrm>
              <a:custGeom>
                <a:avLst/>
                <a:gdLst>
                  <a:gd name="T0" fmla="*/ 20 w 64"/>
                  <a:gd name="T1" fmla="*/ 2 h 64"/>
                  <a:gd name="T2" fmla="*/ 0 w 64"/>
                  <a:gd name="T3" fmla="*/ 32 h 64"/>
                  <a:gd name="T4" fmla="*/ 32 w 64"/>
                  <a:gd name="T5" fmla="*/ 64 h 64"/>
                  <a:gd name="T6" fmla="*/ 64 w 64"/>
                  <a:gd name="T7" fmla="*/ 32 h 64"/>
                  <a:gd name="T8" fmla="*/ 64 w 64"/>
                  <a:gd name="T9" fmla="*/ 31 h 64"/>
                  <a:gd name="T10" fmla="*/ 32 w 64"/>
                  <a:gd name="T11" fmla="*/ 0 h 64"/>
                  <a:gd name="T12" fmla="*/ 20 w 64"/>
                  <a:gd name="T13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4">
                    <a:moveTo>
                      <a:pt x="20" y="2"/>
                    </a:moveTo>
                    <a:cubicBezTo>
                      <a:pt x="8" y="7"/>
                      <a:pt x="0" y="18"/>
                      <a:pt x="0" y="32"/>
                    </a:cubicBezTo>
                    <a:cubicBezTo>
                      <a:pt x="0" y="49"/>
                      <a:pt x="14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1"/>
                      <a:pt x="64" y="31"/>
                    </a:cubicBezTo>
                    <a:cubicBezTo>
                      <a:pt x="64" y="14"/>
                      <a:pt x="49" y="0"/>
                      <a:pt x="32" y="0"/>
                    </a:cubicBezTo>
                    <a:cubicBezTo>
                      <a:pt x="28" y="0"/>
                      <a:pt x="24" y="1"/>
                      <a:pt x="2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459">
                <a:extLst>
                  <a:ext uri="{FF2B5EF4-FFF2-40B4-BE49-F238E27FC236}">
                    <a16:creationId xmlns:a16="http://schemas.microsoft.com/office/drawing/2014/main" xmlns="" id="{D4D28DCA-1ACD-44BD-BF2D-AC73B94DE2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82016" y="4011446"/>
                <a:ext cx="228646" cy="305101"/>
              </a:xfrm>
              <a:custGeom>
                <a:avLst/>
                <a:gdLst>
                  <a:gd name="T0" fmla="*/ 66 w 134"/>
                  <a:gd name="T1" fmla="*/ 0 h 179"/>
                  <a:gd name="T2" fmla="*/ 54 w 134"/>
                  <a:gd name="T3" fmla="*/ 18 h 179"/>
                  <a:gd name="T4" fmla="*/ 0 w 134"/>
                  <a:gd name="T5" fmla="*/ 48 h 179"/>
                  <a:gd name="T6" fmla="*/ 0 w 134"/>
                  <a:gd name="T7" fmla="*/ 117 h 179"/>
                  <a:gd name="T8" fmla="*/ 66 w 134"/>
                  <a:gd name="T9" fmla="*/ 179 h 179"/>
                  <a:gd name="T10" fmla="*/ 134 w 134"/>
                  <a:gd name="T11" fmla="*/ 116 h 179"/>
                  <a:gd name="T12" fmla="*/ 134 w 134"/>
                  <a:gd name="T13" fmla="*/ 104 h 179"/>
                  <a:gd name="T14" fmla="*/ 134 w 134"/>
                  <a:gd name="T15" fmla="*/ 48 h 179"/>
                  <a:gd name="T16" fmla="*/ 66 w 134"/>
                  <a:gd name="T17" fmla="*/ 0 h 179"/>
                  <a:gd name="T18" fmla="*/ 107 w 134"/>
                  <a:gd name="T19" fmla="*/ 99 h 179"/>
                  <a:gd name="T20" fmla="*/ 107 w 134"/>
                  <a:gd name="T21" fmla="*/ 100 h 179"/>
                  <a:gd name="T22" fmla="*/ 67 w 134"/>
                  <a:gd name="T23" fmla="*/ 139 h 179"/>
                  <a:gd name="T24" fmla="*/ 27 w 134"/>
                  <a:gd name="T25" fmla="*/ 99 h 179"/>
                  <a:gd name="T26" fmla="*/ 54 w 134"/>
                  <a:gd name="T27" fmla="*/ 60 h 179"/>
                  <a:gd name="T28" fmla="*/ 67 w 134"/>
                  <a:gd name="T29" fmla="*/ 58 h 179"/>
                  <a:gd name="T30" fmla="*/ 107 w 134"/>
                  <a:gd name="T31" fmla="*/ 9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4" h="179">
                    <a:moveTo>
                      <a:pt x="66" y="0"/>
                    </a:moveTo>
                    <a:cubicBezTo>
                      <a:pt x="66" y="0"/>
                      <a:pt x="62" y="9"/>
                      <a:pt x="54" y="18"/>
                    </a:cubicBezTo>
                    <a:cubicBezTo>
                      <a:pt x="44" y="30"/>
                      <a:pt x="27" y="45"/>
                      <a:pt x="0" y="48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53"/>
                      <a:pt x="66" y="179"/>
                      <a:pt x="66" y="179"/>
                    </a:cubicBezTo>
                    <a:cubicBezTo>
                      <a:pt x="124" y="164"/>
                      <a:pt x="134" y="116"/>
                      <a:pt x="134" y="116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81" y="46"/>
                      <a:pt x="66" y="0"/>
                      <a:pt x="66" y="0"/>
                    </a:cubicBezTo>
                    <a:close/>
                    <a:moveTo>
                      <a:pt x="107" y="99"/>
                    </a:moveTo>
                    <a:cubicBezTo>
                      <a:pt x="107" y="99"/>
                      <a:pt x="107" y="100"/>
                      <a:pt x="107" y="100"/>
                    </a:cubicBezTo>
                    <a:cubicBezTo>
                      <a:pt x="106" y="122"/>
                      <a:pt x="89" y="139"/>
                      <a:pt x="67" y="139"/>
                    </a:cubicBezTo>
                    <a:cubicBezTo>
                      <a:pt x="45" y="139"/>
                      <a:pt x="27" y="121"/>
                      <a:pt x="27" y="99"/>
                    </a:cubicBezTo>
                    <a:cubicBezTo>
                      <a:pt x="27" y="81"/>
                      <a:pt x="38" y="66"/>
                      <a:pt x="54" y="60"/>
                    </a:cubicBezTo>
                    <a:cubicBezTo>
                      <a:pt x="58" y="59"/>
                      <a:pt x="63" y="58"/>
                      <a:pt x="67" y="58"/>
                    </a:cubicBezTo>
                    <a:cubicBezTo>
                      <a:pt x="89" y="58"/>
                      <a:pt x="107" y="76"/>
                      <a:pt x="107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0" name="文本框 145">
              <a:extLst>
                <a:ext uri="{FF2B5EF4-FFF2-40B4-BE49-F238E27FC236}">
                  <a16:creationId xmlns:a16="http://schemas.microsoft.com/office/drawing/2014/main" xmlns="" id="{7089FFC5-9E5A-46D5-929C-A72E840E1E9C}"/>
                </a:ext>
              </a:extLst>
            </p:cNvPr>
            <p:cNvSpPr txBox="1"/>
            <p:nvPr/>
          </p:nvSpPr>
          <p:spPr>
            <a:xfrm>
              <a:off x="1895113" y="4383746"/>
              <a:ext cx="2755750" cy="430987"/>
            </a:xfrm>
            <a:prstGeom prst="rect">
              <a:avLst/>
            </a:prstGeom>
            <a:noFill/>
            <a:scene3d>
              <a:camera prst="perspectiveRelaxedModerately">
                <a:rot lat="19734151" lon="223547" rev="21498340"/>
              </a:camera>
              <a:lightRig rig="threePt" dir="t"/>
            </a:scene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整体感知，认读生字</a:t>
              </a: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xmlns="" id="{B7815EAD-C85A-423D-8871-8C4E3F28BC33}"/>
              </a:ext>
            </a:extLst>
          </p:cNvPr>
          <p:cNvGrpSpPr/>
          <p:nvPr/>
        </p:nvGrpSpPr>
        <p:grpSpPr>
          <a:xfrm>
            <a:off x="920617" y="1564660"/>
            <a:ext cx="4502147" cy="850120"/>
            <a:chOff x="990826" y="4965697"/>
            <a:chExt cx="4501561" cy="850317"/>
          </a:xfrm>
        </p:grpSpPr>
        <p:sp>
          <p:nvSpPr>
            <p:cNvPr id="74" name="椭圆 73">
              <a:extLst>
                <a:ext uri="{FF2B5EF4-FFF2-40B4-BE49-F238E27FC236}">
                  <a16:creationId xmlns:a16="http://schemas.microsoft.com/office/drawing/2014/main" xmlns="" id="{725DDD76-1BF4-4C33-B36D-483C5ABBC491}"/>
                </a:ext>
              </a:extLst>
            </p:cNvPr>
            <p:cNvSpPr/>
            <p:nvPr/>
          </p:nvSpPr>
          <p:spPr>
            <a:xfrm>
              <a:off x="1156178" y="5236636"/>
              <a:ext cx="4251614" cy="2822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65100" dist="266700" dir="16200000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xmlns="" id="{1D09CE2F-DA1D-4B14-BD1E-A53AECFC89F0}"/>
                </a:ext>
              </a:extLst>
            </p:cNvPr>
            <p:cNvGrpSpPr/>
            <p:nvPr/>
          </p:nvGrpSpPr>
          <p:grpSpPr>
            <a:xfrm>
              <a:off x="1081110" y="5034511"/>
              <a:ext cx="4411277" cy="781503"/>
              <a:chOff x="3890362" y="5147649"/>
              <a:chExt cx="4411277" cy="781503"/>
            </a:xfrm>
            <a:effectLst>
              <a:outerShdw blurRad="127000" sx="102000" sy="102000" algn="ctr" rotWithShape="0">
                <a:prstClr val="black">
                  <a:alpha val="19000"/>
                </a:prstClr>
              </a:outerShdw>
            </a:effectLst>
          </p:grpSpPr>
          <p:grpSp>
            <p:nvGrpSpPr>
              <p:cNvPr id="93" name="组合 92">
                <a:extLst>
                  <a:ext uri="{FF2B5EF4-FFF2-40B4-BE49-F238E27FC236}">
                    <a16:creationId xmlns:a16="http://schemas.microsoft.com/office/drawing/2014/main" xmlns="" id="{84DA9AC5-38AB-412B-9FA5-A684C8AB152A}"/>
                  </a:ext>
                </a:extLst>
              </p:cNvPr>
              <p:cNvGrpSpPr/>
              <p:nvPr/>
            </p:nvGrpSpPr>
            <p:grpSpPr>
              <a:xfrm>
                <a:off x="3890362" y="5147649"/>
                <a:ext cx="4411277" cy="781503"/>
                <a:chOff x="3160294" y="3846283"/>
                <a:chExt cx="5871412" cy="1538158"/>
              </a:xfrm>
              <a:effectLst/>
            </p:grpSpPr>
            <p:sp>
              <p:nvSpPr>
                <p:cNvPr id="97" name="梯形 96">
                  <a:extLst>
                    <a:ext uri="{FF2B5EF4-FFF2-40B4-BE49-F238E27FC236}">
                      <a16:creationId xmlns:a16="http://schemas.microsoft.com/office/drawing/2014/main" xmlns="" id="{994CD489-4B24-460A-B58F-437E988E80DB}"/>
                    </a:ext>
                  </a:extLst>
                </p:cNvPr>
                <p:cNvSpPr/>
                <p:nvPr/>
              </p:nvSpPr>
              <p:spPr>
                <a:xfrm>
                  <a:off x="3160294" y="3846283"/>
                  <a:ext cx="5871412" cy="938432"/>
                </a:xfrm>
                <a:prstGeom prst="trapezoid">
                  <a:avLst>
                    <a:gd name="adj" fmla="val 16883"/>
                  </a:avLst>
                </a:prstGeom>
                <a:solidFill>
                  <a:srgbClr val="F9F9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梯形 97">
                  <a:extLst>
                    <a:ext uri="{FF2B5EF4-FFF2-40B4-BE49-F238E27FC236}">
                      <a16:creationId xmlns:a16="http://schemas.microsoft.com/office/drawing/2014/main" xmlns="" id="{0FE085BD-B091-4EEF-836C-117D2780F302}"/>
                    </a:ext>
                  </a:extLst>
                </p:cNvPr>
                <p:cNvSpPr/>
                <p:nvPr/>
              </p:nvSpPr>
              <p:spPr>
                <a:xfrm flipV="1">
                  <a:off x="3160294" y="4784718"/>
                  <a:ext cx="5871412" cy="599723"/>
                </a:xfrm>
                <a:prstGeom prst="trapezoid">
                  <a:avLst>
                    <a:gd name="adj" fmla="val 29178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xmlns="" id="{7A6FB306-7105-4BD7-B189-9A0011E796B1}"/>
                  </a:ext>
                </a:extLst>
              </p:cNvPr>
              <p:cNvGrpSpPr/>
              <p:nvPr/>
            </p:nvGrpSpPr>
            <p:grpSpPr>
              <a:xfrm>
                <a:off x="4648302" y="5147649"/>
                <a:ext cx="2895397" cy="781503"/>
                <a:chOff x="3160294" y="3846283"/>
                <a:chExt cx="5871412" cy="1538158"/>
              </a:xfrm>
              <a:effectLst/>
            </p:grpSpPr>
            <p:sp>
              <p:nvSpPr>
                <p:cNvPr id="95" name="梯形 94">
                  <a:extLst>
                    <a:ext uri="{FF2B5EF4-FFF2-40B4-BE49-F238E27FC236}">
                      <a16:creationId xmlns:a16="http://schemas.microsoft.com/office/drawing/2014/main" xmlns="" id="{5051A745-D717-429D-9C23-3B61FE211F45}"/>
                    </a:ext>
                  </a:extLst>
                </p:cNvPr>
                <p:cNvSpPr/>
                <p:nvPr/>
              </p:nvSpPr>
              <p:spPr>
                <a:xfrm>
                  <a:off x="3160294" y="3846283"/>
                  <a:ext cx="5871412" cy="938432"/>
                </a:xfrm>
                <a:prstGeom prst="trapezoid">
                  <a:avLst>
                    <a:gd name="adj" fmla="val 16883"/>
                  </a:avLst>
                </a:prstGeom>
                <a:solidFill>
                  <a:srgbClr val="FFCC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6" name="梯形 95">
                  <a:extLst>
                    <a:ext uri="{FF2B5EF4-FFF2-40B4-BE49-F238E27FC236}">
                      <a16:creationId xmlns:a16="http://schemas.microsoft.com/office/drawing/2014/main" xmlns="" id="{61F1BD8E-5242-41FF-93A5-C7E814747EB2}"/>
                    </a:ext>
                  </a:extLst>
                </p:cNvPr>
                <p:cNvSpPr/>
                <p:nvPr/>
              </p:nvSpPr>
              <p:spPr>
                <a:xfrm flipV="1">
                  <a:off x="3160294" y="4784718"/>
                  <a:ext cx="5871412" cy="599723"/>
                </a:xfrm>
                <a:prstGeom prst="trapezoid">
                  <a:avLst>
                    <a:gd name="adj" fmla="val 29178"/>
                  </a:avLst>
                </a:prstGeom>
                <a:solidFill>
                  <a:srgbClr val="FFB8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xmlns="" id="{C31935FE-8894-4348-80D1-F27C61910B08}"/>
                </a:ext>
              </a:extLst>
            </p:cNvPr>
            <p:cNvGrpSpPr/>
            <p:nvPr/>
          </p:nvGrpSpPr>
          <p:grpSpPr>
            <a:xfrm>
              <a:off x="990826" y="4965697"/>
              <a:ext cx="1035091" cy="604997"/>
              <a:chOff x="9714688" y="1379036"/>
              <a:chExt cx="1035091" cy="604997"/>
            </a:xfrm>
            <a:scene3d>
              <a:camera prst="perspectiveRelaxedModerately">
                <a:rot lat="20389120" lon="1171788" rev="21218507"/>
              </a:camera>
              <a:lightRig rig="threePt" dir="t"/>
            </a:scene3d>
          </p:grpSpPr>
          <p:sp>
            <p:nvSpPr>
              <p:cNvPr id="91" name="文本框 85">
                <a:extLst>
                  <a:ext uri="{FF2B5EF4-FFF2-40B4-BE49-F238E27FC236}">
                    <a16:creationId xmlns:a16="http://schemas.microsoft.com/office/drawing/2014/main" xmlns="" id="{E2E2C2AC-EB3C-40FF-B0BA-6878D4C0045B}"/>
                  </a:ext>
                </a:extLst>
              </p:cNvPr>
              <p:cNvSpPr txBox="1"/>
              <p:nvPr/>
            </p:nvSpPr>
            <p:spPr>
              <a:xfrm>
                <a:off x="9714688" y="1379036"/>
                <a:ext cx="1030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bg1">
                        <a:lumMod val="65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800" dirty="0">
                  <a:solidFill>
                    <a:schemeClr val="bg1">
                      <a:lumMod val="6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92" name="文本框 86">
                <a:extLst>
                  <a:ext uri="{FF2B5EF4-FFF2-40B4-BE49-F238E27FC236}">
                    <a16:creationId xmlns:a16="http://schemas.microsoft.com/office/drawing/2014/main" xmlns="" id="{ABD8FF89-3E6B-412C-8732-5A1A3FF7EEB6}"/>
                  </a:ext>
                </a:extLst>
              </p:cNvPr>
              <p:cNvSpPr txBox="1"/>
              <p:nvPr/>
            </p:nvSpPr>
            <p:spPr>
              <a:xfrm>
                <a:off x="9719265" y="1737812"/>
                <a:ext cx="10305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>
                        <a:lumMod val="65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>
                      <a:lumMod val="65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xmlns="" id="{48C4FF65-3BB5-4EDE-B0FC-A97FA378E572}"/>
                </a:ext>
              </a:extLst>
            </p:cNvPr>
            <p:cNvGrpSpPr/>
            <p:nvPr/>
          </p:nvGrpSpPr>
          <p:grpSpPr>
            <a:xfrm>
              <a:off x="4909961" y="5052801"/>
              <a:ext cx="284175" cy="320882"/>
              <a:chOff x="1027865" y="1177546"/>
              <a:chExt cx="670069" cy="756622"/>
            </a:xfrm>
            <a:solidFill>
              <a:schemeClr val="bg1">
                <a:lumMod val="65000"/>
              </a:schemeClr>
            </a:solidFill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79" name="Oval 648">
                <a:extLst>
                  <a:ext uri="{FF2B5EF4-FFF2-40B4-BE49-F238E27FC236}">
                    <a16:creationId xmlns:a16="http://schemas.microsoft.com/office/drawing/2014/main" xmlns="" id="{C1A3E35E-0B63-4E33-87EB-7E7D6DA3D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4533" y="1264821"/>
                <a:ext cx="189697" cy="21926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649">
                <a:extLst>
                  <a:ext uri="{FF2B5EF4-FFF2-40B4-BE49-F238E27FC236}">
                    <a16:creationId xmlns:a16="http://schemas.microsoft.com/office/drawing/2014/main" xmlns="" id="{8956FB96-C2D4-4AFB-B229-989A093B96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1951" y="1177546"/>
                <a:ext cx="199795" cy="173829"/>
              </a:xfrm>
              <a:custGeom>
                <a:avLst/>
                <a:gdLst>
                  <a:gd name="T0" fmla="*/ 106 w 117"/>
                  <a:gd name="T1" fmla="*/ 67 h 102"/>
                  <a:gd name="T2" fmla="*/ 117 w 117"/>
                  <a:gd name="T3" fmla="*/ 45 h 102"/>
                  <a:gd name="T4" fmla="*/ 117 w 117"/>
                  <a:gd name="T5" fmla="*/ 24 h 102"/>
                  <a:gd name="T6" fmla="*/ 94 w 117"/>
                  <a:gd name="T7" fmla="*/ 0 h 102"/>
                  <a:gd name="T8" fmla="*/ 23 w 117"/>
                  <a:gd name="T9" fmla="*/ 0 h 102"/>
                  <a:gd name="T10" fmla="*/ 0 w 117"/>
                  <a:gd name="T11" fmla="*/ 24 h 102"/>
                  <a:gd name="T12" fmla="*/ 0 w 117"/>
                  <a:gd name="T13" fmla="*/ 45 h 102"/>
                  <a:gd name="T14" fmla="*/ 23 w 117"/>
                  <a:gd name="T15" fmla="*/ 70 h 102"/>
                  <a:gd name="T16" fmla="*/ 73 w 117"/>
                  <a:gd name="T17" fmla="*/ 70 h 102"/>
                  <a:gd name="T18" fmla="*/ 110 w 117"/>
                  <a:gd name="T19" fmla="*/ 102 h 102"/>
                  <a:gd name="T20" fmla="*/ 106 w 117"/>
                  <a:gd name="T21" fmla="*/ 67 h 102"/>
                  <a:gd name="T22" fmla="*/ 88 w 117"/>
                  <a:gd name="T23" fmla="*/ 60 h 102"/>
                  <a:gd name="T24" fmla="*/ 31 w 117"/>
                  <a:gd name="T25" fmla="*/ 60 h 102"/>
                  <a:gd name="T26" fmla="*/ 13 w 117"/>
                  <a:gd name="T27" fmla="*/ 43 h 102"/>
                  <a:gd name="T28" fmla="*/ 13 w 117"/>
                  <a:gd name="T29" fmla="*/ 27 h 102"/>
                  <a:gd name="T30" fmla="*/ 31 w 117"/>
                  <a:gd name="T31" fmla="*/ 9 h 102"/>
                  <a:gd name="T32" fmla="*/ 88 w 117"/>
                  <a:gd name="T33" fmla="*/ 9 h 102"/>
                  <a:gd name="T34" fmla="*/ 106 w 117"/>
                  <a:gd name="T35" fmla="*/ 27 h 102"/>
                  <a:gd name="T36" fmla="*/ 106 w 117"/>
                  <a:gd name="T37" fmla="*/ 43 h 102"/>
                  <a:gd name="T38" fmla="*/ 88 w 117"/>
                  <a:gd name="T39" fmla="*/ 6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7" h="102">
                    <a:moveTo>
                      <a:pt x="106" y="67"/>
                    </a:moveTo>
                    <a:cubicBezTo>
                      <a:pt x="112" y="62"/>
                      <a:pt x="117" y="55"/>
                      <a:pt x="117" y="45"/>
                    </a:cubicBezTo>
                    <a:cubicBezTo>
                      <a:pt x="117" y="24"/>
                      <a:pt x="117" y="24"/>
                      <a:pt x="117" y="24"/>
                    </a:cubicBezTo>
                    <a:cubicBezTo>
                      <a:pt x="117" y="11"/>
                      <a:pt x="107" y="0"/>
                      <a:pt x="94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1"/>
                      <a:pt x="0" y="2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59"/>
                      <a:pt x="10" y="70"/>
                      <a:pt x="23" y="70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110" y="102"/>
                      <a:pt x="110" y="102"/>
                      <a:pt x="110" y="102"/>
                    </a:cubicBezTo>
                    <a:lnTo>
                      <a:pt x="106" y="67"/>
                    </a:lnTo>
                    <a:close/>
                    <a:moveTo>
                      <a:pt x="88" y="60"/>
                    </a:moveTo>
                    <a:cubicBezTo>
                      <a:pt x="31" y="60"/>
                      <a:pt x="31" y="60"/>
                      <a:pt x="31" y="60"/>
                    </a:cubicBezTo>
                    <a:cubicBezTo>
                      <a:pt x="21" y="60"/>
                      <a:pt x="13" y="52"/>
                      <a:pt x="13" y="4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17"/>
                      <a:pt x="21" y="9"/>
                      <a:pt x="31" y="9"/>
                    </a:cubicBezTo>
                    <a:cubicBezTo>
                      <a:pt x="88" y="9"/>
                      <a:pt x="88" y="9"/>
                      <a:pt x="88" y="9"/>
                    </a:cubicBezTo>
                    <a:cubicBezTo>
                      <a:pt x="98" y="9"/>
                      <a:pt x="106" y="17"/>
                      <a:pt x="106" y="27"/>
                    </a:cubicBezTo>
                    <a:cubicBezTo>
                      <a:pt x="106" y="43"/>
                      <a:pt x="106" y="43"/>
                      <a:pt x="106" y="43"/>
                    </a:cubicBezTo>
                    <a:cubicBezTo>
                      <a:pt x="106" y="52"/>
                      <a:pt x="98" y="60"/>
                      <a:pt x="88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650">
                <a:extLst>
                  <a:ext uri="{FF2B5EF4-FFF2-40B4-BE49-F238E27FC236}">
                    <a16:creationId xmlns:a16="http://schemas.microsoft.com/office/drawing/2014/main" xmlns="" id="{9B57734F-5D34-410B-B416-07D2F9EF2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584" y="1491302"/>
                <a:ext cx="242350" cy="325297"/>
              </a:xfrm>
              <a:custGeom>
                <a:avLst/>
                <a:gdLst>
                  <a:gd name="T0" fmla="*/ 71 w 142"/>
                  <a:gd name="T1" fmla="*/ 3 h 191"/>
                  <a:gd name="T2" fmla="*/ 57 w 142"/>
                  <a:gd name="T3" fmla="*/ 97 h 191"/>
                  <a:gd name="T4" fmla="*/ 15 w 142"/>
                  <a:gd name="T5" fmla="*/ 123 h 191"/>
                  <a:gd name="T6" fmla="*/ 15 w 142"/>
                  <a:gd name="T7" fmla="*/ 85 h 191"/>
                  <a:gd name="T8" fmla="*/ 71 w 142"/>
                  <a:gd name="T9" fmla="*/ 3 h 191"/>
                  <a:gd name="T10" fmla="*/ 0 w 142"/>
                  <a:gd name="T11" fmla="*/ 97 h 191"/>
                  <a:gd name="T12" fmla="*/ 0 w 142"/>
                  <a:gd name="T13" fmla="*/ 150 h 191"/>
                  <a:gd name="T14" fmla="*/ 71 w 142"/>
                  <a:gd name="T15" fmla="*/ 191 h 191"/>
                  <a:gd name="T16" fmla="*/ 142 w 142"/>
                  <a:gd name="T17" fmla="*/ 163 h 191"/>
                  <a:gd name="T18" fmla="*/ 142 w 142"/>
                  <a:gd name="T19" fmla="*/ 49 h 191"/>
                  <a:gd name="T20" fmla="*/ 71 w 142"/>
                  <a:gd name="T21" fmla="*/ 3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" h="191">
                    <a:moveTo>
                      <a:pt x="71" y="3"/>
                    </a:moveTo>
                    <a:cubicBezTo>
                      <a:pt x="57" y="97"/>
                      <a:pt x="57" y="97"/>
                      <a:pt x="57" y="97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85"/>
                      <a:pt x="15" y="85"/>
                      <a:pt x="15" y="85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16" y="3"/>
                      <a:pt x="0" y="97"/>
                      <a:pt x="0" y="97"/>
                    </a:cubicBezTo>
                    <a:cubicBezTo>
                      <a:pt x="0" y="97"/>
                      <a:pt x="0" y="128"/>
                      <a:pt x="0" y="150"/>
                    </a:cubicBezTo>
                    <a:cubicBezTo>
                      <a:pt x="0" y="173"/>
                      <a:pt x="8" y="191"/>
                      <a:pt x="71" y="191"/>
                    </a:cubicBezTo>
                    <a:cubicBezTo>
                      <a:pt x="134" y="191"/>
                      <a:pt x="142" y="163"/>
                      <a:pt x="142" y="163"/>
                    </a:cubicBezTo>
                    <a:cubicBezTo>
                      <a:pt x="142" y="163"/>
                      <a:pt x="142" y="98"/>
                      <a:pt x="142" y="49"/>
                    </a:cubicBezTo>
                    <a:cubicBezTo>
                      <a:pt x="142" y="0"/>
                      <a:pt x="71" y="3"/>
                      <a:pt x="7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Oval 651">
                <a:extLst>
                  <a:ext uri="{FF2B5EF4-FFF2-40B4-BE49-F238E27FC236}">
                    <a16:creationId xmlns:a16="http://schemas.microsoft.com/office/drawing/2014/main" xmlns="" id="{CF0E6D0C-1194-485C-A2C7-DC21FBFC6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1683" y="1225150"/>
                <a:ext cx="21638" cy="2380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Oval 652">
                <a:extLst>
                  <a:ext uri="{FF2B5EF4-FFF2-40B4-BE49-F238E27FC236}">
                    <a16:creationId xmlns:a16="http://schemas.microsoft.com/office/drawing/2014/main" xmlns="" id="{DBD11536-A2D5-4465-B3DB-F14C8438E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062" y="1225150"/>
                <a:ext cx="23802" cy="2380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Oval 653">
                <a:extLst>
                  <a:ext uri="{FF2B5EF4-FFF2-40B4-BE49-F238E27FC236}">
                    <a16:creationId xmlns:a16="http://schemas.microsoft.com/office/drawing/2014/main" xmlns="" id="{740D521C-93F2-4C8D-8FBC-55FD8F6EC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719" y="1223708"/>
                <a:ext cx="23802" cy="2380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Oval 654">
                <a:extLst>
                  <a:ext uri="{FF2B5EF4-FFF2-40B4-BE49-F238E27FC236}">
                    <a16:creationId xmlns:a16="http://schemas.microsoft.com/office/drawing/2014/main" xmlns="" id="{96B44A33-659B-4E5C-856D-438EF254E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3162" y="1396094"/>
                <a:ext cx="22360" cy="216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Oval 655">
                <a:extLst>
                  <a:ext uri="{FF2B5EF4-FFF2-40B4-BE49-F238E27FC236}">
                    <a16:creationId xmlns:a16="http://schemas.microsoft.com/office/drawing/2014/main" xmlns="" id="{30F2B3FC-87C6-4EB3-93EE-07EED8E81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7098" y="1397536"/>
                <a:ext cx="22360" cy="2236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Oval 656">
                <a:extLst>
                  <a:ext uri="{FF2B5EF4-FFF2-40B4-BE49-F238E27FC236}">
                    <a16:creationId xmlns:a16="http://schemas.microsoft.com/office/drawing/2014/main" xmlns="" id="{D400E046-7666-4083-8F5A-6B56F5B2E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3198" y="1397536"/>
                <a:ext cx="23802" cy="2236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657">
                <a:extLst>
                  <a:ext uri="{FF2B5EF4-FFF2-40B4-BE49-F238E27FC236}">
                    <a16:creationId xmlns:a16="http://schemas.microsoft.com/office/drawing/2014/main" xmlns="" id="{4F61D774-260E-4DA7-9964-FB0D291A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7865" y="1608871"/>
                <a:ext cx="240186" cy="325297"/>
              </a:xfrm>
              <a:custGeom>
                <a:avLst/>
                <a:gdLst>
                  <a:gd name="T0" fmla="*/ 71 w 141"/>
                  <a:gd name="T1" fmla="*/ 3 h 191"/>
                  <a:gd name="T2" fmla="*/ 127 w 141"/>
                  <a:gd name="T3" fmla="*/ 84 h 191"/>
                  <a:gd name="T4" fmla="*/ 127 w 141"/>
                  <a:gd name="T5" fmla="*/ 122 h 191"/>
                  <a:gd name="T6" fmla="*/ 85 w 141"/>
                  <a:gd name="T7" fmla="*/ 97 h 191"/>
                  <a:gd name="T8" fmla="*/ 71 w 141"/>
                  <a:gd name="T9" fmla="*/ 3 h 191"/>
                  <a:gd name="T10" fmla="*/ 0 w 141"/>
                  <a:gd name="T11" fmla="*/ 48 h 191"/>
                  <a:gd name="T12" fmla="*/ 0 w 141"/>
                  <a:gd name="T13" fmla="*/ 163 h 191"/>
                  <a:gd name="T14" fmla="*/ 71 w 141"/>
                  <a:gd name="T15" fmla="*/ 191 h 191"/>
                  <a:gd name="T16" fmla="*/ 141 w 141"/>
                  <a:gd name="T17" fmla="*/ 150 h 191"/>
                  <a:gd name="T18" fmla="*/ 141 w 141"/>
                  <a:gd name="T19" fmla="*/ 97 h 191"/>
                  <a:gd name="T20" fmla="*/ 71 w 141"/>
                  <a:gd name="T21" fmla="*/ 3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1" h="191">
                    <a:moveTo>
                      <a:pt x="71" y="3"/>
                    </a:moveTo>
                    <a:cubicBezTo>
                      <a:pt x="127" y="84"/>
                      <a:pt x="127" y="84"/>
                      <a:pt x="127" y="84"/>
                    </a:cubicBezTo>
                    <a:cubicBezTo>
                      <a:pt x="127" y="122"/>
                      <a:pt x="127" y="122"/>
                      <a:pt x="127" y="122"/>
                    </a:cubicBezTo>
                    <a:cubicBezTo>
                      <a:pt x="85" y="97"/>
                      <a:pt x="85" y="97"/>
                      <a:pt x="85" y="97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0" y="0"/>
                      <a:pt x="0" y="48"/>
                    </a:cubicBezTo>
                    <a:cubicBezTo>
                      <a:pt x="0" y="98"/>
                      <a:pt x="0" y="163"/>
                      <a:pt x="0" y="163"/>
                    </a:cubicBezTo>
                    <a:cubicBezTo>
                      <a:pt x="0" y="163"/>
                      <a:pt x="8" y="191"/>
                      <a:pt x="71" y="191"/>
                    </a:cubicBezTo>
                    <a:cubicBezTo>
                      <a:pt x="134" y="191"/>
                      <a:pt x="141" y="173"/>
                      <a:pt x="141" y="150"/>
                    </a:cubicBezTo>
                    <a:cubicBezTo>
                      <a:pt x="141" y="127"/>
                      <a:pt x="141" y="97"/>
                      <a:pt x="141" y="97"/>
                    </a:cubicBezTo>
                    <a:cubicBezTo>
                      <a:pt x="141" y="97"/>
                      <a:pt x="126" y="3"/>
                      <a:pt x="7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658">
                <a:extLst>
                  <a:ext uri="{FF2B5EF4-FFF2-40B4-BE49-F238E27FC236}">
                    <a16:creationId xmlns:a16="http://schemas.microsoft.com/office/drawing/2014/main" xmlns="" id="{7EEB51B5-F935-4507-8465-23FC62BE6F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26938" y="1347768"/>
                <a:ext cx="197631" cy="175992"/>
              </a:xfrm>
              <a:custGeom>
                <a:avLst/>
                <a:gdLst>
                  <a:gd name="T0" fmla="*/ 94 w 116"/>
                  <a:gd name="T1" fmla="*/ 0 h 103"/>
                  <a:gd name="T2" fmla="*/ 22 w 116"/>
                  <a:gd name="T3" fmla="*/ 0 h 103"/>
                  <a:gd name="T4" fmla="*/ 0 w 116"/>
                  <a:gd name="T5" fmla="*/ 25 h 103"/>
                  <a:gd name="T6" fmla="*/ 0 w 116"/>
                  <a:gd name="T7" fmla="*/ 46 h 103"/>
                  <a:gd name="T8" fmla="*/ 11 w 116"/>
                  <a:gd name="T9" fmla="*/ 67 h 103"/>
                  <a:gd name="T10" fmla="*/ 6 w 116"/>
                  <a:gd name="T11" fmla="*/ 103 h 103"/>
                  <a:gd name="T12" fmla="*/ 43 w 116"/>
                  <a:gd name="T13" fmla="*/ 71 h 103"/>
                  <a:gd name="T14" fmla="*/ 94 w 116"/>
                  <a:gd name="T15" fmla="*/ 71 h 103"/>
                  <a:gd name="T16" fmla="*/ 116 w 116"/>
                  <a:gd name="T17" fmla="*/ 46 h 103"/>
                  <a:gd name="T18" fmla="*/ 116 w 116"/>
                  <a:gd name="T19" fmla="*/ 25 h 103"/>
                  <a:gd name="T20" fmla="*/ 94 w 116"/>
                  <a:gd name="T21" fmla="*/ 0 h 103"/>
                  <a:gd name="T22" fmla="*/ 104 w 116"/>
                  <a:gd name="T23" fmla="*/ 43 h 103"/>
                  <a:gd name="T24" fmla="*/ 86 w 116"/>
                  <a:gd name="T25" fmla="*/ 61 h 103"/>
                  <a:gd name="T26" fmla="*/ 29 w 116"/>
                  <a:gd name="T27" fmla="*/ 61 h 103"/>
                  <a:gd name="T28" fmla="*/ 11 w 116"/>
                  <a:gd name="T29" fmla="*/ 43 h 103"/>
                  <a:gd name="T30" fmla="*/ 11 w 116"/>
                  <a:gd name="T31" fmla="*/ 28 h 103"/>
                  <a:gd name="T32" fmla="*/ 29 w 116"/>
                  <a:gd name="T33" fmla="*/ 10 h 103"/>
                  <a:gd name="T34" fmla="*/ 86 w 116"/>
                  <a:gd name="T35" fmla="*/ 10 h 103"/>
                  <a:gd name="T36" fmla="*/ 104 w 116"/>
                  <a:gd name="T37" fmla="*/ 28 h 103"/>
                  <a:gd name="T38" fmla="*/ 104 w 116"/>
                  <a:gd name="T39" fmla="*/ 4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6" h="103">
                    <a:moveTo>
                      <a:pt x="94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5"/>
                      <a:pt x="4" y="63"/>
                      <a:pt x="11" y="67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94" y="71"/>
                      <a:pt x="94" y="71"/>
                      <a:pt x="94" y="71"/>
                    </a:cubicBezTo>
                    <a:cubicBezTo>
                      <a:pt x="106" y="71"/>
                      <a:pt x="116" y="60"/>
                      <a:pt x="116" y="46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16" y="11"/>
                      <a:pt x="106" y="0"/>
                      <a:pt x="94" y="0"/>
                    </a:cubicBezTo>
                    <a:close/>
                    <a:moveTo>
                      <a:pt x="104" y="43"/>
                    </a:moveTo>
                    <a:cubicBezTo>
                      <a:pt x="104" y="53"/>
                      <a:pt x="96" y="61"/>
                      <a:pt x="86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19" y="61"/>
                      <a:pt x="11" y="53"/>
                      <a:pt x="11" y="43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18"/>
                      <a:pt x="19" y="10"/>
                      <a:pt x="29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96" y="10"/>
                      <a:pt x="104" y="18"/>
                      <a:pt x="104" y="28"/>
                    </a:cubicBezTo>
                    <a:lnTo>
                      <a:pt x="104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Oval 659">
                <a:extLst>
                  <a:ext uri="{FF2B5EF4-FFF2-40B4-BE49-F238E27FC236}">
                    <a16:creationId xmlns:a16="http://schemas.microsoft.com/office/drawing/2014/main" xmlns="" id="{4DCD5C52-CAF6-4675-9F4E-23235B526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569" y="1380225"/>
                <a:ext cx="188975" cy="2221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8" name="文本框 146">
              <a:extLst>
                <a:ext uri="{FF2B5EF4-FFF2-40B4-BE49-F238E27FC236}">
                  <a16:creationId xmlns:a16="http://schemas.microsoft.com/office/drawing/2014/main" xmlns="" id="{B03808AC-519C-4E43-8664-AF53040EE6FA}"/>
                </a:ext>
              </a:extLst>
            </p:cNvPr>
            <p:cNvSpPr txBox="1"/>
            <p:nvPr/>
          </p:nvSpPr>
          <p:spPr>
            <a:xfrm>
              <a:off x="1895113" y="5077084"/>
              <a:ext cx="2795211" cy="430987"/>
            </a:xfrm>
            <a:prstGeom prst="rect">
              <a:avLst/>
            </a:prstGeom>
            <a:noFill/>
            <a:scene3d>
              <a:camera prst="perspectiveRelaxedModerately">
                <a:rot lat="19734151" lon="223547" rev="2149834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谜语激趣，导入新课</a:t>
              </a: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xmlns="" id="{C455282D-D110-47C0-AF60-672C005505B9}"/>
              </a:ext>
            </a:extLst>
          </p:cNvPr>
          <p:cNvGrpSpPr/>
          <p:nvPr/>
        </p:nvGrpSpPr>
        <p:grpSpPr>
          <a:xfrm>
            <a:off x="5738764" y="3009025"/>
            <a:ext cx="1258170" cy="1258170"/>
            <a:chOff x="6210227" y="1994612"/>
            <a:chExt cx="1258170" cy="1258170"/>
          </a:xfrm>
        </p:grpSpPr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xmlns="" id="{8F331FFA-C5BA-4D66-B4FA-908D57BB8DC0}"/>
                </a:ext>
              </a:extLst>
            </p:cNvPr>
            <p:cNvSpPr/>
            <p:nvPr/>
          </p:nvSpPr>
          <p:spPr>
            <a:xfrm>
              <a:off x="6210227" y="1994612"/>
              <a:ext cx="1258170" cy="12581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1016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xmlns="" id="{AD813848-8BA2-42FE-8A00-6E5F7249EF57}"/>
                </a:ext>
              </a:extLst>
            </p:cNvPr>
            <p:cNvSpPr/>
            <p:nvPr/>
          </p:nvSpPr>
          <p:spPr>
            <a:xfrm>
              <a:off x="6353737" y="2138122"/>
              <a:ext cx="971150" cy="97115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6" name="椭圆 105">
            <a:extLst>
              <a:ext uri="{FF2B5EF4-FFF2-40B4-BE49-F238E27FC236}">
                <a16:creationId xmlns:a16="http://schemas.microsoft.com/office/drawing/2014/main" xmlns="" id="{43580F19-FE89-4571-B03B-3066F5D8BEF8}"/>
              </a:ext>
            </a:extLst>
          </p:cNvPr>
          <p:cNvSpPr/>
          <p:nvPr/>
        </p:nvSpPr>
        <p:spPr>
          <a:xfrm>
            <a:off x="6005626" y="3287610"/>
            <a:ext cx="746866" cy="724446"/>
          </a:xfrm>
          <a:prstGeom prst="ellipse">
            <a:avLst/>
          </a:prstGeom>
          <a:solidFill>
            <a:srgbClr val="00AF92"/>
          </a:solidFill>
          <a:ln w="19050">
            <a:gradFill flip="none" rotWithShape="1">
              <a:gsLst>
                <a:gs pos="0">
                  <a:schemeClr val="bg1">
                    <a:lumMod val="6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b="1" dirty="0">
                <a:solidFill>
                  <a:schemeClr val="bg1"/>
                </a:solidFill>
              </a:rPr>
              <a:t>记忆</a:t>
            </a:r>
          </a:p>
        </p:txBody>
      </p:sp>
    </p:spTree>
    <p:extLst>
      <p:ext uri="{BB962C8B-B14F-4D97-AF65-F5344CB8AC3E}">
        <p14:creationId xmlns:p14="http://schemas.microsoft.com/office/powerpoint/2010/main" val="19956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4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" presetClass="entr" presetSubtype="4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5" presetID="2" presetClass="entr" presetSubtype="4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2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2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5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2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2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6" grpId="0" animBg="1"/>
        </p:bldLst>
      </p:timing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任意多边形 31">
            <a:extLst>
              <a:ext uri="{FF2B5EF4-FFF2-40B4-BE49-F238E27FC236}">
                <a16:creationId xmlns:a16="http://schemas.microsoft.com/office/drawing/2014/main" xmlns="" id="{F292429D-7D3F-4FE0-B1AA-E50037EF0432}"/>
              </a:ext>
            </a:extLst>
          </p:cNvPr>
          <p:cNvSpPr/>
          <p:nvPr/>
        </p:nvSpPr>
        <p:spPr>
          <a:xfrm>
            <a:off x="3596847" y="2261414"/>
            <a:ext cx="4998306" cy="2553070"/>
          </a:xfrm>
          <a:custGeom>
            <a:avLst/>
            <a:gdLst>
              <a:gd name="connsiteX0" fmla="*/ 2499153 w 4998306"/>
              <a:gd name="connsiteY0" fmla="*/ 0 h 2553070"/>
              <a:gd name="connsiteX1" fmla="*/ 4998306 w 4998306"/>
              <a:gd name="connsiteY1" fmla="*/ 2499153 h 2553070"/>
              <a:gd name="connsiteX2" fmla="*/ 4995583 w 4998306"/>
              <a:gd name="connsiteY2" fmla="*/ 2553070 h 2553070"/>
              <a:gd name="connsiteX3" fmla="*/ 4831507 w 4998306"/>
              <a:gd name="connsiteY3" fmla="*/ 2553070 h 2553070"/>
              <a:gd name="connsiteX4" fmla="*/ 4834230 w 4998306"/>
              <a:gd name="connsiteY4" fmla="*/ 2499152 h 2553070"/>
              <a:gd name="connsiteX5" fmla="*/ 2495117 w 4998306"/>
              <a:gd name="connsiteY5" fmla="*/ 160039 h 2553070"/>
              <a:gd name="connsiteX6" fmla="*/ 156004 w 4998306"/>
              <a:gd name="connsiteY6" fmla="*/ 2499152 h 2553070"/>
              <a:gd name="connsiteX7" fmla="*/ 158727 w 4998306"/>
              <a:gd name="connsiteY7" fmla="*/ 2553070 h 2553070"/>
              <a:gd name="connsiteX8" fmla="*/ 2723 w 4998306"/>
              <a:gd name="connsiteY8" fmla="*/ 2553070 h 2553070"/>
              <a:gd name="connsiteX9" fmla="*/ 0 w 4998306"/>
              <a:gd name="connsiteY9" fmla="*/ 2499153 h 2553070"/>
              <a:gd name="connsiteX10" fmla="*/ 2499153 w 4998306"/>
              <a:gd name="connsiteY10" fmla="*/ 0 h 255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8306" h="2553070">
                <a:moveTo>
                  <a:pt x="2499153" y="0"/>
                </a:moveTo>
                <a:cubicBezTo>
                  <a:pt x="3879397" y="0"/>
                  <a:pt x="4998306" y="1118909"/>
                  <a:pt x="4998306" y="2499153"/>
                </a:cubicBezTo>
                <a:lnTo>
                  <a:pt x="4995583" y="2553070"/>
                </a:lnTo>
                <a:lnTo>
                  <a:pt x="4831507" y="2553070"/>
                </a:lnTo>
                <a:lnTo>
                  <a:pt x="4834230" y="2499152"/>
                </a:lnTo>
                <a:cubicBezTo>
                  <a:pt x="4834230" y="1207296"/>
                  <a:pt x="3786973" y="160039"/>
                  <a:pt x="2495117" y="160039"/>
                </a:cubicBezTo>
                <a:cubicBezTo>
                  <a:pt x="1203261" y="160039"/>
                  <a:pt x="156004" y="1207296"/>
                  <a:pt x="156004" y="2499152"/>
                </a:cubicBezTo>
                <a:lnTo>
                  <a:pt x="158727" y="2553070"/>
                </a:lnTo>
                <a:lnTo>
                  <a:pt x="2723" y="2553070"/>
                </a:lnTo>
                <a:lnTo>
                  <a:pt x="0" y="2499153"/>
                </a:lnTo>
                <a:cubicBezTo>
                  <a:pt x="0" y="1118909"/>
                  <a:pt x="1118909" y="0"/>
                  <a:pt x="2499153" y="0"/>
                </a:cubicBezTo>
                <a:close/>
              </a:path>
            </a:pathLst>
          </a:custGeom>
          <a:gradFill>
            <a:gsLst>
              <a:gs pos="92000">
                <a:srgbClr val="663A77"/>
              </a:gs>
              <a:gs pos="78000">
                <a:srgbClr val="FFD597"/>
              </a:gs>
              <a:gs pos="69000">
                <a:srgbClr val="FFD597"/>
              </a:gs>
              <a:gs pos="21000">
                <a:srgbClr val="E87071"/>
              </a:gs>
              <a:gs pos="19000">
                <a:srgbClr val="01ACBE"/>
              </a:gs>
            </a:gsLst>
            <a:lin ang="0" scaled="0"/>
          </a:gradFill>
          <a:ln>
            <a:noFill/>
          </a:ln>
          <a:effectLst>
            <a:innerShdw blurRad="508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xmlns="" id="{851DDC09-3AF8-4063-9BC1-B9E32F1E150B}"/>
              </a:ext>
            </a:extLst>
          </p:cNvPr>
          <p:cNvGrpSpPr/>
          <p:nvPr/>
        </p:nvGrpSpPr>
        <p:grpSpPr>
          <a:xfrm>
            <a:off x="3492983" y="4123036"/>
            <a:ext cx="964235" cy="1418629"/>
            <a:chOff x="3492983" y="3722986"/>
            <a:chExt cx="964235" cy="1418629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xmlns="" id="{5A4DEE1D-C5F3-43AF-B21A-B7236663CE98}"/>
                </a:ext>
              </a:extLst>
            </p:cNvPr>
            <p:cNvGrpSpPr/>
            <p:nvPr/>
          </p:nvGrpSpPr>
          <p:grpSpPr>
            <a:xfrm>
              <a:off x="3492983" y="3722986"/>
              <a:ext cx="964235" cy="1418629"/>
              <a:chOff x="2993266" y="1723328"/>
              <a:chExt cx="1411736" cy="2077014"/>
            </a:xfrm>
          </p:grpSpPr>
          <p:sp>
            <p:nvSpPr>
              <p:cNvPr id="115" name="圆角矩形 7">
                <a:extLst>
                  <a:ext uri="{FF2B5EF4-FFF2-40B4-BE49-F238E27FC236}">
                    <a16:creationId xmlns:a16="http://schemas.microsoft.com/office/drawing/2014/main" xmlns="" id="{74DF8A16-9279-408A-B778-6FB22940F9A3}"/>
                  </a:ext>
                </a:extLst>
              </p:cNvPr>
              <p:cNvSpPr/>
              <p:nvPr/>
            </p:nvSpPr>
            <p:spPr>
              <a:xfrm rot="2700000">
                <a:off x="2800568" y="2195908"/>
                <a:ext cx="2077014" cy="11318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69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2D6A3595-5715-4E44-979C-DE7C7FE2882C}"/>
                  </a:ext>
                </a:extLst>
              </p:cNvPr>
              <p:cNvSpPr/>
              <p:nvPr/>
            </p:nvSpPr>
            <p:spPr>
              <a:xfrm>
                <a:off x="2993266" y="1901066"/>
                <a:ext cx="947668" cy="947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圆角矩形 6">
                <a:extLst>
                  <a:ext uri="{FF2B5EF4-FFF2-40B4-BE49-F238E27FC236}">
                    <a16:creationId xmlns:a16="http://schemas.microsoft.com/office/drawing/2014/main" xmlns="" id="{5B0639E3-D171-40D6-BCE2-718E174AE52D}"/>
                  </a:ext>
                </a:extLst>
              </p:cNvPr>
              <p:cNvSpPr/>
              <p:nvPr/>
            </p:nvSpPr>
            <p:spPr>
              <a:xfrm rot="2700000">
                <a:off x="2918202" y="2295926"/>
                <a:ext cx="1827603" cy="9024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55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F2F58222-2DD9-4B7A-A34B-DFBBA920162A}"/>
                  </a:ext>
                </a:extLst>
              </p:cNvPr>
              <p:cNvSpPr/>
              <p:nvPr/>
            </p:nvSpPr>
            <p:spPr>
              <a:xfrm>
                <a:off x="3086100" y="1993900"/>
                <a:ext cx="762000" cy="762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65100" dist="76200" dir="2700000" sx="97000" sy="97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0" name="Group 4">
              <a:extLst>
                <a:ext uri="{FF2B5EF4-FFF2-40B4-BE49-F238E27FC236}">
                  <a16:creationId xmlns:a16="http://schemas.microsoft.com/office/drawing/2014/main" xmlns="" id="{16F4BFAA-4FFD-4B72-8912-B0ECE4FC10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688936" y="4021491"/>
              <a:ext cx="242633" cy="284336"/>
              <a:chOff x="1776" y="1776"/>
              <a:chExt cx="64" cy="75"/>
            </a:xfrm>
            <a:solidFill>
              <a:srgbClr val="E87071"/>
            </a:solidFill>
            <a:effectLst/>
          </p:grpSpPr>
          <p:sp>
            <p:nvSpPr>
              <p:cNvPr id="111" name="Freeform 5">
                <a:extLst>
                  <a:ext uri="{FF2B5EF4-FFF2-40B4-BE49-F238E27FC236}">
                    <a16:creationId xmlns:a16="http://schemas.microsoft.com/office/drawing/2014/main" xmlns="" id="{2BB2C68B-9850-419F-BA8E-6BCBA039E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" y="1779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6">
                <a:extLst>
                  <a:ext uri="{FF2B5EF4-FFF2-40B4-BE49-F238E27FC236}">
                    <a16:creationId xmlns:a16="http://schemas.microsoft.com/office/drawing/2014/main" xmlns="" id="{0E42B08B-CFAD-4301-A4E2-48BE29B18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1810"/>
                <a:ext cx="64" cy="41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7">
                <a:extLst>
                  <a:ext uri="{FF2B5EF4-FFF2-40B4-BE49-F238E27FC236}">
                    <a16:creationId xmlns:a16="http://schemas.microsoft.com/office/drawing/2014/main" xmlns="" id="{7C88FFA6-AD4F-4EFF-8BC4-F634F49CF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" y="1776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8">
                <a:extLst>
                  <a:ext uri="{FF2B5EF4-FFF2-40B4-BE49-F238E27FC236}">
                    <a16:creationId xmlns:a16="http://schemas.microsoft.com/office/drawing/2014/main" xmlns="" id="{1C648A3B-BC85-46BE-BCEF-6D05A1309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1807"/>
                <a:ext cx="64" cy="42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xmlns="" id="{110870BA-8CF2-4DB5-8C64-D6E88FF4F382}"/>
              </a:ext>
            </a:extLst>
          </p:cNvPr>
          <p:cNvGrpSpPr/>
          <p:nvPr/>
        </p:nvGrpSpPr>
        <p:grpSpPr>
          <a:xfrm>
            <a:off x="5766283" y="1849736"/>
            <a:ext cx="964235" cy="1418629"/>
            <a:chOff x="5766283" y="1449686"/>
            <a:chExt cx="964235" cy="1418629"/>
          </a:xfrm>
        </p:grpSpPr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xmlns="" id="{B59973B9-C98A-4013-8FBC-2ECC60C0E6EF}"/>
                </a:ext>
              </a:extLst>
            </p:cNvPr>
            <p:cNvGrpSpPr/>
            <p:nvPr/>
          </p:nvGrpSpPr>
          <p:grpSpPr>
            <a:xfrm>
              <a:off x="5766283" y="1449686"/>
              <a:ext cx="964235" cy="1418629"/>
              <a:chOff x="2993266" y="1723328"/>
              <a:chExt cx="1411736" cy="2077014"/>
            </a:xfrm>
          </p:grpSpPr>
          <p:sp>
            <p:nvSpPr>
              <p:cNvPr id="127" name="圆角矩形 38">
                <a:extLst>
                  <a:ext uri="{FF2B5EF4-FFF2-40B4-BE49-F238E27FC236}">
                    <a16:creationId xmlns:a16="http://schemas.microsoft.com/office/drawing/2014/main" xmlns="" id="{C5630D55-5543-4414-8D14-36F45AE0E6CA}"/>
                  </a:ext>
                </a:extLst>
              </p:cNvPr>
              <p:cNvSpPr/>
              <p:nvPr/>
            </p:nvSpPr>
            <p:spPr>
              <a:xfrm rot="2700000">
                <a:off x="2800568" y="2195908"/>
                <a:ext cx="2077014" cy="11318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69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5085A912-5E8C-406E-A3D1-AB5F9CE7F5CF}"/>
                  </a:ext>
                </a:extLst>
              </p:cNvPr>
              <p:cNvSpPr/>
              <p:nvPr/>
            </p:nvSpPr>
            <p:spPr>
              <a:xfrm>
                <a:off x="2993266" y="1901066"/>
                <a:ext cx="947668" cy="947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圆角矩形 40">
                <a:extLst>
                  <a:ext uri="{FF2B5EF4-FFF2-40B4-BE49-F238E27FC236}">
                    <a16:creationId xmlns:a16="http://schemas.microsoft.com/office/drawing/2014/main" xmlns="" id="{AB3F237F-25D1-49B6-AF82-B714EBE99860}"/>
                  </a:ext>
                </a:extLst>
              </p:cNvPr>
              <p:cNvSpPr/>
              <p:nvPr/>
            </p:nvSpPr>
            <p:spPr>
              <a:xfrm rot="2700000">
                <a:off x="2918202" y="2295926"/>
                <a:ext cx="1827603" cy="9024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55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253413FC-4627-4F91-9C98-A02A4E916B29}"/>
                  </a:ext>
                </a:extLst>
              </p:cNvPr>
              <p:cNvSpPr/>
              <p:nvPr/>
            </p:nvSpPr>
            <p:spPr>
              <a:xfrm>
                <a:off x="3086100" y="1993900"/>
                <a:ext cx="762000" cy="762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65100" dist="76200" dir="2700000" sx="97000" sy="97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1" name="Group 18">
              <a:extLst>
                <a:ext uri="{FF2B5EF4-FFF2-40B4-BE49-F238E27FC236}">
                  <a16:creationId xmlns:a16="http://schemas.microsoft.com/office/drawing/2014/main" xmlns="" id="{17774A5A-9258-4A9D-9222-5B281879CEC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963619" y="1769316"/>
              <a:ext cx="265222" cy="247136"/>
              <a:chOff x="3802" y="2858"/>
              <a:chExt cx="616" cy="574"/>
            </a:xfrm>
            <a:solidFill>
              <a:srgbClr val="FFB850"/>
            </a:solidFill>
            <a:effectLst/>
          </p:grpSpPr>
          <p:sp>
            <p:nvSpPr>
              <p:cNvPr id="122" name="Rectangle 19">
                <a:extLst>
                  <a:ext uri="{FF2B5EF4-FFF2-40B4-BE49-F238E27FC236}">
                    <a16:creationId xmlns:a16="http://schemas.microsoft.com/office/drawing/2014/main" xmlns="" id="{B9F65B3C-3833-4D84-91A5-0BF61CAEF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Rectangle 20">
                <a:extLst>
                  <a:ext uri="{FF2B5EF4-FFF2-40B4-BE49-F238E27FC236}">
                    <a16:creationId xmlns:a16="http://schemas.microsoft.com/office/drawing/2014/main" xmlns="" id="{BB8E8035-D2FD-4645-97B4-787628737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Rectangle 21">
                <a:extLst>
                  <a:ext uri="{FF2B5EF4-FFF2-40B4-BE49-F238E27FC236}">
                    <a16:creationId xmlns:a16="http://schemas.microsoft.com/office/drawing/2014/main" xmlns="" id="{76352F51-6011-4F2E-A1C7-BAED18342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Rectangle 22">
                <a:extLst>
                  <a:ext uri="{FF2B5EF4-FFF2-40B4-BE49-F238E27FC236}">
                    <a16:creationId xmlns:a16="http://schemas.microsoft.com/office/drawing/2014/main" xmlns="" id="{EBB3BFCB-6427-4A00-8306-6C3188963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3">
                <a:extLst>
                  <a:ext uri="{FF2B5EF4-FFF2-40B4-BE49-F238E27FC236}">
                    <a16:creationId xmlns:a16="http://schemas.microsoft.com/office/drawing/2014/main" xmlns="" id="{9EA0C95F-CE76-4167-8785-E3FBDAB30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xmlns="" id="{57D8C617-C334-430F-BDE8-491BA9ADFB43}"/>
              </a:ext>
            </a:extLst>
          </p:cNvPr>
          <p:cNvGrpSpPr/>
          <p:nvPr/>
        </p:nvGrpSpPr>
        <p:grpSpPr>
          <a:xfrm>
            <a:off x="8039582" y="4123036"/>
            <a:ext cx="964235" cy="1418629"/>
            <a:chOff x="8039582" y="3722986"/>
            <a:chExt cx="964235" cy="1418629"/>
          </a:xfrm>
        </p:grpSpPr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xmlns="" id="{BD0242EF-EACC-4D74-8F02-204F5EFBC682}"/>
                </a:ext>
              </a:extLst>
            </p:cNvPr>
            <p:cNvGrpSpPr/>
            <p:nvPr/>
          </p:nvGrpSpPr>
          <p:grpSpPr>
            <a:xfrm>
              <a:off x="8039582" y="3722986"/>
              <a:ext cx="964235" cy="1418629"/>
              <a:chOff x="2993266" y="1723328"/>
              <a:chExt cx="1411736" cy="2077014"/>
            </a:xfrm>
          </p:grpSpPr>
          <p:sp>
            <p:nvSpPr>
              <p:cNvPr id="136" name="圆角矩形 48">
                <a:extLst>
                  <a:ext uri="{FF2B5EF4-FFF2-40B4-BE49-F238E27FC236}">
                    <a16:creationId xmlns:a16="http://schemas.microsoft.com/office/drawing/2014/main" xmlns="" id="{3CA019A1-0237-4CC1-A526-C5625010A915}"/>
                  </a:ext>
                </a:extLst>
              </p:cNvPr>
              <p:cNvSpPr/>
              <p:nvPr/>
            </p:nvSpPr>
            <p:spPr>
              <a:xfrm rot="2700000">
                <a:off x="2800568" y="2195908"/>
                <a:ext cx="2077014" cy="11318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69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D8E3EAA4-1D7C-4209-A6FA-09CE74FF9626}"/>
                  </a:ext>
                </a:extLst>
              </p:cNvPr>
              <p:cNvSpPr/>
              <p:nvPr/>
            </p:nvSpPr>
            <p:spPr>
              <a:xfrm>
                <a:off x="2993266" y="1901066"/>
                <a:ext cx="947668" cy="947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圆角矩形 50">
                <a:extLst>
                  <a:ext uri="{FF2B5EF4-FFF2-40B4-BE49-F238E27FC236}">
                    <a16:creationId xmlns:a16="http://schemas.microsoft.com/office/drawing/2014/main" xmlns="" id="{F0EA4354-F6B4-456F-B858-B2F55B1FAF15}"/>
                  </a:ext>
                </a:extLst>
              </p:cNvPr>
              <p:cNvSpPr/>
              <p:nvPr/>
            </p:nvSpPr>
            <p:spPr>
              <a:xfrm rot="2700000">
                <a:off x="2918202" y="2295926"/>
                <a:ext cx="1827603" cy="9024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55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286A3A88-7C6A-4E0C-A46B-D4BF30584D71}"/>
                  </a:ext>
                </a:extLst>
              </p:cNvPr>
              <p:cNvSpPr/>
              <p:nvPr/>
            </p:nvSpPr>
            <p:spPr>
              <a:xfrm>
                <a:off x="3086100" y="1993900"/>
                <a:ext cx="762000" cy="762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65100" dist="76200" dir="2700000" sx="97000" sy="97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3" name="Group 13">
              <a:extLst>
                <a:ext uri="{FF2B5EF4-FFF2-40B4-BE49-F238E27FC236}">
                  <a16:creationId xmlns:a16="http://schemas.microsoft.com/office/drawing/2014/main" xmlns="" id="{AFACD983-954E-49FC-90F0-195F6986112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15083" y="4010935"/>
              <a:ext cx="304689" cy="308286"/>
              <a:chOff x="2426" y="2781"/>
              <a:chExt cx="593" cy="600"/>
            </a:xfrm>
            <a:solidFill>
              <a:srgbClr val="00AF92"/>
            </a:solidFill>
            <a:effectLst/>
          </p:grpSpPr>
          <p:sp>
            <p:nvSpPr>
              <p:cNvPr id="134" name="Freeform 14">
                <a:extLst>
                  <a:ext uri="{FF2B5EF4-FFF2-40B4-BE49-F238E27FC236}">
                    <a16:creationId xmlns:a16="http://schemas.microsoft.com/office/drawing/2014/main" xmlns="" id="{E0780595-78B4-4CD7-BB8C-44F339E13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15">
                <a:extLst>
                  <a:ext uri="{FF2B5EF4-FFF2-40B4-BE49-F238E27FC236}">
                    <a16:creationId xmlns:a16="http://schemas.microsoft.com/office/drawing/2014/main" xmlns="" id="{256CD6A3-B604-4B48-8A78-1EB4BB7B38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xmlns="" id="{70F98703-93F4-46B7-B799-DC899DDA4DFA}"/>
              </a:ext>
            </a:extLst>
          </p:cNvPr>
          <p:cNvGrpSpPr/>
          <p:nvPr/>
        </p:nvGrpSpPr>
        <p:grpSpPr>
          <a:xfrm>
            <a:off x="4158817" y="2515570"/>
            <a:ext cx="964235" cy="1418629"/>
            <a:chOff x="4158817" y="2115520"/>
            <a:chExt cx="964235" cy="1418629"/>
          </a:xfrm>
        </p:grpSpPr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4C0795F5-9F58-4C57-95D7-C6C9A77F44B1}"/>
                </a:ext>
              </a:extLst>
            </p:cNvPr>
            <p:cNvGrpSpPr/>
            <p:nvPr/>
          </p:nvGrpSpPr>
          <p:grpSpPr>
            <a:xfrm>
              <a:off x="4158817" y="2115520"/>
              <a:ext cx="964235" cy="1418629"/>
              <a:chOff x="2993266" y="1723328"/>
              <a:chExt cx="1411736" cy="2077014"/>
            </a:xfrm>
          </p:grpSpPr>
          <p:sp>
            <p:nvSpPr>
              <p:cNvPr id="147" name="圆角矩形 33">
                <a:extLst>
                  <a:ext uri="{FF2B5EF4-FFF2-40B4-BE49-F238E27FC236}">
                    <a16:creationId xmlns:a16="http://schemas.microsoft.com/office/drawing/2014/main" xmlns="" id="{1CA7F359-9911-4253-BBC3-18C86BA00707}"/>
                  </a:ext>
                </a:extLst>
              </p:cNvPr>
              <p:cNvSpPr/>
              <p:nvPr/>
            </p:nvSpPr>
            <p:spPr>
              <a:xfrm rot="2700000">
                <a:off x="2800568" y="2195908"/>
                <a:ext cx="2077014" cy="11318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69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9C8A7C49-E39F-4CB0-9F2D-8A0E885840FB}"/>
                  </a:ext>
                </a:extLst>
              </p:cNvPr>
              <p:cNvSpPr/>
              <p:nvPr/>
            </p:nvSpPr>
            <p:spPr>
              <a:xfrm>
                <a:off x="2993266" y="1901066"/>
                <a:ext cx="947668" cy="947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圆角矩形 35">
                <a:extLst>
                  <a:ext uri="{FF2B5EF4-FFF2-40B4-BE49-F238E27FC236}">
                    <a16:creationId xmlns:a16="http://schemas.microsoft.com/office/drawing/2014/main" xmlns="" id="{04AC12EC-5769-428E-AE78-9CB266593188}"/>
                  </a:ext>
                </a:extLst>
              </p:cNvPr>
              <p:cNvSpPr/>
              <p:nvPr/>
            </p:nvSpPr>
            <p:spPr>
              <a:xfrm rot="2700000">
                <a:off x="2918202" y="2295926"/>
                <a:ext cx="1827603" cy="9024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55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E9EDF86D-1736-4DE8-A280-6FE8FCCE1ECF}"/>
                  </a:ext>
                </a:extLst>
              </p:cNvPr>
              <p:cNvSpPr/>
              <p:nvPr/>
            </p:nvSpPr>
            <p:spPr>
              <a:xfrm>
                <a:off x="3086100" y="1993900"/>
                <a:ext cx="762000" cy="762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65100" dist="76200" dir="2700000" sx="97000" sy="97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xmlns="" id="{A144E5B8-3DEF-4B58-BAB4-B72170A65719}"/>
                </a:ext>
              </a:extLst>
            </p:cNvPr>
            <p:cNvGrpSpPr/>
            <p:nvPr/>
          </p:nvGrpSpPr>
          <p:grpSpPr>
            <a:xfrm>
              <a:off x="4351758" y="2428884"/>
              <a:ext cx="273678" cy="297818"/>
              <a:chOff x="4873620" y="1965325"/>
              <a:chExt cx="269882" cy="293688"/>
            </a:xfrm>
            <a:solidFill>
              <a:srgbClr val="01ACBE"/>
            </a:solidFill>
            <a:effectLst/>
          </p:grpSpPr>
          <p:sp>
            <p:nvSpPr>
              <p:cNvPr id="143" name="Freeform 502">
                <a:extLst>
                  <a:ext uri="{FF2B5EF4-FFF2-40B4-BE49-F238E27FC236}">
                    <a16:creationId xmlns:a16="http://schemas.microsoft.com/office/drawing/2014/main" xmlns="" id="{A57D6353-BB7D-497B-B3B5-244640DD1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3620" y="2127250"/>
                <a:ext cx="112713" cy="131763"/>
              </a:xfrm>
              <a:custGeom>
                <a:avLst/>
                <a:gdLst>
                  <a:gd name="T0" fmla="*/ 2 w 30"/>
                  <a:gd name="T1" fmla="*/ 0 h 35"/>
                  <a:gd name="T2" fmla="*/ 28 w 30"/>
                  <a:gd name="T3" fmla="*/ 0 h 35"/>
                  <a:gd name="T4" fmla="*/ 30 w 30"/>
                  <a:gd name="T5" fmla="*/ 1 h 35"/>
                  <a:gd name="T6" fmla="*/ 28 w 30"/>
                  <a:gd name="T7" fmla="*/ 3 h 35"/>
                  <a:gd name="T8" fmla="*/ 3 w 30"/>
                  <a:gd name="T9" fmla="*/ 3 h 35"/>
                  <a:gd name="T10" fmla="*/ 3 w 30"/>
                  <a:gd name="T11" fmla="*/ 33 h 35"/>
                  <a:gd name="T12" fmla="*/ 2 w 30"/>
                  <a:gd name="T13" fmla="*/ 35 h 35"/>
                  <a:gd name="T14" fmla="*/ 0 w 30"/>
                  <a:gd name="T15" fmla="*/ 33 h 35"/>
                  <a:gd name="T16" fmla="*/ 0 w 30"/>
                  <a:gd name="T17" fmla="*/ 1 h 35"/>
                  <a:gd name="T18" fmla="*/ 2 w 30"/>
                  <a:gd name="T1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5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1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503">
                <a:extLst>
                  <a:ext uri="{FF2B5EF4-FFF2-40B4-BE49-F238E27FC236}">
                    <a16:creationId xmlns:a16="http://schemas.microsoft.com/office/drawing/2014/main" xmlns="" id="{52A7E6D0-0CC7-45B3-80DE-346ACC859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4737" y="1973263"/>
                <a:ext cx="41275" cy="146050"/>
              </a:xfrm>
              <a:custGeom>
                <a:avLst/>
                <a:gdLst>
                  <a:gd name="T0" fmla="*/ 11 w 11"/>
                  <a:gd name="T1" fmla="*/ 34 h 39"/>
                  <a:gd name="T2" fmla="*/ 11 w 11"/>
                  <a:gd name="T3" fmla="*/ 6 h 39"/>
                  <a:gd name="T4" fmla="*/ 5 w 11"/>
                  <a:gd name="T5" fmla="*/ 0 h 39"/>
                  <a:gd name="T6" fmla="*/ 0 w 11"/>
                  <a:gd name="T7" fmla="*/ 6 h 39"/>
                  <a:gd name="T8" fmla="*/ 0 w 11"/>
                  <a:gd name="T9" fmla="*/ 34 h 39"/>
                  <a:gd name="T10" fmla="*/ 5 w 11"/>
                  <a:gd name="T11" fmla="*/ 39 h 39"/>
                  <a:gd name="T12" fmla="*/ 11 w 11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11" y="34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9" y="39"/>
                      <a:pt x="11" y="37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504">
                <a:extLst>
                  <a:ext uri="{FF2B5EF4-FFF2-40B4-BE49-F238E27FC236}">
                    <a16:creationId xmlns:a16="http://schemas.microsoft.com/office/drawing/2014/main" xmlns="" id="{365E42F6-9526-49EC-8431-F67458E13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303" y="1965325"/>
                <a:ext cx="177800" cy="293688"/>
              </a:xfrm>
              <a:custGeom>
                <a:avLst/>
                <a:gdLst>
                  <a:gd name="T0" fmla="*/ 5 w 47"/>
                  <a:gd name="T1" fmla="*/ 69 h 78"/>
                  <a:gd name="T2" fmla="*/ 6 w 47"/>
                  <a:gd name="T3" fmla="*/ 77 h 78"/>
                  <a:gd name="T4" fmla="*/ 9 w 47"/>
                  <a:gd name="T5" fmla="*/ 78 h 78"/>
                  <a:gd name="T6" fmla="*/ 14 w 47"/>
                  <a:gd name="T7" fmla="*/ 76 h 78"/>
                  <a:gd name="T8" fmla="*/ 26 w 47"/>
                  <a:gd name="T9" fmla="*/ 57 h 78"/>
                  <a:gd name="T10" fmla="*/ 46 w 47"/>
                  <a:gd name="T11" fmla="*/ 57 h 78"/>
                  <a:gd name="T12" fmla="*/ 47 w 47"/>
                  <a:gd name="T13" fmla="*/ 56 h 78"/>
                  <a:gd name="T14" fmla="*/ 47 w 47"/>
                  <a:gd name="T15" fmla="*/ 42 h 78"/>
                  <a:gd name="T16" fmla="*/ 32 w 47"/>
                  <a:gd name="T17" fmla="*/ 19 h 78"/>
                  <a:gd name="T18" fmla="*/ 30 w 47"/>
                  <a:gd name="T19" fmla="*/ 20 h 78"/>
                  <a:gd name="T20" fmla="*/ 35 w 47"/>
                  <a:gd name="T21" fmla="*/ 10 h 78"/>
                  <a:gd name="T22" fmla="*/ 24 w 47"/>
                  <a:gd name="T23" fmla="*/ 0 h 78"/>
                  <a:gd name="T24" fmla="*/ 14 w 47"/>
                  <a:gd name="T25" fmla="*/ 10 h 78"/>
                  <a:gd name="T26" fmla="*/ 24 w 47"/>
                  <a:gd name="T27" fmla="*/ 21 h 78"/>
                  <a:gd name="T28" fmla="*/ 27 w 47"/>
                  <a:gd name="T29" fmla="*/ 20 h 78"/>
                  <a:gd name="T30" fmla="*/ 21 w 47"/>
                  <a:gd name="T31" fmla="*/ 27 h 78"/>
                  <a:gd name="T32" fmla="*/ 5 w 47"/>
                  <a:gd name="T33" fmla="*/ 31 h 78"/>
                  <a:gd name="T34" fmla="*/ 1 w 47"/>
                  <a:gd name="T35" fmla="*/ 34 h 78"/>
                  <a:gd name="T36" fmla="*/ 1 w 47"/>
                  <a:gd name="T37" fmla="*/ 38 h 78"/>
                  <a:gd name="T38" fmla="*/ 6 w 47"/>
                  <a:gd name="T39" fmla="*/ 42 h 78"/>
                  <a:gd name="T40" fmla="*/ 8 w 47"/>
                  <a:gd name="T41" fmla="*/ 42 h 78"/>
                  <a:gd name="T42" fmla="*/ 17 w 47"/>
                  <a:gd name="T43" fmla="*/ 40 h 78"/>
                  <a:gd name="T44" fmla="*/ 17 w 47"/>
                  <a:gd name="T45" fmla="*/ 43 h 78"/>
                  <a:gd name="T46" fmla="*/ 17 w 47"/>
                  <a:gd name="T47" fmla="*/ 47 h 78"/>
                  <a:gd name="T48" fmla="*/ 5 w 47"/>
                  <a:gd name="T49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78">
                    <a:moveTo>
                      <a:pt x="5" y="69"/>
                    </a:moveTo>
                    <a:cubicBezTo>
                      <a:pt x="3" y="72"/>
                      <a:pt x="3" y="76"/>
                      <a:pt x="6" y="77"/>
                    </a:cubicBezTo>
                    <a:cubicBezTo>
                      <a:pt x="7" y="78"/>
                      <a:pt x="8" y="78"/>
                      <a:pt x="9" y="78"/>
                    </a:cubicBezTo>
                    <a:cubicBezTo>
                      <a:pt x="11" y="78"/>
                      <a:pt x="13" y="77"/>
                      <a:pt x="14" y="7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7" y="57"/>
                      <a:pt x="47" y="57"/>
                      <a:pt x="47" y="5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7" y="29"/>
                      <a:pt x="41" y="19"/>
                      <a:pt x="32" y="19"/>
                    </a:cubicBezTo>
                    <a:cubicBezTo>
                      <a:pt x="31" y="19"/>
                      <a:pt x="30" y="19"/>
                      <a:pt x="30" y="20"/>
                    </a:cubicBezTo>
                    <a:cubicBezTo>
                      <a:pt x="33" y="18"/>
                      <a:pt x="35" y="14"/>
                      <a:pt x="35" y="10"/>
                    </a:cubicBezTo>
                    <a:cubicBezTo>
                      <a:pt x="35" y="5"/>
                      <a:pt x="30" y="0"/>
                      <a:pt x="24" y="0"/>
                    </a:cubicBezTo>
                    <a:cubicBezTo>
                      <a:pt x="19" y="0"/>
                      <a:pt x="14" y="5"/>
                      <a:pt x="14" y="10"/>
                    </a:cubicBezTo>
                    <a:cubicBezTo>
                      <a:pt x="14" y="16"/>
                      <a:pt x="19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5" y="22"/>
                      <a:pt x="23" y="24"/>
                      <a:pt x="2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2"/>
                      <a:pt x="2" y="32"/>
                      <a:pt x="1" y="34"/>
                    </a:cubicBezTo>
                    <a:cubicBezTo>
                      <a:pt x="1" y="35"/>
                      <a:pt x="0" y="37"/>
                      <a:pt x="1" y="38"/>
                    </a:cubicBezTo>
                    <a:cubicBezTo>
                      <a:pt x="1" y="41"/>
                      <a:pt x="4" y="42"/>
                      <a:pt x="6" y="42"/>
                    </a:cubicBezTo>
                    <a:cubicBezTo>
                      <a:pt x="7" y="42"/>
                      <a:pt x="7" y="42"/>
                      <a:pt x="8" y="42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2"/>
                      <a:pt x="17" y="43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505">
                <a:extLst>
                  <a:ext uri="{FF2B5EF4-FFF2-40B4-BE49-F238E27FC236}">
                    <a16:creationId xmlns:a16="http://schemas.microsoft.com/office/drawing/2014/main" xmlns="" id="{0E0BE283-88F8-458F-B69F-A8D2BC463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6664" y="2093913"/>
                <a:ext cx="96838" cy="112713"/>
              </a:xfrm>
              <a:custGeom>
                <a:avLst/>
                <a:gdLst>
                  <a:gd name="T0" fmla="*/ 1 w 26"/>
                  <a:gd name="T1" fmla="*/ 27 h 30"/>
                  <a:gd name="T2" fmla="*/ 23 w 26"/>
                  <a:gd name="T3" fmla="*/ 27 h 30"/>
                  <a:gd name="T4" fmla="*/ 23 w 26"/>
                  <a:gd name="T5" fmla="*/ 2 h 30"/>
                  <a:gd name="T6" fmla="*/ 24 w 26"/>
                  <a:gd name="T7" fmla="*/ 0 h 30"/>
                  <a:gd name="T8" fmla="*/ 26 w 26"/>
                  <a:gd name="T9" fmla="*/ 2 h 30"/>
                  <a:gd name="T10" fmla="*/ 26 w 26"/>
                  <a:gd name="T11" fmla="*/ 28 h 30"/>
                  <a:gd name="T12" fmla="*/ 24 w 26"/>
                  <a:gd name="T13" fmla="*/ 30 h 30"/>
                  <a:gd name="T14" fmla="*/ 1 w 26"/>
                  <a:gd name="T15" fmla="*/ 30 h 30"/>
                  <a:gd name="T16" fmla="*/ 0 w 26"/>
                  <a:gd name="T17" fmla="*/ 28 h 30"/>
                  <a:gd name="T18" fmla="*/ 1 w 26"/>
                  <a:gd name="T1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0">
                    <a:moveTo>
                      <a:pt x="1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5" y="30"/>
                      <a:pt x="2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8F6749D9-4D74-4577-8198-E0DB6CA5DE5A}"/>
              </a:ext>
            </a:extLst>
          </p:cNvPr>
          <p:cNvGrpSpPr/>
          <p:nvPr/>
        </p:nvGrpSpPr>
        <p:grpSpPr>
          <a:xfrm>
            <a:off x="7373748" y="2515570"/>
            <a:ext cx="964235" cy="1418629"/>
            <a:chOff x="7373748" y="2115520"/>
            <a:chExt cx="964235" cy="141862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2CEEE82D-CF19-4FC9-8D8C-43B4E0F2E526}"/>
                </a:ext>
              </a:extLst>
            </p:cNvPr>
            <p:cNvGrpSpPr/>
            <p:nvPr/>
          </p:nvGrpSpPr>
          <p:grpSpPr>
            <a:xfrm>
              <a:off x="7373748" y="2115520"/>
              <a:ext cx="964235" cy="1418629"/>
              <a:chOff x="2993266" y="1723328"/>
              <a:chExt cx="1411736" cy="2077014"/>
            </a:xfrm>
          </p:grpSpPr>
          <p:sp>
            <p:nvSpPr>
              <p:cNvPr id="157" name="圆角矩形 43">
                <a:extLst>
                  <a:ext uri="{FF2B5EF4-FFF2-40B4-BE49-F238E27FC236}">
                    <a16:creationId xmlns:a16="http://schemas.microsoft.com/office/drawing/2014/main" xmlns="" id="{DD67B0B8-CEE6-4C46-8416-B38BE76EDDF4}"/>
                  </a:ext>
                </a:extLst>
              </p:cNvPr>
              <p:cNvSpPr/>
              <p:nvPr/>
            </p:nvSpPr>
            <p:spPr>
              <a:xfrm rot="2700000">
                <a:off x="2800568" y="2195908"/>
                <a:ext cx="2077014" cy="11318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69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D2A44078-2D6C-41C9-9031-03938BEB9122}"/>
                  </a:ext>
                </a:extLst>
              </p:cNvPr>
              <p:cNvSpPr/>
              <p:nvPr/>
            </p:nvSpPr>
            <p:spPr>
              <a:xfrm>
                <a:off x="2993266" y="1901066"/>
                <a:ext cx="947668" cy="947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圆角矩形 45">
                <a:extLst>
                  <a:ext uri="{FF2B5EF4-FFF2-40B4-BE49-F238E27FC236}">
                    <a16:creationId xmlns:a16="http://schemas.microsoft.com/office/drawing/2014/main" xmlns="" id="{DF0FAE1C-9AB5-4182-95D2-658EAC26F532}"/>
                  </a:ext>
                </a:extLst>
              </p:cNvPr>
              <p:cNvSpPr/>
              <p:nvPr/>
            </p:nvSpPr>
            <p:spPr>
              <a:xfrm rot="2700000">
                <a:off x="2918202" y="2295926"/>
                <a:ext cx="1827603" cy="9024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55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3CAE77AE-9AB7-4628-8E5A-8236FD11447C}"/>
                  </a:ext>
                </a:extLst>
              </p:cNvPr>
              <p:cNvSpPr/>
              <p:nvPr/>
            </p:nvSpPr>
            <p:spPr>
              <a:xfrm>
                <a:off x="3086100" y="1993900"/>
                <a:ext cx="762000" cy="762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65100" dist="76200" dir="2700000" sx="97000" sy="97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3" name="Group 62">
              <a:extLst>
                <a:ext uri="{FF2B5EF4-FFF2-40B4-BE49-F238E27FC236}">
                  <a16:creationId xmlns:a16="http://schemas.microsoft.com/office/drawing/2014/main" xmlns="" id="{EB8CB05C-1AA4-40BF-9F3D-149CB2F6434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41315" y="2436381"/>
              <a:ext cx="295528" cy="235965"/>
              <a:chOff x="3775" y="2110"/>
              <a:chExt cx="129" cy="103"/>
            </a:xfrm>
            <a:solidFill>
              <a:srgbClr val="663A77"/>
            </a:solidFill>
            <a:effectLst/>
          </p:grpSpPr>
          <p:sp>
            <p:nvSpPr>
              <p:cNvPr id="154" name="Freeform 63">
                <a:extLst>
                  <a:ext uri="{FF2B5EF4-FFF2-40B4-BE49-F238E27FC236}">
                    <a16:creationId xmlns:a16="http://schemas.microsoft.com/office/drawing/2014/main" xmlns="" id="{00C8BF12-1F0A-4FC2-8FF0-1EEBDD7C8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177"/>
                <a:ext cx="40" cy="36"/>
              </a:xfrm>
              <a:custGeom>
                <a:avLst/>
                <a:gdLst>
                  <a:gd name="T0" fmla="*/ 5 w 16"/>
                  <a:gd name="T1" fmla="*/ 0 h 14"/>
                  <a:gd name="T2" fmla="*/ 0 w 16"/>
                  <a:gd name="T3" fmla="*/ 4 h 14"/>
                  <a:gd name="T4" fmla="*/ 10 w 16"/>
                  <a:gd name="T5" fmla="*/ 14 h 14"/>
                  <a:gd name="T6" fmla="*/ 16 w 16"/>
                  <a:gd name="T7" fmla="*/ 9 h 14"/>
                  <a:gd name="T8" fmla="*/ 5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3" y="11"/>
                      <a:pt x="16" y="9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Freeform 64">
                <a:extLst>
                  <a:ext uri="{FF2B5EF4-FFF2-40B4-BE49-F238E27FC236}">
                    <a16:creationId xmlns:a16="http://schemas.microsoft.com/office/drawing/2014/main" xmlns="" id="{FA87FD8D-700F-4E75-921E-CE58D3D71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5" y="2156"/>
                <a:ext cx="109" cy="41"/>
              </a:xfrm>
              <a:custGeom>
                <a:avLst/>
                <a:gdLst>
                  <a:gd name="T0" fmla="*/ 37 w 44"/>
                  <a:gd name="T1" fmla="*/ 4 h 16"/>
                  <a:gd name="T2" fmla="*/ 29 w 44"/>
                  <a:gd name="T3" fmla="*/ 9 h 16"/>
                  <a:gd name="T4" fmla="*/ 18 w 44"/>
                  <a:gd name="T5" fmla="*/ 8 h 16"/>
                  <a:gd name="T6" fmla="*/ 25 w 44"/>
                  <a:gd name="T7" fmla="*/ 7 h 16"/>
                  <a:gd name="T8" fmla="*/ 31 w 44"/>
                  <a:gd name="T9" fmla="*/ 2 h 16"/>
                  <a:gd name="T10" fmla="*/ 20 w 44"/>
                  <a:gd name="T11" fmla="*/ 2 h 16"/>
                  <a:gd name="T12" fmla="*/ 9 w 44"/>
                  <a:gd name="T13" fmla="*/ 2 h 16"/>
                  <a:gd name="T14" fmla="*/ 0 w 44"/>
                  <a:gd name="T15" fmla="*/ 7 h 16"/>
                  <a:gd name="T16" fmla="*/ 9 w 44"/>
                  <a:gd name="T17" fmla="*/ 16 h 16"/>
                  <a:gd name="T18" fmla="*/ 13 w 44"/>
                  <a:gd name="T19" fmla="*/ 14 h 16"/>
                  <a:gd name="T20" fmla="*/ 29 w 44"/>
                  <a:gd name="T21" fmla="*/ 14 h 16"/>
                  <a:gd name="T22" fmla="*/ 44 w 44"/>
                  <a:gd name="T23" fmla="*/ 2 h 16"/>
                  <a:gd name="T24" fmla="*/ 37 w 44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6">
                    <a:moveTo>
                      <a:pt x="37" y="4"/>
                    </a:moveTo>
                    <a:cubicBezTo>
                      <a:pt x="34" y="7"/>
                      <a:pt x="32" y="8"/>
                      <a:pt x="29" y="9"/>
                    </a:cubicBezTo>
                    <a:cubicBezTo>
                      <a:pt x="24" y="10"/>
                      <a:pt x="19" y="9"/>
                      <a:pt x="18" y="8"/>
                    </a:cubicBezTo>
                    <a:cubicBezTo>
                      <a:pt x="15" y="6"/>
                      <a:pt x="18" y="7"/>
                      <a:pt x="25" y="7"/>
                    </a:cubicBezTo>
                    <a:cubicBezTo>
                      <a:pt x="32" y="6"/>
                      <a:pt x="31" y="2"/>
                      <a:pt x="31" y="2"/>
                    </a:cubicBezTo>
                    <a:cubicBezTo>
                      <a:pt x="29" y="2"/>
                      <a:pt x="27" y="2"/>
                      <a:pt x="20" y="2"/>
                    </a:cubicBezTo>
                    <a:cubicBezTo>
                      <a:pt x="17" y="2"/>
                      <a:pt x="12" y="1"/>
                      <a:pt x="9" y="2"/>
                    </a:cubicBezTo>
                    <a:cubicBezTo>
                      <a:pt x="6" y="2"/>
                      <a:pt x="4" y="5"/>
                      <a:pt x="0" y="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5"/>
                      <a:pt x="12" y="14"/>
                      <a:pt x="13" y="14"/>
                    </a:cubicBezTo>
                    <a:cubicBezTo>
                      <a:pt x="16" y="14"/>
                      <a:pt x="23" y="15"/>
                      <a:pt x="29" y="14"/>
                    </a:cubicBezTo>
                    <a:cubicBezTo>
                      <a:pt x="40" y="9"/>
                      <a:pt x="44" y="2"/>
                      <a:pt x="44" y="2"/>
                    </a:cubicBezTo>
                    <a:cubicBezTo>
                      <a:pt x="44" y="2"/>
                      <a:pt x="41" y="0"/>
                      <a:pt x="3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Freeform 65">
                <a:extLst>
                  <a:ext uri="{FF2B5EF4-FFF2-40B4-BE49-F238E27FC236}">
                    <a16:creationId xmlns:a16="http://schemas.microsoft.com/office/drawing/2014/main" xmlns="" id="{31D2657C-0B57-47F3-9BFB-B3425765C4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" y="2110"/>
                <a:ext cx="94" cy="41"/>
              </a:xfrm>
              <a:custGeom>
                <a:avLst/>
                <a:gdLst>
                  <a:gd name="T0" fmla="*/ 38 w 38"/>
                  <a:gd name="T1" fmla="*/ 0 h 16"/>
                  <a:gd name="T2" fmla="*/ 34 w 38"/>
                  <a:gd name="T3" fmla="*/ 0 h 16"/>
                  <a:gd name="T4" fmla="*/ 34 w 38"/>
                  <a:gd name="T5" fmla="*/ 6 h 16"/>
                  <a:gd name="T6" fmla="*/ 32 w 38"/>
                  <a:gd name="T7" fmla="*/ 6 h 16"/>
                  <a:gd name="T8" fmla="*/ 32 w 38"/>
                  <a:gd name="T9" fmla="*/ 0 h 16"/>
                  <a:gd name="T10" fmla="*/ 28 w 38"/>
                  <a:gd name="T11" fmla="*/ 0 h 16"/>
                  <a:gd name="T12" fmla="*/ 28 w 38"/>
                  <a:gd name="T13" fmla="*/ 6 h 16"/>
                  <a:gd name="T14" fmla="*/ 12 w 38"/>
                  <a:gd name="T15" fmla="*/ 6 h 16"/>
                  <a:gd name="T16" fmla="*/ 12 w 38"/>
                  <a:gd name="T17" fmla="*/ 3 h 16"/>
                  <a:gd name="T18" fmla="*/ 12 w 38"/>
                  <a:gd name="T19" fmla="*/ 1 h 16"/>
                  <a:gd name="T20" fmla="*/ 11 w 38"/>
                  <a:gd name="T21" fmla="*/ 0 h 16"/>
                  <a:gd name="T22" fmla="*/ 9 w 38"/>
                  <a:gd name="T23" fmla="*/ 0 h 16"/>
                  <a:gd name="T24" fmla="*/ 3 w 38"/>
                  <a:gd name="T25" fmla="*/ 0 h 16"/>
                  <a:gd name="T26" fmla="*/ 1 w 38"/>
                  <a:gd name="T27" fmla="*/ 0 h 16"/>
                  <a:gd name="T28" fmla="*/ 0 w 38"/>
                  <a:gd name="T29" fmla="*/ 2 h 16"/>
                  <a:gd name="T30" fmla="*/ 0 w 38"/>
                  <a:gd name="T31" fmla="*/ 3 h 16"/>
                  <a:gd name="T32" fmla="*/ 0 w 38"/>
                  <a:gd name="T33" fmla="*/ 13 h 16"/>
                  <a:gd name="T34" fmla="*/ 0 w 38"/>
                  <a:gd name="T35" fmla="*/ 15 h 16"/>
                  <a:gd name="T36" fmla="*/ 2 w 38"/>
                  <a:gd name="T37" fmla="*/ 16 h 16"/>
                  <a:gd name="T38" fmla="*/ 3 w 38"/>
                  <a:gd name="T39" fmla="*/ 16 h 16"/>
                  <a:gd name="T40" fmla="*/ 9 w 38"/>
                  <a:gd name="T41" fmla="*/ 16 h 16"/>
                  <a:gd name="T42" fmla="*/ 11 w 38"/>
                  <a:gd name="T43" fmla="*/ 16 h 16"/>
                  <a:gd name="T44" fmla="*/ 12 w 38"/>
                  <a:gd name="T45" fmla="*/ 14 h 16"/>
                  <a:gd name="T46" fmla="*/ 12 w 38"/>
                  <a:gd name="T47" fmla="*/ 13 h 16"/>
                  <a:gd name="T48" fmla="*/ 12 w 38"/>
                  <a:gd name="T49" fmla="*/ 10 h 16"/>
                  <a:gd name="T50" fmla="*/ 38 w 38"/>
                  <a:gd name="T51" fmla="*/ 10 h 16"/>
                  <a:gd name="T52" fmla="*/ 38 w 38"/>
                  <a:gd name="T53" fmla="*/ 0 h 16"/>
                  <a:gd name="T54" fmla="*/ 3 w 38"/>
                  <a:gd name="T55" fmla="*/ 3 h 16"/>
                  <a:gd name="T56" fmla="*/ 9 w 38"/>
                  <a:gd name="T57" fmla="*/ 3 h 16"/>
                  <a:gd name="T58" fmla="*/ 9 w 38"/>
                  <a:gd name="T59" fmla="*/ 13 h 16"/>
                  <a:gd name="T60" fmla="*/ 3 w 38"/>
                  <a:gd name="T61" fmla="*/ 13 h 16"/>
                  <a:gd name="T62" fmla="*/ 3 w 38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38" y="10"/>
                      <a:pt x="38" y="10"/>
                      <a:pt x="38" y="10"/>
                    </a:cubicBezTo>
                    <a:lnTo>
                      <a:pt x="38" y="0"/>
                    </a:lnTo>
                    <a:close/>
                    <a:moveTo>
                      <a:pt x="3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3" y="13"/>
                      <a:pt x="3" y="13"/>
                      <a:pt x="3" y="1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2" name="文本框 161">
            <a:extLst>
              <a:ext uri="{FF2B5EF4-FFF2-40B4-BE49-F238E27FC236}">
                <a16:creationId xmlns:a16="http://schemas.microsoft.com/office/drawing/2014/main" xmlns="" id="{A6DAB423-F5FC-4C10-BD56-4E5560861C7D}"/>
              </a:ext>
            </a:extLst>
          </p:cNvPr>
          <p:cNvSpPr txBox="1"/>
          <p:nvPr/>
        </p:nvSpPr>
        <p:spPr>
          <a:xfrm>
            <a:off x="424544" y="4227976"/>
            <a:ext cx="3068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 smtClean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、仔细</a:t>
            </a:r>
            <a:r>
              <a:rPr lang="zh-CN" altLang="en-US" sz="20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观察，你发现一些</a:t>
            </a:r>
            <a:r>
              <a:rPr lang="zh-CN" altLang="en-US" sz="2000" b="1" dirty="0" smtClean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生字有共同的</a:t>
            </a:r>
            <a:r>
              <a:rPr lang="zh-CN" altLang="en-US" sz="2000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特点吗？</a:t>
            </a:r>
            <a:endParaRPr lang="en-US" altLang="zh-CN" sz="2000" b="1" dirty="0">
              <a:solidFill>
                <a:srgbClr val="E870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4" name="组合 163">
            <a:extLst>
              <a:ext uri="{FF2B5EF4-FFF2-40B4-BE49-F238E27FC236}">
                <a16:creationId xmlns:a16="http://schemas.microsoft.com/office/drawing/2014/main" xmlns="" id="{14B8ED54-5033-4702-B46D-3148D5D26C32}"/>
              </a:ext>
            </a:extLst>
          </p:cNvPr>
          <p:cNvGrpSpPr/>
          <p:nvPr/>
        </p:nvGrpSpPr>
        <p:grpSpPr>
          <a:xfrm>
            <a:off x="831272" y="2384923"/>
            <a:ext cx="3893835" cy="1015663"/>
            <a:chOff x="2759061" y="2112216"/>
            <a:chExt cx="3893835" cy="1015663"/>
          </a:xfrm>
        </p:grpSpPr>
        <p:sp>
          <p:nvSpPr>
            <p:cNvPr id="165" name="文本框 164">
              <a:extLst>
                <a:ext uri="{FF2B5EF4-FFF2-40B4-BE49-F238E27FC236}">
                  <a16:creationId xmlns:a16="http://schemas.microsoft.com/office/drawing/2014/main" xmlns="" id="{7DC7B353-3D8B-4CB0-A7A4-BA03AD1AC558}"/>
                </a:ext>
              </a:extLst>
            </p:cNvPr>
            <p:cNvSpPr txBox="1"/>
            <p:nvPr/>
          </p:nvSpPr>
          <p:spPr>
            <a:xfrm>
              <a:off x="2759061" y="2112216"/>
              <a:ext cx="38938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2000" b="1" dirty="0" smtClean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、反义词</a:t>
              </a:r>
              <a:r>
                <a:rPr lang="zh-CN" altLang="en-US" sz="2000" b="1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en-US" altLang="zh-CN" sz="20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远</a:t>
              </a:r>
              <a:r>
                <a:rPr lang="en-US" altLang="zh-CN" sz="2000" b="1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000" b="1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近     有</a:t>
              </a:r>
              <a:r>
                <a:rPr lang="en-US" altLang="zh-CN" sz="2000" b="1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000" b="1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     去</a:t>
              </a:r>
              <a:r>
                <a:rPr lang="en-US" altLang="zh-CN" sz="2000" b="1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000" b="1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来</a:t>
              </a:r>
              <a:endParaRPr lang="en-US" altLang="zh-CN" sz="20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辶：远、近、还</a:t>
              </a:r>
            </a:p>
          </p:txBody>
        </p:sp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xmlns="" id="{B021A96D-E786-4F5D-80AB-197017BDFCAC}"/>
                </a:ext>
              </a:extLst>
            </p:cNvPr>
            <p:cNvSpPr txBox="1"/>
            <p:nvPr/>
          </p:nvSpPr>
          <p:spPr>
            <a:xfrm>
              <a:off x="3782527" y="2289624"/>
              <a:ext cx="15593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7" name="组合 166">
            <a:extLst>
              <a:ext uri="{FF2B5EF4-FFF2-40B4-BE49-F238E27FC236}">
                <a16:creationId xmlns:a16="http://schemas.microsoft.com/office/drawing/2014/main" xmlns="" id="{502506E8-32D8-4CF9-9D33-299B4CF8A104}"/>
              </a:ext>
            </a:extLst>
          </p:cNvPr>
          <p:cNvGrpSpPr/>
          <p:nvPr/>
        </p:nvGrpSpPr>
        <p:grpSpPr>
          <a:xfrm>
            <a:off x="5095359" y="1253345"/>
            <a:ext cx="2569564" cy="796622"/>
            <a:chOff x="3604686" y="1739223"/>
            <a:chExt cx="2569564" cy="796622"/>
          </a:xfrm>
        </p:grpSpPr>
        <p:sp>
          <p:nvSpPr>
            <p:cNvPr id="168" name="文本框 167">
              <a:extLst>
                <a:ext uri="{FF2B5EF4-FFF2-40B4-BE49-F238E27FC236}">
                  <a16:creationId xmlns:a16="http://schemas.microsoft.com/office/drawing/2014/main" xmlns="" id="{A4C33E44-B20B-43C4-B2BB-5FDB9F20D268}"/>
                </a:ext>
              </a:extLst>
            </p:cNvPr>
            <p:cNvSpPr txBox="1"/>
            <p:nvPr/>
          </p:nvSpPr>
          <p:spPr>
            <a:xfrm>
              <a:off x="3604686" y="1739223"/>
              <a:ext cx="25695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000" b="1" dirty="0" smtClean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、“</a:t>
              </a:r>
              <a:r>
                <a:rPr lang="zh-CN" altLang="en-US" sz="2000" b="1" dirty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远、近、还”</a:t>
              </a:r>
              <a:endParaRPr lang="en-US" altLang="zh-CN" sz="2000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dirty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为什么都是“辶”？</a:t>
              </a:r>
            </a:p>
          </p:txBody>
        </p:sp>
        <p:sp>
          <p:nvSpPr>
            <p:cNvPr id="169" name="文本框 168">
              <a:extLst>
                <a:ext uri="{FF2B5EF4-FFF2-40B4-BE49-F238E27FC236}">
                  <a16:creationId xmlns:a16="http://schemas.microsoft.com/office/drawing/2014/main" xmlns="" id="{EBB261EE-F494-4A8F-B232-45E4C0C27937}"/>
                </a:ext>
              </a:extLst>
            </p:cNvPr>
            <p:cNvSpPr txBox="1"/>
            <p:nvPr/>
          </p:nvSpPr>
          <p:spPr>
            <a:xfrm>
              <a:off x="3782527" y="2289624"/>
              <a:ext cx="15593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0" name="组合 169">
            <a:extLst>
              <a:ext uri="{FF2B5EF4-FFF2-40B4-BE49-F238E27FC236}">
                <a16:creationId xmlns:a16="http://schemas.microsoft.com/office/drawing/2014/main" xmlns="" id="{0D993C9A-AF99-4152-A5EE-72A5E238A4F5}"/>
              </a:ext>
            </a:extLst>
          </p:cNvPr>
          <p:cNvGrpSpPr/>
          <p:nvPr/>
        </p:nvGrpSpPr>
        <p:grpSpPr>
          <a:xfrm>
            <a:off x="8823807" y="4350385"/>
            <a:ext cx="3257355" cy="707886"/>
            <a:chOff x="3551495" y="2197767"/>
            <a:chExt cx="2796717" cy="707886"/>
          </a:xfrm>
        </p:grpSpPr>
        <p:sp>
          <p:nvSpPr>
            <p:cNvPr id="171" name="文本框 170">
              <a:extLst>
                <a:ext uri="{FF2B5EF4-FFF2-40B4-BE49-F238E27FC236}">
                  <a16:creationId xmlns:a16="http://schemas.microsoft.com/office/drawing/2014/main" xmlns="" id="{9983BA64-926A-4511-93F3-8B2733AE270E}"/>
                </a:ext>
              </a:extLst>
            </p:cNvPr>
            <p:cNvSpPr txBox="1"/>
            <p:nvPr/>
          </p:nvSpPr>
          <p:spPr>
            <a:xfrm>
              <a:off x="3551495" y="2197767"/>
              <a:ext cx="27967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AF92"/>
                  </a:solidFill>
                  <a:latin typeface="Segoe Script" panose="020B0504020000000003" pitchFamily="34" charset="0"/>
                  <a:ea typeface="微软雅黑" panose="020B0503020204020204" pitchFamily="34" charset="-122"/>
                  <a:sym typeface="Segoe Script" panose="020B0504020000000003" pitchFamily="34" charset="0"/>
                </a:rPr>
                <a:t>4</a:t>
              </a:r>
              <a:r>
                <a:rPr lang="zh-CN" altLang="en-US" sz="2000" b="1" dirty="0" smtClean="0">
                  <a:solidFill>
                    <a:srgbClr val="00AF92"/>
                  </a:solidFill>
                  <a:latin typeface="Segoe Script" panose="020B0504020000000003" pitchFamily="34" charset="0"/>
                  <a:ea typeface="微软雅黑" panose="020B0503020204020204" pitchFamily="34" charset="-122"/>
                  <a:sym typeface="Segoe Script" panose="020B0504020000000003" pitchFamily="34" charset="0"/>
                </a:rPr>
                <a:t>、掌握</a:t>
              </a:r>
              <a:r>
                <a:rPr lang="zh-CN" altLang="en-US" sz="2000" b="1" dirty="0">
                  <a:solidFill>
                    <a:srgbClr val="00AF92"/>
                  </a:solidFill>
                  <a:latin typeface="Segoe Script" panose="020B0504020000000003" pitchFamily="34" charset="0"/>
                  <a:ea typeface="微软雅黑" panose="020B0503020204020204" pitchFamily="34" charset="-122"/>
                  <a:sym typeface="Segoe Script" panose="020B0504020000000003" pitchFamily="34" charset="0"/>
                </a:rPr>
                <a:t>生字的音、形、义</a:t>
              </a:r>
              <a:endParaRPr lang="zh-CN" altLang="en-US" sz="2000" dirty="0">
                <a:solidFill>
                  <a:srgbClr val="00AF92"/>
                </a:solidFill>
              </a:endParaRPr>
            </a:p>
          </p:txBody>
        </p:sp>
        <p:sp>
          <p:nvSpPr>
            <p:cNvPr id="172" name="文本框 171">
              <a:extLst>
                <a:ext uri="{FF2B5EF4-FFF2-40B4-BE49-F238E27FC236}">
                  <a16:creationId xmlns:a16="http://schemas.microsoft.com/office/drawing/2014/main" xmlns="" id="{725376F4-E607-49FC-A8BF-FA6078E5E462}"/>
                </a:ext>
              </a:extLst>
            </p:cNvPr>
            <p:cNvSpPr txBox="1"/>
            <p:nvPr/>
          </p:nvSpPr>
          <p:spPr>
            <a:xfrm>
              <a:off x="3782527" y="2289624"/>
              <a:ext cx="15593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3" name="组合 172">
            <a:extLst>
              <a:ext uri="{FF2B5EF4-FFF2-40B4-BE49-F238E27FC236}">
                <a16:creationId xmlns:a16="http://schemas.microsoft.com/office/drawing/2014/main" xmlns="" id="{853373E4-0E9A-4C40-BFD0-AC1A013398D2}"/>
              </a:ext>
            </a:extLst>
          </p:cNvPr>
          <p:cNvGrpSpPr/>
          <p:nvPr/>
        </p:nvGrpSpPr>
        <p:grpSpPr>
          <a:xfrm>
            <a:off x="8310144" y="2474223"/>
            <a:ext cx="3771019" cy="1077218"/>
            <a:chOff x="3776605" y="2004244"/>
            <a:chExt cx="3771019" cy="1077218"/>
          </a:xfrm>
        </p:grpSpPr>
        <p:sp>
          <p:nvSpPr>
            <p:cNvPr id="174" name="文本框 173">
              <a:extLst>
                <a:ext uri="{FF2B5EF4-FFF2-40B4-BE49-F238E27FC236}">
                  <a16:creationId xmlns:a16="http://schemas.microsoft.com/office/drawing/2014/main" xmlns="" id="{92046E39-10C6-494F-AA05-52CEB42AD318}"/>
                </a:ext>
              </a:extLst>
            </p:cNvPr>
            <p:cNvSpPr txBox="1"/>
            <p:nvPr/>
          </p:nvSpPr>
          <p:spPr>
            <a:xfrm>
              <a:off x="3776605" y="2004244"/>
              <a:ext cx="37710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663A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“辶”是指行走在路上。</a:t>
              </a:r>
              <a:endParaRPr lang="en-US" altLang="zh-CN" sz="2000" b="1" dirty="0">
                <a:solidFill>
                  <a:srgbClr val="663A7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dirty="0">
                  <a:solidFill>
                    <a:srgbClr val="663A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“还”在说文解字里面：还（</a:t>
              </a:r>
              <a:r>
                <a:rPr lang="en-US" altLang="zh-CN" sz="2000" b="1" dirty="0">
                  <a:solidFill>
                    <a:srgbClr val="663A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400" b="1" dirty="0" err="1">
                  <a:solidFill>
                    <a:srgbClr val="663A77"/>
                  </a:solidFill>
                  <a:latin typeface="+mn-ea"/>
                </a:rPr>
                <a:t>huán</a:t>
              </a:r>
              <a:r>
                <a:rPr lang="zh-CN" altLang="en-US" sz="2000" b="1" dirty="0">
                  <a:solidFill>
                    <a:srgbClr val="663A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），复也。即去了又回。</a:t>
              </a:r>
            </a:p>
          </p:txBody>
        </p:sp>
        <p:sp>
          <p:nvSpPr>
            <p:cNvPr id="175" name="文本框 174">
              <a:extLst>
                <a:ext uri="{FF2B5EF4-FFF2-40B4-BE49-F238E27FC236}">
                  <a16:creationId xmlns:a16="http://schemas.microsoft.com/office/drawing/2014/main" xmlns="" id="{113AB512-0DAA-4661-9723-EE15F9243950}"/>
                </a:ext>
              </a:extLst>
            </p:cNvPr>
            <p:cNvSpPr txBox="1"/>
            <p:nvPr/>
          </p:nvSpPr>
          <p:spPr>
            <a:xfrm>
              <a:off x="3782527" y="2289624"/>
              <a:ext cx="15593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9" name="图片 188">
            <a:extLst>
              <a:ext uri="{FF2B5EF4-FFF2-40B4-BE49-F238E27FC236}">
                <a16:creationId xmlns:a16="http://schemas.microsoft.com/office/drawing/2014/main" xmlns="" id="{BBEE53CE-9F14-4D61-8B79-1495FEA45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4" t="61317" r="10975" b="25630"/>
          <a:stretch/>
        </p:blipFill>
        <p:spPr>
          <a:xfrm>
            <a:off x="1938430" y="4973075"/>
            <a:ext cx="8283737" cy="1748789"/>
          </a:xfrm>
          <a:prstGeom prst="rect">
            <a:avLst/>
          </a:prstGeom>
        </p:spPr>
      </p:pic>
      <p:grpSp>
        <p:nvGrpSpPr>
          <p:cNvPr id="193" name="组合 192">
            <a:extLst>
              <a:ext uri="{FF2B5EF4-FFF2-40B4-BE49-F238E27FC236}">
                <a16:creationId xmlns:a16="http://schemas.microsoft.com/office/drawing/2014/main" xmlns="" id="{8C879DD3-3A1B-4846-9ABA-14038733A83E}"/>
              </a:ext>
            </a:extLst>
          </p:cNvPr>
          <p:cNvGrpSpPr/>
          <p:nvPr/>
        </p:nvGrpSpPr>
        <p:grpSpPr>
          <a:xfrm>
            <a:off x="4186297" y="3397246"/>
            <a:ext cx="1258170" cy="1258170"/>
            <a:chOff x="6210227" y="1994612"/>
            <a:chExt cx="1258170" cy="1258170"/>
          </a:xfrm>
        </p:grpSpPr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xmlns="" id="{91B2E528-CEBD-4122-AC56-D17005B0E221}"/>
                </a:ext>
              </a:extLst>
            </p:cNvPr>
            <p:cNvSpPr/>
            <p:nvPr/>
          </p:nvSpPr>
          <p:spPr>
            <a:xfrm>
              <a:off x="6210227" y="1994612"/>
              <a:ext cx="1258170" cy="12581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1016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xmlns="" id="{E28FEC7E-CA28-4452-8756-C1AE3F373D29}"/>
                </a:ext>
              </a:extLst>
            </p:cNvPr>
            <p:cNvSpPr/>
            <p:nvPr/>
          </p:nvSpPr>
          <p:spPr>
            <a:xfrm>
              <a:off x="6353737" y="2138122"/>
              <a:ext cx="971150" cy="97115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6" name="椭圆 195">
            <a:extLst>
              <a:ext uri="{FF2B5EF4-FFF2-40B4-BE49-F238E27FC236}">
                <a16:creationId xmlns:a16="http://schemas.microsoft.com/office/drawing/2014/main" xmlns="" id="{A45D897C-AE67-4A85-8D0C-BCF2348B1D84}"/>
              </a:ext>
            </a:extLst>
          </p:cNvPr>
          <p:cNvSpPr/>
          <p:nvPr/>
        </p:nvSpPr>
        <p:spPr>
          <a:xfrm>
            <a:off x="4453159" y="3675831"/>
            <a:ext cx="746866" cy="724446"/>
          </a:xfrm>
          <a:prstGeom prst="ellipse">
            <a:avLst/>
          </a:prstGeom>
          <a:solidFill>
            <a:srgbClr val="00AF92"/>
          </a:solidFill>
          <a:ln w="19050">
            <a:gradFill flip="none" rotWithShape="1">
              <a:gsLst>
                <a:gs pos="0">
                  <a:schemeClr val="bg1">
                    <a:lumMod val="6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b="1" dirty="0">
                <a:solidFill>
                  <a:schemeClr val="bg1"/>
                </a:solidFill>
              </a:rPr>
              <a:t>运用</a:t>
            </a:r>
          </a:p>
        </p:txBody>
      </p:sp>
      <p:grpSp>
        <p:nvGrpSpPr>
          <p:cNvPr id="197" name="组合 196">
            <a:extLst>
              <a:ext uri="{FF2B5EF4-FFF2-40B4-BE49-F238E27FC236}">
                <a16:creationId xmlns:a16="http://schemas.microsoft.com/office/drawing/2014/main" xmlns="" id="{DA37E505-A1C9-4539-B106-3725FD179D29}"/>
              </a:ext>
            </a:extLst>
          </p:cNvPr>
          <p:cNvGrpSpPr/>
          <p:nvPr/>
        </p:nvGrpSpPr>
        <p:grpSpPr>
          <a:xfrm>
            <a:off x="5503073" y="3397246"/>
            <a:ext cx="1258170" cy="1258170"/>
            <a:chOff x="6210227" y="1994612"/>
            <a:chExt cx="1258170" cy="1258170"/>
          </a:xfrm>
        </p:grpSpPr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xmlns="" id="{6E201B06-C786-4706-BC17-CFFC23D2CED6}"/>
                </a:ext>
              </a:extLst>
            </p:cNvPr>
            <p:cNvSpPr/>
            <p:nvPr/>
          </p:nvSpPr>
          <p:spPr>
            <a:xfrm>
              <a:off x="6210227" y="1994612"/>
              <a:ext cx="1258170" cy="12581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1016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xmlns="" id="{148BF0AB-CCF4-4A5B-80EA-7C125FFC5303}"/>
                </a:ext>
              </a:extLst>
            </p:cNvPr>
            <p:cNvSpPr/>
            <p:nvPr/>
          </p:nvSpPr>
          <p:spPr>
            <a:xfrm>
              <a:off x="6353737" y="2138122"/>
              <a:ext cx="971150" cy="97115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0" name="椭圆 199">
            <a:extLst>
              <a:ext uri="{FF2B5EF4-FFF2-40B4-BE49-F238E27FC236}">
                <a16:creationId xmlns:a16="http://schemas.microsoft.com/office/drawing/2014/main" xmlns="" id="{306AD7E8-86E3-496D-91D9-F38F7810ED92}"/>
              </a:ext>
            </a:extLst>
          </p:cNvPr>
          <p:cNvSpPr/>
          <p:nvPr/>
        </p:nvSpPr>
        <p:spPr>
          <a:xfrm>
            <a:off x="5769935" y="3675831"/>
            <a:ext cx="746866" cy="724446"/>
          </a:xfrm>
          <a:prstGeom prst="ellipse">
            <a:avLst/>
          </a:prstGeom>
          <a:solidFill>
            <a:srgbClr val="00AF92"/>
          </a:solidFill>
          <a:ln w="19050">
            <a:gradFill flip="none" rotWithShape="1">
              <a:gsLst>
                <a:gs pos="0">
                  <a:schemeClr val="bg1">
                    <a:lumMod val="6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b="1" dirty="0">
                <a:solidFill>
                  <a:schemeClr val="bg1"/>
                </a:solidFill>
              </a:rPr>
              <a:t>分析</a:t>
            </a:r>
          </a:p>
        </p:txBody>
      </p:sp>
      <p:grpSp>
        <p:nvGrpSpPr>
          <p:cNvPr id="201" name="组合 200">
            <a:extLst>
              <a:ext uri="{FF2B5EF4-FFF2-40B4-BE49-F238E27FC236}">
                <a16:creationId xmlns:a16="http://schemas.microsoft.com/office/drawing/2014/main" xmlns="" id="{A55A0420-AF49-4441-8365-939D3CF102B7}"/>
              </a:ext>
            </a:extLst>
          </p:cNvPr>
          <p:cNvGrpSpPr/>
          <p:nvPr/>
        </p:nvGrpSpPr>
        <p:grpSpPr>
          <a:xfrm>
            <a:off x="6819611" y="3394934"/>
            <a:ext cx="1258170" cy="1258170"/>
            <a:chOff x="6210227" y="1994612"/>
            <a:chExt cx="1258170" cy="1258170"/>
          </a:xfrm>
        </p:grpSpPr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xmlns="" id="{400C9E4B-1B6C-45F2-8520-56355E5E0824}"/>
                </a:ext>
              </a:extLst>
            </p:cNvPr>
            <p:cNvSpPr/>
            <p:nvPr/>
          </p:nvSpPr>
          <p:spPr>
            <a:xfrm>
              <a:off x="6210227" y="1994612"/>
              <a:ext cx="1258170" cy="12581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03200" dist="1016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xmlns="" id="{D523C1F1-FFF4-4754-B98F-7CB90067CC3F}"/>
                </a:ext>
              </a:extLst>
            </p:cNvPr>
            <p:cNvSpPr/>
            <p:nvPr/>
          </p:nvSpPr>
          <p:spPr>
            <a:xfrm>
              <a:off x="6353737" y="2138122"/>
              <a:ext cx="971150" cy="97115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4" name="椭圆 203">
            <a:extLst>
              <a:ext uri="{FF2B5EF4-FFF2-40B4-BE49-F238E27FC236}">
                <a16:creationId xmlns:a16="http://schemas.microsoft.com/office/drawing/2014/main" xmlns="" id="{7CD90D7B-68AC-4DDC-9DFB-0DC62BDB9600}"/>
              </a:ext>
            </a:extLst>
          </p:cNvPr>
          <p:cNvSpPr/>
          <p:nvPr/>
        </p:nvSpPr>
        <p:spPr>
          <a:xfrm>
            <a:off x="7086473" y="3673519"/>
            <a:ext cx="746866" cy="724446"/>
          </a:xfrm>
          <a:prstGeom prst="ellipse">
            <a:avLst/>
          </a:prstGeom>
          <a:solidFill>
            <a:srgbClr val="00AF92"/>
          </a:solidFill>
          <a:ln w="19050">
            <a:gradFill flip="none" rotWithShape="1">
              <a:gsLst>
                <a:gs pos="0">
                  <a:schemeClr val="bg1">
                    <a:lumMod val="6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b="1" dirty="0">
                <a:solidFill>
                  <a:schemeClr val="bg1"/>
                </a:solidFill>
              </a:rPr>
              <a:t>理解</a:t>
            </a:r>
          </a:p>
        </p:txBody>
      </p:sp>
      <p:sp>
        <p:nvSpPr>
          <p:cNvPr id="83" name="文本框 9">
            <a:extLst>
              <a:ext uri="{FF2B5EF4-FFF2-40B4-BE49-F238E27FC236}">
                <a16:creationId xmlns:a16="http://schemas.microsoft.com/office/drawing/2014/main" xmlns="" id="{72517339-AD8A-4E8F-906E-3F3489566412}"/>
              </a:ext>
            </a:extLst>
          </p:cNvPr>
          <p:cNvSpPr txBox="1"/>
          <p:nvPr/>
        </p:nvSpPr>
        <p:spPr>
          <a:xfrm>
            <a:off x="187568" y="713637"/>
            <a:ext cx="680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训练思维，培养能力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03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78 -0.11945 L -1.66667E-6 3.7037E-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59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53 0.11389 L 1.04167E-6 1.11111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56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21018 L 0 1.8518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10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05 0.11574 L -8.33333E-7 1.11111E-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578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11945 L 1.66667E-6 3.7037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62" grpId="0"/>
      <p:bldP spid="196" grpId="0" animBg="1"/>
      <p:bldP spid="200" grpId="0" animBg="1"/>
      <p:bldP spid="20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447680" flipV="1">
            <a:off x="2504843" y="5043318"/>
            <a:ext cx="1326053" cy="156918"/>
          </a:xfrm>
          <a:prstGeom prst="rect">
            <a:avLst/>
          </a:prstGeom>
          <a:solidFill>
            <a:srgbClr val="C65885"/>
          </a:solidFill>
          <a:ln>
            <a:noFill/>
          </a:ln>
          <a:effectLst>
            <a:innerShdw blurRad="50800" dist="381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0152320">
            <a:off x="2504843" y="4076359"/>
            <a:ext cx="1326053" cy="156918"/>
          </a:xfrm>
          <a:prstGeom prst="rect">
            <a:avLst/>
          </a:prstGeom>
          <a:solidFill>
            <a:srgbClr val="E87071"/>
          </a:solidFill>
          <a:ln>
            <a:noFill/>
          </a:ln>
          <a:effectLst>
            <a:innerShdw blurRad="508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447680" flipV="1">
            <a:off x="2562304" y="3129516"/>
            <a:ext cx="1326053" cy="156918"/>
          </a:xfrm>
          <a:prstGeom prst="rect">
            <a:avLst/>
          </a:prstGeom>
          <a:solidFill>
            <a:srgbClr val="01ACBE"/>
          </a:solidFill>
          <a:ln>
            <a:noFill/>
          </a:ln>
          <a:effectLst>
            <a:innerShdw blurRad="50800" dist="381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0152320">
            <a:off x="2562304" y="2114958"/>
            <a:ext cx="1326053" cy="156918"/>
          </a:xfrm>
          <a:prstGeom prst="rect">
            <a:avLst/>
          </a:prstGeom>
          <a:solidFill>
            <a:srgbClr val="FFB850"/>
          </a:solidFill>
          <a:ln>
            <a:noFill/>
          </a:ln>
          <a:effectLst>
            <a:innerShdw blurRad="508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-228843" y="3321059"/>
            <a:ext cx="3442135" cy="538566"/>
            <a:chOff x="2463800" y="2482850"/>
            <a:chExt cx="3660695" cy="538691"/>
          </a:xfrm>
        </p:grpSpPr>
        <p:sp>
          <p:nvSpPr>
            <p:cNvPr id="38" name="任意多边形 37"/>
            <p:cNvSpPr/>
            <p:nvPr/>
          </p:nvSpPr>
          <p:spPr>
            <a:xfrm>
              <a:off x="2463800" y="2482850"/>
              <a:ext cx="3606800" cy="495300"/>
            </a:xfrm>
            <a:custGeom>
              <a:avLst/>
              <a:gdLst>
                <a:gd name="connsiteX0" fmla="*/ 3606800 w 3606800"/>
                <a:gd name="connsiteY0" fmla="*/ 495300 h 495300"/>
                <a:gd name="connsiteX1" fmla="*/ 2552700 w 3606800"/>
                <a:gd name="connsiteY1" fmla="*/ 0 h 495300"/>
                <a:gd name="connsiteX2" fmla="*/ 0 w 3606800"/>
                <a:gd name="connsiteY2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6800" h="495300">
                  <a:moveTo>
                    <a:pt x="3606800" y="495300"/>
                  </a:moveTo>
                  <a:lnTo>
                    <a:pt x="255270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 flipH="1" flipV="1">
              <a:off x="6043474" y="2947886"/>
              <a:ext cx="81021" cy="73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190853" y="5256588"/>
            <a:ext cx="3404145" cy="538566"/>
            <a:chOff x="2463800" y="2482850"/>
            <a:chExt cx="3660695" cy="538691"/>
          </a:xfrm>
        </p:grpSpPr>
        <p:sp>
          <p:nvSpPr>
            <p:cNvPr id="49" name="任意多边形 48"/>
            <p:cNvSpPr/>
            <p:nvPr/>
          </p:nvSpPr>
          <p:spPr>
            <a:xfrm>
              <a:off x="2463800" y="2482850"/>
              <a:ext cx="3606800" cy="495300"/>
            </a:xfrm>
            <a:custGeom>
              <a:avLst/>
              <a:gdLst>
                <a:gd name="connsiteX0" fmla="*/ 3606800 w 3606800"/>
                <a:gd name="connsiteY0" fmla="*/ 495300 h 495300"/>
                <a:gd name="connsiteX1" fmla="*/ 2552700 w 3606800"/>
                <a:gd name="connsiteY1" fmla="*/ 0 h 495300"/>
                <a:gd name="connsiteX2" fmla="*/ 0 w 3606800"/>
                <a:gd name="connsiteY2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6800" h="495300">
                  <a:moveTo>
                    <a:pt x="3606800" y="495300"/>
                  </a:moveTo>
                  <a:lnTo>
                    <a:pt x="255270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 flipH="1" flipV="1">
              <a:off x="6043474" y="2947886"/>
              <a:ext cx="81021" cy="73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 flipH="1">
            <a:off x="3137457" y="2251032"/>
            <a:ext cx="3310074" cy="538566"/>
            <a:chOff x="2463800" y="2482850"/>
            <a:chExt cx="3660695" cy="538691"/>
          </a:xfrm>
        </p:grpSpPr>
        <p:sp>
          <p:nvSpPr>
            <p:cNvPr id="61" name="任意多边形 60"/>
            <p:cNvSpPr/>
            <p:nvPr/>
          </p:nvSpPr>
          <p:spPr>
            <a:xfrm>
              <a:off x="2463800" y="2482850"/>
              <a:ext cx="3606800" cy="495300"/>
            </a:xfrm>
            <a:custGeom>
              <a:avLst/>
              <a:gdLst>
                <a:gd name="connsiteX0" fmla="*/ 3606800 w 3606800"/>
                <a:gd name="connsiteY0" fmla="*/ 495300 h 495300"/>
                <a:gd name="connsiteX1" fmla="*/ 2552700 w 3606800"/>
                <a:gd name="connsiteY1" fmla="*/ 0 h 495300"/>
                <a:gd name="connsiteX2" fmla="*/ 0 w 3606800"/>
                <a:gd name="connsiteY2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6800" h="495300">
                  <a:moveTo>
                    <a:pt x="3606800" y="495300"/>
                  </a:moveTo>
                  <a:lnTo>
                    <a:pt x="255270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 flipH="1" flipV="1">
              <a:off x="6043474" y="2947886"/>
              <a:ext cx="81021" cy="73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flipH="1">
            <a:off x="3137457" y="4162584"/>
            <a:ext cx="3310074" cy="538566"/>
            <a:chOff x="2463800" y="2482850"/>
            <a:chExt cx="3660695" cy="538691"/>
          </a:xfrm>
        </p:grpSpPr>
        <p:sp>
          <p:nvSpPr>
            <p:cNvPr id="70" name="任意多边形 69"/>
            <p:cNvSpPr/>
            <p:nvPr/>
          </p:nvSpPr>
          <p:spPr>
            <a:xfrm>
              <a:off x="2463800" y="2482850"/>
              <a:ext cx="3606800" cy="495300"/>
            </a:xfrm>
            <a:custGeom>
              <a:avLst/>
              <a:gdLst>
                <a:gd name="connsiteX0" fmla="*/ 3606800 w 3606800"/>
                <a:gd name="connsiteY0" fmla="*/ 495300 h 495300"/>
                <a:gd name="connsiteX1" fmla="*/ 2552700 w 3606800"/>
                <a:gd name="connsiteY1" fmla="*/ 0 h 495300"/>
                <a:gd name="connsiteX2" fmla="*/ 0 w 3606800"/>
                <a:gd name="connsiteY2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6800" h="495300">
                  <a:moveTo>
                    <a:pt x="3606800" y="495300"/>
                  </a:moveTo>
                  <a:lnTo>
                    <a:pt x="255270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 flipH="1" flipV="1">
              <a:off x="6043474" y="2947886"/>
              <a:ext cx="81021" cy="73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148331" y="2369144"/>
            <a:ext cx="669061" cy="668819"/>
            <a:chOff x="5059672" y="1712793"/>
            <a:chExt cx="668974" cy="668974"/>
          </a:xfrm>
        </p:grpSpPr>
        <p:grpSp>
          <p:nvGrpSpPr>
            <p:cNvPr id="22" name="组合 21"/>
            <p:cNvGrpSpPr/>
            <p:nvPr/>
          </p:nvGrpSpPr>
          <p:grpSpPr>
            <a:xfrm>
              <a:off x="5059672" y="1712793"/>
              <a:ext cx="668974" cy="668974"/>
              <a:chOff x="6474776" y="1019119"/>
              <a:chExt cx="668974" cy="668974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6474776" y="1019119"/>
                <a:ext cx="668974" cy="668974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6541255" y="1085598"/>
                <a:ext cx="536016" cy="536016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7" name="文本框 2"/>
            <p:cNvSpPr txBox="1"/>
            <p:nvPr/>
          </p:nvSpPr>
          <p:spPr>
            <a:xfrm>
              <a:off x="5076932" y="1815189"/>
              <a:ext cx="61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BBB5E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solidFill>
                  <a:srgbClr val="FBBB5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560222" y="5273095"/>
            <a:ext cx="669061" cy="668819"/>
            <a:chOff x="6471379" y="4617418"/>
            <a:chExt cx="668974" cy="668974"/>
          </a:xfrm>
        </p:grpSpPr>
        <p:grpSp>
          <p:nvGrpSpPr>
            <p:cNvPr id="17" name="组合 16"/>
            <p:cNvGrpSpPr/>
            <p:nvPr/>
          </p:nvGrpSpPr>
          <p:grpSpPr>
            <a:xfrm>
              <a:off x="6471379" y="4617418"/>
              <a:ext cx="668974" cy="668974"/>
              <a:chOff x="6474776" y="1019119"/>
              <a:chExt cx="668974" cy="668974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6474776" y="1019119"/>
                <a:ext cx="668974" cy="668974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6541255" y="1085598"/>
                <a:ext cx="536016" cy="536016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8" name="文本框 87"/>
            <p:cNvSpPr txBox="1"/>
            <p:nvPr/>
          </p:nvSpPr>
          <p:spPr>
            <a:xfrm>
              <a:off x="6486632" y="4710789"/>
              <a:ext cx="61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C65885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400" dirty="0">
                <a:solidFill>
                  <a:srgbClr val="C65885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148331" y="4303855"/>
            <a:ext cx="669061" cy="668819"/>
            <a:chOff x="5059672" y="3647953"/>
            <a:chExt cx="668974" cy="668974"/>
          </a:xfrm>
        </p:grpSpPr>
        <p:grpSp>
          <p:nvGrpSpPr>
            <p:cNvPr id="27" name="组合 26"/>
            <p:cNvGrpSpPr/>
            <p:nvPr/>
          </p:nvGrpSpPr>
          <p:grpSpPr>
            <a:xfrm>
              <a:off x="5059672" y="3647953"/>
              <a:ext cx="668974" cy="668974"/>
              <a:chOff x="6474776" y="1019119"/>
              <a:chExt cx="668974" cy="668974"/>
            </a:xfrm>
          </p:grpSpPr>
          <p:sp>
            <p:nvSpPr>
              <p:cNvPr id="29" name="圆角矩形 28"/>
              <p:cNvSpPr/>
              <p:nvPr/>
            </p:nvSpPr>
            <p:spPr>
              <a:xfrm>
                <a:off x="6474776" y="1019119"/>
                <a:ext cx="668974" cy="668974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6541255" y="1085598"/>
                <a:ext cx="536016" cy="536016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9" name="文本框 88"/>
            <p:cNvSpPr txBox="1"/>
            <p:nvPr/>
          </p:nvSpPr>
          <p:spPr>
            <a:xfrm>
              <a:off x="5076932" y="3751939"/>
              <a:ext cx="61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E8707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400" dirty="0">
                <a:solidFill>
                  <a:srgbClr val="E8707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560222" y="3328869"/>
            <a:ext cx="669061" cy="668819"/>
            <a:chOff x="6471379" y="2672741"/>
            <a:chExt cx="668974" cy="668974"/>
          </a:xfrm>
        </p:grpSpPr>
        <p:grpSp>
          <p:nvGrpSpPr>
            <p:cNvPr id="12" name="组合 11"/>
            <p:cNvGrpSpPr/>
            <p:nvPr/>
          </p:nvGrpSpPr>
          <p:grpSpPr>
            <a:xfrm>
              <a:off x="6471379" y="2672741"/>
              <a:ext cx="668974" cy="668974"/>
              <a:chOff x="6474776" y="1019119"/>
              <a:chExt cx="668974" cy="668974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6474776" y="1019119"/>
                <a:ext cx="668974" cy="668974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6541255" y="1085598"/>
                <a:ext cx="536016" cy="536016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0" name="文本框 89"/>
            <p:cNvSpPr txBox="1"/>
            <p:nvPr/>
          </p:nvSpPr>
          <p:spPr>
            <a:xfrm>
              <a:off x="6486632" y="2780389"/>
              <a:ext cx="61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01ACB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41" name="文本框 105"/>
          <p:cNvSpPr txBox="1"/>
          <p:nvPr/>
        </p:nvSpPr>
        <p:spPr>
          <a:xfrm>
            <a:off x="343416" y="3432408"/>
            <a:ext cx="227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自主阅读，看图识字</a:t>
            </a:r>
          </a:p>
        </p:txBody>
      </p:sp>
      <p:sp>
        <p:nvSpPr>
          <p:cNvPr id="58" name="文本框 291"/>
          <p:cNvSpPr txBox="1"/>
          <p:nvPr/>
        </p:nvSpPr>
        <p:spPr>
          <a:xfrm>
            <a:off x="415337" y="5456439"/>
            <a:ext cx="245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B75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正确、流利朗读课文</a:t>
            </a:r>
          </a:p>
        </p:txBody>
      </p:sp>
      <p:sp>
        <p:nvSpPr>
          <p:cNvPr id="64" name="文本框 300"/>
          <p:cNvSpPr txBox="1"/>
          <p:nvPr/>
        </p:nvSpPr>
        <p:spPr>
          <a:xfrm>
            <a:off x="4100681" y="2355769"/>
            <a:ext cx="234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发现这篇课文与其他课文的区别</a:t>
            </a:r>
          </a:p>
        </p:txBody>
      </p:sp>
      <p:sp>
        <p:nvSpPr>
          <p:cNvPr id="76" name="文本框 312"/>
          <p:cNvSpPr txBox="1"/>
          <p:nvPr/>
        </p:nvSpPr>
        <p:spPr>
          <a:xfrm>
            <a:off x="3853776" y="4375064"/>
            <a:ext cx="224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交流：</a:t>
            </a:r>
            <a:endParaRPr lang="en-US" altLang="zh-CN" b="1" dirty="0">
              <a:solidFill>
                <a:srgbClr val="E870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E870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用什么办法认识生字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EE42CBD8-4231-4908-8124-7F0057491686}"/>
              </a:ext>
            </a:extLst>
          </p:cNvPr>
          <p:cNvGrpSpPr/>
          <p:nvPr/>
        </p:nvGrpSpPr>
        <p:grpSpPr>
          <a:xfrm>
            <a:off x="3560222" y="1406842"/>
            <a:ext cx="2621540" cy="668819"/>
            <a:chOff x="4174676" y="922405"/>
            <a:chExt cx="2621540" cy="668819"/>
          </a:xfrm>
        </p:grpSpPr>
        <p:grpSp>
          <p:nvGrpSpPr>
            <p:cNvPr id="7" name="组合 6"/>
            <p:cNvGrpSpPr/>
            <p:nvPr/>
          </p:nvGrpSpPr>
          <p:grpSpPr>
            <a:xfrm>
              <a:off x="4174676" y="922405"/>
              <a:ext cx="2621540" cy="668819"/>
              <a:chOff x="6474776" y="1019119"/>
              <a:chExt cx="668974" cy="66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6474776" y="1019119"/>
                <a:ext cx="668974" cy="668974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6541255" y="1085598"/>
                <a:ext cx="536016" cy="536016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A223D4D3-EA5C-407D-82AC-8545298CF669}"/>
                </a:ext>
              </a:extLst>
            </p:cNvPr>
            <p:cNvSpPr/>
            <p:nvPr/>
          </p:nvSpPr>
          <p:spPr>
            <a:xfrm>
              <a:off x="4779609" y="1069761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连环画课文</a:t>
              </a:r>
            </a:p>
          </p:txBody>
        </p:sp>
      </p:grpSp>
      <p:pic>
        <p:nvPicPr>
          <p:cNvPr id="99" name="图片 98">
            <a:extLst>
              <a:ext uri="{FF2B5EF4-FFF2-40B4-BE49-F238E27FC236}">
                <a16:creationId xmlns:a16="http://schemas.microsoft.com/office/drawing/2014/main" xmlns="" id="{1FEF7A19-6E1F-446A-9E1D-B93A66516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43" y="1985752"/>
            <a:ext cx="5211870" cy="3269095"/>
          </a:xfrm>
          <a:prstGeom prst="rect">
            <a:avLst/>
          </a:prstGeom>
        </p:spPr>
      </p:pic>
      <p:sp>
        <p:nvSpPr>
          <p:cNvPr id="51" name="矩形 16">
            <a:extLst>
              <a:ext uri="{FF2B5EF4-FFF2-40B4-BE49-F238E27FC236}">
                <a16:creationId xmlns:a16="http://schemas.microsoft.com/office/drawing/2014/main" xmlns="" id="{6A3C85BF-02AD-4DC8-BDE6-94308F847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8908" y="6106232"/>
            <a:ext cx="87824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等线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等线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等线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等线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等线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Segoe Script" panose="020B0504020000000003" pitchFamily="34" charset="0"/>
                <a:ea typeface="微软雅黑" panose="020B0503020204020204" pitchFamily="34" charset="-122"/>
                <a:sym typeface="Segoe Script" panose="020B0504020000000003" pitchFamily="34" charset="0"/>
              </a:rPr>
              <a:t>把识字过程转化为一个</a:t>
            </a:r>
            <a:r>
              <a:rPr lang="zh-CN" altLang="en-US" sz="2400" b="1" dirty="0">
                <a:solidFill>
                  <a:srgbClr val="FF0000"/>
                </a:solidFill>
                <a:latin typeface="Segoe Script" panose="020B0504020000000003" pitchFamily="34" charset="0"/>
                <a:ea typeface="微软雅黑" panose="020B0503020204020204" pitchFamily="34" charset="-122"/>
                <a:sym typeface="Segoe Script" panose="020B0504020000000003" pitchFamily="34" charset="0"/>
              </a:rPr>
              <a:t>培养能力、训练思维、发挥创造力</a:t>
            </a: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Segoe Script" panose="020B0504020000000003" pitchFamily="34" charset="0"/>
                <a:ea typeface="微软雅黑" panose="020B0503020204020204" pitchFamily="34" charset="-122"/>
                <a:sym typeface="Segoe Script" panose="020B0504020000000003" pitchFamily="34" charset="0"/>
              </a:rPr>
              <a:t>的过程</a:t>
            </a:r>
          </a:p>
        </p:txBody>
      </p:sp>
      <p:sp>
        <p:nvSpPr>
          <p:cNvPr id="53" name="文本框 9">
            <a:extLst>
              <a:ext uri="{FF2B5EF4-FFF2-40B4-BE49-F238E27FC236}">
                <a16:creationId xmlns:a16="http://schemas.microsoft.com/office/drawing/2014/main" xmlns="" id="{72517339-AD8A-4E8F-906E-3F3489566412}"/>
              </a:ext>
            </a:extLst>
          </p:cNvPr>
          <p:cNvSpPr txBox="1"/>
          <p:nvPr/>
        </p:nvSpPr>
        <p:spPr>
          <a:xfrm>
            <a:off x="187568" y="753393"/>
            <a:ext cx="680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基本原则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训练思维，培养能力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38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25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750"/>
                            </p:stCondLst>
                            <p:childTnLst>
                              <p:par>
                                <p:cTn id="7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41" grpId="0"/>
      <p:bldP spid="58" grpId="0"/>
      <p:bldP spid="64" grpId="0"/>
      <p:bldP spid="76" grpId="0"/>
      <p:bldP spid="5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组合 142">
            <a:extLst>
              <a:ext uri="{FF2B5EF4-FFF2-40B4-BE49-F238E27FC236}">
                <a16:creationId xmlns:a16="http://schemas.microsoft.com/office/drawing/2014/main" xmlns="" id="{D259F5D6-2587-45E0-9123-4D293B3E0D18}"/>
              </a:ext>
            </a:extLst>
          </p:cNvPr>
          <p:cNvGrpSpPr/>
          <p:nvPr/>
        </p:nvGrpSpPr>
        <p:grpSpPr>
          <a:xfrm>
            <a:off x="7584236" y="5879867"/>
            <a:ext cx="2114994" cy="826963"/>
            <a:chOff x="9086704" y="2398670"/>
            <a:chExt cx="1423584" cy="894938"/>
          </a:xfrm>
        </p:grpSpPr>
        <p:sp>
          <p:nvSpPr>
            <p:cNvPr id="144" name="直角三角形 26">
              <a:extLst>
                <a:ext uri="{FF2B5EF4-FFF2-40B4-BE49-F238E27FC236}">
                  <a16:creationId xmlns:a16="http://schemas.microsoft.com/office/drawing/2014/main" xmlns="" id="{1BD7B3B0-EB67-4455-8724-787E86C1A2C9}"/>
                </a:ext>
              </a:extLst>
            </p:cNvPr>
            <p:cNvSpPr/>
            <p:nvPr/>
          </p:nvSpPr>
          <p:spPr>
            <a:xfrm flipH="1" flipV="1">
              <a:off x="9086704" y="2947295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xmlns="" id="{B6BC7DBB-901A-43AE-9976-3A996BFC8E15}"/>
                </a:ext>
              </a:extLst>
            </p:cNvPr>
            <p:cNvGrpSpPr/>
            <p:nvPr/>
          </p:nvGrpSpPr>
          <p:grpSpPr>
            <a:xfrm>
              <a:off x="9146836" y="2398670"/>
              <a:ext cx="1363452" cy="625236"/>
              <a:chOff x="9146836" y="2398670"/>
              <a:chExt cx="1363452" cy="625236"/>
            </a:xfrm>
          </p:grpSpPr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xmlns="" id="{DF05281F-1037-41AC-8782-A7EFB9108982}"/>
                  </a:ext>
                </a:extLst>
              </p:cNvPr>
              <p:cNvSpPr/>
              <p:nvPr/>
            </p:nvSpPr>
            <p:spPr>
              <a:xfrm>
                <a:off x="9146836" y="2453641"/>
                <a:ext cx="1343471" cy="534335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xmlns="" id="{E890841D-B822-4E39-9C8E-CA1D55301A69}"/>
                  </a:ext>
                </a:extLst>
              </p:cNvPr>
              <p:cNvSpPr/>
              <p:nvPr/>
            </p:nvSpPr>
            <p:spPr>
              <a:xfrm>
                <a:off x="9501568" y="2453641"/>
                <a:ext cx="990596" cy="534335"/>
              </a:xfrm>
              <a:prstGeom prst="rect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18000">
                    <a:schemeClr val="bg1">
                      <a:alpha val="30000"/>
                    </a:schemeClr>
                  </a:gs>
                  <a:gs pos="78000">
                    <a:schemeClr val="bg1">
                      <a:alpha val="30000"/>
                    </a:schemeClr>
                  </a:gs>
                  <a:gs pos="50000">
                    <a:schemeClr val="bg1">
                      <a:alpha val="43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48" name="组合 147">
                <a:extLst>
                  <a:ext uri="{FF2B5EF4-FFF2-40B4-BE49-F238E27FC236}">
                    <a16:creationId xmlns:a16="http://schemas.microsoft.com/office/drawing/2014/main" xmlns="" id="{3752A868-2067-4149-802D-10FA52D13821}"/>
                  </a:ext>
                </a:extLst>
              </p:cNvPr>
              <p:cNvGrpSpPr/>
              <p:nvPr/>
            </p:nvGrpSpPr>
            <p:grpSpPr>
              <a:xfrm>
                <a:off x="9446490" y="2398670"/>
                <a:ext cx="1063798" cy="625236"/>
                <a:chOff x="9685982" y="1379036"/>
                <a:chExt cx="1063798" cy="625236"/>
              </a:xfrm>
            </p:grpSpPr>
            <p:sp>
              <p:nvSpPr>
                <p:cNvPr id="149" name="文本框 148">
                  <a:extLst>
                    <a:ext uri="{FF2B5EF4-FFF2-40B4-BE49-F238E27FC236}">
                      <a16:creationId xmlns:a16="http://schemas.microsoft.com/office/drawing/2014/main" xmlns="" id="{A02DBACD-D4B4-4305-8F07-6DC3703972AE}"/>
                    </a:ext>
                  </a:extLst>
                </p:cNvPr>
                <p:cNvSpPr txBox="1"/>
                <p:nvPr/>
              </p:nvSpPr>
              <p:spPr>
                <a:xfrm>
                  <a:off x="9685982" y="1379036"/>
                  <a:ext cx="1059220" cy="566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chemeClr val="bg1"/>
                      </a:solidFill>
                      <a:latin typeface="Impact" panose="020B0806030902050204" pitchFamily="34" charset="0"/>
                    </a:rPr>
                    <a:t>07   </a:t>
                  </a:r>
                  <a:r>
                    <a:rPr lang="zh-CN" altLang="en-US" sz="22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总结</a:t>
                  </a:r>
                </a:p>
              </p:txBody>
            </p:sp>
            <p:sp>
              <p:nvSpPr>
                <p:cNvPr id="150" name="文本框 149">
                  <a:extLst>
                    <a:ext uri="{FF2B5EF4-FFF2-40B4-BE49-F238E27FC236}">
                      <a16:creationId xmlns:a16="http://schemas.microsoft.com/office/drawing/2014/main" xmlns="" id="{8CECB7E0-6C91-4FFC-8ACE-D9BA508847FC}"/>
                    </a:ext>
                  </a:extLst>
                </p:cNvPr>
                <p:cNvSpPr txBox="1"/>
                <p:nvPr/>
              </p:nvSpPr>
              <p:spPr>
                <a:xfrm>
                  <a:off x="9687957" y="1737812"/>
                  <a:ext cx="1061823" cy="266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LiHei Pro" panose="020B0500000000000000" pitchFamily="34" charset="-122"/>
                      <a:ea typeface="LiHei Pro" panose="020B0500000000000000" pitchFamily="34" charset="-122"/>
                    </a:rPr>
                    <a:t>OPTION</a:t>
                  </a:r>
                  <a:endParaRPr lang="zh-CN" altLang="en-US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endParaRPr>
                </a:p>
              </p:txBody>
            </p:sp>
          </p:grpSp>
        </p:grp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xmlns="" id="{933307C9-A17D-40D3-B0B4-5873A77483BE}"/>
              </a:ext>
            </a:extLst>
          </p:cNvPr>
          <p:cNvGrpSpPr/>
          <p:nvPr/>
        </p:nvGrpSpPr>
        <p:grpSpPr>
          <a:xfrm>
            <a:off x="7594850" y="5160128"/>
            <a:ext cx="2604835" cy="826084"/>
            <a:chOff x="9086704" y="1531440"/>
            <a:chExt cx="1423583" cy="893987"/>
          </a:xfrm>
        </p:grpSpPr>
        <p:sp>
          <p:nvSpPr>
            <p:cNvPr id="137" name="直角三角形 26">
              <a:extLst>
                <a:ext uri="{FF2B5EF4-FFF2-40B4-BE49-F238E27FC236}">
                  <a16:creationId xmlns:a16="http://schemas.microsoft.com/office/drawing/2014/main" xmlns="" id="{39564A94-051F-4641-BEF6-A1E2DA04165C}"/>
                </a:ext>
              </a:extLst>
            </p:cNvPr>
            <p:cNvSpPr/>
            <p:nvPr/>
          </p:nvSpPr>
          <p:spPr>
            <a:xfrm flipH="1" flipV="1">
              <a:off x="9086704" y="2079114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xmlns="" id="{462834E0-E5AA-4742-819B-8DE097E53901}"/>
                </a:ext>
              </a:extLst>
            </p:cNvPr>
            <p:cNvSpPr/>
            <p:nvPr/>
          </p:nvSpPr>
          <p:spPr>
            <a:xfrm>
              <a:off x="9146836" y="1586865"/>
              <a:ext cx="1343471" cy="534335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xmlns="" id="{C501DD81-5A6F-4E57-B2C0-741626491765}"/>
                </a:ext>
              </a:extLst>
            </p:cNvPr>
            <p:cNvSpPr/>
            <p:nvPr/>
          </p:nvSpPr>
          <p:spPr>
            <a:xfrm>
              <a:off x="9501568" y="1587339"/>
              <a:ext cx="990596" cy="534335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18000">
                  <a:schemeClr val="bg1">
                    <a:alpha val="30000"/>
                  </a:schemeClr>
                </a:gs>
                <a:gs pos="78000">
                  <a:schemeClr val="bg1">
                    <a:alpha val="30000"/>
                  </a:schemeClr>
                </a:gs>
                <a:gs pos="50000">
                  <a:schemeClr val="bg1">
                    <a:alpha val="4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xmlns="" id="{7DD4DAA3-EE2A-4076-A78A-278958799438}"/>
                </a:ext>
              </a:extLst>
            </p:cNvPr>
            <p:cNvGrpSpPr/>
            <p:nvPr/>
          </p:nvGrpSpPr>
          <p:grpSpPr>
            <a:xfrm>
              <a:off x="9349020" y="1531440"/>
              <a:ext cx="1161267" cy="625236"/>
              <a:chOff x="9588512" y="1379036"/>
              <a:chExt cx="1161267" cy="625236"/>
            </a:xfrm>
          </p:grpSpPr>
          <p:sp>
            <p:nvSpPr>
              <p:cNvPr id="141" name="文本框 140">
                <a:extLst>
                  <a:ext uri="{FF2B5EF4-FFF2-40B4-BE49-F238E27FC236}">
                    <a16:creationId xmlns:a16="http://schemas.microsoft.com/office/drawing/2014/main" xmlns="" id="{99DD7503-D079-43D8-835B-A17A266A2DCA}"/>
                  </a:ext>
                </a:extLst>
              </p:cNvPr>
              <p:cNvSpPr txBox="1"/>
              <p:nvPr/>
            </p:nvSpPr>
            <p:spPr>
              <a:xfrm>
                <a:off x="9614128" y="1379036"/>
                <a:ext cx="1131074" cy="566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06   </a:t>
                </a:r>
                <a:r>
                  <a:rPr lang="zh-CN" altLang="en-US" sz="2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写字指导</a:t>
                </a:r>
                <a:endPara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文本框 141">
                <a:extLst>
                  <a:ext uri="{FF2B5EF4-FFF2-40B4-BE49-F238E27FC236}">
                    <a16:creationId xmlns:a16="http://schemas.microsoft.com/office/drawing/2014/main" xmlns="" id="{74C16EC3-8353-430B-B61E-7431B9C30572}"/>
                  </a:ext>
                </a:extLst>
              </p:cNvPr>
              <p:cNvSpPr txBox="1"/>
              <p:nvPr/>
            </p:nvSpPr>
            <p:spPr>
              <a:xfrm>
                <a:off x="9588512" y="1737812"/>
                <a:ext cx="1161267" cy="266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7576509" y="1451776"/>
            <a:ext cx="4166788" cy="826084"/>
            <a:chOff x="9086704" y="1531440"/>
            <a:chExt cx="1423583" cy="893987"/>
          </a:xfrm>
        </p:grpSpPr>
        <p:sp>
          <p:nvSpPr>
            <p:cNvPr id="27" name="直角三角形 26"/>
            <p:cNvSpPr/>
            <p:nvPr/>
          </p:nvSpPr>
          <p:spPr>
            <a:xfrm flipH="1" flipV="1">
              <a:off x="9086704" y="2079114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9146836" y="1586865"/>
              <a:ext cx="1343471" cy="534335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9501568" y="1587339"/>
              <a:ext cx="990596" cy="534335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18000">
                  <a:schemeClr val="bg1">
                    <a:alpha val="30000"/>
                  </a:schemeClr>
                </a:gs>
                <a:gs pos="78000">
                  <a:schemeClr val="bg1">
                    <a:alpha val="30000"/>
                  </a:schemeClr>
                </a:gs>
                <a:gs pos="50000">
                  <a:schemeClr val="bg1">
                    <a:alpha val="4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9272969" y="1531440"/>
              <a:ext cx="1237318" cy="625236"/>
              <a:chOff x="9512461" y="1379036"/>
              <a:chExt cx="1237318" cy="625236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9512461" y="1379036"/>
                <a:ext cx="1232741" cy="566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     </a:t>
                </a:r>
                <a:r>
                  <a:rPr lang="zh-CN" altLang="en-US" sz="2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激趣导入，明确目标</a:t>
                </a:r>
                <a:endPara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9512461" y="1737812"/>
                <a:ext cx="1237318" cy="266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7752514" y="2180655"/>
            <a:ext cx="2943195" cy="826963"/>
            <a:chOff x="9086704" y="2398670"/>
            <a:chExt cx="1423583" cy="894938"/>
          </a:xfrm>
        </p:grpSpPr>
        <p:sp>
          <p:nvSpPr>
            <p:cNvPr id="29" name="直角三角形 26"/>
            <p:cNvSpPr/>
            <p:nvPr/>
          </p:nvSpPr>
          <p:spPr>
            <a:xfrm flipH="1" flipV="1">
              <a:off x="9086704" y="2947295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9146836" y="2398670"/>
              <a:ext cx="1363451" cy="625237"/>
              <a:chOff x="9146836" y="2398670"/>
              <a:chExt cx="1363451" cy="625237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9146836" y="2453641"/>
                <a:ext cx="1343471" cy="534335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501568" y="2453641"/>
                <a:ext cx="990596" cy="534335"/>
              </a:xfrm>
              <a:prstGeom prst="rect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18000">
                    <a:schemeClr val="bg1">
                      <a:alpha val="30000"/>
                    </a:schemeClr>
                  </a:gs>
                  <a:gs pos="78000">
                    <a:schemeClr val="bg1">
                      <a:alpha val="30000"/>
                    </a:schemeClr>
                  </a:gs>
                  <a:gs pos="50000">
                    <a:schemeClr val="bg1">
                      <a:alpha val="43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9269273" y="2398670"/>
                <a:ext cx="1241014" cy="625237"/>
                <a:chOff x="9508765" y="1379036"/>
                <a:chExt cx="1241014" cy="625237"/>
              </a:xfrm>
            </p:grpSpPr>
            <p:sp>
              <p:nvSpPr>
                <p:cNvPr id="43" name="文本框 42"/>
                <p:cNvSpPr txBox="1"/>
                <p:nvPr/>
              </p:nvSpPr>
              <p:spPr>
                <a:xfrm>
                  <a:off x="9508765" y="1379036"/>
                  <a:ext cx="1236437" cy="566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dirty="0">
                      <a:solidFill>
                        <a:schemeClr val="bg1"/>
                      </a:solidFill>
                      <a:latin typeface="Impact" panose="020B0806030902050204" pitchFamily="34" charset="0"/>
                    </a:rPr>
                    <a:t>02     </a:t>
                  </a:r>
                  <a:r>
                    <a:rPr lang="zh-CN" altLang="en-US" sz="22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学习朗读课文</a:t>
                  </a:r>
                </a:p>
              </p:txBody>
            </p:sp>
            <p:sp>
              <p:nvSpPr>
                <p:cNvPr id="44" name="文本框 43"/>
                <p:cNvSpPr txBox="1"/>
                <p:nvPr/>
              </p:nvSpPr>
              <p:spPr>
                <a:xfrm>
                  <a:off x="9515113" y="1737813"/>
                  <a:ext cx="1234666" cy="266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LiHei Pro" panose="020B0500000000000000" pitchFamily="34" charset="-122"/>
                      <a:ea typeface="LiHei Pro" panose="020B0500000000000000" pitchFamily="34" charset="-122"/>
                    </a:rPr>
                    <a:t>OPTION</a:t>
                  </a:r>
                  <a:endParaRPr lang="zh-CN" altLang="en-US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endParaRPr>
                </a:p>
              </p:txBody>
            </p:sp>
          </p:grpSp>
        </p:grpSp>
      </p:grpSp>
      <p:grpSp>
        <p:nvGrpSpPr>
          <p:cNvPr id="13" name="组合 12"/>
          <p:cNvGrpSpPr/>
          <p:nvPr/>
        </p:nvGrpSpPr>
        <p:grpSpPr>
          <a:xfrm>
            <a:off x="7475572" y="2931637"/>
            <a:ext cx="4851019" cy="861774"/>
            <a:chOff x="9086704" y="3275559"/>
            <a:chExt cx="1423583" cy="932609"/>
          </a:xfrm>
        </p:grpSpPr>
        <p:sp>
          <p:nvSpPr>
            <p:cNvPr id="30" name="直角三角形 26"/>
            <p:cNvSpPr/>
            <p:nvPr/>
          </p:nvSpPr>
          <p:spPr>
            <a:xfrm flipH="1" flipV="1">
              <a:off x="9086704" y="3806799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9146836" y="3320416"/>
              <a:ext cx="1343471" cy="534335"/>
            </a:xfrm>
            <a:prstGeom prst="rect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9501568" y="3320686"/>
              <a:ext cx="950713" cy="534335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18000">
                  <a:schemeClr val="bg1">
                    <a:alpha val="30000"/>
                  </a:schemeClr>
                </a:gs>
                <a:gs pos="78000">
                  <a:schemeClr val="bg1">
                    <a:alpha val="30000"/>
                  </a:schemeClr>
                </a:gs>
                <a:gs pos="50000">
                  <a:schemeClr val="bg1">
                    <a:alpha val="4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9279577" y="3275559"/>
              <a:ext cx="1230710" cy="932609"/>
              <a:chOff x="9519069" y="1379036"/>
              <a:chExt cx="1230710" cy="932609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9519069" y="1379036"/>
                <a:ext cx="1172704" cy="932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 </a:t>
                </a:r>
                <a:r>
                  <a:rPr lang="zh-CN" altLang="en-US" sz="2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学习要求认读的字和新偏旁</a:t>
                </a:r>
                <a:endPara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9519069" y="1737811"/>
                <a:ext cx="1230710" cy="266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7864036" y="3678630"/>
            <a:ext cx="2346763" cy="804875"/>
            <a:chOff x="9086704" y="4146235"/>
            <a:chExt cx="1423583" cy="871035"/>
          </a:xfrm>
        </p:grpSpPr>
        <p:sp>
          <p:nvSpPr>
            <p:cNvPr id="31" name="直角三角形 26"/>
            <p:cNvSpPr/>
            <p:nvPr/>
          </p:nvSpPr>
          <p:spPr>
            <a:xfrm flipH="1" flipV="1">
              <a:off x="9086704" y="4670957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9146836" y="4187191"/>
              <a:ext cx="1343471" cy="534335"/>
            </a:xfrm>
            <a:prstGeom prst="rect">
              <a:avLst/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9501568" y="4187190"/>
              <a:ext cx="990596" cy="534335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18000">
                  <a:schemeClr val="bg1">
                    <a:alpha val="30000"/>
                  </a:schemeClr>
                </a:gs>
                <a:gs pos="78000">
                  <a:schemeClr val="bg1">
                    <a:alpha val="30000"/>
                  </a:schemeClr>
                </a:gs>
                <a:gs pos="50000">
                  <a:schemeClr val="bg1">
                    <a:alpha val="4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9275854" y="4146235"/>
              <a:ext cx="1234433" cy="625236"/>
              <a:chOff x="9515346" y="1379036"/>
              <a:chExt cx="1234433" cy="625236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9518952" y="1379036"/>
                <a:ext cx="1226251" cy="566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   </a:t>
                </a:r>
                <a:r>
                  <a:rPr lang="zh-CN" altLang="en-US" sz="2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背诵课文</a:t>
                </a:r>
                <a:endPara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9515346" y="1737812"/>
                <a:ext cx="1234433" cy="266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7576509" y="4424240"/>
            <a:ext cx="4552420" cy="879884"/>
            <a:chOff x="9086704" y="5002683"/>
            <a:chExt cx="1423583" cy="879572"/>
          </a:xfrm>
        </p:grpSpPr>
        <p:sp>
          <p:nvSpPr>
            <p:cNvPr id="32" name="直角三角形 26"/>
            <p:cNvSpPr/>
            <p:nvPr/>
          </p:nvSpPr>
          <p:spPr>
            <a:xfrm flipH="1" flipV="1">
              <a:off x="9086704" y="5535942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9146836" y="5053966"/>
              <a:ext cx="1343471" cy="534335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9501568" y="5053028"/>
              <a:ext cx="990596" cy="534335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18000">
                  <a:schemeClr val="bg1">
                    <a:alpha val="30000"/>
                  </a:schemeClr>
                </a:gs>
                <a:gs pos="78000">
                  <a:schemeClr val="bg1">
                    <a:alpha val="30000"/>
                  </a:schemeClr>
                </a:gs>
                <a:gs pos="50000">
                  <a:schemeClr val="bg1">
                    <a:alpha val="4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9268273" y="5002683"/>
              <a:ext cx="1242014" cy="625236"/>
              <a:chOff x="9507765" y="1379036"/>
              <a:chExt cx="1242014" cy="625236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9507765" y="1379036"/>
                <a:ext cx="1237437" cy="523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05   </a:t>
                </a:r>
                <a:r>
                  <a:rPr lang="zh-CN" altLang="en-US" sz="2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图文结合和联系生活实际</a:t>
                </a: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9511593" y="1737812"/>
                <a:ext cx="1238186" cy="266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sp>
        <p:nvSpPr>
          <p:cNvPr id="14" name="矩形 13"/>
          <p:cNvSpPr/>
          <p:nvPr/>
        </p:nvSpPr>
        <p:spPr>
          <a:xfrm>
            <a:off x="2162720" y="1473800"/>
            <a:ext cx="1331495" cy="5013642"/>
          </a:xfrm>
          <a:prstGeom prst="rect">
            <a:avLst/>
          </a:prstGeom>
          <a:gradFill>
            <a:gsLst>
              <a:gs pos="0">
                <a:srgbClr val="F7F7F7">
                  <a:alpha val="0"/>
                </a:srgbClr>
              </a:gs>
              <a:gs pos="63000">
                <a:schemeClr val="bg1">
                  <a:alpha val="33000"/>
                </a:schemeClr>
              </a:gs>
              <a:gs pos="100000">
                <a:srgbClr val="F7F7F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97147" y="1473800"/>
            <a:ext cx="7807300" cy="5013642"/>
            <a:chOff x="1807342" y="1054695"/>
            <a:chExt cx="7807300" cy="5013642"/>
          </a:xfrm>
        </p:grpSpPr>
        <p:sp>
          <p:nvSpPr>
            <p:cNvPr id="8" name="圆角矩形 7"/>
            <p:cNvSpPr/>
            <p:nvPr/>
          </p:nvSpPr>
          <p:spPr>
            <a:xfrm>
              <a:off x="1807342" y="1054697"/>
              <a:ext cx="7807300" cy="5013640"/>
            </a:xfrm>
            <a:prstGeom prst="roundRect">
              <a:avLst>
                <a:gd name="adj" fmla="val 16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254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梯形 9"/>
            <p:cNvSpPr/>
            <p:nvPr/>
          </p:nvSpPr>
          <p:spPr>
            <a:xfrm rot="16200000">
              <a:off x="-491666" y="3498542"/>
              <a:ext cx="5013640" cy="125950"/>
            </a:xfrm>
            <a:prstGeom prst="trapezoid">
              <a:avLst>
                <a:gd name="adj" fmla="val 37500"/>
              </a:avLst>
            </a:prstGeom>
            <a:gradFill>
              <a:gsLst>
                <a:gs pos="50000">
                  <a:srgbClr val="F3F3F3"/>
                </a:gs>
                <a:gs pos="26000">
                  <a:schemeClr val="bg1"/>
                </a:gs>
                <a:gs pos="0">
                  <a:srgbClr val="EEEEEE"/>
                </a:gs>
                <a:gs pos="75000">
                  <a:srgbClr val="E2E2E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梯形 11"/>
            <p:cNvSpPr/>
            <p:nvPr/>
          </p:nvSpPr>
          <p:spPr>
            <a:xfrm rot="5400000" flipH="1">
              <a:off x="6902026" y="3498542"/>
              <a:ext cx="5013640" cy="125950"/>
            </a:xfrm>
            <a:prstGeom prst="trapezoid">
              <a:avLst>
                <a:gd name="adj" fmla="val 37500"/>
              </a:avLst>
            </a:prstGeom>
            <a:gradFill>
              <a:gsLst>
                <a:gs pos="50000">
                  <a:srgbClr val="F3F3F3"/>
                </a:gs>
                <a:gs pos="26000">
                  <a:schemeClr val="bg1"/>
                </a:gs>
                <a:gs pos="0">
                  <a:srgbClr val="EEEEEE"/>
                </a:gs>
                <a:gs pos="75000">
                  <a:srgbClr val="E2E2E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076114" y="1054697"/>
              <a:ext cx="7269757" cy="5013640"/>
            </a:xfrm>
            <a:prstGeom prst="rect">
              <a:avLst/>
            </a:prstGeom>
            <a:gradFill>
              <a:gsLst>
                <a:gs pos="89000">
                  <a:srgbClr val="F7F7F7"/>
                </a:gs>
                <a:gs pos="74000">
                  <a:srgbClr val="EEEEEE"/>
                </a:gs>
                <a:gs pos="57000">
                  <a:srgbClr val="FBFBFB"/>
                </a:gs>
                <a:gs pos="47000">
                  <a:srgbClr val="EAEAEA"/>
                </a:gs>
                <a:gs pos="29000">
                  <a:srgbClr val="FBFBFB"/>
                </a:gs>
                <a:gs pos="15000">
                  <a:srgbClr val="F7F7F7"/>
                </a:gs>
                <a:gs pos="0">
                  <a:srgbClr val="F7F7F7"/>
                </a:gs>
                <a:gs pos="100000">
                  <a:srgbClr val="F5F5F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752045" y="1054695"/>
              <a:ext cx="308198" cy="5013642"/>
            </a:xfrm>
            <a:prstGeom prst="rect">
              <a:avLst/>
            </a:prstGeom>
            <a:gradFill>
              <a:gsLst>
                <a:gs pos="100000">
                  <a:srgbClr val="F7F7F7">
                    <a:alpha val="0"/>
                  </a:srgb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 rot="5400000" flipH="1">
              <a:off x="6852831" y="3546064"/>
              <a:ext cx="5013640" cy="30906"/>
            </a:xfrm>
            <a:custGeom>
              <a:avLst/>
              <a:gdLst>
                <a:gd name="connsiteX0" fmla="*/ 5013640 w 5013640"/>
                <a:gd name="connsiteY0" fmla="*/ 54754 h 54754"/>
                <a:gd name="connsiteX1" fmla="*/ 4993107 w 5013640"/>
                <a:gd name="connsiteY1" fmla="*/ 0 h 54754"/>
                <a:gd name="connsiteX2" fmla="*/ 20533 w 5013640"/>
                <a:gd name="connsiteY2" fmla="*/ 0 h 54754"/>
                <a:gd name="connsiteX3" fmla="*/ 0 w 5013640"/>
                <a:gd name="connsiteY3" fmla="*/ 54754 h 5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3640" h="54754">
                  <a:moveTo>
                    <a:pt x="5013640" y="54754"/>
                  </a:moveTo>
                  <a:lnTo>
                    <a:pt x="4993107" y="0"/>
                  </a:lnTo>
                  <a:lnTo>
                    <a:pt x="20533" y="0"/>
                  </a:lnTo>
                  <a:lnTo>
                    <a:pt x="0" y="54754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2" name="文本框 9">
            <a:extLst>
              <a:ext uri="{FF2B5EF4-FFF2-40B4-BE49-F238E27FC236}">
                <a16:creationId xmlns:a16="http://schemas.microsoft.com/office/drawing/2014/main" xmlns="" id="{91C861F2-BCD8-4BF5-B858-DEFB7DD706FC}"/>
              </a:ext>
            </a:extLst>
          </p:cNvPr>
          <p:cNvSpPr txBox="1"/>
          <p:nvPr/>
        </p:nvSpPr>
        <p:spPr>
          <a:xfrm>
            <a:off x="425115" y="693712"/>
            <a:ext cx="2874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四、教学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案例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13" name="图片 112" descr="SKMBT_C35317060619250.jpg">
            <a:extLst>
              <a:ext uri="{FF2B5EF4-FFF2-40B4-BE49-F238E27FC236}">
                <a16:creationId xmlns:a16="http://schemas.microsoft.com/office/drawing/2014/main" xmlns="" id="{9407CF6A-6117-4BC8-9F21-6406CD35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901"/>
          <a:stretch>
            <a:fillRect/>
          </a:stretch>
        </p:blipFill>
        <p:spPr>
          <a:xfrm>
            <a:off x="823611" y="1692097"/>
            <a:ext cx="6720917" cy="4591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11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329623" y="693712"/>
            <a:ext cx="4737686" cy="8602688"/>
            <a:chOff x="9086704" y="1586865"/>
            <a:chExt cx="1534283" cy="838562"/>
          </a:xfrm>
        </p:grpSpPr>
        <p:sp>
          <p:nvSpPr>
            <p:cNvPr id="27" name="直角三角形 26"/>
            <p:cNvSpPr/>
            <p:nvPr/>
          </p:nvSpPr>
          <p:spPr>
            <a:xfrm flipH="1" flipV="1">
              <a:off x="9086704" y="2079114"/>
              <a:ext cx="1416841" cy="346313"/>
            </a:xfrm>
            <a:custGeom>
              <a:avLst/>
              <a:gdLst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  <a:gd name="connsiteX0" fmla="*/ 0 w 987173"/>
                <a:gd name="connsiteY0" fmla="*/ 302545 h 302545"/>
                <a:gd name="connsiteX1" fmla="*/ 0 w 987173"/>
                <a:gd name="connsiteY1" fmla="*/ 0 h 302545"/>
                <a:gd name="connsiteX2" fmla="*/ 987173 w 987173"/>
                <a:gd name="connsiteY2" fmla="*/ 302545 h 302545"/>
                <a:gd name="connsiteX3" fmla="*/ 0 w 987173"/>
                <a:gd name="connsiteY3" fmla="*/ 302545 h 30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173" h="302545">
                  <a:moveTo>
                    <a:pt x="0" y="302545"/>
                  </a:moveTo>
                  <a:lnTo>
                    <a:pt x="0" y="0"/>
                  </a:lnTo>
                  <a:cubicBezTo>
                    <a:pt x="310008" y="129423"/>
                    <a:pt x="331883" y="151691"/>
                    <a:pt x="987173" y="302545"/>
                  </a:cubicBezTo>
                  <a:lnTo>
                    <a:pt x="0" y="30254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22000"/>
                  </a:schemeClr>
                </a:gs>
                <a:gs pos="0">
                  <a:srgbClr val="ECECEC">
                    <a:alpha val="21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9174679" y="1586865"/>
              <a:ext cx="1446308" cy="588720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1941040" y="1473800"/>
            <a:ext cx="1331495" cy="5013642"/>
          </a:xfrm>
          <a:prstGeom prst="rect">
            <a:avLst/>
          </a:prstGeom>
          <a:gradFill>
            <a:gsLst>
              <a:gs pos="0">
                <a:srgbClr val="F7F7F7">
                  <a:alpha val="0"/>
                </a:srgbClr>
              </a:gs>
              <a:gs pos="63000">
                <a:schemeClr val="bg1">
                  <a:alpha val="33000"/>
                </a:schemeClr>
              </a:gs>
              <a:gs pos="100000">
                <a:srgbClr val="F7F7F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5467" y="1473800"/>
            <a:ext cx="7807300" cy="5013642"/>
            <a:chOff x="1807342" y="1054695"/>
            <a:chExt cx="7807300" cy="5013642"/>
          </a:xfrm>
        </p:grpSpPr>
        <p:sp>
          <p:nvSpPr>
            <p:cNvPr id="8" name="圆角矩形 7"/>
            <p:cNvSpPr/>
            <p:nvPr/>
          </p:nvSpPr>
          <p:spPr>
            <a:xfrm>
              <a:off x="1807342" y="1054697"/>
              <a:ext cx="7807300" cy="5013640"/>
            </a:xfrm>
            <a:prstGeom prst="roundRect">
              <a:avLst>
                <a:gd name="adj" fmla="val 16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254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梯形 9"/>
            <p:cNvSpPr/>
            <p:nvPr/>
          </p:nvSpPr>
          <p:spPr>
            <a:xfrm rot="16200000">
              <a:off x="-491666" y="3498542"/>
              <a:ext cx="5013640" cy="125950"/>
            </a:xfrm>
            <a:prstGeom prst="trapezoid">
              <a:avLst>
                <a:gd name="adj" fmla="val 37500"/>
              </a:avLst>
            </a:prstGeom>
            <a:gradFill>
              <a:gsLst>
                <a:gs pos="50000">
                  <a:srgbClr val="F3F3F3"/>
                </a:gs>
                <a:gs pos="26000">
                  <a:schemeClr val="bg1"/>
                </a:gs>
                <a:gs pos="0">
                  <a:srgbClr val="EEEEEE"/>
                </a:gs>
                <a:gs pos="75000">
                  <a:srgbClr val="E2E2E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梯形 11"/>
            <p:cNvSpPr/>
            <p:nvPr/>
          </p:nvSpPr>
          <p:spPr>
            <a:xfrm rot="5400000" flipH="1">
              <a:off x="6902026" y="3498542"/>
              <a:ext cx="5013640" cy="125950"/>
            </a:xfrm>
            <a:prstGeom prst="trapezoid">
              <a:avLst>
                <a:gd name="adj" fmla="val 37500"/>
              </a:avLst>
            </a:prstGeom>
            <a:gradFill>
              <a:gsLst>
                <a:gs pos="50000">
                  <a:srgbClr val="F3F3F3"/>
                </a:gs>
                <a:gs pos="26000">
                  <a:schemeClr val="bg1"/>
                </a:gs>
                <a:gs pos="0">
                  <a:srgbClr val="EEEEEE"/>
                </a:gs>
                <a:gs pos="75000">
                  <a:srgbClr val="E2E2E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076114" y="1054697"/>
              <a:ext cx="7269757" cy="5013640"/>
            </a:xfrm>
            <a:prstGeom prst="rect">
              <a:avLst/>
            </a:prstGeom>
            <a:gradFill>
              <a:gsLst>
                <a:gs pos="89000">
                  <a:srgbClr val="F7F7F7"/>
                </a:gs>
                <a:gs pos="74000">
                  <a:srgbClr val="EEEEEE"/>
                </a:gs>
                <a:gs pos="57000">
                  <a:srgbClr val="FBFBFB"/>
                </a:gs>
                <a:gs pos="47000">
                  <a:srgbClr val="EAEAEA"/>
                </a:gs>
                <a:gs pos="29000">
                  <a:srgbClr val="FBFBFB"/>
                </a:gs>
                <a:gs pos="15000">
                  <a:srgbClr val="F7F7F7"/>
                </a:gs>
                <a:gs pos="0">
                  <a:srgbClr val="F7F7F7"/>
                </a:gs>
                <a:gs pos="100000">
                  <a:srgbClr val="F5F5F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752045" y="1054695"/>
              <a:ext cx="308198" cy="5013642"/>
            </a:xfrm>
            <a:prstGeom prst="rect">
              <a:avLst/>
            </a:prstGeom>
            <a:gradFill>
              <a:gsLst>
                <a:gs pos="100000">
                  <a:srgbClr val="F7F7F7">
                    <a:alpha val="0"/>
                  </a:srgb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 rot="5400000" flipH="1">
              <a:off x="6852831" y="3546064"/>
              <a:ext cx="5013640" cy="30906"/>
            </a:xfrm>
            <a:custGeom>
              <a:avLst/>
              <a:gdLst>
                <a:gd name="connsiteX0" fmla="*/ 5013640 w 5013640"/>
                <a:gd name="connsiteY0" fmla="*/ 54754 h 54754"/>
                <a:gd name="connsiteX1" fmla="*/ 4993107 w 5013640"/>
                <a:gd name="connsiteY1" fmla="*/ 0 h 54754"/>
                <a:gd name="connsiteX2" fmla="*/ 20533 w 5013640"/>
                <a:gd name="connsiteY2" fmla="*/ 0 h 54754"/>
                <a:gd name="connsiteX3" fmla="*/ 0 w 5013640"/>
                <a:gd name="connsiteY3" fmla="*/ 54754 h 5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3640" h="54754">
                  <a:moveTo>
                    <a:pt x="5013640" y="54754"/>
                  </a:moveTo>
                  <a:lnTo>
                    <a:pt x="4993107" y="0"/>
                  </a:lnTo>
                  <a:lnTo>
                    <a:pt x="20533" y="0"/>
                  </a:lnTo>
                  <a:lnTo>
                    <a:pt x="0" y="54754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3" name="图片 112" descr="SKMBT_C35317060619250.jpg">
            <a:extLst>
              <a:ext uri="{FF2B5EF4-FFF2-40B4-BE49-F238E27FC236}">
                <a16:creationId xmlns:a16="http://schemas.microsoft.com/office/drawing/2014/main" xmlns="" id="{9407CF6A-6117-4BC8-9F21-6406CD35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901"/>
          <a:stretch>
            <a:fillRect/>
          </a:stretch>
        </p:blipFill>
        <p:spPr>
          <a:xfrm>
            <a:off x="601931" y="1692097"/>
            <a:ext cx="6720917" cy="4591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D712C5B-8C8F-41FE-AB66-D2CD59FCC982}"/>
              </a:ext>
            </a:extLst>
          </p:cNvPr>
          <p:cNvSpPr/>
          <p:nvPr/>
        </p:nvSpPr>
        <p:spPr>
          <a:xfrm>
            <a:off x="7889542" y="905398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1</a:t>
            </a:r>
            <a:r>
              <a:rPr lang="zh-CN" altLang="en-US" sz="1600" b="1" dirty="0">
                <a:solidFill>
                  <a:srgbClr val="0070C0"/>
                </a:solidFill>
              </a:rPr>
              <a:t>、激趣导入，明确目标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       </a:t>
            </a:r>
            <a:r>
              <a:rPr lang="zh-CN" altLang="en-US" sz="1600" b="1" dirty="0">
                <a:solidFill>
                  <a:srgbClr val="0070C0"/>
                </a:solidFill>
              </a:rPr>
              <a:t>“姓”是怎么来的？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        </a:t>
            </a:r>
            <a:r>
              <a:rPr lang="zh-CN" altLang="en-US" sz="1600" b="1" dirty="0">
                <a:solidFill>
                  <a:srgbClr val="0070C0"/>
                </a:solidFill>
              </a:rPr>
              <a:t>随文识字，指导书写：姓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2</a:t>
            </a:r>
            <a:r>
              <a:rPr lang="zh-CN" altLang="en-US" sz="1600" b="1" dirty="0">
                <a:solidFill>
                  <a:srgbClr val="0070C0"/>
                </a:solidFill>
              </a:rPr>
              <a:t>、借助拼音，读准课文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3</a:t>
            </a:r>
            <a:r>
              <a:rPr lang="zh-CN" altLang="en-US" sz="1600" b="1" dirty="0">
                <a:solidFill>
                  <a:srgbClr val="0070C0"/>
                </a:solidFill>
              </a:rPr>
              <a:t>、再读课文，发现特点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        </a:t>
            </a:r>
            <a:r>
              <a:rPr lang="zh-CN" altLang="en-US" sz="1600" b="1" dirty="0">
                <a:solidFill>
                  <a:srgbClr val="0070C0"/>
                </a:solidFill>
              </a:rPr>
              <a:t>姓氏很多，有单姓、复姓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        </a:t>
            </a:r>
            <a:r>
              <a:rPr lang="zh-CN" altLang="en-US" sz="1600" b="1" dirty="0">
                <a:solidFill>
                  <a:srgbClr val="0070C0"/>
                </a:solidFill>
              </a:rPr>
              <a:t>介绍姓氏用的是“加一加”的方法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4</a:t>
            </a:r>
            <a:r>
              <a:rPr lang="zh-CN" altLang="en-US" sz="1600" b="1" dirty="0">
                <a:solidFill>
                  <a:srgbClr val="0070C0"/>
                </a:solidFill>
              </a:rPr>
              <a:t>、背诵课文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5</a:t>
            </a:r>
            <a:r>
              <a:rPr lang="zh-CN" altLang="en-US" sz="1600" b="1" dirty="0">
                <a:solidFill>
                  <a:srgbClr val="0070C0"/>
                </a:solidFill>
              </a:rPr>
              <a:t>、游戏介绍自己的姓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        </a:t>
            </a:r>
            <a:r>
              <a:rPr lang="zh-CN" altLang="en-US" sz="1600" b="1" dirty="0">
                <a:solidFill>
                  <a:srgbClr val="0070C0"/>
                </a:solidFill>
              </a:rPr>
              <a:t>遇到不能用“加一加”的方法介绍的姓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        </a:t>
            </a:r>
            <a:r>
              <a:rPr lang="zh-CN" altLang="en-US" sz="1600" b="1" dirty="0">
                <a:solidFill>
                  <a:srgbClr val="0070C0"/>
                </a:solidFill>
              </a:rPr>
              <a:t>怎么办？</a:t>
            </a:r>
            <a:r>
              <a:rPr lang="en-US" altLang="zh-CN" sz="1600" b="1" dirty="0">
                <a:solidFill>
                  <a:srgbClr val="0070C0"/>
                </a:solidFill>
              </a:rPr>
              <a:t>        </a:t>
            </a:r>
            <a:r>
              <a:rPr lang="zh-CN" altLang="en-US" sz="1600" b="1" dirty="0">
                <a:solidFill>
                  <a:srgbClr val="0070C0"/>
                </a:solidFill>
              </a:rPr>
              <a:t>可以组词，可以“减一减”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6</a:t>
            </a:r>
            <a:r>
              <a:rPr lang="zh-CN" altLang="en-US" sz="1600" b="1" dirty="0">
                <a:solidFill>
                  <a:srgbClr val="0070C0"/>
                </a:solidFill>
              </a:rPr>
              <a:t>、写字指导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        </a:t>
            </a:r>
            <a:r>
              <a:rPr lang="zh-CN" altLang="en-US" sz="1600" b="1" dirty="0">
                <a:solidFill>
                  <a:srgbClr val="0070C0"/>
                </a:solidFill>
              </a:rPr>
              <a:t>重点指导“国”的笔顺规则：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        </a:t>
            </a:r>
            <a:r>
              <a:rPr lang="zh-CN" altLang="en-US" sz="1600" b="1" dirty="0">
                <a:solidFill>
                  <a:srgbClr val="0070C0"/>
                </a:solidFill>
              </a:rPr>
              <a:t>先外后内再封口。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</a:rPr>
              <a:t>7</a:t>
            </a:r>
            <a:r>
              <a:rPr lang="zh-CN" altLang="en-US" sz="1600" b="1" dirty="0">
                <a:solidFill>
                  <a:srgbClr val="0070C0"/>
                </a:solidFill>
              </a:rPr>
              <a:t>、总结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16" name="文本框 9">
            <a:extLst>
              <a:ext uri="{FF2B5EF4-FFF2-40B4-BE49-F238E27FC236}">
                <a16:creationId xmlns:a16="http://schemas.microsoft.com/office/drawing/2014/main" xmlns="" id="{91C861F2-BCD8-4BF5-B858-DEFB7DD706FC}"/>
              </a:ext>
            </a:extLst>
          </p:cNvPr>
          <p:cNvSpPr txBox="1"/>
          <p:nvPr/>
        </p:nvSpPr>
        <p:spPr>
          <a:xfrm>
            <a:off x="425115" y="693712"/>
            <a:ext cx="2874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四、教学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案例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06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xmlns="" id="{3EA81726-9CBD-4F5D-9565-D9A47B00643D}"/>
              </a:ext>
            </a:extLst>
          </p:cNvPr>
          <p:cNvSpPr txBox="1"/>
          <p:nvPr/>
        </p:nvSpPr>
        <p:spPr>
          <a:xfrm>
            <a:off x="175734" y="762985"/>
            <a:ext cx="589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五、教学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注意事项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xmlns="" id="{5789A610-001D-42AF-8468-06908A6EAE18}"/>
              </a:ext>
            </a:extLst>
          </p:cNvPr>
          <p:cNvGrpSpPr/>
          <p:nvPr/>
        </p:nvGrpSpPr>
        <p:grpSpPr>
          <a:xfrm>
            <a:off x="1276750" y="1811588"/>
            <a:ext cx="9902706" cy="1955301"/>
            <a:chOff x="3129129" y="1121776"/>
            <a:chExt cx="5933741" cy="1171624"/>
          </a:xfrm>
        </p:grpSpPr>
        <p:sp>
          <p:nvSpPr>
            <p:cNvPr id="51" name="圆角矩形 23">
              <a:extLst>
                <a:ext uri="{FF2B5EF4-FFF2-40B4-BE49-F238E27FC236}">
                  <a16:creationId xmlns:a16="http://schemas.microsoft.com/office/drawing/2014/main" xmlns="" id="{5CB7F024-21F1-4EA6-B400-450F3389FC19}"/>
                </a:ext>
              </a:extLst>
            </p:cNvPr>
            <p:cNvSpPr/>
            <p:nvPr/>
          </p:nvSpPr>
          <p:spPr>
            <a:xfrm>
              <a:off x="3129129" y="1121776"/>
              <a:ext cx="5933741" cy="1171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圆角矩形 18">
              <a:extLst>
                <a:ext uri="{FF2B5EF4-FFF2-40B4-BE49-F238E27FC236}">
                  <a16:creationId xmlns:a16="http://schemas.microsoft.com/office/drawing/2014/main" xmlns="" id="{9909F883-AE4D-4F8C-976A-F26D88C6D049}"/>
                </a:ext>
              </a:extLst>
            </p:cNvPr>
            <p:cNvSpPr/>
            <p:nvPr/>
          </p:nvSpPr>
          <p:spPr>
            <a:xfrm>
              <a:off x="3289330" y="1253414"/>
              <a:ext cx="5613340" cy="90835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AA2D"/>
                </a:gs>
                <a:gs pos="100000">
                  <a:srgbClr val="FFD393"/>
                </a:gs>
              </a:gsLst>
              <a:lin ang="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317500" dist="114300" dir="135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B88B3133-A95D-46C4-B2E8-A301E098006E}"/>
              </a:ext>
            </a:extLst>
          </p:cNvPr>
          <p:cNvGrpSpPr/>
          <p:nvPr/>
        </p:nvGrpSpPr>
        <p:grpSpPr>
          <a:xfrm>
            <a:off x="1276270" y="4181805"/>
            <a:ext cx="9902706" cy="1955301"/>
            <a:chOff x="3129129" y="1121776"/>
            <a:chExt cx="5933741" cy="1171624"/>
          </a:xfrm>
        </p:grpSpPr>
        <p:sp>
          <p:nvSpPr>
            <p:cNvPr id="54" name="圆角矩形 27">
              <a:extLst>
                <a:ext uri="{FF2B5EF4-FFF2-40B4-BE49-F238E27FC236}">
                  <a16:creationId xmlns:a16="http://schemas.microsoft.com/office/drawing/2014/main" xmlns="" id="{6994FAA1-D15B-44B5-B554-E42EEA7B8DF1}"/>
                </a:ext>
              </a:extLst>
            </p:cNvPr>
            <p:cNvSpPr/>
            <p:nvPr/>
          </p:nvSpPr>
          <p:spPr>
            <a:xfrm>
              <a:off x="3129129" y="1121776"/>
              <a:ext cx="5933741" cy="1171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28">
              <a:extLst>
                <a:ext uri="{FF2B5EF4-FFF2-40B4-BE49-F238E27FC236}">
                  <a16:creationId xmlns:a16="http://schemas.microsoft.com/office/drawing/2014/main" xmlns="" id="{46DD27EE-BC0A-4627-B2CA-8C022D9C9571}"/>
                </a:ext>
              </a:extLst>
            </p:cNvPr>
            <p:cNvSpPr/>
            <p:nvPr/>
          </p:nvSpPr>
          <p:spPr>
            <a:xfrm>
              <a:off x="3289330" y="1253414"/>
              <a:ext cx="5613340" cy="90835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ACBE"/>
                </a:gs>
                <a:gs pos="100000">
                  <a:srgbClr val="01DAF1"/>
                </a:gs>
              </a:gsLst>
              <a:lin ang="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317500" dist="114300" dir="135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7C433FDA-063B-4FC2-A7BF-9D94BCFA76C7}"/>
              </a:ext>
            </a:extLst>
          </p:cNvPr>
          <p:cNvGrpSpPr/>
          <p:nvPr/>
        </p:nvGrpSpPr>
        <p:grpSpPr>
          <a:xfrm>
            <a:off x="2686591" y="1562076"/>
            <a:ext cx="2321875" cy="2321873"/>
            <a:chOff x="4559210" y="837411"/>
            <a:chExt cx="1350360" cy="1350359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79C74987-50FB-4BB7-B259-067004EC10EB}"/>
                </a:ext>
              </a:extLst>
            </p:cNvPr>
            <p:cNvGrpSpPr/>
            <p:nvPr/>
          </p:nvGrpSpPr>
          <p:grpSpPr>
            <a:xfrm>
              <a:off x="4559210" y="837411"/>
              <a:ext cx="1350360" cy="1350359"/>
              <a:chOff x="4563256" y="1056648"/>
              <a:chExt cx="1284820" cy="1284821"/>
            </a:xfrm>
          </p:grpSpPr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xmlns="" id="{9C5354E9-326B-4807-9883-AF2E28AFB167}"/>
                  </a:ext>
                </a:extLst>
              </p:cNvPr>
              <p:cNvGrpSpPr/>
              <p:nvPr/>
            </p:nvGrpSpPr>
            <p:grpSpPr>
              <a:xfrm>
                <a:off x="4755771" y="1279030"/>
                <a:ext cx="888523" cy="888525"/>
                <a:chOff x="9779959" y="2898501"/>
                <a:chExt cx="1596494" cy="1596494"/>
              </a:xfrm>
            </p:grpSpPr>
            <p:sp>
              <p:nvSpPr>
                <p:cNvPr id="64" name="椭圆 63">
                  <a:extLst>
                    <a:ext uri="{FF2B5EF4-FFF2-40B4-BE49-F238E27FC236}">
                      <a16:creationId xmlns:a16="http://schemas.microsoft.com/office/drawing/2014/main" xmlns="" id="{DDE757C2-A333-468D-B1D3-87EB9457F916}"/>
                    </a:ext>
                  </a:extLst>
                </p:cNvPr>
                <p:cNvSpPr/>
                <p:nvPr/>
              </p:nvSpPr>
              <p:spPr>
                <a:xfrm>
                  <a:off x="9909331" y="3134660"/>
                  <a:ext cx="1344545" cy="1344543"/>
                </a:xfrm>
                <a:prstGeom prst="ellipse">
                  <a:avLst/>
                </a:prstGeom>
                <a:gradFill>
                  <a:gsLst>
                    <a:gs pos="43000">
                      <a:srgbClr val="F7F7F7"/>
                    </a:gs>
                    <a:gs pos="0">
                      <a:schemeClr val="bg1">
                        <a:alpha val="99000"/>
                      </a:schemeClr>
                    </a:gs>
                    <a:gs pos="100000">
                      <a:srgbClr val="B8C0C0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39700" dist="88900" dir="2700000" algn="tl" rotWithShape="0">
                    <a:srgbClr val="494949">
                      <a:alpha val="3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xmlns="" id="{9045833D-2379-40AE-8341-71A3DFC5A0C1}"/>
                    </a:ext>
                  </a:extLst>
                </p:cNvPr>
                <p:cNvSpPr/>
                <p:nvPr/>
              </p:nvSpPr>
              <p:spPr>
                <a:xfrm>
                  <a:off x="9779959" y="2898501"/>
                  <a:ext cx="1596494" cy="1596494"/>
                </a:xfrm>
                <a:prstGeom prst="ellipse">
                  <a:avLst/>
                </a:prstGeom>
                <a:gradFill>
                  <a:gsLst>
                    <a:gs pos="39000">
                      <a:schemeClr val="bg1"/>
                    </a:gs>
                    <a:gs pos="53000">
                      <a:srgbClr val="F7F7F7"/>
                    </a:gs>
                    <a:gs pos="11000">
                      <a:schemeClr val="bg1">
                        <a:alpha val="99000"/>
                      </a:schemeClr>
                    </a:gs>
                    <a:gs pos="100000">
                      <a:srgbClr val="B8C0C0"/>
                    </a:gs>
                  </a:gsLst>
                  <a:lin ang="2700000" scaled="1"/>
                </a:gradFill>
                <a:ln>
                  <a:noFill/>
                </a:ln>
                <a:effectLst>
                  <a:innerShdw blurRad="444500" dist="152400" dir="2700000">
                    <a:srgbClr val="5F6D6C">
                      <a:alpha val="36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21E9B6AB-FEA1-4354-85E3-F0F2F44DBFB8}"/>
                  </a:ext>
                </a:extLst>
              </p:cNvPr>
              <p:cNvSpPr/>
              <p:nvPr/>
            </p:nvSpPr>
            <p:spPr>
              <a:xfrm>
                <a:off x="4563256" y="1056648"/>
                <a:ext cx="1284820" cy="1284821"/>
              </a:xfrm>
              <a:prstGeom prst="ellipse">
                <a:avLst/>
              </a:prstGeom>
              <a:solidFill>
                <a:schemeClr val="bg1">
                  <a:alpha val="14000"/>
                </a:schemeClr>
              </a:solidFill>
              <a:ln w="158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15900" dist="88900" dir="2700000" algn="tl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xmlns="" id="{77EDF604-D3A2-4C82-93A1-9AB4BE68B9F5}"/>
                </a:ext>
              </a:extLst>
            </p:cNvPr>
            <p:cNvSpPr txBox="1"/>
            <p:nvPr/>
          </p:nvSpPr>
          <p:spPr>
            <a:xfrm>
              <a:off x="4838361" y="1227901"/>
              <a:ext cx="774241" cy="62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识字教学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36BB1649-8849-4AC8-AAD9-11D1E26C1E90}"/>
              </a:ext>
            </a:extLst>
          </p:cNvPr>
          <p:cNvGrpSpPr/>
          <p:nvPr/>
        </p:nvGrpSpPr>
        <p:grpSpPr>
          <a:xfrm>
            <a:off x="2758299" y="3999680"/>
            <a:ext cx="2682215" cy="3162844"/>
            <a:chOff x="4579644" y="2233343"/>
            <a:chExt cx="1559927" cy="1839452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xmlns="" id="{EBEE0EC8-10B0-4AF2-B071-F95B2FF638C2}"/>
                </a:ext>
              </a:extLst>
            </p:cNvPr>
            <p:cNvGrpSpPr/>
            <p:nvPr/>
          </p:nvGrpSpPr>
          <p:grpSpPr>
            <a:xfrm>
              <a:off x="4579644" y="2233343"/>
              <a:ext cx="1559927" cy="1839452"/>
              <a:chOff x="3222820" y="1148080"/>
              <a:chExt cx="1484216" cy="1750177"/>
            </a:xfrm>
          </p:grpSpPr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xmlns="" id="{E41913DC-2827-4FCA-9B77-4A589E2EE6C0}"/>
                  </a:ext>
                </a:extLst>
              </p:cNvPr>
              <p:cNvGrpSpPr/>
              <p:nvPr/>
            </p:nvGrpSpPr>
            <p:grpSpPr>
              <a:xfrm>
                <a:off x="3420363" y="1295115"/>
                <a:ext cx="1286673" cy="1603142"/>
                <a:chOff x="7380501" y="2927402"/>
                <a:chExt cx="2311887" cy="2880512"/>
              </a:xfrm>
            </p:grpSpPr>
            <p:sp>
              <p:nvSpPr>
                <p:cNvPr id="73" name="椭圆 50">
                  <a:extLst>
                    <a:ext uri="{FF2B5EF4-FFF2-40B4-BE49-F238E27FC236}">
                      <a16:creationId xmlns:a16="http://schemas.microsoft.com/office/drawing/2014/main" xmlns="" id="{74AEE26C-9986-498F-A626-BCD123B2A016}"/>
                    </a:ext>
                  </a:extLst>
                </p:cNvPr>
                <p:cNvSpPr/>
                <p:nvPr/>
              </p:nvSpPr>
              <p:spPr>
                <a:xfrm rot="18900000">
                  <a:off x="7501948" y="2927402"/>
                  <a:ext cx="2190440" cy="2880512"/>
                </a:xfrm>
                <a:custGeom>
                  <a:avLst/>
                  <a:gdLst>
                    <a:gd name="connsiteX0" fmla="*/ 0 w 1674495"/>
                    <a:gd name="connsiteY0" fmla="*/ 1035368 h 2070735"/>
                    <a:gd name="connsiteX1" fmla="*/ 837248 w 1674495"/>
                    <a:gd name="connsiteY1" fmla="*/ 0 h 2070735"/>
                    <a:gd name="connsiteX2" fmla="*/ 1674496 w 1674495"/>
                    <a:gd name="connsiteY2" fmla="*/ 1035368 h 2070735"/>
                    <a:gd name="connsiteX3" fmla="*/ 837248 w 1674495"/>
                    <a:gd name="connsiteY3" fmla="*/ 2070736 h 2070735"/>
                    <a:gd name="connsiteX4" fmla="*/ 0 w 1674495"/>
                    <a:gd name="connsiteY4" fmla="*/ 1035368 h 2070735"/>
                    <a:gd name="connsiteX0" fmla="*/ 13249 w 1687745"/>
                    <a:gd name="connsiteY0" fmla="*/ 1035368 h 2070736"/>
                    <a:gd name="connsiteX1" fmla="*/ 850497 w 1687745"/>
                    <a:gd name="connsiteY1" fmla="*/ 0 h 2070736"/>
                    <a:gd name="connsiteX2" fmla="*/ 1687745 w 1687745"/>
                    <a:gd name="connsiteY2" fmla="*/ 1035368 h 2070736"/>
                    <a:gd name="connsiteX3" fmla="*/ 850497 w 1687745"/>
                    <a:gd name="connsiteY3" fmla="*/ 2070736 h 2070736"/>
                    <a:gd name="connsiteX4" fmla="*/ 13249 w 1687745"/>
                    <a:gd name="connsiteY4" fmla="*/ 1035368 h 2070736"/>
                    <a:gd name="connsiteX0" fmla="*/ 13249 w 1696474"/>
                    <a:gd name="connsiteY0" fmla="*/ 1035368 h 2070736"/>
                    <a:gd name="connsiteX1" fmla="*/ 850497 w 1696474"/>
                    <a:gd name="connsiteY1" fmla="*/ 0 h 2070736"/>
                    <a:gd name="connsiteX2" fmla="*/ 1687745 w 1696474"/>
                    <a:gd name="connsiteY2" fmla="*/ 1035368 h 2070736"/>
                    <a:gd name="connsiteX3" fmla="*/ 850497 w 1696474"/>
                    <a:gd name="connsiteY3" fmla="*/ 2070736 h 2070736"/>
                    <a:gd name="connsiteX4" fmla="*/ 13249 w 1696474"/>
                    <a:gd name="connsiteY4" fmla="*/ 1035368 h 2070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6474" h="2070736">
                      <a:moveTo>
                        <a:pt x="13249" y="1035368"/>
                      </a:moveTo>
                      <a:cubicBezTo>
                        <a:pt x="112309" y="471170"/>
                        <a:pt x="388098" y="0"/>
                        <a:pt x="850497" y="0"/>
                      </a:cubicBezTo>
                      <a:cubicBezTo>
                        <a:pt x="1312896" y="0"/>
                        <a:pt x="1611545" y="478790"/>
                        <a:pt x="1687745" y="1035368"/>
                      </a:cubicBezTo>
                      <a:cubicBezTo>
                        <a:pt x="1765308" y="1601901"/>
                        <a:pt x="1312896" y="2070736"/>
                        <a:pt x="850497" y="2070736"/>
                      </a:cubicBezTo>
                      <a:cubicBezTo>
                        <a:pt x="388098" y="2070736"/>
                        <a:pt x="-85811" y="1599566"/>
                        <a:pt x="13249" y="1035368"/>
                      </a:cubicBezTo>
                      <a:close/>
                    </a:path>
                  </a:pathLst>
                </a:custGeom>
                <a:gradFill>
                  <a:gsLst>
                    <a:gs pos="17000">
                      <a:srgbClr val="000000">
                        <a:alpha val="46000"/>
                      </a:srgbClr>
                    </a:gs>
                    <a:gs pos="34000">
                      <a:srgbClr val="000000">
                        <a:alpha val="43000"/>
                      </a:srgbClr>
                    </a:gs>
                    <a:gs pos="65000">
                      <a:srgbClr val="000000">
                        <a:alpha val="10000"/>
                      </a:srgbClr>
                    </a:gs>
                    <a:gs pos="51000">
                      <a:schemeClr val="tx1">
                        <a:alpha val="20000"/>
                      </a:schemeClr>
                    </a:gs>
                    <a:gs pos="78000">
                      <a:schemeClr val="tx1">
                        <a:alpha val="5000"/>
                      </a:schemeClr>
                    </a:gs>
                    <a:gs pos="0">
                      <a:schemeClr val="tx1"/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355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4" name="椭圆 73">
                  <a:extLst>
                    <a:ext uri="{FF2B5EF4-FFF2-40B4-BE49-F238E27FC236}">
                      <a16:creationId xmlns:a16="http://schemas.microsoft.com/office/drawing/2014/main" xmlns="" id="{398BCFE8-9B60-40E4-8535-328F57A5A446}"/>
                    </a:ext>
                  </a:extLst>
                </p:cNvPr>
                <p:cNvSpPr/>
                <p:nvPr/>
              </p:nvSpPr>
              <p:spPr>
                <a:xfrm>
                  <a:off x="7567583" y="3243359"/>
                  <a:ext cx="1344545" cy="1344543"/>
                </a:xfrm>
                <a:prstGeom prst="ellipse">
                  <a:avLst/>
                </a:prstGeom>
                <a:gradFill>
                  <a:gsLst>
                    <a:gs pos="43000">
                      <a:srgbClr val="F7F7F7"/>
                    </a:gs>
                    <a:gs pos="0">
                      <a:schemeClr val="bg1">
                        <a:alpha val="99000"/>
                      </a:schemeClr>
                    </a:gs>
                    <a:gs pos="100000">
                      <a:srgbClr val="B8C0C0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39700" dist="88900" dir="2700000" algn="tl" rotWithShape="0">
                    <a:srgbClr val="494949">
                      <a:alpha val="3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xmlns="" id="{08D55F14-1B28-41B8-A933-958B52FAD7D6}"/>
                    </a:ext>
                  </a:extLst>
                </p:cNvPr>
                <p:cNvSpPr/>
                <p:nvPr/>
              </p:nvSpPr>
              <p:spPr>
                <a:xfrm>
                  <a:off x="7380501" y="3019185"/>
                  <a:ext cx="1596494" cy="1596494"/>
                </a:xfrm>
                <a:prstGeom prst="ellipse">
                  <a:avLst/>
                </a:prstGeom>
                <a:gradFill>
                  <a:gsLst>
                    <a:gs pos="39000">
                      <a:schemeClr val="bg1"/>
                    </a:gs>
                    <a:gs pos="53000">
                      <a:srgbClr val="F7F7F7"/>
                    </a:gs>
                    <a:gs pos="11000">
                      <a:schemeClr val="bg1">
                        <a:alpha val="99000"/>
                      </a:schemeClr>
                    </a:gs>
                    <a:gs pos="100000">
                      <a:srgbClr val="B8C0C0"/>
                    </a:gs>
                  </a:gsLst>
                  <a:lin ang="2700000" scaled="1"/>
                </a:gradFill>
                <a:ln>
                  <a:noFill/>
                </a:ln>
                <a:effectLst>
                  <a:innerShdw blurRad="444500" dist="152400" dir="2700000">
                    <a:srgbClr val="5F6D6C">
                      <a:alpha val="36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5894E977-80ED-4F37-ADFC-44F7BA7E1876}"/>
                  </a:ext>
                </a:extLst>
              </p:cNvPr>
              <p:cNvSpPr/>
              <p:nvPr/>
            </p:nvSpPr>
            <p:spPr>
              <a:xfrm>
                <a:off x="3222820" y="1148080"/>
                <a:ext cx="1284820" cy="1284821"/>
              </a:xfrm>
              <a:prstGeom prst="ellipse">
                <a:avLst/>
              </a:prstGeom>
              <a:solidFill>
                <a:schemeClr val="bg1">
                  <a:alpha val="14000"/>
                </a:schemeClr>
              </a:solidFill>
              <a:ln w="158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15900" dist="88900" dir="2700000" algn="tl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xmlns="" id="{45B4513E-C09B-4E60-9A9C-E650E04FA5E7}"/>
                </a:ext>
              </a:extLst>
            </p:cNvPr>
            <p:cNvSpPr txBox="1"/>
            <p:nvPr/>
          </p:nvSpPr>
          <p:spPr>
            <a:xfrm>
              <a:off x="4866285" y="2590941"/>
              <a:ext cx="774240" cy="62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1CAE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写字教学</a:t>
              </a: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xmlns="" id="{539BCB83-0C98-4474-B774-5F967F4CECF9}"/>
              </a:ext>
            </a:extLst>
          </p:cNvPr>
          <p:cNvGrpSpPr/>
          <p:nvPr/>
        </p:nvGrpSpPr>
        <p:grpSpPr>
          <a:xfrm>
            <a:off x="5278264" y="2221712"/>
            <a:ext cx="5276594" cy="1135054"/>
            <a:chOff x="241791" y="2691150"/>
            <a:chExt cx="3068769" cy="660126"/>
          </a:xfrm>
        </p:grpSpPr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xmlns="" id="{152AA5F0-DC8D-439D-9DB2-A93A2803F8C0}"/>
                </a:ext>
              </a:extLst>
            </p:cNvPr>
            <p:cNvSpPr txBox="1"/>
            <p:nvPr/>
          </p:nvSpPr>
          <p:spPr>
            <a:xfrm>
              <a:off x="351034" y="2691150"/>
              <a:ext cx="2959526" cy="66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E76F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凸显汉字特点，重在夯基固本，</a:t>
              </a:r>
              <a:endParaRPr lang="en-US" altLang="zh-CN" sz="2400" b="1" dirty="0">
                <a:solidFill>
                  <a:srgbClr val="E76F7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E76F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注重方法，培养能力。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xmlns="" id="{F8833C3E-90DF-462C-9F62-6AD804DDBF9A}"/>
                </a:ext>
              </a:extLst>
            </p:cNvPr>
            <p:cNvSpPr txBox="1"/>
            <p:nvPr/>
          </p:nvSpPr>
          <p:spPr>
            <a:xfrm>
              <a:off x="241791" y="3054819"/>
              <a:ext cx="2350481" cy="161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xmlns="" id="{F0664A89-36BE-4F82-A76F-CAAB7C2BAE11}"/>
              </a:ext>
            </a:extLst>
          </p:cNvPr>
          <p:cNvGrpSpPr/>
          <p:nvPr/>
        </p:nvGrpSpPr>
        <p:grpSpPr>
          <a:xfrm>
            <a:off x="5610521" y="4560394"/>
            <a:ext cx="4853307" cy="1200329"/>
            <a:chOff x="78877" y="2751001"/>
            <a:chExt cx="2822593" cy="698089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xmlns="" id="{3C6C24F5-4346-470D-9CC8-DE112A091EEC}"/>
                </a:ext>
              </a:extLst>
            </p:cNvPr>
            <p:cNvSpPr txBox="1"/>
            <p:nvPr/>
          </p:nvSpPr>
          <p:spPr>
            <a:xfrm>
              <a:off x="78877" y="2751001"/>
              <a:ext cx="2822593" cy="69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E76F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精讲适量练，重在养护习惯，</a:t>
              </a:r>
              <a:endParaRPr lang="en-US" altLang="zh-CN" sz="2400" b="1" dirty="0">
                <a:solidFill>
                  <a:srgbClr val="E76F7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E76F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葆有热情，规范写字。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xmlns="" id="{2D230F8F-0667-4FBF-BE00-666D853F7C08}"/>
                </a:ext>
              </a:extLst>
            </p:cNvPr>
            <p:cNvSpPr txBox="1"/>
            <p:nvPr/>
          </p:nvSpPr>
          <p:spPr>
            <a:xfrm>
              <a:off x="241791" y="3054819"/>
              <a:ext cx="2350481" cy="161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xmlns="" id="{6CAFE7F0-E364-4FE7-87B3-F45E87A35608}"/>
              </a:ext>
            </a:extLst>
          </p:cNvPr>
          <p:cNvGrpSpPr/>
          <p:nvPr/>
        </p:nvGrpSpPr>
        <p:grpSpPr>
          <a:xfrm>
            <a:off x="1857711" y="2387311"/>
            <a:ext cx="795480" cy="702300"/>
            <a:chOff x="10044251" y="4522834"/>
            <a:chExt cx="745082" cy="657806"/>
          </a:xfrm>
          <a:solidFill>
            <a:schemeClr val="bg1"/>
          </a:solidFill>
          <a:effectLst>
            <a:outerShdw blurRad="101600" dist="508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83" name="Oval 423">
              <a:extLst>
                <a:ext uri="{FF2B5EF4-FFF2-40B4-BE49-F238E27FC236}">
                  <a16:creationId xmlns:a16="http://schemas.microsoft.com/office/drawing/2014/main" xmlns="" id="{A63FB4C7-B678-4373-B73A-F5ACE62E2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3243" y="4610108"/>
              <a:ext cx="173829" cy="2012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24">
              <a:extLst>
                <a:ext uri="{FF2B5EF4-FFF2-40B4-BE49-F238E27FC236}">
                  <a16:creationId xmlns:a16="http://schemas.microsoft.com/office/drawing/2014/main" xmlns="" id="{47A94C4D-2BB2-48F3-8BB5-F598F8BCD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7179" y="4817837"/>
              <a:ext cx="222154" cy="298610"/>
            </a:xfrm>
            <a:custGeom>
              <a:avLst/>
              <a:gdLst>
                <a:gd name="T0" fmla="*/ 65 w 130"/>
                <a:gd name="T1" fmla="*/ 3 h 175"/>
                <a:gd name="T2" fmla="*/ 52 w 130"/>
                <a:gd name="T3" fmla="*/ 89 h 175"/>
                <a:gd name="T4" fmla="*/ 14 w 130"/>
                <a:gd name="T5" fmla="*/ 112 h 175"/>
                <a:gd name="T6" fmla="*/ 14 w 130"/>
                <a:gd name="T7" fmla="*/ 78 h 175"/>
                <a:gd name="T8" fmla="*/ 65 w 130"/>
                <a:gd name="T9" fmla="*/ 3 h 175"/>
                <a:gd name="T10" fmla="*/ 9 w 130"/>
                <a:gd name="T11" fmla="*/ 58 h 175"/>
                <a:gd name="T12" fmla="*/ 0 w 130"/>
                <a:gd name="T13" fmla="*/ 89 h 175"/>
                <a:gd name="T14" fmla="*/ 0 w 130"/>
                <a:gd name="T15" fmla="*/ 137 h 175"/>
                <a:gd name="T16" fmla="*/ 7 w 130"/>
                <a:gd name="T17" fmla="*/ 160 h 175"/>
                <a:gd name="T18" fmla="*/ 65 w 130"/>
                <a:gd name="T19" fmla="*/ 175 h 175"/>
                <a:gd name="T20" fmla="*/ 130 w 130"/>
                <a:gd name="T21" fmla="*/ 149 h 175"/>
                <a:gd name="T22" fmla="*/ 130 w 130"/>
                <a:gd name="T23" fmla="*/ 45 h 175"/>
                <a:gd name="T24" fmla="*/ 65 w 130"/>
                <a:gd name="T25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75">
                  <a:moveTo>
                    <a:pt x="65" y="3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35" y="3"/>
                    <a:pt x="18" y="33"/>
                    <a:pt x="9" y="58"/>
                  </a:cubicBezTo>
                  <a:cubicBezTo>
                    <a:pt x="3" y="75"/>
                    <a:pt x="0" y="89"/>
                    <a:pt x="0" y="89"/>
                  </a:cubicBezTo>
                  <a:cubicBezTo>
                    <a:pt x="0" y="89"/>
                    <a:pt x="0" y="116"/>
                    <a:pt x="0" y="137"/>
                  </a:cubicBezTo>
                  <a:cubicBezTo>
                    <a:pt x="0" y="146"/>
                    <a:pt x="2" y="153"/>
                    <a:pt x="7" y="160"/>
                  </a:cubicBezTo>
                  <a:cubicBezTo>
                    <a:pt x="14" y="169"/>
                    <a:pt x="31" y="175"/>
                    <a:pt x="65" y="175"/>
                  </a:cubicBezTo>
                  <a:cubicBezTo>
                    <a:pt x="122" y="175"/>
                    <a:pt x="130" y="149"/>
                    <a:pt x="130" y="149"/>
                  </a:cubicBezTo>
                  <a:cubicBezTo>
                    <a:pt x="130" y="149"/>
                    <a:pt x="130" y="89"/>
                    <a:pt x="130" y="45"/>
                  </a:cubicBezTo>
                  <a:cubicBezTo>
                    <a:pt x="130" y="0"/>
                    <a:pt x="65" y="3"/>
                    <a:pt x="6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25">
              <a:extLst>
                <a:ext uri="{FF2B5EF4-FFF2-40B4-BE49-F238E27FC236}">
                  <a16:creationId xmlns:a16="http://schemas.microsoft.com/office/drawing/2014/main" xmlns="" id="{ED16DA18-3217-4E24-852E-CB9222045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9620" y="5001763"/>
              <a:ext cx="362082" cy="178877"/>
            </a:xfrm>
            <a:custGeom>
              <a:avLst/>
              <a:gdLst>
                <a:gd name="T0" fmla="*/ 187 w 212"/>
                <a:gd name="T1" fmla="*/ 55 h 105"/>
                <a:gd name="T2" fmla="*/ 178 w 212"/>
                <a:gd name="T3" fmla="*/ 0 h 105"/>
                <a:gd name="T4" fmla="*/ 110 w 212"/>
                <a:gd name="T5" fmla="*/ 20 h 105"/>
                <a:gd name="T6" fmla="*/ 44 w 212"/>
                <a:gd name="T7" fmla="*/ 0 h 105"/>
                <a:gd name="T8" fmla="*/ 30 w 212"/>
                <a:gd name="T9" fmla="*/ 56 h 105"/>
                <a:gd name="T10" fmla="*/ 0 w 212"/>
                <a:gd name="T11" fmla="*/ 72 h 105"/>
                <a:gd name="T12" fmla="*/ 110 w 212"/>
                <a:gd name="T13" fmla="*/ 105 h 105"/>
                <a:gd name="T14" fmla="*/ 212 w 212"/>
                <a:gd name="T15" fmla="*/ 72 h 105"/>
                <a:gd name="T16" fmla="*/ 187 w 212"/>
                <a:gd name="T17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05">
                  <a:moveTo>
                    <a:pt x="187" y="55"/>
                  </a:moveTo>
                  <a:cubicBezTo>
                    <a:pt x="173" y="33"/>
                    <a:pt x="178" y="0"/>
                    <a:pt x="178" y="0"/>
                  </a:cubicBezTo>
                  <a:cubicBezTo>
                    <a:pt x="178" y="0"/>
                    <a:pt x="156" y="20"/>
                    <a:pt x="110" y="20"/>
                  </a:cubicBezTo>
                  <a:cubicBezTo>
                    <a:pt x="64" y="20"/>
                    <a:pt x="44" y="0"/>
                    <a:pt x="44" y="0"/>
                  </a:cubicBezTo>
                  <a:cubicBezTo>
                    <a:pt x="44" y="0"/>
                    <a:pt x="49" y="34"/>
                    <a:pt x="30" y="56"/>
                  </a:cubicBezTo>
                  <a:cubicBezTo>
                    <a:pt x="23" y="64"/>
                    <a:pt x="14" y="70"/>
                    <a:pt x="0" y="72"/>
                  </a:cubicBezTo>
                  <a:cubicBezTo>
                    <a:pt x="0" y="72"/>
                    <a:pt x="32" y="105"/>
                    <a:pt x="110" y="105"/>
                  </a:cubicBezTo>
                  <a:cubicBezTo>
                    <a:pt x="187" y="105"/>
                    <a:pt x="212" y="72"/>
                    <a:pt x="212" y="72"/>
                  </a:cubicBezTo>
                  <a:cubicBezTo>
                    <a:pt x="200" y="70"/>
                    <a:pt x="193" y="63"/>
                    <a:pt x="18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26">
              <a:extLst>
                <a:ext uri="{FF2B5EF4-FFF2-40B4-BE49-F238E27FC236}">
                  <a16:creationId xmlns:a16="http://schemas.microsoft.com/office/drawing/2014/main" xmlns="" id="{F0929F32-6D00-4642-94BD-44F4EE9FC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5782" y="4701711"/>
              <a:ext cx="283463" cy="256054"/>
            </a:xfrm>
            <a:custGeom>
              <a:avLst/>
              <a:gdLst>
                <a:gd name="T0" fmla="*/ 75 w 166"/>
                <a:gd name="T1" fmla="*/ 150 h 150"/>
                <a:gd name="T2" fmla="*/ 91 w 166"/>
                <a:gd name="T3" fmla="*/ 150 h 150"/>
                <a:gd name="T4" fmla="*/ 166 w 166"/>
                <a:gd name="T5" fmla="*/ 125 h 150"/>
                <a:gd name="T6" fmla="*/ 166 w 166"/>
                <a:gd name="T7" fmla="*/ 122 h 150"/>
                <a:gd name="T8" fmla="*/ 166 w 166"/>
                <a:gd name="T9" fmla="*/ 59 h 150"/>
                <a:gd name="T10" fmla="*/ 108 w 166"/>
                <a:gd name="T11" fmla="*/ 0 h 150"/>
                <a:gd name="T12" fmla="*/ 108 w 166"/>
                <a:gd name="T13" fmla="*/ 0 h 150"/>
                <a:gd name="T14" fmla="*/ 83 w 166"/>
                <a:gd name="T15" fmla="*/ 10 h 150"/>
                <a:gd name="T16" fmla="*/ 102 w 166"/>
                <a:gd name="T17" fmla="*/ 82 h 150"/>
                <a:gd name="T18" fmla="*/ 83 w 166"/>
                <a:gd name="T19" fmla="*/ 111 h 150"/>
                <a:gd name="T20" fmla="*/ 63 w 166"/>
                <a:gd name="T21" fmla="*/ 82 h 150"/>
                <a:gd name="T22" fmla="*/ 83 w 166"/>
                <a:gd name="T23" fmla="*/ 10 h 150"/>
                <a:gd name="T24" fmla="*/ 58 w 166"/>
                <a:gd name="T25" fmla="*/ 0 h 150"/>
                <a:gd name="T26" fmla="*/ 0 w 166"/>
                <a:gd name="T27" fmla="*/ 59 h 150"/>
                <a:gd name="T28" fmla="*/ 0 w 166"/>
                <a:gd name="T29" fmla="*/ 122 h 150"/>
                <a:gd name="T30" fmla="*/ 0 w 166"/>
                <a:gd name="T31" fmla="*/ 123 h 150"/>
                <a:gd name="T32" fmla="*/ 75 w 166"/>
                <a:gd name="T3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50">
                  <a:moveTo>
                    <a:pt x="75" y="150"/>
                  </a:moveTo>
                  <a:cubicBezTo>
                    <a:pt x="91" y="150"/>
                    <a:pt x="91" y="150"/>
                    <a:pt x="91" y="150"/>
                  </a:cubicBezTo>
                  <a:cubicBezTo>
                    <a:pt x="150" y="150"/>
                    <a:pt x="163" y="132"/>
                    <a:pt x="166" y="125"/>
                  </a:cubicBezTo>
                  <a:cubicBezTo>
                    <a:pt x="166" y="123"/>
                    <a:pt x="166" y="122"/>
                    <a:pt x="166" y="122"/>
                  </a:cubicBezTo>
                  <a:cubicBezTo>
                    <a:pt x="166" y="122"/>
                    <a:pt x="166" y="113"/>
                    <a:pt x="166" y="59"/>
                  </a:cubicBezTo>
                  <a:cubicBezTo>
                    <a:pt x="166" y="22"/>
                    <a:pt x="130" y="6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6" y="6"/>
                    <a:pt x="0" y="22"/>
                    <a:pt x="0" y="59"/>
                  </a:cubicBezTo>
                  <a:cubicBezTo>
                    <a:pt x="0" y="113"/>
                    <a:pt x="0" y="122"/>
                    <a:pt x="0" y="122"/>
                  </a:cubicBezTo>
                  <a:cubicBezTo>
                    <a:pt x="0" y="122"/>
                    <a:pt x="0" y="123"/>
                    <a:pt x="0" y="123"/>
                  </a:cubicBezTo>
                  <a:cubicBezTo>
                    <a:pt x="1" y="127"/>
                    <a:pt x="9" y="150"/>
                    <a:pt x="75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Oval 427">
              <a:extLst>
                <a:ext uri="{FF2B5EF4-FFF2-40B4-BE49-F238E27FC236}">
                  <a16:creationId xmlns:a16="http://schemas.microsoft.com/office/drawing/2014/main" xmlns="" id="{7231530C-F26A-4C71-A96B-15A6688BA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5746" y="4522834"/>
              <a:ext cx="143535" cy="1673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28">
              <a:extLst>
                <a:ext uri="{FF2B5EF4-FFF2-40B4-BE49-F238E27FC236}">
                  <a16:creationId xmlns:a16="http://schemas.microsoft.com/office/drawing/2014/main" xmlns="" id="{19CA92C1-5975-4758-A1B5-FD09D0497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4251" y="4816394"/>
              <a:ext cx="219990" cy="297889"/>
            </a:xfrm>
            <a:custGeom>
              <a:avLst/>
              <a:gdLst>
                <a:gd name="T0" fmla="*/ 129 w 129"/>
                <a:gd name="T1" fmla="*/ 138 h 175"/>
                <a:gd name="T2" fmla="*/ 129 w 129"/>
                <a:gd name="T3" fmla="*/ 89 h 175"/>
                <a:gd name="T4" fmla="*/ 121 w 129"/>
                <a:gd name="T5" fmla="*/ 58 h 175"/>
                <a:gd name="T6" fmla="*/ 65 w 129"/>
                <a:gd name="T7" fmla="*/ 3 h 175"/>
                <a:gd name="T8" fmla="*/ 116 w 129"/>
                <a:gd name="T9" fmla="*/ 78 h 175"/>
                <a:gd name="T10" fmla="*/ 116 w 129"/>
                <a:gd name="T11" fmla="*/ 113 h 175"/>
                <a:gd name="T12" fmla="*/ 78 w 129"/>
                <a:gd name="T13" fmla="*/ 89 h 175"/>
                <a:gd name="T14" fmla="*/ 65 w 129"/>
                <a:gd name="T15" fmla="*/ 3 h 175"/>
                <a:gd name="T16" fmla="*/ 0 w 129"/>
                <a:gd name="T17" fmla="*/ 45 h 175"/>
                <a:gd name="T18" fmla="*/ 0 w 129"/>
                <a:gd name="T19" fmla="*/ 149 h 175"/>
                <a:gd name="T20" fmla="*/ 65 w 129"/>
                <a:gd name="T21" fmla="*/ 175 h 175"/>
                <a:gd name="T22" fmla="*/ 122 w 129"/>
                <a:gd name="T23" fmla="*/ 161 h 175"/>
                <a:gd name="T24" fmla="*/ 129 w 129"/>
                <a:gd name="T25" fmla="*/ 13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75">
                  <a:moveTo>
                    <a:pt x="129" y="138"/>
                  </a:moveTo>
                  <a:cubicBezTo>
                    <a:pt x="129" y="117"/>
                    <a:pt x="129" y="89"/>
                    <a:pt x="129" y="89"/>
                  </a:cubicBezTo>
                  <a:cubicBezTo>
                    <a:pt x="129" y="89"/>
                    <a:pt x="127" y="75"/>
                    <a:pt x="121" y="58"/>
                  </a:cubicBezTo>
                  <a:cubicBezTo>
                    <a:pt x="112" y="33"/>
                    <a:pt x="95" y="3"/>
                    <a:pt x="65" y="3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0" y="0"/>
                    <a:pt x="0" y="45"/>
                  </a:cubicBezTo>
                  <a:cubicBezTo>
                    <a:pt x="0" y="90"/>
                    <a:pt x="0" y="149"/>
                    <a:pt x="0" y="149"/>
                  </a:cubicBezTo>
                  <a:cubicBezTo>
                    <a:pt x="0" y="149"/>
                    <a:pt x="8" y="175"/>
                    <a:pt x="65" y="175"/>
                  </a:cubicBezTo>
                  <a:cubicBezTo>
                    <a:pt x="97" y="175"/>
                    <a:pt x="114" y="170"/>
                    <a:pt x="122" y="161"/>
                  </a:cubicBezTo>
                  <a:cubicBezTo>
                    <a:pt x="128" y="155"/>
                    <a:pt x="129" y="147"/>
                    <a:pt x="129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Oval 429">
              <a:extLst>
                <a:ext uri="{FF2B5EF4-FFF2-40B4-BE49-F238E27FC236}">
                  <a16:creationId xmlns:a16="http://schemas.microsoft.com/office/drawing/2014/main" xmlns="" id="{ECE3E01F-8819-4F5F-8A51-7B88C8AAA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5791" y="4607944"/>
              <a:ext cx="173829" cy="2034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xmlns="" id="{D929FCCE-7808-4EB4-99DF-B11220381852}"/>
              </a:ext>
            </a:extLst>
          </p:cNvPr>
          <p:cNvGrpSpPr/>
          <p:nvPr/>
        </p:nvGrpSpPr>
        <p:grpSpPr>
          <a:xfrm>
            <a:off x="1968551" y="4788504"/>
            <a:ext cx="775459" cy="703074"/>
            <a:chOff x="10054349" y="2685014"/>
            <a:chExt cx="726328" cy="658528"/>
          </a:xfrm>
          <a:solidFill>
            <a:schemeClr val="bg1"/>
          </a:solidFill>
          <a:effectLst>
            <a:outerShdw blurRad="1016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1" name="Oval 440">
              <a:extLst>
                <a:ext uri="{FF2B5EF4-FFF2-40B4-BE49-F238E27FC236}">
                  <a16:creationId xmlns:a16="http://schemas.microsoft.com/office/drawing/2014/main" xmlns="" id="{30EC1A30-440A-4688-BDFF-653F9F1E3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9307" y="2954772"/>
              <a:ext cx="132715" cy="155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41">
              <a:extLst>
                <a:ext uri="{FF2B5EF4-FFF2-40B4-BE49-F238E27FC236}">
                  <a16:creationId xmlns:a16="http://schemas.microsoft.com/office/drawing/2014/main" xmlns="" id="{2746086B-69B4-4018-80A4-18A50E771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6849" y="2685014"/>
              <a:ext cx="119011" cy="119732"/>
            </a:xfrm>
            <a:custGeom>
              <a:avLst/>
              <a:gdLst>
                <a:gd name="T0" fmla="*/ 55 w 70"/>
                <a:gd name="T1" fmla="*/ 70 h 70"/>
                <a:gd name="T2" fmla="*/ 70 w 70"/>
                <a:gd name="T3" fmla="*/ 70 h 70"/>
                <a:gd name="T4" fmla="*/ 0 w 70"/>
                <a:gd name="T5" fmla="*/ 0 h 70"/>
                <a:gd name="T6" fmla="*/ 0 w 70"/>
                <a:gd name="T7" fmla="*/ 14 h 70"/>
                <a:gd name="T8" fmla="*/ 55 w 70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0">
                  <a:moveTo>
                    <a:pt x="55" y="7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70" y="31"/>
                    <a:pt x="39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1" y="14"/>
                    <a:pt x="55" y="39"/>
                    <a:pt x="5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42">
              <a:extLst>
                <a:ext uri="{FF2B5EF4-FFF2-40B4-BE49-F238E27FC236}">
                  <a16:creationId xmlns:a16="http://schemas.microsoft.com/office/drawing/2014/main" xmlns="" id="{F440BBCB-15FD-4E15-B2A3-1786B468B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6849" y="2727569"/>
              <a:ext cx="76456" cy="77177"/>
            </a:xfrm>
            <a:custGeom>
              <a:avLst/>
              <a:gdLst>
                <a:gd name="T0" fmla="*/ 33 w 45"/>
                <a:gd name="T1" fmla="*/ 45 h 45"/>
                <a:gd name="T2" fmla="*/ 45 w 45"/>
                <a:gd name="T3" fmla="*/ 45 h 45"/>
                <a:gd name="T4" fmla="*/ 0 w 45"/>
                <a:gd name="T5" fmla="*/ 0 h 45"/>
                <a:gd name="T6" fmla="*/ 0 w 45"/>
                <a:gd name="T7" fmla="*/ 12 h 45"/>
                <a:gd name="T8" fmla="*/ 33 w 4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33" y="45"/>
                  </a:moveTo>
                  <a:cubicBezTo>
                    <a:pt x="45" y="45"/>
                    <a:pt x="45" y="45"/>
                    <a:pt x="45" y="45"/>
                  </a:cubicBezTo>
                  <a:cubicBezTo>
                    <a:pt x="45" y="20"/>
                    <a:pt x="25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8" y="12"/>
                    <a:pt x="33" y="27"/>
                    <a:pt x="3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43">
              <a:extLst>
                <a:ext uri="{FF2B5EF4-FFF2-40B4-BE49-F238E27FC236}">
                  <a16:creationId xmlns:a16="http://schemas.microsoft.com/office/drawing/2014/main" xmlns="" id="{C4D6992C-0210-4761-8A6E-7C90B934A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6849" y="2762190"/>
              <a:ext cx="42556" cy="42556"/>
            </a:xfrm>
            <a:custGeom>
              <a:avLst/>
              <a:gdLst>
                <a:gd name="T0" fmla="*/ 13 w 25"/>
                <a:gd name="T1" fmla="*/ 25 h 25"/>
                <a:gd name="T2" fmla="*/ 25 w 25"/>
                <a:gd name="T3" fmla="*/ 25 h 25"/>
                <a:gd name="T4" fmla="*/ 0 w 25"/>
                <a:gd name="T5" fmla="*/ 0 h 25"/>
                <a:gd name="T6" fmla="*/ 0 w 25"/>
                <a:gd name="T7" fmla="*/ 12 h 25"/>
                <a:gd name="T8" fmla="*/ 13 w 25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13" y="25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25" y="11"/>
                    <a:pt x="14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7" y="12"/>
                    <a:pt x="13" y="18"/>
                    <a:pt x="1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44">
              <a:extLst>
                <a:ext uri="{FF2B5EF4-FFF2-40B4-BE49-F238E27FC236}">
                  <a16:creationId xmlns:a16="http://schemas.microsoft.com/office/drawing/2014/main" xmlns="" id="{8F80E44B-D459-489B-9BB3-25499EF40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1898" y="3114896"/>
              <a:ext cx="168779" cy="228646"/>
            </a:xfrm>
            <a:custGeom>
              <a:avLst/>
              <a:gdLst>
                <a:gd name="T0" fmla="*/ 49 w 99"/>
                <a:gd name="T1" fmla="*/ 2 h 134"/>
                <a:gd name="T2" fmla="*/ 40 w 99"/>
                <a:gd name="T3" fmla="*/ 68 h 134"/>
                <a:gd name="T4" fmla="*/ 10 w 99"/>
                <a:gd name="T5" fmla="*/ 87 h 134"/>
                <a:gd name="T6" fmla="*/ 10 w 99"/>
                <a:gd name="T7" fmla="*/ 60 h 134"/>
                <a:gd name="T8" fmla="*/ 49 w 99"/>
                <a:gd name="T9" fmla="*/ 2 h 134"/>
                <a:gd name="T10" fmla="*/ 0 w 99"/>
                <a:gd name="T11" fmla="*/ 68 h 134"/>
                <a:gd name="T12" fmla="*/ 0 w 99"/>
                <a:gd name="T13" fmla="*/ 106 h 134"/>
                <a:gd name="T14" fmla="*/ 49 w 99"/>
                <a:gd name="T15" fmla="*/ 134 h 134"/>
                <a:gd name="T16" fmla="*/ 99 w 99"/>
                <a:gd name="T17" fmla="*/ 115 h 134"/>
                <a:gd name="T18" fmla="*/ 99 w 99"/>
                <a:gd name="T19" fmla="*/ 35 h 134"/>
                <a:gd name="T20" fmla="*/ 49 w 99"/>
                <a:gd name="T21" fmla="*/ 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134">
                  <a:moveTo>
                    <a:pt x="49" y="2"/>
                  </a:moveTo>
                  <a:cubicBezTo>
                    <a:pt x="40" y="68"/>
                    <a:pt x="40" y="68"/>
                    <a:pt x="40" y="68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11" y="2"/>
                    <a:pt x="0" y="68"/>
                    <a:pt x="0" y="68"/>
                  </a:cubicBezTo>
                  <a:cubicBezTo>
                    <a:pt x="0" y="68"/>
                    <a:pt x="0" y="90"/>
                    <a:pt x="0" y="106"/>
                  </a:cubicBezTo>
                  <a:cubicBezTo>
                    <a:pt x="0" y="122"/>
                    <a:pt x="5" y="134"/>
                    <a:pt x="49" y="134"/>
                  </a:cubicBezTo>
                  <a:cubicBezTo>
                    <a:pt x="94" y="134"/>
                    <a:pt x="99" y="115"/>
                    <a:pt x="99" y="115"/>
                  </a:cubicBezTo>
                  <a:cubicBezTo>
                    <a:pt x="99" y="115"/>
                    <a:pt x="99" y="69"/>
                    <a:pt x="99" y="35"/>
                  </a:cubicBezTo>
                  <a:cubicBezTo>
                    <a:pt x="99" y="0"/>
                    <a:pt x="49" y="2"/>
                    <a:pt x="4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45">
              <a:extLst>
                <a:ext uri="{FF2B5EF4-FFF2-40B4-BE49-F238E27FC236}">
                  <a16:creationId xmlns:a16="http://schemas.microsoft.com/office/drawing/2014/main" xmlns="" id="{67F5DCF0-65B9-4B43-B9A0-CA82B98AC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4303" y="3058636"/>
              <a:ext cx="170222" cy="22360"/>
            </a:xfrm>
            <a:custGeom>
              <a:avLst/>
              <a:gdLst>
                <a:gd name="T0" fmla="*/ 94 w 100"/>
                <a:gd name="T1" fmla="*/ 0 h 13"/>
                <a:gd name="T2" fmla="*/ 7 w 100"/>
                <a:gd name="T3" fmla="*/ 0 h 13"/>
                <a:gd name="T4" fmla="*/ 2 w 100"/>
                <a:gd name="T5" fmla="*/ 2 h 13"/>
                <a:gd name="T6" fmla="*/ 0 w 100"/>
                <a:gd name="T7" fmla="*/ 6 h 13"/>
                <a:gd name="T8" fmla="*/ 7 w 100"/>
                <a:gd name="T9" fmla="*/ 13 h 13"/>
                <a:gd name="T10" fmla="*/ 94 w 100"/>
                <a:gd name="T11" fmla="*/ 13 h 13"/>
                <a:gd name="T12" fmla="*/ 100 w 100"/>
                <a:gd name="T13" fmla="*/ 6 h 13"/>
                <a:gd name="T14" fmla="*/ 94 w 100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3">
                  <a:moveTo>
                    <a:pt x="9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0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7" y="13"/>
                    <a:pt x="100" y="10"/>
                    <a:pt x="100" y="6"/>
                  </a:cubicBezTo>
                  <a:cubicBezTo>
                    <a:pt x="100" y="3"/>
                    <a:pt x="97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46">
              <a:extLst>
                <a:ext uri="{FF2B5EF4-FFF2-40B4-BE49-F238E27FC236}">
                  <a16:creationId xmlns:a16="http://schemas.microsoft.com/office/drawing/2014/main" xmlns="" id="{15EDD1DD-6F8A-4D5D-A64B-B17E68988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5478" y="2847301"/>
              <a:ext cx="56260" cy="64915"/>
            </a:xfrm>
            <a:custGeom>
              <a:avLst/>
              <a:gdLst>
                <a:gd name="T0" fmla="*/ 17 w 33"/>
                <a:gd name="T1" fmla="*/ 38 h 38"/>
                <a:gd name="T2" fmla="*/ 33 w 33"/>
                <a:gd name="T3" fmla="*/ 24 h 38"/>
                <a:gd name="T4" fmla="*/ 33 w 33"/>
                <a:gd name="T5" fmla="*/ 19 h 38"/>
                <a:gd name="T6" fmla="*/ 18 w 33"/>
                <a:gd name="T7" fmla="*/ 0 h 38"/>
                <a:gd name="T8" fmla="*/ 17 w 33"/>
                <a:gd name="T9" fmla="*/ 0 h 38"/>
                <a:gd name="T10" fmla="*/ 0 w 33"/>
                <a:gd name="T11" fmla="*/ 19 h 38"/>
                <a:gd name="T12" fmla="*/ 17 w 33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8">
                  <a:moveTo>
                    <a:pt x="17" y="38"/>
                  </a:moveTo>
                  <a:cubicBezTo>
                    <a:pt x="24" y="38"/>
                    <a:pt x="31" y="32"/>
                    <a:pt x="33" y="24"/>
                  </a:cubicBezTo>
                  <a:cubicBezTo>
                    <a:pt x="33" y="22"/>
                    <a:pt x="33" y="21"/>
                    <a:pt x="33" y="19"/>
                  </a:cubicBezTo>
                  <a:cubicBezTo>
                    <a:pt x="33" y="9"/>
                    <a:pt x="26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9"/>
                  </a:cubicBezTo>
                  <a:cubicBezTo>
                    <a:pt x="0" y="30"/>
                    <a:pt x="7" y="38"/>
                    <a:pt x="1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47">
              <a:extLst>
                <a:ext uri="{FF2B5EF4-FFF2-40B4-BE49-F238E27FC236}">
                  <a16:creationId xmlns:a16="http://schemas.microsoft.com/office/drawing/2014/main" xmlns="" id="{F9535F6A-9CA2-4C02-977B-BF84E3AC5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4463" y="2918708"/>
              <a:ext cx="117569" cy="68522"/>
            </a:xfrm>
            <a:custGeom>
              <a:avLst/>
              <a:gdLst>
                <a:gd name="T0" fmla="*/ 50 w 69"/>
                <a:gd name="T1" fmla="*/ 0 h 40"/>
                <a:gd name="T2" fmla="*/ 36 w 69"/>
                <a:gd name="T3" fmla="*/ 5 h 40"/>
                <a:gd name="T4" fmla="*/ 42 w 69"/>
                <a:gd name="T5" fmla="*/ 25 h 40"/>
                <a:gd name="T6" fmla="*/ 36 w 69"/>
                <a:gd name="T7" fmla="*/ 35 h 40"/>
                <a:gd name="T8" fmla="*/ 29 w 69"/>
                <a:gd name="T9" fmla="*/ 25 h 40"/>
                <a:gd name="T10" fmla="*/ 36 w 69"/>
                <a:gd name="T11" fmla="*/ 5 h 40"/>
                <a:gd name="T12" fmla="*/ 19 w 69"/>
                <a:gd name="T13" fmla="*/ 0 h 40"/>
                <a:gd name="T14" fmla="*/ 0 w 69"/>
                <a:gd name="T15" fmla="*/ 20 h 40"/>
                <a:gd name="T16" fmla="*/ 0 w 69"/>
                <a:gd name="T17" fmla="*/ 40 h 40"/>
                <a:gd name="T18" fmla="*/ 32 w 69"/>
                <a:gd name="T19" fmla="*/ 40 h 40"/>
                <a:gd name="T20" fmla="*/ 37 w 69"/>
                <a:gd name="T21" fmla="*/ 40 h 40"/>
                <a:gd name="T22" fmla="*/ 69 w 69"/>
                <a:gd name="T23" fmla="*/ 40 h 40"/>
                <a:gd name="T24" fmla="*/ 69 w 69"/>
                <a:gd name="T25" fmla="*/ 20 h 40"/>
                <a:gd name="T26" fmla="*/ 50 w 69"/>
                <a:gd name="T2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40">
                  <a:moveTo>
                    <a:pt x="50" y="0"/>
                  </a:moveTo>
                  <a:cubicBezTo>
                    <a:pt x="36" y="5"/>
                    <a:pt x="36" y="5"/>
                    <a:pt x="36" y="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" y="3"/>
                    <a:pt x="0" y="8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40"/>
                    <a:pt x="69" y="20"/>
                  </a:cubicBezTo>
                  <a:cubicBezTo>
                    <a:pt x="69" y="8"/>
                    <a:pt x="59" y="3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48">
              <a:extLst>
                <a:ext uri="{FF2B5EF4-FFF2-40B4-BE49-F238E27FC236}">
                  <a16:creationId xmlns:a16="http://schemas.microsoft.com/office/drawing/2014/main" xmlns="" id="{2B52505F-AAF7-4568-9821-BB3CEC2C1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0831" y="2814844"/>
              <a:ext cx="119732" cy="196188"/>
            </a:xfrm>
            <a:custGeom>
              <a:avLst/>
              <a:gdLst>
                <a:gd name="T0" fmla="*/ 66 w 70"/>
                <a:gd name="T1" fmla="*/ 0 h 115"/>
                <a:gd name="T2" fmla="*/ 61 w 70"/>
                <a:gd name="T3" fmla="*/ 4 h 115"/>
                <a:gd name="T4" fmla="*/ 61 w 70"/>
                <a:gd name="T5" fmla="*/ 56 h 115"/>
                <a:gd name="T6" fmla="*/ 3 w 70"/>
                <a:gd name="T7" fmla="*/ 56 h 115"/>
                <a:gd name="T8" fmla="*/ 1 w 70"/>
                <a:gd name="T9" fmla="*/ 57 h 115"/>
                <a:gd name="T10" fmla="*/ 0 w 70"/>
                <a:gd name="T11" fmla="*/ 61 h 115"/>
                <a:gd name="T12" fmla="*/ 3 w 70"/>
                <a:gd name="T13" fmla="*/ 65 h 115"/>
                <a:gd name="T14" fmla="*/ 29 w 70"/>
                <a:gd name="T15" fmla="*/ 65 h 115"/>
                <a:gd name="T16" fmla="*/ 61 w 70"/>
                <a:gd name="T17" fmla="*/ 65 h 115"/>
                <a:gd name="T18" fmla="*/ 61 w 70"/>
                <a:gd name="T19" fmla="*/ 111 h 115"/>
                <a:gd name="T20" fmla="*/ 63 w 70"/>
                <a:gd name="T21" fmla="*/ 114 h 115"/>
                <a:gd name="T22" fmla="*/ 66 w 70"/>
                <a:gd name="T23" fmla="*/ 115 h 115"/>
                <a:gd name="T24" fmla="*/ 70 w 70"/>
                <a:gd name="T25" fmla="*/ 111 h 115"/>
                <a:gd name="T26" fmla="*/ 70 w 70"/>
                <a:gd name="T27" fmla="*/ 61 h 115"/>
                <a:gd name="T28" fmla="*/ 70 w 70"/>
                <a:gd name="T29" fmla="*/ 4 h 115"/>
                <a:gd name="T30" fmla="*/ 69 w 70"/>
                <a:gd name="T31" fmla="*/ 1 h 115"/>
                <a:gd name="T32" fmla="*/ 66 w 70"/>
                <a:gd name="T3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115">
                  <a:moveTo>
                    <a:pt x="66" y="0"/>
                  </a:moveTo>
                  <a:cubicBezTo>
                    <a:pt x="63" y="0"/>
                    <a:pt x="61" y="2"/>
                    <a:pt x="61" y="4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6"/>
                    <a:pt x="1" y="57"/>
                    <a:pt x="1" y="57"/>
                  </a:cubicBezTo>
                  <a:cubicBezTo>
                    <a:pt x="0" y="58"/>
                    <a:pt x="0" y="59"/>
                    <a:pt x="0" y="61"/>
                  </a:cubicBezTo>
                  <a:cubicBezTo>
                    <a:pt x="0" y="63"/>
                    <a:pt x="1" y="65"/>
                    <a:pt x="3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61" y="65"/>
                    <a:pt x="61" y="65"/>
                    <a:pt x="61" y="65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1" y="112"/>
                    <a:pt x="62" y="113"/>
                    <a:pt x="63" y="114"/>
                  </a:cubicBezTo>
                  <a:cubicBezTo>
                    <a:pt x="63" y="115"/>
                    <a:pt x="65" y="115"/>
                    <a:pt x="66" y="115"/>
                  </a:cubicBezTo>
                  <a:cubicBezTo>
                    <a:pt x="68" y="115"/>
                    <a:pt x="70" y="113"/>
                    <a:pt x="70" y="11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0" y="3"/>
                    <a:pt x="70" y="2"/>
                    <a:pt x="69" y="1"/>
                  </a:cubicBezTo>
                  <a:cubicBezTo>
                    <a:pt x="68" y="0"/>
                    <a:pt x="67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49">
              <a:extLst>
                <a:ext uri="{FF2B5EF4-FFF2-40B4-BE49-F238E27FC236}">
                  <a16:creationId xmlns:a16="http://schemas.microsoft.com/office/drawing/2014/main" xmlns="" id="{6950ED2D-32B9-45C1-96A3-692221463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8141" y="2974968"/>
              <a:ext cx="62752" cy="37507"/>
            </a:xfrm>
            <a:custGeom>
              <a:avLst/>
              <a:gdLst>
                <a:gd name="T0" fmla="*/ 27 w 37"/>
                <a:gd name="T1" fmla="*/ 0 h 22"/>
                <a:gd name="T2" fmla="*/ 19 w 37"/>
                <a:gd name="T3" fmla="*/ 3 h 22"/>
                <a:gd name="T4" fmla="*/ 23 w 37"/>
                <a:gd name="T5" fmla="*/ 14 h 22"/>
                <a:gd name="T6" fmla="*/ 19 w 37"/>
                <a:gd name="T7" fmla="*/ 19 h 22"/>
                <a:gd name="T8" fmla="*/ 15 w 37"/>
                <a:gd name="T9" fmla="*/ 14 h 22"/>
                <a:gd name="T10" fmla="*/ 19 w 37"/>
                <a:gd name="T11" fmla="*/ 3 h 22"/>
                <a:gd name="T12" fmla="*/ 15 w 37"/>
                <a:gd name="T13" fmla="*/ 2 h 22"/>
                <a:gd name="T14" fmla="*/ 10 w 37"/>
                <a:gd name="T15" fmla="*/ 0 h 22"/>
                <a:gd name="T16" fmla="*/ 0 w 37"/>
                <a:gd name="T17" fmla="*/ 11 h 22"/>
                <a:gd name="T18" fmla="*/ 0 w 37"/>
                <a:gd name="T19" fmla="*/ 22 h 22"/>
                <a:gd name="T20" fmla="*/ 17 w 37"/>
                <a:gd name="T21" fmla="*/ 22 h 22"/>
                <a:gd name="T22" fmla="*/ 19 w 37"/>
                <a:gd name="T23" fmla="*/ 22 h 22"/>
                <a:gd name="T24" fmla="*/ 20 w 37"/>
                <a:gd name="T25" fmla="*/ 22 h 22"/>
                <a:gd name="T26" fmla="*/ 37 w 37"/>
                <a:gd name="T27" fmla="*/ 22 h 22"/>
                <a:gd name="T28" fmla="*/ 37 w 37"/>
                <a:gd name="T29" fmla="*/ 11 h 22"/>
                <a:gd name="T30" fmla="*/ 27 w 3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22">
                  <a:moveTo>
                    <a:pt x="27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2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11"/>
                  </a:cubicBezTo>
                  <a:cubicBezTo>
                    <a:pt x="37" y="5"/>
                    <a:pt x="32" y="2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50">
              <a:extLst>
                <a:ext uri="{FF2B5EF4-FFF2-40B4-BE49-F238E27FC236}">
                  <a16:creationId xmlns:a16="http://schemas.microsoft.com/office/drawing/2014/main" xmlns="" id="{7A899E1C-015B-4B7C-8213-C1FE3D419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288" y="2936019"/>
              <a:ext cx="32458" cy="35343"/>
            </a:xfrm>
            <a:custGeom>
              <a:avLst/>
              <a:gdLst>
                <a:gd name="T0" fmla="*/ 8 w 19"/>
                <a:gd name="T1" fmla="*/ 21 h 21"/>
                <a:gd name="T2" fmla="*/ 10 w 19"/>
                <a:gd name="T3" fmla="*/ 21 h 21"/>
                <a:gd name="T4" fmla="*/ 19 w 19"/>
                <a:gd name="T5" fmla="*/ 10 h 21"/>
                <a:gd name="T6" fmla="*/ 10 w 19"/>
                <a:gd name="T7" fmla="*/ 0 h 21"/>
                <a:gd name="T8" fmla="*/ 0 w 19"/>
                <a:gd name="T9" fmla="*/ 10 h 21"/>
                <a:gd name="T10" fmla="*/ 8 w 19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8" y="21"/>
                  </a:moveTo>
                  <a:cubicBezTo>
                    <a:pt x="8" y="21"/>
                    <a:pt x="9" y="21"/>
                    <a:pt x="10" y="21"/>
                  </a:cubicBezTo>
                  <a:cubicBezTo>
                    <a:pt x="15" y="21"/>
                    <a:pt x="19" y="16"/>
                    <a:pt x="19" y="10"/>
                  </a:cubicBez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3" y="20"/>
                    <a:pt x="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Oval 451">
              <a:extLst>
                <a:ext uri="{FF2B5EF4-FFF2-40B4-BE49-F238E27FC236}">
                  <a16:creationId xmlns:a16="http://schemas.microsoft.com/office/drawing/2014/main" xmlns="" id="{76E94FB1-E67F-4B5E-A7DF-70F2F00DD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3288" y="2816286"/>
              <a:ext cx="31015" cy="375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452">
              <a:extLst>
                <a:ext uri="{FF2B5EF4-FFF2-40B4-BE49-F238E27FC236}">
                  <a16:creationId xmlns:a16="http://schemas.microsoft.com/office/drawing/2014/main" xmlns="" id="{FB33F583-1FA0-4D63-98AC-39B2CE093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6699" y="2857399"/>
              <a:ext cx="64194" cy="36064"/>
            </a:xfrm>
            <a:custGeom>
              <a:avLst/>
              <a:gdLst>
                <a:gd name="T0" fmla="*/ 20 w 38"/>
                <a:gd name="T1" fmla="*/ 21 h 21"/>
                <a:gd name="T2" fmla="*/ 20 w 38"/>
                <a:gd name="T3" fmla="*/ 21 h 21"/>
                <a:gd name="T4" fmla="*/ 38 w 38"/>
                <a:gd name="T5" fmla="*/ 21 h 21"/>
                <a:gd name="T6" fmla="*/ 38 w 38"/>
                <a:gd name="T7" fmla="*/ 10 h 21"/>
                <a:gd name="T8" fmla="*/ 28 w 38"/>
                <a:gd name="T9" fmla="*/ 0 h 21"/>
                <a:gd name="T10" fmla="*/ 20 w 38"/>
                <a:gd name="T11" fmla="*/ 3 h 21"/>
                <a:gd name="T12" fmla="*/ 23 w 38"/>
                <a:gd name="T13" fmla="*/ 13 h 21"/>
                <a:gd name="T14" fmla="*/ 20 w 38"/>
                <a:gd name="T15" fmla="*/ 19 h 21"/>
                <a:gd name="T16" fmla="*/ 16 w 38"/>
                <a:gd name="T17" fmla="*/ 13 h 21"/>
                <a:gd name="T18" fmla="*/ 20 w 38"/>
                <a:gd name="T19" fmla="*/ 3 h 21"/>
                <a:gd name="T20" fmla="*/ 10 w 38"/>
                <a:gd name="T21" fmla="*/ 0 h 21"/>
                <a:gd name="T22" fmla="*/ 0 w 38"/>
                <a:gd name="T23" fmla="*/ 10 h 21"/>
                <a:gd name="T24" fmla="*/ 0 w 38"/>
                <a:gd name="T25" fmla="*/ 21 h 21"/>
                <a:gd name="T26" fmla="*/ 18 w 38"/>
                <a:gd name="T27" fmla="*/ 21 h 21"/>
                <a:gd name="T28" fmla="*/ 20 w 38"/>
                <a:gd name="T2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1">
                  <a:moveTo>
                    <a:pt x="20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8" y="21"/>
                    <a:pt x="38" y="10"/>
                  </a:cubicBezTo>
                  <a:cubicBezTo>
                    <a:pt x="38" y="4"/>
                    <a:pt x="32" y="1"/>
                    <a:pt x="28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1"/>
                    <a:pt x="0" y="4"/>
                    <a:pt x="0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8" y="21"/>
                    <a:pt x="18" y="21"/>
                    <a:pt x="18" y="21"/>
                  </a:cubicBezTo>
                  <a:lnTo>
                    <a:pt x="2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453">
              <a:extLst>
                <a:ext uri="{FF2B5EF4-FFF2-40B4-BE49-F238E27FC236}">
                  <a16:creationId xmlns:a16="http://schemas.microsoft.com/office/drawing/2014/main" xmlns="" id="{0ACE8DB9-69B7-4F57-92E6-441238895B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38275" y="2785993"/>
              <a:ext cx="383721" cy="262546"/>
            </a:xfrm>
            <a:custGeom>
              <a:avLst/>
              <a:gdLst>
                <a:gd name="T0" fmla="*/ 225 w 225"/>
                <a:gd name="T1" fmla="*/ 137 h 154"/>
                <a:gd name="T2" fmla="*/ 225 w 225"/>
                <a:gd name="T3" fmla="*/ 80 h 154"/>
                <a:gd name="T4" fmla="*/ 225 w 225"/>
                <a:gd name="T5" fmla="*/ 66 h 154"/>
                <a:gd name="T6" fmla="*/ 225 w 225"/>
                <a:gd name="T7" fmla="*/ 56 h 154"/>
                <a:gd name="T8" fmla="*/ 225 w 225"/>
                <a:gd name="T9" fmla="*/ 42 h 154"/>
                <a:gd name="T10" fmla="*/ 225 w 225"/>
                <a:gd name="T11" fmla="*/ 35 h 154"/>
                <a:gd name="T12" fmla="*/ 225 w 225"/>
                <a:gd name="T13" fmla="*/ 21 h 154"/>
                <a:gd name="T14" fmla="*/ 225 w 225"/>
                <a:gd name="T15" fmla="*/ 18 h 154"/>
                <a:gd name="T16" fmla="*/ 223 w 225"/>
                <a:gd name="T17" fmla="*/ 11 h 154"/>
                <a:gd name="T18" fmla="*/ 216 w 225"/>
                <a:gd name="T19" fmla="*/ 3 h 154"/>
                <a:gd name="T20" fmla="*/ 209 w 225"/>
                <a:gd name="T21" fmla="*/ 0 h 154"/>
                <a:gd name="T22" fmla="*/ 207 w 225"/>
                <a:gd name="T23" fmla="*/ 0 h 154"/>
                <a:gd name="T24" fmla="*/ 193 w 225"/>
                <a:gd name="T25" fmla="*/ 0 h 154"/>
                <a:gd name="T26" fmla="*/ 185 w 225"/>
                <a:gd name="T27" fmla="*/ 0 h 154"/>
                <a:gd name="T28" fmla="*/ 172 w 225"/>
                <a:gd name="T29" fmla="*/ 0 h 154"/>
                <a:gd name="T30" fmla="*/ 161 w 225"/>
                <a:gd name="T31" fmla="*/ 0 h 154"/>
                <a:gd name="T32" fmla="*/ 147 w 225"/>
                <a:gd name="T33" fmla="*/ 0 h 154"/>
                <a:gd name="T34" fmla="*/ 18 w 225"/>
                <a:gd name="T35" fmla="*/ 0 h 154"/>
                <a:gd name="T36" fmla="*/ 0 w 225"/>
                <a:gd name="T37" fmla="*/ 18 h 154"/>
                <a:gd name="T38" fmla="*/ 0 w 225"/>
                <a:gd name="T39" fmla="*/ 137 h 154"/>
                <a:gd name="T40" fmla="*/ 18 w 225"/>
                <a:gd name="T41" fmla="*/ 154 h 154"/>
                <a:gd name="T42" fmla="*/ 207 w 225"/>
                <a:gd name="T43" fmla="*/ 154 h 154"/>
                <a:gd name="T44" fmla="*/ 225 w 225"/>
                <a:gd name="T45" fmla="*/ 137 h 154"/>
                <a:gd name="T46" fmla="*/ 211 w 225"/>
                <a:gd name="T47" fmla="*/ 126 h 154"/>
                <a:gd name="T48" fmla="*/ 196 w 225"/>
                <a:gd name="T49" fmla="*/ 141 h 154"/>
                <a:gd name="T50" fmla="*/ 55 w 225"/>
                <a:gd name="T51" fmla="*/ 141 h 154"/>
                <a:gd name="T52" fmla="*/ 29 w 225"/>
                <a:gd name="T53" fmla="*/ 141 h 154"/>
                <a:gd name="T54" fmla="*/ 13 w 225"/>
                <a:gd name="T55" fmla="*/ 126 h 154"/>
                <a:gd name="T56" fmla="*/ 13 w 225"/>
                <a:gd name="T57" fmla="*/ 26 h 154"/>
                <a:gd name="T58" fmla="*/ 29 w 225"/>
                <a:gd name="T59" fmla="*/ 11 h 154"/>
                <a:gd name="T60" fmla="*/ 91 w 225"/>
                <a:gd name="T61" fmla="*/ 11 h 154"/>
                <a:gd name="T62" fmla="*/ 146 w 225"/>
                <a:gd name="T63" fmla="*/ 11 h 154"/>
                <a:gd name="T64" fmla="*/ 160 w 225"/>
                <a:gd name="T65" fmla="*/ 11 h 154"/>
                <a:gd name="T66" fmla="*/ 170 w 225"/>
                <a:gd name="T67" fmla="*/ 11 h 154"/>
                <a:gd name="T68" fmla="*/ 183 w 225"/>
                <a:gd name="T69" fmla="*/ 11 h 154"/>
                <a:gd name="T70" fmla="*/ 191 w 225"/>
                <a:gd name="T71" fmla="*/ 11 h 154"/>
                <a:gd name="T72" fmla="*/ 196 w 225"/>
                <a:gd name="T73" fmla="*/ 11 h 154"/>
                <a:gd name="T74" fmla="*/ 203 w 225"/>
                <a:gd name="T75" fmla="*/ 13 h 154"/>
                <a:gd name="T76" fmla="*/ 211 w 225"/>
                <a:gd name="T77" fmla="*/ 23 h 154"/>
                <a:gd name="T78" fmla="*/ 211 w 225"/>
                <a:gd name="T79" fmla="*/ 26 h 154"/>
                <a:gd name="T80" fmla="*/ 211 w 225"/>
                <a:gd name="T81" fmla="*/ 36 h 154"/>
                <a:gd name="T82" fmla="*/ 211 w 225"/>
                <a:gd name="T83" fmla="*/ 43 h 154"/>
                <a:gd name="T84" fmla="*/ 211 w 225"/>
                <a:gd name="T85" fmla="*/ 57 h 154"/>
                <a:gd name="T86" fmla="*/ 211 w 225"/>
                <a:gd name="T87" fmla="*/ 66 h 154"/>
                <a:gd name="T88" fmla="*/ 211 w 225"/>
                <a:gd name="T89" fmla="*/ 81 h 154"/>
                <a:gd name="T90" fmla="*/ 211 w 225"/>
                <a:gd name="T91" fmla="*/ 12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154">
                  <a:moveTo>
                    <a:pt x="225" y="137"/>
                  </a:moveTo>
                  <a:cubicBezTo>
                    <a:pt x="225" y="80"/>
                    <a:pt x="225" y="80"/>
                    <a:pt x="225" y="80"/>
                  </a:cubicBezTo>
                  <a:cubicBezTo>
                    <a:pt x="225" y="66"/>
                    <a:pt x="225" y="66"/>
                    <a:pt x="225" y="6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35"/>
                    <a:pt x="225" y="35"/>
                    <a:pt x="225" y="35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5" y="15"/>
                    <a:pt x="224" y="13"/>
                    <a:pt x="223" y="11"/>
                  </a:cubicBezTo>
                  <a:cubicBezTo>
                    <a:pt x="222" y="7"/>
                    <a:pt x="219" y="5"/>
                    <a:pt x="216" y="3"/>
                  </a:cubicBezTo>
                  <a:cubicBezTo>
                    <a:pt x="214" y="1"/>
                    <a:pt x="212" y="1"/>
                    <a:pt x="209" y="0"/>
                  </a:cubicBezTo>
                  <a:cubicBezTo>
                    <a:pt x="208" y="0"/>
                    <a:pt x="208" y="0"/>
                    <a:pt x="20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6"/>
                    <a:pt x="8" y="154"/>
                    <a:pt x="18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17" y="154"/>
                    <a:pt x="225" y="146"/>
                    <a:pt x="225" y="137"/>
                  </a:cubicBezTo>
                  <a:close/>
                  <a:moveTo>
                    <a:pt x="211" y="126"/>
                  </a:moveTo>
                  <a:cubicBezTo>
                    <a:pt x="211" y="135"/>
                    <a:pt x="204" y="141"/>
                    <a:pt x="196" y="141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20" y="141"/>
                    <a:pt x="13" y="135"/>
                    <a:pt x="13" y="1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18"/>
                    <a:pt x="20" y="11"/>
                    <a:pt x="29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60" y="11"/>
                    <a:pt x="160" y="11"/>
                    <a:pt x="160" y="11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83" y="11"/>
                    <a:pt x="183" y="11"/>
                    <a:pt x="183" y="11"/>
                  </a:cubicBezTo>
                  <a:cubicBezTo>
                    <a:pt x="191" y="11"/>
                    <a:pt x="191" y="11"/>
                    <a:pt x="191" y="11"/>
                  </a:cubicBezTo>
                  <a:cubicBezTo>
                    <a:pt x="196" y="11"/>
                    <a:pt x="196" y="11"/>
                    <a:pt x="196" y="11"/>
                  </a:cubicBezTo>
                  <a:cubicBezTo>
                    <a:pt x="198" y="11"/>
                    <a:pt x="201" y="12"/>
                    <a:pt x="203" y="13"/>
                  </a:cubicBezTo>
                  <a:cubicBezTo>
                    <a:pt x="207" y="15"/>
                    <a:pt x="210" y="19"/>
                    <a:pt x="211" y="23"/>
                  </a:cubicBezTo>
                  <a:cubicBezTo>
                    <a:pt x="211" y="24"/>
                    <a:pt x="211" y="25"/>
                    <a:pt x="211" y="26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1" y="57"/>
                    <a:pt x="211" y="57"/>
                    <a:pt x="211" y="57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1" y="81"/>
                    <a:pt x="211" y="81"/>
                    <a:pt x="211" y="81"/>
                  </a:cubicBezTo>
                  <a:lnTo>
                    <a:pt x="211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454">
              <a:extLst>
                <a:ext uri="{FF2B5EF4-FFF2-40B4-BE49-F238E27FC236}">
                  <a16:creationId xmlns:a16="http://schemas.microsoft.com/office/drawing/2014/main" xmlns="" id="{230070BE-4D19-4C95-A5B4-6474F6BD3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4349" y="3114896"/>
              <a:ext cx="168779" cy="228646"/>
            </a:xfrm>
            <a:custGeom>
              <a:avLst/>
              <a:gdLst>
                <a:gd name="T0" fmla="*/ 50 w 99"/>
                <a:gd name="T1" fmla="*/ 2 h 134"/>
                <a:gd name="T2" fmla="*/ 89 w 99"/>
                <a:gd name="T3" fmla="*/ 59 h 134"/>
                <a:gd name="T4" fmla="*/ 89 w 99"/>
                <a:gd name="T5" fmla="*/ 86 h 134"/>
                <a:gd name="T6" fmla="*/ 59 w 99"/>
                <a:gd name="T7" fmla="*/ 68 h 134"/>
                <a:gd name="T8" fmla="*/ 50 w 99"/>
                <a:gd name="T9" fmla="*/ 2 h 134"/>
                <a:gd name="T10" fmla="*/ 0 w 99"/>
                <a:gd name="T11" fmla="*/ 34 h 134"/>
                <a:gd name="T12" fmla="*/ 0 w 99"/>
                <a:gd name="T13" fmla="*/ 114 h 134"/>
                <a:gd name="T14" fmla="*/ 50 w 99"/>
                <a:gd name="T15" fmla="*/ 134 h 134"/>
                <a:gd name="T16" fmla="*/ 99 w 99"/>
                <a:gd name="T17" fmla="*/ 105 h 134"/>
                <a:gd name="T18" fmla="*/ 99 w 99"/>
                <a:gd name="T19" fmla="*/ 68 h 134"/>
                <a:gd name="T20" fmla="*/ 50 w 99"/>
                <a:gd name="T21" fmla="*/ 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134">
                  <a:moveTo>
                    <a:pt x="50" y="2"/>
                  </a:moveTo>
                  <a:cubicBezTo>
                    <a:pt x="89" y="59"/>
                    <a:pt x="89" y="59"/>
                    <a:pt x="89" y="59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0" y="0"/>
                    <a:pt x="0" y="34"/>
                  </a:cubicBezTo>
                  <a:cubicBezTo>
                    <a:pt x="0" y="68"/>
                    <a:pt x="0" y="114"/>
                    <a:pt x="0" y="114"/>
                  </a:cubicBezTo>
                  <a:cubicBezTo>
                    <a:pt x="0" y="114"/>
                    <a:pt x="5" y="134"/>
                    <a:pt x="50" y="134"/>
                  </a:cubicBezTo>
                  <a:cubicBezTo>
                    <a:pt x="94" y="134"/>
                    <a:pt x="99" y="121"/>
                    <a:pt x="99" y="105"/>
                  </a:cubicBezTo>
                  <a:cubicBezTo>
                    <a:pt x="99" y="89"/>
                    <a:pt x="99" y="68"/>
                    <a:pt x="99" y="68"/>
                  </a:cubicBezTo>
                  <a:cubicBezTo>
                    <a:pt x="99" y="68"/>
                    <a:pt x="88" y="2"/>
                    <a:pt x="5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455">
              <a:extLst>
                <a:ext uri="{FF2B5EF4-FFF2-40B4-BE49-F238E27FC236}">
                  <a16:creationId xmlns:a16="http://schemas.microsoft.com/office/drawing/2014/main" xmlns="" id="{FE270633-9215-4412-BBDF-6B38CAD9D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3004" y="2954772"/>
              <a:ext cx="132715" cy="155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98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5CE53B28-ED91-4ED8-AD17-AC21F33ADF7D}"/>
              </a:ext>
            </a:extLst>
          </p:cNvPr>
          <p:cNvGrpSpPr/>
          <p:nvPr/>
        </p:nvGrpSpPr>
        <p:grpSpPr>
          <a:xfrm>
            <a:off x="1817064" y="4849091"/>
            <a:ext cx="8213627" cy="2438400"/>
            <a:chOff x="1685647" y="3197027"/>
            <a:chExt cx="8577897" cy="3167382"/>
          </a:xfrm>
        </p:grpSpPr>
        <p:sp>
          <p:nvSpPr>
            <p:cNvPr id="60" name="梯形 1037">
              <a:extLst>
                <a:ext uri="{FF2B5EF4-FFF2-40B4-BE49-F238E27FC236}">
                  <a16:creationId xmlns:a16="http://schemas.microsoft.com/office/drawing/2014/main" xmlns="" id="{454C8CE9-7C62-415A-AEC5-C6588C771EE0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3" name="Group 26">
              <a:extLst>
                <a:ext uri="{FF2B5EF4-FFF2-40B4-BE49-F238E27FC236}">
                  <a16:creationId xmlns:a16="http://schemas.microsoft.com/office/drawing/2014/main" xmlns="" id="{7AC373A9-4188-4256-AEF8-B523414EB74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68" name="Freeform 27">
                <a:extLst>
                  <a:ext uri="{FF2B5EF4-FFF2-40B4-BE49-F238E27FC236}">
                    <a16:creationId xmlns:a16="http://schemas.microsoft.com/office/drawing/2014/main" xmlns="" id="{A99CF5E9-1EC3-4D5C-9D07-9B16178B6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28">
                <a:extLst>
                  <a:ext uri="{FF2B5EF4-FFF2-40B4-BE49-F238E27FC236}">
                    <a16:creationId xmlns:a16="http://schemas.microsoft.com/office/drawing/2014/main" xmlns="" id="{FDB05AE0-1DAF-403C-AAA2-F37A9739B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29">
                <a:extLst>
                  <a:ext uri="{FF2B5EF4-FFF2-40B4-BE49-F238E27FC236}">
                    <a16:creationId xmlns:a16="http://schemas.microsoft.com/office/drawing/2014/main" xmlns="" id="{3E5EC036-4C28-4972-8AF7-93834671E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30">
                <a:extLst>
                  <a:ext uri="{FF2B5EF4-FFF2-40B4-BE49-F238E27FC236}">
                    <a16:creationId xmlns:a16="http://schemas.microsoft.com/office/drawing/2014/main" xmlns="" id="{E0A71506-BF87-4696-93F5-59537F556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Freeform 31">
                <a:extLst>
                  <a:ext uri="{FF2B5EF4-FFF2-40B4-BE49-F238E27FC236}">
                    <a16:creationId xmlns:a16="http://schemas.microsoft.com/office/drawing/2014/main" xmlns="" id="{0A79EB7C-82BF-4C72-A074-1644B2802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32">
                <a:extLst>
                  <a:ext uri="{FF2B5EF4-FFF2-40B4-BE49-F238E27FC236}">
                    <a16:creationId xmlns:a16="http://schemas.microsoft.com/office/drawing/2014/main" xmlns="" id="{6368D8EE-17DC-46FF-AA78-51838BD0D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33">
                <a:extLst>
                  <a:ext uri="{FF2B5EF4-FFF2-40B4-BE49-F238E27FC236}">
                    <a16:creationId xmlns:a16="http://schemas.microsoft.com/office/drawing/2014/main" xmlns="" id="{70A2D412-7CC7-4A8F-95A0-D5FB26CDA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Freeform 34">
                <a:extLst>
                  <a:ext uri="{FF2B5EF4-FFF2-40B4-BE49-F238E27FC236}">
                    <a16:creationId xmlns:a16="http://schemas.microsoft.com/office/drawing/2014/main" xmlns="" id="{0342AAA4-E095-4DED-A8D1-F54EE4469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Freeform 35">
                <a:extLst>
                  <a:ext uri="{FF2B5EF4-FFF2-40B4-BE49-F238E27FC236}">
                    <a16:creationId xmlns:a16="http://schemas.microsoft.com/office/drawing/2014/main" xmlns="" id="{5764678C-CEF8-4C84-8759-16FCC5AF7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36">
                <a:extLst>
                  <a:ext uri="{FF2B5EF4-FFF2-40B4-BE49-F238E27FC236}">
                    <a16:creationId xmlns:a16="http://schemas.microsoft.com/office/drawing/2014/main" xmlns="" id="{82C73C54-4CB0-493A-BF81-C10ACD4BB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37">
                <a:extLst>
                  <a:ext uri="{FF2B5EF4-FFF2-40B4-BE49-F238E27FC236}">
                    <a16:creationId xmlns:a16="http://schemas.microsoft.com/office/drawing/2014/main" xmlns="" id="{E9CCF6A4-B54C-44CF-8E57-6E15EB2B4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38">
                <a:extLst>
                  <a:ext uri="{FF2B5EF4-FFF2-40B4-BE49-F238E27FC236}">
                    <a16:creationId xmlns:a16="http://schemas.microsoft.com/office/drawing/2014/main" xmlns="" id="{581DE560-1BAE-4BD2-B338-8583D4A7B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Freeform 39">
                <a:extLst>
                  <a:ext uri="{FF2B5EF4-FFF2-40B4-BE49-F238E27FC236}">
                    <a16:creationId xmlns:a16="http://schemas.microsoft.com/office/drawing/2014/main" xmlns="" id="{9377A264-FC5F-4993-86DA-FFC32D58F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Freeform 40">
                <a:extLst>
                  <a:ext uri="{FF2B5EF4-FFF2-40B4-BE49-F238E27FC236}">
                    <a16:creationId xmlns:a16="http://schemas.microsoft.com/office/drawing/2014/main" xmlns="" id="{F75373A1-A29C-4107-A021-B83BEDBBE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41">
                <a:extLst>
                  <a:ext uri="{FF2B5EF4-FFF2-40B4-BE49-F238E27FC236}">
                    <a16:creationId xmlns:a16="http://schemas.microsoft.com/office/drawing/2014/main" xmlns="" id="{79572E5E-02D5-4141-931A-2157F6CE8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42">
                <a:extLst>
                  <a:ext uri="{FF2B5EF4-FFF2-40B4-BE49-F238E27FC236}">
                    <a16:creationId xmlns:a16="http://schemas.microsoft.com/office/drawing/2014/main" xmlns="" id="{07A02673-CDD8-4950-A7EF-34F163307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43">
                <a:extLst>
                  <a:ext uri="{FF2B5EF4-FFF2-40B4-BE49-F238E27FC236}">
                    <a16:creationId xmlns:a16="http://schemas.microsoft.com/office/drawing/2014/main" xmlns="" id="{23E4D6A7-8F9C-4D12-97CF-CD0097733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44">
                <a:extLst>
                  <a:ext uri="{FF2B5EF4-FFF2-40B4-BE49-F238E27FC236}">
                    <a16:creationId xmlns:a16="http://schemas.microsoft.com/office/drawing/2014/main" xmlns="" id="{57D2F637-4C85-4A15-84E5-55C99E576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45">
                <a:extLst>
                  <a:ext uri="{FF2B5EF4-FFF2-40B4-BE49-F238E27FC236}">
                    <a16:creationId xmlns:a16="http://schemas.microsoft.com/office/drawing/2014/main" xmlns="" id="{88311D3F-F2D3-4719-BCF0-33B9959A6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DB972A39-AB36-4E65-B591-CD6548E58AD6}"/>
              </a:ext>
            </a:extLst>
          </p:cNvPr>
          <p:cNvGrpSpPr/>
          <p:nvPr/>
        </p:nvGrpSpPr>
        <p:grpSpPr>
          <a:xfrm>
            <a:off x="1817064" y="1771093"/>
            <a:ext cx="7863073" cy="3781396"/>
            <a:chOff x="1817064" y="1771093"/>
            <a:chExt cx="7863073" cy="3781396"/>
          </a:xfrm>
        </p:grpSpPr>
        <p:pic>
          <p:nvPicPr>
            <p:cNvPr id="124" name="图片 123">
              <a:extLst>
                <a:ext uri="{FF2B5EF4-FFF2-40B4-BE49-F238E27FC236}">
                  <a16:creationId xmlns:a16="http://schemas.microsoft.com/office/drawing/2014/main" xmlns="" id="{94018C44-9ED5-4DBB-B53C-57494E197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064" y="1779981"/>
              <a:ext cx="7863073" cy="3772508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7CE35E3C-9E45-48DD-A184-0D3E5AABB60C}"/>
                </a:ext>
              </a:extLst>
            </p:cNvPr>
            <p:cNvSpPr/>
            <p:nvPr/>
          </p:nvSpPr>
          <p:spPr>
            <a:xfrm>
              <a:off x="8368145" y="1771093"/>
              <a:ext cx="981031" cy="575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9">
            <a:extLst>
              <a:ext uri="{FF2B5EF4-FFF2-40B4-BE49-F238E27FC236}">
                <a16:creationId xmlns:a16="http://schemas.microsoft.com/office/drawing/2014/main" xmlns="" id="{3EA81726-9CBD-4F5D-9565-D9A47B00643D}"/>
              </a:ext>
            </a:extLst>
          </p:cNvPr>
          <p:cNvSpPr txBox="1"/>
          <p:nvPr/>
        </p:nvSpPr>
        <p:spPr>
          <a:xfrm>
            <a:off x="175734" y="762985"/>
            <a:ext cx="589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五、教学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注意事项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9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0592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圆角矩形 4">
            <a:extLst>
              <a:ext uri="{FF2B5EF4-FFF2-40B4-BE49-F238E27FC236}">
                <a16:creationId xmlns:a16="http://schemas.microsoft.com/office/drawing/2014/main" xmlns="" id="{381E7AFC-FFC4-484F-A78B-B5BE5E9E35D5}"/>
              </a:ext>
            </a:extLst>
          </p:cNvPr>
          <p:cNvSpPr/>
          <p:nvPr/>
        </p:nvSpPr>
        <p:spPr>
          <a:xfrm>
            <a:off x="390499" y="1272061"/>
            <a:ext cx="2360783" cy="1636609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11">
            <a:extLst>
              <a:ext uri="{FF2B5EF4-FFF2-40B4-BE49-F238E27FC236}">
                <a16:creationId xmlns:a16="http://schemas.microsoft.com/office/drawing/2014/main" xmlns="" id="{EA5B9A4D-7A94-43A5-8C93-9319B9EED3C5}"/>
              </a:ext>
            </a:extLst>
          </p:cNvPr>
          <p:cNvSpPr/>
          <p:nvPr/>
        </p:nvSpPr>
        <p:spPr>
          <a:xfrm rot="21180000">
            <a:off x="578669" y="1431022"/>
            <a:ext cx="2014434" cy="1396502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12">
            <a:extLst>
              <a:ext uri="{FF2B5EF4-FFF2-40B4-BE49-F238E27FC236}">
                <a16:creationId xmlns:a16="http://schemas.microsoft.com/office/drawing/2014/main" xmlns="" id="{F579C6D2-89CC-419C-8F94-1D1C8A8B10F7}"/>
              </a:ext>
            </a:extLst>
          </p:cNvPr>
          <p:cNvSpPr/>
          <p:nvPr/>
        </p:nvSpPr>
        <p:spPr>
          <a:xfrm>
            <a:off x="816454" y="1567355"/>
            <a:ext cx="1624392" cy="1126108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圆角矩形 47">
            <a:extLst>
              <a:ext uri="{FF2B5EF4-FFF2-40B4-BE49-F238E27FC236}">
                <a16:creationId xmlns:a16="http://schemas.microsoft.com/office/drawing/2014/main" xmlns="" id="{E136A9C3-74E7-49DF-A535-E0CE344D9E65}"/>
              </a:ext>
            </a:extLst>
          </p:cNvPr>
          <p:cNvSpPr/>
          <p:nvPr/>
        </p:nvSpPr>
        <p:spPr>
          <a:xfrm>
            <a:off x="390499" y="3507256"/>
            <a:ext cx="2360783" cy="1636609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圆角矩形 48">
            <a:extLst>
              <a:ext uri="{FF2B5EF4-FFF2-40B4-BE49-F238E27FC236}">
                <a16:creationId xmlns:a16="http://schemas.microsoft.com/office/drawing/2014/main" xmlns="" id="{BCE0060A-8435-4158-B094-1EA8D9032D55}"/>
              </a:ext>
            </a:extLst>
          </p:cNvPr>
          <p:cNvSpPr/>
          <p:nvPr/>
        </p:nvSpPr>
        <p:spPr>
          <a:xfrm rot="21180000">
            <a:off x="578669" y="3666217"/>
            <a:ext cx="2014434" cy="1396502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圆角矩形 49">
            <a:extLst>
              <a:ext uri="{FF2B5EF4-FFF2-40B4-BE49-F238E27FC236}">
                <a16:creationId xmlns:a16="http://schemas.microsoft.com/office/drawing/2014/main" xmlns="" id="{941CA866-DBD9-458A-A1A9-F4D00D0F3077}"/>
              </a:ext>
            </a:extLst>
          </p:cNvPr>
          <p:cNvSpPr/>
          <p:nvPr/>
        </p:nvSpPr>
        <p:spPr>
          <a:xfrm>
            <a:off x="816454" y="3802550"/>
            <a:ext cx="1624392" cy="1126108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圆角矩形 56">
            <a:extLst>
              <a:ext uri="{FF2B5EF4-FFF2-40B4-BE49-F238E27FC236}">
                <a16:creationId xmlns:a16="http://schemas.microsoft.com/office/drawing/2014/main" xmlns="" id="{EDBC78CE-D2DA-4ED6-82AA-5F388E2C2FC7}"/>
              </a:ext>
            </a:extLst>
          </p:cNvPr>
          <p:cNvSpPr/>
          <p:nvPr/>
        </p:nvSpPr>
        <p:spPr>
          <a:xfrm>
            <a:off x="3362434" y="1272061"/>
            <a:ext cx="2360783" cy="1636609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57">
            <a:extLst>
              <a:ext uri="{FF2B5EF4-FFF2-40B4-BE49-F238E27FC236}">
                <a16:creationId xmlns:a16="http://schemas.microsoft.com/office/drawing/2014/main" xmlns="" id="{419F1712-2F0B-41C3-9751-767CAFE37ABC}"/>
              </a:ext>
            </a:extLst>
          </p:cNvPr>
          <p:cNvSpPr/>
          <p:nvPr/>
        </p:nvSpPr>
        <p:spPr>
          <a:xfrm rot="21180000">
            <a:off x="3550604" y="1431022"/>
            <a:ext cx="2014434" cy="1396502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圆角矩形 58">
            <a:extLst>
              <a:ext uri="{FF2B5EF4-FFF2-40B4-BE49-F238E27FC236}">
                <a16:creationId xmlns:a16="http://schemas.microsoft.com/office/drawing/2014/main" xmlns="" id="{29CF2023-C0E0-4091-98CC-52196A04E032}"/>
              </a:ext>
            </a:extLst>
          </p:cNvPr>
          <p:cNvSpPr/>
          <p:nvPr/>
        </p:nvSpPr>
        <p:spPr>
          <a:xfrm>
            <a:off x="3788389" y="1567355"/>
            <a:ext cx="1624392" cy="1126108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圆角矩形 65">
            <a:extLst>
              <a:ext uri="{FF2B5EF4-FFF2-40B4-BE49-F238E27FC236}">
                <a16:creationId xmlns:a16="http://schemas.microsoft.com/office/drawing/2014/main" xmlns="" id="{73139BD7-698E-4A36-80AD-9A2B9EA73D29}"/>
              </a:ext>
            </a:extLst>
          </p:cNvPr>
          <p:cNvSpPr/>
          <p:nvPr/>
        </p:nvSpPr>
        <p:spPr>
          <a:xfrm>
            <a:off x="3362434" y="3507256"/>
            <a:ext cx="2360783" cy="1636609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圆角矩形 66">
            <a:extLst>
              <a:ext uri="{FF2B5EF4-FFF2-40B4-BE49-F238E27FC236}">
                <a16:creationId xmlns:a16="http://schemas.microsoft.com/office/drawing/2014/main" xmlns="" id="{4815013D-567E-4B31-9528-9E01B182AF27}"/>
              </a:ext>
            </a:extLst>
          </p:cNvPr>
          <p:cNvSpPr/>
          <p:nvPr/>
        </p:nvSpPr>
        <p:spPr>
          <a:xfrm rot="21180000">
            <a:off x="3550604" y="3666217"/>
            <a:ext cx="2014434" cy="1396502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圆角矩形 67">
            <a:extLst>
              <a:ext uri="{FF2B5EF4-FFF2-40B4-BE49-F238E27FC236}">
                <a16:creationId xmlns:a16="http://schemas.microsoft.com/office/drawing/2014/main" xmlns="" id="{1E7FAF20-8F01-4A6F-9CA4-DB7C708A4FF9}"/>
              </a:ext>
            </a:extLst>
          </p:cNvPr>
          <p:cNvSpPr/>
          <p:nvPr/>
        </p:nvSpPr>
        <p:spPr>
          <a:xfrm>
            <a:off x="3788389" y="3802550"/>
            <a:ext cx="1624392" cy="1126108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圆角矩形 74">
            <a:extLst>
              <a:ext uri="{FF2B5EF4-FFF2-40B4-BE49-F238E27FC236}">
                <a16:creationId xmlns:a16="http://schemas.microsoft.com/office/drawing/2014/main" xmlns="" id="{F268A92F-56E2-4FAB-8B5F-B999BFDE2AD1}"/>
              </a:ext>
            </a:extLst>
          </p:cNvPr>
          <p:cNvSpPr/>
          <p:nvPr/>
        </p:nvSpPr>
        <p:spPr>
          <a:xfrm>
            <a:off x="6334369" y="1272061"/>
            <a:ext cx="2360783" cy="1636609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圆角矩形 75">
            <a:extLst>
              <a:ext uri="{FF2B5EF4-FFF2-40B4-BE49-F238E27FC236}">
                <a16:creationId xmlns:a16="http://schemas.microsoft.com/office/drawing/2014/main" xmlns="" id="{531C0805-E679-46DC-A8DF-2A9114C3417D}"/>
              </a:ext>
            </a:extLst>
          </p:cNvPr>
          <p:cNvSpPr/>
          <p:nvPr/>
        </p:nvSpPr>
        <p:spPr>
          <a:xfrm rot="21180000">
            <a:off x="6522539" y="1431022"/>
            <a:ext cx="2014434" cy="1396502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圆角矩形 76">
            <a:extLst>
              <a:ext uri="{FF2B5EF4-FFF2-40B4-BE49-F238E27FC236}">
                <a16:creationId xmlns:a16="http://schemas.microsoft.com/office/drawing/2014/main" xmlns="" id="{81EE31C1-EBEF-4544-86B9-80BAAF1F8100}"/>
              </a:ext>
            </a:extLst>
          </p:cNvPr>
          <p:cNvSpPr/>
          <p:nvPr/>
        </p:nvSpPr>
        <p:spPr>
          <a:xfrm>
            <a:off x="6760324" y="1567355"/>
            <a:ext cx="1624392" cy="1126108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圆角矩形 83">
            <a:extLst>
              <a:ext uri="{FF2B5EF4-FFF2-40B4-BE49-F238E27FC236}">
                <a16:creationId xmlns:a16="http://schemas.microsoft.com/office/drawing/2014/main" xmlns="" id="{6DECA8F5-0352-4BDC-BF36-AF9BB1E91500}"/>
              </a:ext>
            </a:extLst>
          </p:cNvPr>
          <p:cNvSpPr/>
          <p:nvPr/>
        </p:nvSpPr>
        <p:spPr>
          <a:xfrm>
            <a:off x="6334369" y="3507256"/>
            <a:ext cx="2360783" cy="1636609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84">
            <a:extLst>
              <a:ext uri="{FF2B5EF4-FFF2-40B4-BE49-F238E27FC236}">
                <a16:creationId xmlns:a16="http://schemas.microsoft.com/office/drawing/2014/main" xmlns="" id="{58F01C09-5F66-4C33-B3FF-C90779BE707C}"/>
              </a:ext>
            </a:extLst>
          </p:cNvPr>
          <p:cNvSpPr/>
          <p:nvPr/>
        </p:nvSpPr>
        <p:spPr>
          <a:xfrm rot="21180000">
            <a:off x="6522539" y="3666217"/>
            <a:ext cx="2014434" cy="1396502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圆角矩形 85">
            <a:extLst>
              <a:ext uri="{FF2B5EF4-FFF2-40B4-BE49-F238E27FC236}">
                <a16:creationId xmlns:a16="http://schemas.microsoft.com/office/drawing/2014/main" xmlns="" id="{93AD0638-3A5D-4EF5-849F-59D1B7E4F2D8}"/>
              </a:ext>
            </a:extLst>
          </p:cNvPr>
          <p:cNvSpPr/>
          <p:nvPr/>
        </p:nvSpPr>
        <p:spPr>
          <a:xfrm>
            <a:off x="6760324" y="3802550"/>
            <a:ext cx="1624392" cy="1126108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xmlns="" id="{6B3D1D3E-5901-428A-A5AD-3330A89947E7}"/>
              </a:ext>
            </a:extLst>
          </p:cNvPr>
          <p:cNvSpPr txBox="1"/>
          <p:nvPr/>
        </p:nvSpPr>
        <p:spPr>
          <a:xfrm>
            <a:off x="1290653" y="1547266"/>
            <a:ext cx="59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FFB85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谢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xmlns="" id="{23E3A823-73CC-46C8-9C40-7B3B7253EC5C}"/>
              </a:ext>
            </a:extLst>
          </p:cNvPr>
          <p:cNvSpPr txBox="1"/>
          <p:nvPr/>
        </p:nvSpPr>
        <p:spPr>
          <a:xfrm>
            <a:off x="4305352" y="1570803"/>
            <a:ext cx="59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01ACB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谢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xmlns="" id="{E0E2C4EE-0C5A-4357-ABD2-0B16C1E81077}"/>
              </a:ext>
            </a:extLst>
          </p:cNvPr>
          <p:cNvSpPr txBox="1"/>
          <p:nvPr/>
        </p:nvSpPr>
        <p:spPr>
          <a:xfrm>
            <a:off x="7219527" y="1570803"/>
            <a:ext cx="59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E8707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聆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E06D7CE7-6A5F-4859-99F7-DAF4B25B5487}"/>
              </a:ext>
            </a:extLst>
          </p:cNvPr>
          <p:cNvSpPr txBox="1"/>
          <p:nvPr/>
        </p:nvSpPr>
        <p:spPr>
          <a:xfrm>
            <a:off x="1290653" y="3805998"/>
            <a:ext cx="59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00AF92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敬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xmlns="" id="{5F0C4C4E-D10F-43C3-AE2D-2C1922827A97}"/>
              </a:ext>
            </a:extLst>
          </p:cNvPr>
          <p:cNvSpPr txBox="1"/>
          <p:nvPr/>
        </p:nvSpPr>
        <p:spPr>
          <a:xfrm>
            <a:off x="4247592" y="3805998"/>
            <a:ext cx="59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C65885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请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xmlns="" id="{9C60FE38-81E0-4D95-AD32-B05E66DB99B9}"/>
              </a:ext>
            </a:extLst>
          </p:cNvPr>
          <p:cNvSpPr txBox="1"/>
          <p:nvPr/>
        </p:nvSpPr>
        <p:spPr>
          <a:xfrm>
            <a:off x="7277287" y="3795115"/>
            <a:ext cx="59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663A77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指</a:t>
            </a:r>
          </a:p>
        </p:txBody>
      </p:sp>
      <p:sp>
        <p:nvSpPr>
          <p:cNvPr id="62" name="圆角矩形 4">
            <a:extLst>
              <a:ext uri="{FF2B5EF4-FFF2-40B4-BE49-F238E27FC236}">
                <a16:creationId xmlns:a16="http://schemas.microsoft.com/office/drawing/2014/main" xmlns="" id="{CD11CA12-6EF4-42FD-9214-C0A735156302}"/>
              </a:ext>
            </a:extLst>
          </p:cNvPr>
          <p:cNvSpPr/>
          <p:nvPr/>
        </p:nvSpPr>
        <p:spPr>
          <a:xfrm>
            <a:off x="9418478" y="1248194"/>
            <a:ext cx="2360783" cy="1636609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圆角矩形 11">
            <a:extLst>
              <a:ext uri="{FF2B5EF4-FFF2-40B4-BE49-F238E27FC236}">
                <a16:creationId xmlns:a16="http://schemas.microsoft.com/office/drawing/2014/main" xmlns="" id="{BC10B1F3-0D47-4A9C-BDAE-B9C2C615A7E5}"/>
              </a:ext>
            </a:extLst>
          </p:cNvPr>
          <p:cNvSpPr/>
          <p:nvPr/>
        </p:nvSpPr>
        <p:spPr>
          <a:xfrm rot="21180000">
            <a:off x="9606648" y="1407155"/>
            <a:ext cx="2014434" cy="1396502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圆角矩形 12">
            <a:extLst>
              <a:ext uri="{FF2B5EF4-FFF2-40B4-BE49-F238E27FC236}">
                <a16:creationId xmlns:a16="http://schemas.microsoft.com/office/drawing/2014/main" xmlns="" id="{9F870863-921E-4345-86BB-668B4ED46799}"/>
              </a:ext>
            </a:extLst>
          </p:cNvPr>
          <p:cNvSpPr/>
          <p:nvPr/>
        </p:nvSpPr>
        <p:spPr>
          <a:xfrm>
            <a:off x="9844433" y="1543488"/>
            <a:ext cx="1624392" cy="1126108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圆角矩形 47">
            <a:extLst>
              <a:ext uri="{FF2B5EF4-FFF2-40B4-BE49-F238E27FC236}">
                <a16:creationId xmlns:a16="http://schemas.microsoft.com/office/drawing/2014/main" xmlns="" id="{94070E6A-C4CA-46EC-9C67-44A57179F7C0}"/>
              </a:ext>
            </a:extLst>
          </p:cNvPr>
          <p:cNvSpPr/>
          <p:nvPr/>
        </p:nvSpPr>
        <p:spPr>
          <a:xfrm>
            <a:off x="9418478" y="3483389"/>
            <a:ext cx="2360783" cy="1636609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圆角矩形 48">
            <a:extLst>
              <a:ext uri="{FF2B5EF4-FFF2-40B4-BE49-F238E27FC236}">
                <a16:creationId xmlns:a16="http://schemas.microsoft.com/office/drawing/2014/main" xmlns="" id="{9A6136CB-5DEE-4D53-9036-9FB90F05E748}"/>
              </a:ext>
            </a:extLst>
          </p:cNvPr>
          <p:cNvSpPr/>
          <p:nvPr/>
        </p:nvSpPr>
        <p:spPr>
          <a:xfrm rot="21180000">
            <a:off x="9606648" y="3642350"/>
            <a:ext cx="2014434" cy="1396502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圆角矩形 49">
            <a:extLst>
              <a:ext uri="{FF2B5EF4-FFF2-40B4-BE49-F238E27FC236}">
                <a16:creationId xmlns:a16="http://schemas.microsoft.com/office/drawing/2014/main" xmlns="" id="{44990F0C-56EE-47D0-AC69-3C35376647F3}"/>
              </a:ext>
            </a:extLst>
          </p:cNvPr>
          <p:cNvSpPr/>
          <p:nvPr/>
        </p:nvSpPr>
        <p:spPr>
          <a:xfrm>
            <a:off x="9844433" y="3778683"/>
            <a:ext cx="1624392" cy="1126108"/>
          </a:xfrm>
          <a:prstGeom prst="roundRect">
            <a:avLst>
              <a:gd name="adj" fmla="val 8073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xmlns="" id="{7C6DF5D3-186E-4C1D-B7B9-503B48E6F9D4}"/>
              </a:ext>
            </a:extLst>
          </p:cNvPr>
          <p:cNvSpPr txBox="1"/>
          <p:nvPr/>
        </p:nvSpPr>
        <p:spPr>
          <a:xfrm>
            <a:off x="10318632" y="1523399"/>
            <a:ext cx="59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FFB85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听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xmlns="" id="{20878519-2C2B-4F63-B185-0D6DB06B0A7B}"/>
              </a:ext>
            </a:extLst>
          </p:cNvPr>
          <p:cNvSpPr txBox="1"/>
          <p:nvPr/>
        </p:nvSpPr>
        <p:spPr>
          <a:xfrm>
            <a:off x="10318632" y="3782131"/>
            <a:ext cx="59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00AF92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正</a:t>
            </a:r>
          </a:p>
        </p:txBody>
      </p:sp>
      <p:sp>
        <p:nvSpPr>
          <p:cNvPr id="70" name="副标题 2">
            <a:extLst>
              <a:ext uri="{FF2B5EF4-FFF2-40B4-BE49-F238E27FC236}">
                <a16:creationId xmlns:a16="http://schemas.microsoft.com/office/drawing/2014/main" xmlns="" id="{692FAB4F-9443-4450-9C46-3DD556CE46C3}"/>
              </a:ext>
            </a:extLst>
          </p:cNvPr>
          <p:cNvSpPr txBox="1">
            <a:spLocks/>
          </p:cNvSpPr>
          <p:nvPr/>
        </p:nvSpPr>
        <p:spPr>
          <a:xfrm>
            <a:off x="3529743" y="5562611"/>
            <a:ext cx="5472544" cy="558310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67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成都市泡桐树小学     陈铁军</a:t>
            </a:r>
          </a:p>
        </p:txBody>
      </p:sp>
    </p:spTree>
    <p:extLst>
      <p:ext uri="{BB962C8B-B14F-4D97-AF65-F5344CB8AC3E}">
        <p14:creationId xmlns:p14="http://schemas.microsoft.com/office/powerpoint/2010/main" val="18368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000"/>
                            </p:stCondLst>
                            <p:childTnLst>
                              <p:par>
                                <p:cTn id="1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/>
      <p:bldP spid="6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任意多边形 46"/>
          <p:cNvSpPr/>
          <p:nvPr/>
        </p:nvSpPr>
        <p:spPr>
          <a:xfrm flipH="1">
            <a:off x="3316723" y="5064692"/>
            <a:ext cx="6129846" cy="1277478"/>
          </a:xfrm>
          <a:custGeom>
            <a:avLst/>
            <a:gdLst>
              <a:gd name="connsiteX0" fmla="*/ 640136 w 6129048"/>
              <a:gd name="connsiteY0" fmla="*/ 0 h 1277774"/>
              <a:gd name="connsiteX1" fmla="*/ 6109087 w 6129048"/>
              <a:gd name="connsiteY1" fmla="*/ 0 h 1277774"/>
              <a:gd name="connsiteX2" fmla="*/ 6129048 w 6129048"/>
              <a:gd name="connsiteY2" fmla="*/ 2012 h 1277774"/>
              <a:gd name="connsiteX3" fmla="*/ 6129048 w 6129048"/>
              <a:gd name="connsiteY3" fmla="*/ 149955 h 1277774"/>
              <a:gd name="connsiteX4" fmla="*/ 6080383 w 6129048"/>
              <a:gd name="connsiteY4" fmla="*/ 145049 h 1277774"/>
              <a:gd name="connsiteX5" fmla="*/ 668839 w 6129048"/>
              <a:gd name="connsiteY5" fmla="*/ 145049 h 1277774"/>
              <a:gd name="connsiteX6" fmla="*/ 175639 w 6129048"/>
              <a:gd name="connsiteY6" fmla="*/ 638249 h 1277774"/>
              <a:gd name="connsiteX7" fmla="*/ 569442 w 6129048"/>
              <a:gd name="connsiteY7" fmla="*/ 1121429 h 1277774"/>
              <a:gd name="connsiteX8" fmla="*/ 615354 w 6129048"/>
              <a:gd name="connsiteY8" fmla="*/ 1126057 h 1277774"/>
              <a:gd name="connsiteX9" fmla="*/ 615354 w 6129048"/>
              <a:gd name="connsiteY9" fmla="*/ 1277774 h 1277774"/>
              <a:gd name="connsiteX10" fmla="*/ 511127 w 6129048"/>
              <a:gd name="connsiteY10" fmla="*/ 1267267 h 1277774"/>
              <a:gd name="connsiteX11" fmla="*/ 0 w 6129048"/>
              <a:gd name="connsiteY11" fmla="*/ 640136 h 1277774"/>
              <a:gd name="connsiteX12" fmla="*/ 640136 w 6129048"/>
              <a:gd name="connsiteY12" fmla="*/ 0 h 127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29048" h="1277774">
                <a:moveTo>
                  <a:pt x="640136" y="0"/>
                </a:moveTo>
                <a:lnTo>
                  <a:pt x="6109087" y="0"/>
                </a:lnTo>
                <a:lnTo>
                  <a:pt x="6129048" y="2012"/>
                </a:lnTo>
                <a:lnTo>
                  <a:pt x="6129048" y="149955"/>
                </a:lnTo>
                <a:lnTo>
                  <a:pt x="6080383" y="145049"/>
                </a:lnTo>
                <a:lnTo>
                  <a:pt x="668839" y="145049"/>
                </a:lnTo>
                <a:cubicBezTo>
                  <a:pt x="396452" y="145049"/>
                  <a:pt x="175639" y="365862"/>
                  <a:pt x="175639" y="638249"/>
                </a:cubicBezTo>
                <a:cubicBezTo>
                  <a:pt x="175639" y="876588"/>
                  <a:pt x="344699" y="1075440"/>
                  <a:pt x="569442" y="1121429"/>
                </a:cubicBezTo>
                <a:lnTo>
                  <a:pt x="615354" y="1126057"/>
                </a:lnTo>
                <a:lnTo>
                  <a:pt x="615354" y="1277774"/>
                </a:lnTo>
                <a:lnTo>
                  <a:pt x="511127" y="1267267"/>
                </a:lnTo>
                <a:cubicBezTo>
                  <a:pt x="219428" y="1207576"/>
                  <a:pt x="0" y="949481"/>
                  <a:pt x="0" y="640136"/>
                </a:cubicBezTo>
                <a:cubicBezTo>
                  <a:pt x="0" y="286599"/>
                  <a:pt x="286599" y="0"/>
                  <a:pt x="640136" y="0"/>
                </a:cubicBezTo>
                <a:close/>
              </a:path>
            </a:pathLst>
          </a:custGeom>
          <a:solidFill>
            <a:srgbClr val="663A77"/>
          </a:solidFill>
          <a:ln>
            <a:noFill/>
          </a:ln>
          <a:effectLst>
            <a:innerShdw blurRad="508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8" name="任意多边形 47"/>
          <p:cNvSpPr/>
          <p:nvPr/>
        </p:nvSpPr>
        <p:spPr>
          <a:xfrm flipH="1">
            <a:off x="3316723" y="2810919"/>
            <a:ext cx="6129846" cy="1277478"/>
          </a:xfrm>
          <a:custGeom>
            <a:avLst/>
            <a:gdLst>
              <a:gd name="connsiteX0" fmla="*/ 640136 w 6129048"/>
              <a:gd name="connsiteY0" fmla="*/ 0 h 1277774"/>
              <a:gd name="connsiteX1" fmla="*/ 6109087 w 6129048"/>
              <a:gd name="connsiteY1" fmla="*/ 0 h 1277774"/>
              <a:gd name="connsiteX2" fmla="*/ 6129048 w 6129048"/>
              <a:gd name="connsiteY2" fmla="*/ 2012 h 1277774"/>
              <a:gd name="connsiteX3" fmla="*/ 6129048 w 6129048"/>
              <a:gd name="connsiteY3" fmla="*/ 149955 h 1277774"/>
              <a:gd name="connsiteX4" fmla="*/ 6080383 w 6129048"/>
              <a:gd name="connsiteY4" fmla="*/ 145049 h 1277774"/>
              <a:gd name="connsiteX5" fmla="*/ 668839 w 6129048"/>
              <a:gd name="connsiteY5" fmla="*/ 145049 h 1277774"/>
              <a:gd name="connsiteX6" fmla="*/ 175639 w 6129048"/>
              <a:gd name="connsiteY6" fmla="*/ 638249 h 1277774"/>
              <a:gd name="connsiteX7" fmla="*/ 569442 w 6129048"/>
              <a:gd name="connsiteY7" fmla="*/ 1121429 h 1277774"/>
              <a:gd name="connsiteX8" fmla="*/ 615354 w 6129048"/>
              <a:gd name="connsiteY8" fmla="*/ 1126057 h 1277774"/>
              <a:gd name="connsiteX9" fmla="*/ 615354 w 6129048"/>
              <a:gd name="connsiteY9" fmla="*/ 1277774 h 1277774"/>
              <a:gd name="connsiteX10" fmla="*/ 511127 w 6129048"/>
              <a:gd name="connsiteY10" fmla="*/ 1267267 h 1277774"/>
              <a:gd name="connsiteX11" fmla="*/ 0 w 6129048"/>
              <a:gd name="connsiteY11" fmla="*/ 640136 h 1277774"/>
              <a:gd name="connsiteX12" fmla="*/ 640136 w 6129048"/>
              <a:gd name="connsiteY12" fmla="*/ 0 h 127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29048" h="1277774">
                <a:moveTo>
                  <a:pt x="640136" y="0"/>
                </a:moveTo>
                <a:lnTo>
                  <a:pt x="6109087" y="0"/>
                </a:lnTo>
                <a:lnTo>
                  <a:pt x="6129048" y="2012"/>
                </a:lnTo>
                <a:lnTo>
                  <a:pt x="6129048" y="149955"/>
                </a:lnTo>
                <a:lnTo>
                  <a:pt x="6080383" y="145049"/>
                </a:lnTo>
                <a:lnTo>
                  <a:pt x="668839" y="145049"/>
                </a:lnTo>
                <a:cubicBezTo>
                  <a:pt x="396452" y="145049"/>
                  <a:pt x="175639" y="365862"/>
                  <a:pt x="175639" y="638249"/>
                </a:cubicBezTo>
                <a:cubicBezTo>
                  <a:pt x="175639" y="876588"/>
                  <a:pt x="344699" y="1075440"/>
                  <a:pt x="569442" y="1121429"/>
                </a:cubicBezTo>
                <a:lnTo>
                  <a:pt x="615354" y="1126057"/>
                </a:lnTo>
                <a:lnTo>
                  <a:pt x="615354" y="1277774"/>
                </a:lnTo>
                <a:lnTo>
                  <a:pt x="511127" y="1267267"/>
                </a:lnTo>
                <a:cubicBezTo>
                  <a:pt x="219428" y="1207576"/>
                  <a:pt x="0" y="949481"/>
                  <a:pt x="0" y="640136"/>
                </a:cubicBezTo>
                <a:cubicBezTo>
                  <a:pt x="0" y="286599"/>
                  <a:pt x="286599" y="0"/>
                  <a:pt x="640136" y="0"/>
                </a:cubicBezTo>
                <a:close/>
              </a:path>
            </a:pathLst>
          </a:custGeom>
          <a:solidFill>
            <a:srgbClr val="E87071"/>
          </a:solidFill>
          <a:ln>
            <a:noFill/>
          </a:ln>
          <a:effectLst>
            <a:innerShdw blurRad="508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任意多边形 48"/>
          <p:cNvSpPr/>
          <p:nvPr/>
        </p:nvSpPr>
        <p:spPr>
          <a:xfrm>
            <a:off x="2707170" y="3939920"/>
            <a:ext cx="6129846" cy="1277478"/>
          </a:xfrm>
          <a:custGeom>
            <a:avLst/>
            <a:gdLst>
              <a:gd name="connsiteX0" fmla="*/ 640136 w 6129048"/>
              <a:gd name="connsiteY0" fmla="*/ 0 h 1277774"/>
              <a:gd name="connsiteX1" fmla="*/ 6109087 w 6129048"/>
              <a:gd name="connsiteY1" fmla="*/ 0 h 1277774"/>
              <a:gd name="connsiteX2" fmla="*/ 6129048 w 6129048"/>
              <a:gd name="connsiteY2" fmla="*/ 2012 h 1277774"/>
              <a:gd name="connsiteX3" fmla="*/ 6129048 w 6129048"/>
              <a:gd name="connsiteY3" fmla="*/ 149955 h 1277774"/>
              <a:gd name="connsiteX4" fmla="*/ 6080383 w 6129048"/>
              <a:gd name="connsiteY4" fmla="*/ 145049 h 1277774"/>
              <a:gd name="connsiteX5" fmla="*/ 668839 w 6129048"/>
              <a:gd name="connsiteY5" fmla="*/ 145049 h 1277774"/>
              <a:gd name="connsiteX6" fmla="*/ 175639 w 6129048"/>
              <a:gd name="connsiteY6" fmla="*/ 638249 h 1277774"/>
              <a:gd name="connsiteX7" fmla="*/ 569442 w 6129048"/>
              <a:gd name="connsiteY7" fmla="*/ 1121429 h 1277774"/>
              <a:gd name="connsiteX8" fmla="*/ 615354 w 6129048"/>
              <a:gd name="connsiteY8" fmla="*/ 1126057 h 1277774"/>
              <a:gd name="connsiteX9" fmla="*/ 615354 w 6129048"/>
              <a:gd name="connsiteY9" fmla="*/ 1277774 h 1277774"/>
              <a:gd name="connsiteX10" fmla="*/ 511127 w 6129048"/>
              <a:gd name="connsiteY10" fmla="*/ 1267267 h 1277774"/>
              <a:gd name="connsiteX11" fmla="*/ 0 w 6129048"/>
              <a:gd name="connsiteY11" fmla="*/ 640136 h 1277774"/>
              <a:gd name="connsiteX12" fmla="*/ 640136 w 6129048"/>
              <a:gd name="connsiteY12" fmla="*/ 0 h 127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29048" h="1277774">
                <a:moveTo>
                  <a:pt x="640136" y="0"/>
                </a:moveTo>
                <a:lnTo>
                  <a:pt x="6109087" y="0"/>
                </a:lnTo>
                <a:lnTo>
                  <a:pt x="6129048" y="2012"/>
                </a:lnTo>
                <a:lnTo>
                  <a:pt x="6129048" y="149955"/>
                </a:lnTo>
                <a:lnTo>
                  <a:pt x="6080383" y="145049"/>
                </a:lnTo>
                <a:lnTo>
                  <a:pt x="668839" y="145049"/>
                </a:lnTo>
                <a:cubicBezTo>
                  <a:pt x="396452" y="145049"/>
                  <a:pt x="175639" y="365862"/>
                  <a:pt x="175639" y="638249"/>
                </a:cubicBezTo>
                <a:cubicBezTo>
                  <a:pt x="175639" y="876588"/>
                  <a:pt x="344699" y="1075440"/>
                  <a:pt x="569442" y="1121429"/>
                </a:cubicBezTo>
                <a:lnTo>
                  <a:pt x="615354" y="1126057"/>
                </a:lnTo>
                <a:lnTo>
                  <a:pt x="615354" y="1277774"/>
                </a:lnTo>
                <a:lnTo>
                  <a:pt x="511127" y="1267267"/>
                </a:lnTo>
                <a:cubicBezTo>
                  <a:pt x="219428" y="1207576"/>
                  <a:pt x="0" y="949481"/>
                  <a:pt x="0" y="640136"/>
                </a:cubicBezTo>
                <a:cubicBezTo>
                  <a:pt x="0" y="286599"/>
                  <a:pt x="286599" y="0"/>
                  <a:pt x="640136" y="0"/>
                </a:cubicBezTo>
                <a:close/>
              </a:path>
            </a:pathLst>
          </a:custGeom>
          <a:solidFill>
            <a:srgbClr val="01ACBE"/>
          </a:solidFill>
          <a:ln>
            <a:noFill/>
          </a:ln>
          <a:effectLst>
            <a:innerShdw blurRad="508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735730" y="1674895"/>
            <a:ext cx="6129846" cy="1277478"/>
          </a:xfrm>
          <a:custGeom>
            <a:avLst/>
            <a:gdLst>
              <a:gd name="connsiteX0" fmla="*/ 640136 w 6129048"/>
              <a:gd name="connsiteY0" fmla="*/ 0 h 1277774"/>
              <a:gd name="connsiteX1" fmla="*/ 6109087 w 6129048"/>
              <a:gd name="connsiteY1" fmla="*/ 0 h 1277774"/>
              <a:gd name="connsiteX2" fmla="*/ 6129048 w 6129048"/>
              <a:gd name="connsiteY2" fmla="*/ 2012 h 1277774"/>
              <a:gd name="connsiteX3" fmla="*/ 6129048 w 6129048"/>
              <a:gd name="connsiteY3" fmla="*/ 149955 h 1277774"/>
              <a:gd name="connsiteX4" fmla="*/ 6080383 w 6129048"/>
              <a:gd name="connsiteY4" fmla="*/ 145049 h 1277774"/>
              <a:gd name="connsiteX5" fmla="*/ 668839 w 6129048"/>
              <a:gd name="connsiteY5" fmla="*/ 145049 h 1277774"/>
              <a:gd name="connsiteX6" fmla="*/ 175639 w 6129048"/>
              <a:gd name="connsiteY6" fmla="*/ 638249 h 1277774"/>
              <a:gd name="connsiteX7" fmla="*/ 569442 w 6129048"/>
              <a:gd name="connsiteY7" fmla="*/ 1121429 h 1277774"/>
              <a:gd name="connsiteX8" fmla="*/ 615354 w 6129048"/>
              <a:gd name="connsiteY8" fmla="*/ 1126057 h 1277774"/>
              <a:gd name="connsiteX9" fmla="*/ 615354 w 6129048"/>
              <a:gd name="connsiteY9" fmla="*/ 1277774 h 1277774"/>
              <a:gd name="connsiteX10" fmla="*/ 511127 w 6129048"/>
              <a:gd name="connsiteY10" fmla="*/ 1267267 h 1277774"/>
              <a:gd name="connsiteX11" fmla="*/ 0 w 6129048"/>
              <a:gd name="connsiteY11" fmla="*/ 640136 h 1277774"/>
              <a:gd name="connsiteX12" fmla="*/ 640136 w 6129048"/>
              <a:gd name="connsiteY12" fmla="*/ 0 h 127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29048" h="1277774">
                <a:moveTo>
                  <a:pt x="640136" y="0"/>
                </a:moveTo>
                <a:lnTo>
                  <a:pt x="6109087" y="0"/>
                </a:lnTo>
                <a:lnTo>
                  <a:pt x="6129048" y="2012"/>
                </a:lnTo>
                <a:lnTo>
                  <a:pt x="6129048" y="149955"/>
                </a:lnTo>
                <a:lnTo>
                  <a:pt x="6080383" y="145049"/>
                </a:lnTo>
                <a:lnTo>
                  <a:pt x="668839" y="145049"/>
                </a:lnTo>
                <a:cubicBezTo>
                  <a:pt x="396452" y="145049"/>
                  <a:pt x="175639" y="365862"/>
                  <a:pt x="175639" y="638249"/>
                </a:cubicBezTo>
                <a:cubicBezTo>
                  <a:pt x="175639" y="876588"/>
                  <a:pt x="344699" y="1075440"/>
                  <a:pt x="569442" y="1121429"/>
                </a:cubicBezTo>
                <a:lnTo>
                  <a:pt x="615354" y="1126057"/>
                </a:lnTo>
                <a:lnTo>
                  <a:pt x="615354" y="1277774"/>
                </a:lnTo>
                <a:lnTo>
                  <a:pt x="511127" y="1267267"/>
                </a:lnTo>
                <a:cubicBezTo>
                  <a:pt x="219428" y="1207576"/>
                  <a:pt x="0" y="949481"/>
                  <a:pt x="0" y="640136"/>
                </a:cubicBezTo>
                <a:cubicBezTo>
                  <a:pt x="0" y="286599"/>
                  <a:pt x="286599" y="0"/>
                  <a:pt x="640136" y="0"/>
                </a:cubicBez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innerShdw blurRad="508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8141030" y="2319618"/>
            <a:ext cx="1852444" cy="3189296"/>
            <a:chOff x="5005992" y="4250111"/>
            <a:chExt cx="1852203" cy="3190034"/>
          </a:xfrm>
        </p:grpSpPr>
        <p:grpSp>
          <p:nvGrpSpPr>
            <p:cNvPr id="53" name="组合 52"/>
            <p:cNvGrpSpPr/>
            <p:nvPr/>
          </p:nvGrpSpPr>
          <p:grpSpPr>
            <a:xfrm>
              <a:off x="5005992" y="4250111"/>
              <a:ext cx="1852203" cy="3190034"/>
              <a:chOff x="2082059" y="3844831"/>
              <a:chExt cx="1852203" cy="3190034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2082059" y="3844831"/>
                <a:ext cx="1852203" cy="3190034"/>
                <a:chOff x="2689225" y="814470"/>
                <a:chExt cx="2591963" cy="4464121"/>
              </a:xfrm>
            </p:grpSpPr>
            <p:sp>
              <p:nvSpPr>
                <p:cNvPr id="62" name="任意多边形 61"/>
                <p:cNvSpPr/>
                <p:nvPr/>
              </p:nvSpPr>
              <p:spPr>
                <a:xfrm rot="2700000">
                  <a:off x="2013033" y="2010436"/>
                  <a:ext cx="4464121" cy="2072189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chemeClr val="bg1">
                        <a:lumMod val="65000"/>
                        <a:alpha val="29000"/>
                      </a:schemeClr>
                    </a:gs>
                    <a:gs pos="0">
                      <a:schemeClr val="tx1"/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622300" dist="2159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2220839" y="4115429"/>
                <a:ext cx="1431499" cy="2455353"/>
                <a:chOff x="2689225" y="825137"/>
                <a:chExt cx="2602631" cy="4464121"/>
              </a:xfrm>
            </p:grpSpPr>
            <p:sp>
              <p:nvSpPr>
                <p:cNvPr id="60" name="任意多边形 59"/>
                <p:cNvSpPr/>
                <p:nvPr/>
              </p:nvSpPr>
              <p:spPr>
                <a:xfrm rot="2700000">
                  <a:off x="2023698" y="2021101"/>
                  <a:ext cx="4464121" cy="2072194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chemeClr val="bg1">
                        <a:lumMod val="65000"/>
                        <a:alpha val="29000"/>
                      </a:schemeClr>
                    </a:gs>
                    <a:gs pos="0">
                      <a:schemeClr val="tx1"/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762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622300" dist="2159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4" name="Group 11"/>
            <p:cNvGrpSpPr>
              <a:grpSpLocks noChangeAspect="1"/>
            </p:cNvGrpSpPr>
            <p:nvPr/>
          </p:nvGrpSpPr>
          <p:grpSpPr bwMode="auto">
            <a:xfrm>
              <a:off x="5357694" y="5111288"/>
              <a:ext cx="599139" cy="520781"/>
              <a:chOff x="4838" y="1902"/>
              <a:chExt cx="497" cy="432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55" name="Freeform 12"/>
              <p:cNvSpPr>
                <a:spLocks noEditPoints="1"/>
              </p:cNvSpPr>
              <p:nvPr/>
            </p:nvSpPr>
            <p:spPr bwMode="auto">
              <a:xfrm>
                <a:off x="5001" y="1999"/>
                <a:ext cx="334" cy="335"/>
              </a:xfrm>
              <a:custGeom>
                <a:avLst/>
                <a:gdLst>
                  <a:gd name="T0" fmla="*/ 9 w 80"/>
                  <a:gd name="T1" fmla="*/ 19 h 80"/>
                  <a:gd name="T2" fmla="*/ 10 w 80"/>
                  <a:gd name="T3" fmla="*/ 26 h 80"/>
                  <a:gd name="T4" fmla="*/ 5 w 80"/>
                  <a:gd name="T5" fmla="*/ 27 h 80"/>
                  <a:gd name="T6" fmla="*/ 0 w 80"/>
                  <a:gd name="T7" fmla="*/ 31 h 80"/>
                  <a:gd name="T8" fmla="*/ 3 w 80"/>
                  <a:gd name="T9" fmla="*/ 37 h 80"/>
                  <a:gd name="T10" fmla="*/ 7 w 80"/>
                  <a:gd name="T11" fmla="*/ 42 h 80"/>
                  <a:gd name="T12" fmla="*/ 3 w 80"/>
                  <a:gd name="T13" fmla="*/ 46 h 80"/>
                  <a:gd name="T14" fmla="*/ 1 w 80"/>
                  <a:gd name="T15" fmla="*/ 52 h 80"/>
                  <a:gd name="T16" fmla="*/ 7 w 80"/>
                  <a:gd name="T17" fmla="*/ 56 h 80"/>
                  <a:gd name="T18" fmla="*/ 11 w 80"/>
                  <a:gd name="T19" fmla="*/ 57 h 80"/>
                  <a:gd name="T20" fmla="*/ 11 w 80"/>
                  <a:gd name="T21" fmla="*/ 63 h 80"/>
                  <a:gd name="T22" fmla="*/ 13 w 80"/>
                  <a:gd name="T23" fmla="*/ 70 h 80"/>
                  <a:gd name="T24" fmla="*/ 19 w 80"/>
                  <a:gd name="T25" fmla="*/ 70 h 80"/>
                  <a:gd name="T26" fmla="*/ 25 w 80"/>
                  <a:gd name="T27" fmla="*/ 70 h 80"/>
                  <a:gd name="T28" fmla="*/ 27 w 80"/>
                  <a:gd name="T29" fmla="*/ 74 h 80"/>
                  <a:gd name="T30" fmla="*/ 31 w 80"/>
                  <a:gd name="T31" fmla="*/ 79 h 80"/>
                  <a:gd name="T32" fmla="*/ 37 w 80"/>
                  <a:gd name="T33" fmla="*/ 76 h 80"/>
                  <a:gd name="T34" fmla="*/ 42 w 80"/>
                  <a:gd name="T35" fmla="*/ 73 h 80"/>
                  <a:gd name="T36" fmla="*/ 46 w 80"/>
                  <a:gd name="T37" fmla="*/ 76 h 80"/>
                  <a:gd name="T38" fmla="*/ 52 w 80"/>
                  <a:gd name="T39" fmla="*/ 78 h 80"/>
                  <a:gd name="T40" fmla="*/ 56 w 80"/>
                  <a:gd name="T41" fmla="*/ 73 h 80"/>
                  <a:gd name="T42" fmla="*/ 58 w 80"/>
                  <a:gd name="T43" fmla="*/ 67 h 80"/>
                  <a:gd name="T44" fmla="*/ 63 w 80"/>
                  <a:gd name="T45" fmla="*/ 68 h 80"/>
                  <a:gd name="T46" fmla="*/ 69 w 80"/>
                  <a:gd name="T47" fmla="*/ 67 h 80"/>
                  <a:gd name="T48" fmla="*/ 70 w 80"/>
                  <a:gd name="T49" fmla="*/ 60 h 80"/>
                  <a:gd name="T50" fmla="*/ 69 w 80"/>
                  <a:gd name="T51" fmla="*/ 54 h 80"/>
                  <a:gd name="T52" fmla="*/ 74 w 80"/>
                  <a:gd name="T53" fmla="*/ 53 h 80"/>
                  <a:gd name="T54" fmla="*/ 79 w 80"/>
                  <a:gd name="T55" fmla="*/ 48 h 80"/>
                  <a:gd name="T56" fmla="*/ 76 w 80"/>
                  <a:gd name="T57" fmla="*/ 42 h 80"/>
                  <a:gd name="T58" fmla="*/ 72 w 80"/>
                  <a:gd name="T59" fmla="*/ 37 h 80"/>
                  <a:gd name="T60" fmla="*/ 76 w 80"/>
                  <a:gd name="T61" fmla="*/ 34 h 80"/>
                  <a:gd name="T62" fmla="*/ 78 w 80"/>
                  <a:gd name="T63" fmla="*/ 27 h 80"/>
                  <a:gd name="T64" fmla="*/ 73 w 80"/>
                  <a:gd name="T65" fmla="*/ 24 h 80"/>
                  <a:gd name="T66" fmla="*/ 67 w 80"/>
                  <a:gd name="T67" fmla="*/ 21 h 80"/>
                  <a:gd name="T68" fmla="*/ 68 w 80"/>
                  <a:gd name="T69" fmla="*/ 16 h 80"/>
                  <a:gd name="T70" fmla="*/ 67 w 80"/>
                  <a:gd name="T71" fmla="*/ 10 h 80"/>
                  <a:gd name="T72" fmla="*/ 60 w 80"/>
                  <a:gd name="T73" fmla="*/ 9 h 80"/>
                  <a:gd name="T74" fmla="*/ 54 w 80"/>
                  <a:gd name="T75" fmla="*/ 10 h 80"/>
                  <a:gd name="T76" fmla="*/ 52 w 80"/>
                  <a:gd name="T77" fmla="*/ 5 h 80"/>
                  <a:gd name="T78" fmla="*/ 48 w 80"/>
                  <a:gd name="T79" fmla="*/ 0 h 80"/>
                  <a:gd name="T80" fmla="*/ 42 w 80"/>
                  <a:gd name="T81" fmla="*/ 3 h 80"/>
                  <a:gd name="T82" fmla="*/ 37 w 80"/>
                  <a:gd name="T83" fmla="*/ 7 h 80"/>
                  <a:gd name="T84" fmla="*/ 33 w 80"/>
                  <a:gd name="T85" fmla="*/ 3 h 80"/>
                  <a:gd name="T86" fmla="*/ 27 w 80"/>
                  <a:gd name="T87" fmla="*/ 1 h 80"/>
                  <a:gd name="T88" fmla="*/ 23 w 80"/>
                  <a:gd name="T89" fmla="*/ 7 h 80"/>
                  <a:gd name="T90" fmla="*/ 21 w 80"/>
                  <a:gd name="T91" fmla="*/ 13 h 80"/>
                  <a:gd name="T92" fmla="*/ 16 w 80"/>
                  <a:gd name="T93" fmla="*/ 11 h 80"/>
                  <a:gd name="T94" fmla="*/ 10 w 80"/>
                  <a:gd name="T95" fmla="*/ 13 h 80"/>
                  <a:gd name="T96" fmla="*/ 9 w 80"/>
                  <a:gd name="T97" fmla="*/ 19 h 80"/>
                  <a:gd name="T98" fmla="*/ 32 w 80"/>
                  <a:gd name="T99" fmla="*/ 18 h 80"/>
                  <a:gd name="T100" fmla="*/ 62 w 80"/>
                  <a:gd name="T101" fmla="*/ 33 h 80"/>
                  <a:gd name="T102" fmla="*/ 47 w 80"/>
                  <a:gd name="T103" fmla="*/ 62 h 80"/>
                  <a:gd name="T104" fmla="*/ 18 w 80"/>
                  <a:gd name="T105" fmla="*/ 47 h 80"/>
                  <a:gd name="T106" fmla="*/ 32 w 80"/>
                  <a:gd name="T107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0" h="80">
                    <a:moveTo>
                      <a:pt x="9" y="19"/>
                    </a:moveTo>
                    <a:cubicBezTo>
                      <a:pt x="11" y="21"/>
                      <a:pt x="10" y="25"/>
                      <a:pt x="10" y="26"/>
                    </a:cubicBezTo>
                    <a:cubicBezTo>
                      <a:pt x="9" y="27"/>
                      <a:pt x="7" y="27"/>
                      <a:pt x="5" y="27"/>
                    </a:cubicBezTo>
                    <a:cubicBezTo>
                      <a:pt x="3" y="26"/>
                      <a:pt x="1" y="28"/>
                      <a:pt x="0" y="31"/>
                    </a:cubicBezTo>
                    <a:cubicBezTo>
                      <a:pt x="0" y="34"/>
                      <a:pt x="1" y="37"/>
                      <a:pt x="3" y="37"/>
                    </a:cubicBezTo>
                    <a:cubicBezTo>
                      <a:pt x="5" y="38"/>
                      <a:pt x="7" y="41"/>
                      <a:pt x="7" y="42"/>
                    </a:cubicBezTo>
                    <a:cubicBezTo>
                      <a:pt x="7" y="44"/>
                      <a:pt x="5" y="45"/>
                      <a:pt x="3" y="46"/>
                    </a:cubicBezTo>
                    <a:cubicBezTo>
                      <a:pt x="1" y="47"/>
                      <a:pt x="0" y="49"/>
                      <a:pt x="1" y="52"/>
                    </a:cubicBezTo>
                    <a:cubicBezTo>
                      <a:pt x="2" y="55"/>
                      <a:pt x="4" y="57"/>
                      <a:pt x="7" y="56"/>
                    </a:cubicBezTo>
                    <a:cubicBezTo>
                      <a:pt x="9" y="55"/>
                      <a:pt x="11" y="56"/>
                      <a:pt x="11" y="57"/>
                    </a:cubicBezTo>
                    <a:cubicBezTo>
                      <a:pt x="12" y="58"/>
                      <a:pt x="13" y="62"/>
                      <a:pt x="11" y="63"/>
                    </a:cubicBezTo>
                    <a:cubicBezTo>
                      <a:pt x="10" y="65"/>
                      <a:pt x="10" y="68"/>
                      <a:pt x="13" y="70"/>
                    </a:cubicBezTo>
                    <a:cubicBezTo>
                      <a:pt x="15" y="72"/>
                      <a:pt x="18" y="72"/>
                      <a:pt x="19" y="70"/>
                    </a:cubicBezTo>
                    <a:cubicBezTo>
                      <a:pt x="20" y="69"/>
                      <a:pt x="24" y="69"/>
                      <a:pt x="25" y="70"/>
                    </a:cubicBezTo>
                    <a:cubicBezTo>
                      <a:pt x="27" y="70"/>
                      <a:pt x="27" y="72"/>
                      <a:pt x="27" y="74"/>
                    </a:cubicBezTo>
                    <a:cubicBezTo>
                      <a:pt x="26" y="76"/>
                      <a:pt x="28" y="78"/>
                      <a:pt x="31" y="79"/>
                    </a:cubicBezTo>
                    <a:cubicBezTo>
                      <a:pt x="34" y="80"/>
                      <a:pt x="37" y="79"/>
                      <a:pt x="37" y="76"/>
                    </a:cubicBezTo>
                    <a:cubicBezTo>
                      <a:pt x="37" y="74"/>
                      <a:pt x="41" y="73"/>
                      <a:pt x="42" y="73"/>
                    </a:cubicBezTo>
                    <a:cubicBezTo>
                      <a:pt x="43" y="72"/>
                      <a:pt x="45" y="74"/>
                      <a:pt x="46" y="76"/>
                    </a:cubicBezTo>
                    <a:cubicBezTo>
                      <a:pt x="46" y="78"/>
                      <a:pt x="49" y="79"/>
                      <a:pt x="52" y="78"/>
                    </a:cubicBezTo>
                    <a:cubicBezTo>
                      <a:pt x="55" y="77"/>
                      <a:pt x="56" y="75"/>
                      <a:pt x="56" y="73"/>
                    </a:cubicBezTo>
                    <a:cubicBezTo>
                      <a:pt x="55" y="71"/>
                      <a:pt x="57" y="68"/>
                      <a:pt x="58" y="67"/>
                    </a:cubicBezTo>
                    <a:cubicBezTo>
                      <a:pt x="59" y="66"/>
                      <a:pt x="61" y="67"/>
                      <a:pt x="63" y="68"/>
                    </a:cubicBezTo>
                    <a:cubicBezTo>
                      <a:pt x="65" y="70"/>
                      <a:pt x="67" y="69"/>
                      <a:pt x="69" y="67"/>
                    </a:cubicBezTo>
                    <a:cubicBezTo>
                      <a:pt x="71" y="65"/>
                      <a:pt x="72" y="62"/>
                      <a:pt x="70" y="60"/>
                    </a:cubicBezTo>
                    <a:cubicBezTo>
                      <a:pt x="69" y="59"/>
                      <a:pt x="69" y="55"/>
                      <a:pt x="69" y="54"/>
                    </a:cubicBezTo>
                    <a:cubicBezTo>
                      <a:pt x="70" y="53"/>
                      <a:pt x="72" y="52"/>
                      <a:pt x="74" y="53"/>
                    </a:cubicBezTo>
                    <a:cubicBezTo>
                      <a:pt x="76" y="53"/>
                      <a:pt x="78" y="51"/>
                      <a:pt x="79" y="48"/>
                    </a:cubicBezTo>
                    <a:cubicBezTo>
                      <a:pt x="80" y="45"/>
                      <a:pt x="78" y="43"/>
                      <a:pt x="76" y="42"/>
                    </a:cubicBezTo>
                    <a:cubicBezTo>
                      <a:pt x="74" y="42"/>
                      <a:pt x="72" y="38"/>
                      <a:pt x="72" y="37"/>
                    </a:cubicBezTo>
                    <a:cubicBezTo>
                      <a:pt x="72" y="36"/>
                      <a:pt x="74" y="34"/>
                      <a:pt x="76" y="34"/>
                    </a:cubicBezTo>
                    <a:cubicBezTo>
                      <a:pt x="78" y="33"/>
                      <a:pt x="79" y="30"/>
                      <a:pt x="78" y="27"/>
                    </a:cubicBezTo>
                    <a:cubicBezTo>
                      <a:pt x="77" y="25"/>
                      <a:pt x="75" y="23"/>
                      <a:pt x="73" y="24"/>
                    </a:cubicBezTo>
                    <a:cubicBezTo>
                      <a:pt x="71" y="24"/>
                      <a:pt x="67" y="22"/>
                      <a:pt x="67" y="21"/>
                    </a:cubicBezTo>
                    <a:cubicBezTo>
                      <a:pt x="66" y="20"/>
                      <a:pt x="66" y="18"/>
                      <a:pt x="68" y="16"/>
                    </a:cubicBezTo>
                    <a:cubicBezTo>
                      <a:pt x="69" y="15"/>
                      <a:pt x="69" y="12"/>
                      <a:pt x="67" y="10"/>
                    </a:cubicBezTo>
                    <a:cubicBezTo>
                      <a:pt x="64" y="8"/>
                      <a:pt x="61" y="8"/>
                      <a:pt x="60" y="9"/>
                    </a:cubicBezTo>
                    <a:cubicBezTo>
                      <a:pt x="59" y="11"/>
                      <a:pt x="55" y="10"/>
                      <a:pt x="54" y="10"/>
                    </a:cubicBezTo>
                    <a:cubicBezTo>
                      <a:pt x="52" y="9"/>
                      <a:pt x="52" y="7"/>
                      <a:pt x="52" y="5"/>
                    </a:cubicBezTo>
                    <a:cubicBezTo>
                      <a:pt x="53" y="3"/>
                      <a:pt x="51" y="1"/>
                      <a:pt x="48" y="0"/>
                    </a:cubicBezTo>
                    <a:cubicBezTo>
                      <a:pt x="45" y="0"/>
                      <a:pt x="42" y="1"/>
                      <a:pt x="42" y="3"/>
                    </a:cubicBezTo>
                    <a:cubicBezTo>
                      <a:pt x="42" y="5"/>
                      <a:pt x="38" y="7"/>
                      <a:pt x="37" y="7"/>
                    </a:cubicBezTo>
                    <a:cubicBezTo>
                      <a:pt x="36" y="7"/>
                      <a:pt x="34" y="5"/>
                      <a:pt x="33" y="3"/>
                    </a:cubicBezTo>
                    <a:cubicBezTo>
                      <a:pt x="33" y="1"/>
                      <a:pt x="30" y="1"/>
                      <a:pt x="27" y="1"/>
                    </a:cubicBezTo>
                    <a:cubicBezTo>
                      <a:pt x="24" y="2"/>
                      <a:pt x="23" y="5"/>
                      <a:pt x="23" y="7"/>
                    </a:cubicBezTo>
                    <a:cubicBezTo>
                      <a:pt x="24" y="9"/>
                      <a:pt x="22" y="12"/>
                      <a:pt x="21" y="13"/>
                    </a:cubicBezTo>
                    <a:cubicBezTo>
                      <a:pt x="20" y="13"/>
                      <a:pt x="18" y="13"/>
                      <a:pt x="16" y="11"/>
                    </a:cubicBezTo>
                    <a:cubicBezTo>
                      <a:pt x="15" y="10"/>
                      <a:pt x="12" y="11"/>
                      <a:pt x="10" y="13"/>
                    </a:cubicBezTo>
                    <a:cubicBezTo>
                      <a:pt x="8" y="15"/>
                      <a:pt x="7" y="18"/>
                      <a:pt x="9" y="19"/>
                    </a:cubicBezTo>
                    <a:close/>
                    <a:moveTo>
                      <a:pt x="32" y="18"/>
                    </a:moveTo>
                    <a:cubicBezTo>
                      <a:pt x="45" y="14"/>
                      <a:pt x="58" y="21"/>
                      <a:pt x="62" y="33"/>
                    </a:cubicBezTo>
                    <a:cubicBezTo>
                      <a:pt x="65" y="45"/>
                      <a:pt x="59" y="58"/>
                      <a:pt x="47" y="62"/>
                    </a:cubicBezTo>
                    <a:cubicBezTo>
                      <a:pt x="34" y="66"/>
                      <a:pt x="21" y="59"/>
                      <a:pt x="18" y="47"/>
                    </a:cubicBezTo>
                    <a:cubicBezTo>
                      <a:pt x="14" y="35"/>
                      <a:pt x="20" y="22"/>
                      <a:pt x="3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13"/>
              <p:cNvSpPr>
                <a:spLocks noEditPoints="1"/>
              </p:cNvSpPr>
              <p:nvPr/>
            </p:nvSpPr>
            <p:spPr bwMode="auto">
              <a:xfrm>
                <a:off x="4838" y="1902"/>
                <a:ext cx="217" cy="214"/>
              </a:xfrm>
              <a:custGeom>
                <a:avLst/>
                <a:gdLst>
                  <a:gd name="T0" fmla="*/ 6 w 52"/>
                  <a:gd name="T1" fmla="*/ 12 h 51"/>
                  <a:gd name="T2" fmla="*/ 7 w 52"/>
                  <a:gd name="T3" fmla="*/ 16 h 51"/>
                  <a:gd name="T4" fmla="*/ 4 w 52"/>
                  <a:gd name="T5" fmla="*/ 17 h 51"/>
                  <a:gd name="T6" fmla="*/ 1 w 52"/>
                  <a:gd name="T7" fmla="*/ 20 h 51"/>
                  <a:gd name="T8" fmla="*/ 3 w 52"/>
                  <a:gd name="T9" fmla="*/ 24 h 51"/>
                  <a:gd name="T10" fmla="*/ 5 w 52"/>
                  <a:gd name="T11" fmla="*/ 27 h 51"/>
                  <a:gd name="T12" fmla="*/ 3 w 52"/>
                  <a:gd name="T13" fmla="*/ 29 h 51"/>
                  <a:gd name="T14" fmla="*/ 1 w 52"/>
                  <a:gd name="T15" fmla="*/ 33 h 51"/>
                  <a:gd name="T16" fmla="*/ 5 w 52"/>
                  <a:gd name="T17" fmla="*/ 36 h 51"/>
                  <a:gd name="T18" fmla="*/ 8 w 52"/>
                  <a:gd name="T19" fmla="*/ 36 h 51"/>
                  <a:gd name="T20" fmla="*/ 8 w 52"/>
                  <a:gd name="T21" fmla="*/ 41 h 51"/>
                  <a:gd name="T22" fmla="*/ 9 w 52"/>
                  <a:gd name="T23" fmla="*/ 45 h 51"/>
                  <a:gd name="T24" fmla="*/ 13 w 52"/>
                  <a:gd name="T25" fmla="*/ 45 h 51"/>
                  <a:gd name="T26" fmla="*/ 17 w 52"/>
                  <a:gd name="T27" fmla="*/ 45 h 51"/>
                  <a:gd name="T28" fmla="*/ 18 w 52"/>
                  <a:gd name="T29" fmla="*/ 48 h 51"/>
                  <a:gd name="T30" fmla="*/ 21 w 52"/>
                  <a:gd name="T31" fmla="*/ 51 h 51"/>
                  <a:gd name="T32" fmla="*/ 25 w 52"/>
                  <a:gd name="T33" fmla="*/ 49 h 51"/>
                  <a:gd name="T34" fmla="*/ 28 w 52"/>
                  <a:gd name="T35" fmla="*/ 47 h 51"/>
                  <a:gd name="T36" fmla="*/ 30 w 52"/>
                  <a:gd name="T37" fmla="*/ 49 h 51"/>
                  <a:gd name="T38" fmla="*/ 34 w 52"/>
                  <a:gd name="T39" fmla="*/ 50 h 51"/>
                  <a:gd name="T40" fmla="*/ 37 w 52"/>
                  <a:gd name="T41" fmla="*/ 47 h 51"/>
                  <a:gd name="T42" fmla="*/ 38 w 52"/>
                  <a:gd name="T43" fmla="*/ 43 h 51"/>
                  <a:gd name="T44" fmla="*/ 41 w 52"/>
                  <a:gd name="T45" fmla="*/ 44 h 51"/>
                  <a:gd name="T46" fmla="*/ 45 w 52"/>
                  <a:gd name="T47" fmla="*/ 43 h 51"/>
                  <a:gd name="T48" fmla="*/ 46 w 52"/>
                  <a:gd name="T49" fmla="*/ 39 h 51"/>
                  <a:gd name="T50" fmla="*/ 45 w 52"/>
                  <a:gd name="T51" fmla="*/ 35 h 51"/>
                  <a:gd name="T52" fmla="*/ 48 w 52"/>
                  <a:gd name="T53" fmla="*/ 34 h 51"/>
                  <a:gd name="T54" fmla="*/ 51 w 52"/>
                  <a:gd name="T55" fmla="*/ 31 h 51"/>
                  <a:gd name="T56" fmla="*/ 50 w 52"/>
                  <a:gd name="T57" fmla="*/ 27 h 51"/>
                  <a:gd name="T58" fmla="*/ 47 w 52"/>
                  <a:gd name="T59" fmla="*/ 24 h 51"/>
                  <a:gd name="T60" fmla="*/ 49 w 52"/>
                  <a:gd name="T61" fmla="*/ 22 h 51"/>
                  <a:gd name="T62" fmla="*/ 51 w 52"/>
                  <a:gd name="T63" fmla="*/ 18 h 51"/>
                  <a:gd name="T64" fmla="*/ 47 w 52"/>
                  <a:gd name="T65" fmla="*/ 15 h 51"/>
                  <a:gd name="T66" fmla="*/ 44 w 52"/>
                  <a:gd name="T67" fmla="*/ 13 h 51"/>
                  <a:gd name="T68" fmla="*/ 44 w 52"/>
                  <a:gd name="T69" fmla="*/ 10 h 51"/>
                  <a:gd name="T70" fmla="*/ 43 w 52"/>
                  <a:gd name="T71" fmla="*/ 6 h 51"/>
                  <a:gd name="T72" fmla="*/ 39 w 52"/>
                  <a:gd name="T73" fmla="*/ 6 h 51"/>
                  <a:gd name="T74" fmla="*/ 35 w 52"/>
                  <a:gd name="T75" fmla="*/ 6 h 51"/>
                  <a:gd name="T76" fmla="*/ 34 w 52"/>
                  <a:gd name="T77" fmla="*/ 3 h 51"/>
                  <a:gd name="T78" fmla="*/ 32 w 52"/>
                  <a:gd name="T79" fmla="*/ 0 h 51"/>
                  <a:gd name="T80" fmla="*/ 28 w 52"/>
                  <a:gd name="T81" fmla="*/ 2 h 51"/>
                  <a:gd name="T82" fmla="*/ 24 w 52"/>
                  <a:gd name="T83" fmla="*/ 4 h 51"/>
                  <a:gd name="T84" fmla="*/ 22 w 52"/>
                  <a:gd name="T85" fmla="*/ 2 h 51"/>
                  <a:gd name="T86" fmla="*/ 18 w 52"/>
                  <a:gd name="T87" fmla="*/ 1 h 51"/>
                  <a:gd name="T88" fmla="*/ 16 w 52"/>
                  <a:gd name="T89" fmla="*/ 4 h 51"/>
                  <a:gd name="T90" fmla="*/ 14 w 52"/>
                  <a:gd name="T91" fmla="*/ 8 h 51"/>
                  <a:gd name="T92" fmla="*/ 11 w 52"/>
                  <a:gd name="T93" fmla="*/ 7 h 51"/>
                  <a:gd name="T94" fmla="*/ 7 w 52"/>
                  <a:gd name="T95" fmla="*/ 8 h 51"/>
                  <a:gd name="T96" fmla="*/ 6 w 52"/>
                  <a:gd name="T97" fmla="*/ 12 h 51"/>
                  <a:gd name="T98" fmla="*/ 22 w 52"/>
                  <a:gd name="T99" fmla="*/ 11 h 51"/>
                  <a:gd name="T100" fmla="*/ 40 w 52"/>
                  <a:gd name="T101" fmla="*/ 21 h 51"/>
                  <a:gd name="T102" fmla="*/ 31 w 52"/>
                  <a:gd name="T103" fmla="*/ 40 h 51"/>
                  <a:gd name="T104" fmla="*/ 12 w 52"/>
                  <a:gd name="T105" fmla="*/ 30 h 51"/>
                  <a:gd name="T106" fmla="*/ 22 w 52"/>
                  <a:gd name="T107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2" h="51">
                    <a:moveTo>
                      <a:pt x="6" y="12"/>
                    </a:moveTo>
                    <a:cubicBezTo>
                      <a:pt x="7" y="13"/>
                      <a:pt x="7" y="16"/>
                      <a:pt x="7" y="16"/>
                    </a:cubicBezTo>
                    <a:cubicBezTo>
                      <a:pt x="7" y="17"/>
                      <a:pt x="5" y="18"/>
                      <a:pt x="4" y="17"/>
                    </a:cubicBezTo>
                    <a:cubicBezTo>
                      <a:pt x="3" y="17"/>
                      <a:pt x="1" y="18"/>
                      <a:pt x="1" y="20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4" y="24"/>
                      <a:pt x="5" y="26"/>
                      <a:pt x="5" y="27"/>
                    </a:cubicBezTo>
                    <a:cubicBezTo>
                      <a:pt x="5" y="28"/>
                      <a:pt x="4" y="29"/>
                      <a:pt x="3" y="29"/>
                    </a:cubicBezTo>
                    <a:cubicBezTo>
                      <a:pt x="1" y="30"/>
                      <a:pt x="1" y="32"/>
                      <a:pt x="1" y="33"/>
                    </a:cubicBezTo>
                    <a:cubicBezTo>
                      <a:pt x="2" y="35"/>
                      <a:pt x="4" y="36"/>
                      <a:pt x="5" y="36"/>
                    </a:cubicBezTo>
                    <a:cubicBezTo>
                      <a:pt x="6" y="36"/>
                      <a:pt x="8" y="36"/>
                      <a:pt x="8" y="36"/>
                    </a:cubicBezTo>
                    <a:cubicBezTo>
                      <a:pt x="8" y="37"/>
                      <a:pt x="9" y="40"/>
                      <a:pt x="8" y="41"/>
                    </a:cubicBezTo>
                    <a:cubicBezTo>
                      <a:pt x="7" y="42"/>
                      <a:pt x="7" y="43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4" y="44"/>
                      <a:pt x="16" y="44"/>
                      <a:pt x="17" y="45"/>
                    </a:cubicBezTo>
                    <a:cubicBezTo>
                      <a:pt x="18" y="45"/>
                      <a:pt x="18" y="46"/>
                      <a:pt x="18" y="48"/>
                    </a:cubicBezTo>
                    <a:cubicBezTo>
                      <a:pt x="18" y="49"/>
                      <a:pt x="19" y="50"/>
                      <a:pt x="21" y="51"/>
                    </a:cubicBezTo>
                    <a:cubicBezTo>
                      <a:pt x="22" y="51"/>
                      <a:pt x="24" y="50"/>
                      <a:pt x="25" y="49"/>
                    </a:cubicBezTo>
                    <a:cubicBezTo>
                      <a:pt x="25" y="48"/>
                      <a:pt x="27" y="47"/>
                      <a:pt x="28" y="47"/>
                    </a:cubicBezTo>
                    <a:cubicBezTo>
                      <a:pt x="29" y="47"/>
                      <a:pt x="30" y="48"/>
                      <a:pt x="30" y="49"/>
                    </a:cubicBezTo>
                    <a:cubicBezTo>
                      <a:pt x="30" y="50"/>
                      <a:pt x="32" y="51"/>
                      <a:pt x="34" y="50"/>
                    </a:cubicBezTo>
                    <a:cubicBezTo>
                      <a:pt x="36" y="50"/>
                      <a:pt x="37" y="48"/>
                      <a:pt x="37" y="47"/>
                    </a:cubicBezTo>
                    <a:cubicBezTo>
                      <a:pt x="36" y="45"/>
                      <a:pt x="38" y="43"/>
                      <a:pt x="38" y="43"/>
                    </a:cubicBezTo>
                    <a:cubicBezTo>
                      <a:pt x="39" y="42"/>
                      <a:pt x="40" y="43"/>
                      <a:pt x="41" y="44"/>
                    </a:cubicBezTo>
                    <a:cubicBezTo>
                      <a:pt x="42" y="45"/>
                      <a:pt x="44" y="44"/>
                      <a:pt x="45" y="43"/>
                    </a:cubicBezTo>
                    <a:cubicBezTo>
                      <a:pt x="47" y="42"/>
                      <a:pt x="47" y="40"/>
                      <a:pt x="46" y="39"/>
                    </a:cubicBezTo>
                    <a:cubicBezTo>
                      <a:pt x="45" y="38"/>
                      <a:pt x="45" y="35"/>
                      <a:pt x="45" y="35"/>
                    </a:cubicBezTo>
                    <a:cubicBezTo>
                      <a:pt x="46" y="34"/>
                      <a:pt x="47" y="34"/>
                      <a:pt x="48" y="34"/>
                    </a:cubicBezTo>
                    <a:cubicBezTo>
                      <a:pt x="50" y="34"/>
                      <a:pt x="51" y="33"/>
                      <a:pt x="51" y="31"/>
                    </a:cubicBezTo>
                    <a:cubicBezTo>
                      <a:pt x="52" y="29"/>
                      <a:pt x="51" y="27"/>
                      <a:pt x="50" y="27"/>
                    </a:cubicBezTo>
                    <a:cubicBezTo>
                      <a:pt x="48" y="27"/>
                      <a:pt x="47" y="25"/>
                      <a:pt x="47" y="24"/>
                    </a:cubicBezTo>
                    <a:cubicBezTo>
                      <a:pt x="47" y="23"/>
                      <a:pt x="48" y="22"/>
                      <a:pt x="49" y="22"/>
                    </a:cubicBezTo>
                    <a:cubicBezTo>
                      <a:pt x="51" y="21"/>
                      <a:pt x="51" y="19"/>
                      <a:pt x="51" y="18"/>
                    </a:cubicBezTo>
                    <a:cubicBezTo>
                      <a:pt x="50" y="16"/>
                      <a:pt x="49" y="15"/>
                      <a:pt x="47" y="15"/>
                    </a:cubicBezTo>
                    <a:cubicBezTo>
                      <a:pt x="46" y="16"/>
                      <a:pt x="44" y="14"/>
                      <a:pt x="44" y="13"/>
                    </a:cubicBezTo>
                    <a:cubicBezTo>
                      <a:pt x="43" y="13"/>
                      <a:pt x="43" y="11"/>
                      <a:pt x="44" y="10"/>
                    </a:cubicBezTo>
                    <a:cubicBezTo>
                      <a:pt x="45" y="9"/>
                      <a:pt x="45" y="8"/>
                      <a:pt x="43" y="6"/>
                    </a:cubicBezTo>
                    <a:cubicBezTo>
                      <a:pt x="42" y="5"/>
                      <a:pt x="40" y="5"/>
                      <a:pt x="39" y="6"/>
                    </a:cubicBezTo>
                    <a:cubicBezTo>
                      <a:pt x="38" y="7"/>
                      <a:pt x="36" y="7"/>
                      <a:pt x="35" y="6"/>
                    </a:cubicBezTo>
                    <a:cubicBezTo>
                      <a:pt x="34" y="6"/>
                      <a:pt x="34" y="5"/>
                      <a:pt x="34" y="3"/>
                    </a:cubicBezTo>
                    <a:cubicBezTo>
                      <a:pt x="35" y="2"/>
                      <a:pt x="33" y="1"/>
                      <a:pt x="32" y="0"/>
                    </a:cubicBezTo>
                    <a:cubicBezTo>
                      <a:pt x="30" y="0"/>
                      <a:pt x="28" y="1"/>
                      <a:pt x="28" y="2"/>
                    </a:cubicBezTo>
                    <a:cubicBezTo>
                      <a:pt x="27" y="3"/>
                      <a:pt x="25" y="4"/>
                      <a:pt x="24" y="4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2" y="1"/>
                      <a:pt x="20" y="0"/>
                      <a:pt x="18" y="1"/>
                    </a:cubicBezTo>
                    <a:cubicBezTo>
                      <a:pt x="16" y="1"/>
                      <a:pt x="15" y="3"/>
                      <a:pt x="16" y="4"/>
                    </a:cubicBezTo>
                    <a:cubicBezTo>
                      <a:pt x="16" y="6"/>
                      <a:pt x="15" y="8"/>
                      <a:pt x="14" y="8"/>
                    </a:cubicBezTo>
                    <a:cubicBezTo>
                      <a:pt x="13" y="9"/>
                      <a:pt x="12" y="8"/>
                      <a:pt x="11" y="7"/>
                    </a:cubicBezTo>
                    <a:cubicBezTo>
                      <a:pt x="10" y="6"/>
                      <a:pt x="8" y="7"/>
                      <a:pt x="7" y="8"/>
                    </a:cubicBezTo>
                    <a:cubicBezTo>
                      <a:pt x="6" y="10"/>
                      <a:pt x="5" y="11"/>
                      <a:pt x="6" y="12"/>
                    </a:cubicBezTo>
                    <a:close/>
                    <a:moveTo>
                      <a:pt x="22" y="11"/>
                    </a:moveTo>
                    <a:cubicBezTo>
                      <a:pt x="29" y="9"/>
                      <a:pt x="38" y="13"/>
                      <a:pt x="40" y="21"/>
                    </a:cubicBezTo>
                    <a:cubicBezTo>
                      <a:pt x="43" y="29"/>
                      <a:pt x="38" y="37"/>
                      <a:pt x="31" y="40"/>
                    </a:cubicBezTo>
                    <a:cubicBezTo>
                      <a:pt x="23" y="42"/>
                      <a:pt x="14" y="38"/>
                      <a:pt x="12" y="30"/>
                    </a:cubicBezTo>
                    <a:cubicBezTo>
                      <a:pt x="9" y="22"/>
                      <a:pt x="14" y="14"/>
                      <a:pt x="2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14"/>
              <p:cNvSpPr>
                <a:spLocks noEditPoints="1"/>
              </p:cNvSpPr>
              <p:nvPr/>
            </p:nvSpPr>
            <p:spPr bwMode="auto">
              <a:xfrm>
                <a:off x="4842" y="2116"/>
                <a:ext cx="163" cy="168"/>
              </a:xfrm>
              <a:custGeom>
                <a:avLst/>
                <a:gdLst>
                  <a:gd name="T0" fmla="*/ 4 w 39"/>
                  <a:gd name="T1" fmla="*/ 10 h 40"/>
                  <a:gd name="T2" fmla="*/ 5 w 39"/>
                  <a:gd name="T3" fmla="*/ 13 h 40"/>
                  <a:gd name="T4" fmla="*/ 2 w 39"/>
                  <a:gd name="T5" fmla="*/ 13 h 40"/>
                  <a:gd name="T6" fmla="*/ 0 w 39"/>
                  <a:gd name="T7" fmla="*/ 16 h 40"/>
                  <a:gd name="T8" fmla="*/ 1 w 39"/>
                  <a:gd name="T9" fmla="*/ 19 h 40"/>
                  <a:gd name="T10" fmla="*/ 3 w 39"/>
                  <a:gd name="T11" fmla="*/ 21 h 40"/>
                  <a:gd name="T12" fmla="*/ 2 w 39"/>
                  <a:gd name="T13" fmla="*/ 23 h 40"/>
                  <a:gd name="T14" fmla="*/ 1 w 39"/>
                  <a:gd name="T15" fmla="*/ 26 h 40"/>
                  <a:gd name="T16" fmla="*/ 3 w 39"/>
                  <a:gd name="T17" fmla="*/ 28 h 40"/>
                  <a:gd name="T18" fmla="*/ 5 w 39"/>
                  <a:gd name="T19" fmla="*/ 28 h 40"/>
                  <a:gd name="T20" fmla="*/ 5 w 39"/>
                  <a:gd name="T21" fmla="*/ 31 h 40"/>
                  <a:gd name="T22" fmla="*/ 6 w 39"/>
                  <a:gd name="T23" fmla="*/ 35 h 40"/>
                  <a:gd name="T24" fmla="*/ 9 w 39"/>
                  <a:gd name="T25" fmla="*/ 35 h 40"/>
                  <a:gd name="T26" fmla="*/ 13 w 39"/>
                  <a:gd name="T27" fmla="*/ 34 h 40"/>
                  <a:gd name="T28" fmla="*/ 13 w 39"/>
                  <a:gd name="T29" fmla="*/ 37 h 40"/>
                  <a:gd name="T30" fmla="*/ 15 w 39"/>
                  <a:gd name="T31" fmla="*/ 39 h 40"/>
                  <a:gd name="T32" fmla="*/ 18 w 39"/>
                  <a:gd name="T33" fmla="*/ 38 h 40"/>
                  <a:gd name="T34" fmla="*/ 21 w 39"/>
                  <a:gd name="T35" fmla="*/ 36 h 40"/>
                  <a:gd name="T36" fmla="*/ 22 w 39"/>
                  <a:gd name="T37" fmla="*/ 38 h 40"/>
                  <a:gd name="T38" fmla="*/ 26 w 39"/>
                  <a:gd name="T39" fmla="*/ 39 h 40"/>
                  <a:gd name="T40" fmla="*/ 27 w 39"/>
                  <a:gd name="T41" fmla="*/ 36 h 40"/>
                  <a:gd name="T42" fmla="*/ 29 w 39"/>
                  <a:gd name="T43" fmla="*/ 33 h 40"/>
                  <a:gd name="T44" fmla="*/ 31 w 39"/>
                  <a:gd name="T45" fmla="*/ 34 h 40"/>
                  <a:gd name="T46" fmla="*/ 34 w 39"/>
                  <a:gd name="T47" fmla="*/ 33 h 40"/>
                  <a:gd name="T48" fmla="*/ 35 w 39"/>
                  <a:gd name="T49" fmla="*/ 30 h 40"/>
                  <a:gd name="T50" fmla="*/ 34 w 39"/>
                  <a:gd name="T51" fmla="*/ 27 h 40"/>
                  <a:gd name="T52" fmla="*/ 36 w 39"/>
                  <a:gd name="T53" fmla="*/ 26 h 40"/>
                  <a:gd name="T54" fmla="*/ 39 w 39"/>
                  <a:gd name="T55" fmla="*/ 24 h 40"/>
                  <a:gd name="T56" fmla="*/ 38 w 39"/>
                  <a:gd name="T57" fmla="*/ 21 h 40"/>
                  <a:gd name="T58" fmla="*/ 36 w 39"/>
                  <a:gd name="T59" fmla="*/ 18 h 40"/>
                  <a:gd name="T60" fmla="*/ 37 w 39"/>
                  <a:gd name="T61" fmla="*/ 17 h 40"/>
                  <a:gd name="T62" fmla="*/ 38 w 39"/>
                  <a:gd name="T63" fmla="*/ 14 h 40"/>
                  <a:gd name="T64" fmla="*/ 36 w 39"/>
                  <a:gd name="T65" fmla="*/ 12 h 40"/>
                  <a:gd name="T66" fmla="*/ 33 w 39"/>
                  <a:gd name="T67" fmla="*/ 10 h 40"/>
                  <a:gd name="T68" fmla="*/ 33 w 39"/>
                  <a:gd name="T69" fmla="*/ 8 h 40"/>
                  <a:gd name="T70" fmla="*/ 33 w 39"/>
                  <a:gd name="T71" fmla="*/ 5 h 40"/>
                  <a:gd name="T72" fmla="*/ 30 w 39"/>
                  <a:gd name="T73" fmla="*/ 5 h 40"/>
                  <a:gd name="T74" fmla="*/ 26 w 39"/>
                  <a:gd name="T75" fmla="*/ 5 h 40"/>
                  <a:gd name="T76" fmla="*/ 26 w 39"/>
                  <a:gd name="T77" fmla="*/ 3 h 40"/>
                  <a:gd name="T78" fmla="*/ 24 w 39"/>
                  <a:gd name="T79" fmla="*/ 0 h 40"/>
                  <a:gd name="T80" fmla="*/ 21 w 39"/>
                  <a:gd name="T81" fmla="*/ 2 h 40"/>
                  <a:gd name="T82" fmla="*/ 18 w 39"/>
                  <a:gd name="T83" fmla="*/ 4 h 40"/>
                  <a:gd name="T84" fmla="*/ 16 w 39"/>
                  <a:gd name="T85" fmla="*/ 2 h 40"/>
                  <a:gd name="T86" fmla="*/ 13 w 39"/>
                  <a:gd name="T87" fmla="*/ 1 h 40"/>
                  <a:gd name="T88" fmla="*/ 11 w 39"/>
                  <a:gd name="T89" fmla="*/ 3 h 40"/>
                  <a:gd name="T90" fmla="*/ 10 w 39"/>
                  <a:gd name="T91" fmla="*/ 6 h 40"/>
                  <a:gd name="T92" fmla="*/ 8 w 39"/>
                  <a:gd name="T93" fmla="*/ 6 h 40"/>
                  <a:gd name="T94" fmla="*/ 5 w 39"/>
                  <a:gd name="T95" fmla="*/ 6 h 40"/>
                  <a:gd name="T96" fmla="*/ 4 w 39"/>
                  <a:gd name="T97" fmla="*/ 10 h 40"/>
                  <a:gd name="T98" fmla="*/ 16 w 39"/>
                  <a:gd name="T99" fmla="*/ 9 h 40"/>
                  <a:gd name="T100" fmla="*/ 30 w 39"/>
                  <a:gd name="T101" fmla="*/ 16 h 40"/>
                  <a:gd name="T102" fmla="*/ 23 w 39"/>
                  <a:gd name="T103" fmla="*/ 31 h 40"/>
                  <a:gd name="T104" fmla="*/ 9 w 39"/>
                  <a:gd name="T105" fmla="*/ 23 h 40"/>
                  <a:gd name="T106" fmla="*/ 16 w 39"/>
                  <a:gd name="T10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" h="40">
                    <a:moveTo>
                      <a:pt x="4" y="10"/>
                    </a:moveTo>
                    <a:cubicBezTo>
                      <a:pt x="5" y="10"/>
                      <a:pt x="5" y="12"/>
                      <a:pt x="5" y="13"/>
                    </a:cubicBezTo>
                    <a:cubicBezTo>
                      <a:pt x="4" y="13"/>
                      <a:pt x="3" y="14"/>
                      <a:pt x="2" y="13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7"/>
                      <a:pt x="0" y="18"/>
                      <a:pt x="1" y="19"/>
                    </a:cubicBezTo>
                    <a:cubicBezTo>
                      <a:pt x="2" y="19"/>
                      <a:pt x="3" y="20"/>
                      <a:pt x="3" y="21"/>
                    </a:cubicBezTo>
                    <a:cubicBezTo>
                      <a:pt x="3" y="22"/>
                      <a:pt x="3" y="22"/>
                      <a:pt x="2" y="23"/>
                    </a:cubicBezTo>
                    <a:cubicBezTo>
                      <a:pt x="1" y="23"/>
                      <a:pt x="0" y="24"/>
                      <a:pt x="1" y="26"/>
                    </a:cubicBezTo>
                    <a:cubicBezTo>
                      <a:pt x="1" y="27"/>
                      <a:pt x="2" y="28"/>
                      <a:pt x="3" y="28"/>
                    </a:cubicBezTo>
                    <a:cubicBezTo>
                      <a:pt x="4" y="27"/>
                      <a:pt x="5" y="28"/>
                      <a:pt x="5" y="28"/>
                    </a:cubicBezTo>
                    <a:cubicBezTo>
                      <a:pt x="6" y="29"/>
                      <a:pt x="6" y="31"/>
                      <a:pt x="5" y="31"/>
                    </a:cubicBezTo>
                    <a:cubicBezTo>
                      <a:pt x="5" y="32"/>
                      <a:pt x="5" y="34"/>
                      <a:pt x="6" y="35"/>
                    </a:cubicBezTo>
                    <a:cubicBezTo>
                      <a:pt x="7" y="35"/>
                      <a:pt x="9" y="36"/>
                      <a:pt x="9" y="35"/>
                    </a:cubicBezTo>
                    <a:cubicBezTo>
                      <a:pt x="10" y="34"/>
                      <a:pt x="12" y="34"/>
                      <a:pt x="13" y="34"/>
                    </a:cubicBezTo>
                    <a:cubicBezTo>
                      <a:pt x="13" y="35"/>
                      <a:pt x="13" y="36"/>
                      <a:pt x="13" y="37"/>
                    </a:cubicBezTo>
                    <a:cubicBezTo>
                      <a:pt x="13" y="38"/>
                      <a:pt x="14" y="39"/>
                      <a:pt x="15" y="39"/>
                    </a:cubicBezTo>
                    <a:cubicBezTo>
                      <a:pt x="17" y="40"/>
                      <a:pt x="18" y="39"/>
                      <a:pt x="18" y="38"/>
                    </a:cubicBezTo>
                    <a:cubicBezTo>
                      <a:pt x="18" y="37"/>
                      <a:pt x="20" y="36"/>
                      <a:pt x="21" y="36"/>
                    </a:cubicBezTo>
                    <a:cubicBezTo>
                      <a:pt x="21" y="36"/>
                      <a:pt x="22" y="37"/>
                      <a:pt x="22" y="38"/>
                    </a:cubicBezTo>
                    <a:cubicBezTo>
                      <a:pt x="23" y="39"/>
                      <a:pt x="24" y="39"/>
                      <a:pt x="26" y="39"/>
                    </a:cubicBezTo>
                    <a:cubicBezTo>
                      <a:pt x="27" y="38"/>
                      <a:pt x="28" y="37"/>
                      <a:pt x="27" y="36"/>
                    </a:cubicBezTo>
                    <a:cubicBezTo>
                      <a:pt x="27" y="35"/>
                      <a:pt x="28" y="33"/>
                      <a:pt x="29" y="33"/>
                    </a:cubicBezTo>
                    <a:cubicBezTo>
                      <a:pt x="29" y="33"/>
                      <a:pt x="30" y="33"/>
                      <a:pt x="31" y="34"/>
                    </a:cubicBezTo>
                    <a:cubicBezTo>
                      <a:pt x="32" y="34"/>
                      <a:pt x="33" y="34"/>
                      <a:pt x="34" y="33"/>
                    </a:cubicBezTo>
                    <a:cubicBezTo>
                      <a:pt x="35" y="32"/>
                      <a:pt x="35" y="31"/>
                      <a:pt x="35" y="30"/>
                    </a:cubicBezTo>
                    <a:cubicBezTo>
                      <a:pt x="34" y="29"/>
                      <a:pt x="34" y="27"/>
                      <a:pt x="34" y="27"/>
                    </a:cubicBezTo>
                    <a:cubicBezTo>
                      <a:pt x="34" y="26"/>
                      <a:pt x="35" y="26"/>
                      <a:pt x="36" y="26"/>
                    </a:cubicBezTo>
                    <a:cubicBezTo>
                      <a:pt x="38" y="26"/>
                      <a:pt x="39" y="25"/>
                      <a:pt x="39" y="24"/>
                    </a:cubicBezTo>
                    <a:cubicBezTo>
                      <a:pt x="39" y="23"/>
                      <a:pt x="39" y="21"/>
                      <a:pt x="38" y="21"/>
                    </a:cubicBezTo>
                    <a:cubicBezTo>
                      <a:pt x="37" y="21"/>
                      <a:pt x="36" y="19"/>
                      <a:pt x="36" y="18"/>
                    </a:cubicBezTo>
                    <a:cubicBezTo>
                      <a:pt x="36" y="18"/>
                      <a:pt x="36" y="17"/>
                      <a:pt x="37" y="17"/>
                    </a:cubicBezTo>
                    <a:cubicBezTo>
                      <a:pt x="38" y="16"/>
                      <a:pt x="39" y="15"/>
                      <a:pt x="38" y="14"/>
                    </a:cubicBezTo>
                    <a:cubicBezTo>
                      <a:pt x="38" y="12"/>
                      <a:pt x="37" y="11"/>
                      <a:pt x="36" y="12"/>
                    </a:cubicBezTo>
                    <a:cubicBezTo>
                      <a:pt x="35" y="12"/>
                      <a:pt x="33" y="11"/>
                      <a:pt x="33" y="10"/>
                    </a:cubicBezTo>
                    <a:cubicBezTo>
                      <a:pt x="32" y="10"/>
                      <a:pt x="33" y="9"/>
                      <a:pt x="33" y="8"/>
                    </a:cubicBezTo>
                    <a:cubicBezTo>
                      <a:pt x="34" y="7"/>
                      <a:pt x="34" y="6"/>
                      <a:pt x="33" y="5"/>
                    </a:cubicBezTo>
                    <a:cubicBezTo>
                      <a:pt x="32" y="4"/>
                      <a:pt x="30" y="4"/>
                      <a:pt x="30" y="5"/>
                    </a:cubicBezTo>
                    <a:cubicBezTo>
                      <a:pt x="29" y="5"/>
                      <a:pt x="27" y="5"/>
                      <a:pt x="26" y="5"/>
                    </a:cubicBezTo>
                    <a:cubicBezTo>
                      <a:pt x="26" y="5"/>
                      <a:pt x="26" y="4"/>
                      <a:pt x="26" y="3"/>
                    </a:cubicBezTo>
                    <a:cubicBezTo>
                      <a:pt x="26" y="2"/>
                      <a:pt x="25" y="1"/>
                      <a:pt x="24" y="0"/>
                    </a:cubicBezTo>
                    <a:cubicBezTo>
                      <a:pt x="22" y="0"/>
                      <a:pt x="21" y="1"/>
                      <a:pt x="21" y="2"/>
                    </a:cubicBezTo>
                    <a:cubicBezTo>
                      <a:pt x="20" y="3"/>
                      <a:pt x="19" y="3"/>
                      <a:pt x="18" y="4"/>
                    </a:cubicBezTo>
                    <a:cubicBezTo>
                      <a:pt x="18" y="4"/>
                      <a:pt x="17" y="3"/>
                      <a:pt x="16" y="2"/>
                    </a:cubicBezTo>
                    <a:cubicBezTo>
                      <a:pt x="16" y="1"/>
                      <a:pt x="15" y="0"/>
                      <a:pt x="13" y="1"/>
                    </a:cubicBezTo>
                    <a:cubicBezTo>
                      <a:pt x="12" y="1"/>
                      <a:pt x="11" y="2"/>
                      <a:pt x="11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7"/>
                      <a:pt x="9" y="6"/>
                      <a:pt x="8" y="6"/>
                    </a:cubicBezTo>
                    <a:cubicBezTo>
                      <a:pt x="7" y="5"/>
                      <a:pt x="6" y="5"/>
                      <a:pt x="5" y="6"/>
                    </a:cubicBezTo>
                    <a:cubicBezTo>
                      <a:pt x="4" y="7"/>
                      <a:pt x="4" y="9"/>
                      <a:pt x="4" y="10"/>
                    </a:cubicBezTo>
                    <a:close/>
                    <a:moveTo>
                      <a:pt x="16" y="9"/>
                    </a:moveTo>
                    <a:cubicBezTo>
                      <a:pt x="22" y="7"/>
                      <a:pt x="28" y="10"/>
                      <a:pt x="30" y="16"/>
                    </a:cubicBezTo>
                    <a:cubicBezTo>
                      <a:pt x="32" y="22"/>
                      <a:pt x="29" y="29"/>
                      <a:pt x="23" y="31"/>
                    </a:cubicBezTo>
                    <a:cubicBezTo>
                      <a:pt x="17" y="33"/>
                      <a:pt x="11" y="29"/>
                      <a:pt x="9" y="23"/>
                    </a:cubicBezTo>
                    <a:cubicBezTo>
                      <a:pt x="7" y="17"/>
                      <a:pt x="10" y="11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2704199" y="3452758"/>
            <a:ext cx="1852444" cy="3189296"/>
            <a:chOff x="7317392" y="4250111"/>
            <a:chExt cx="1852203" cy="3190034"/>
          </a:xfrm>
        </p:grpSpPr>
        <p:grpSp>
          <p:nvGrpSpPr>
            <p:cNvPr id="65" name="组合 64"/>
            <p:cNvGrpSpPr/>
            <p:nvPr/>
          </p:nvGrpSpPr>
          <p:grpSpPr>
            <a:xfrm>
              <a:off x="7317392" y="4250111"/>
              <a:ext cx="1852203" cy="3190034"/>
              <a:chOff x="2082059" y="3844831"/>
              <a:chExt cx="1852203" cy="3190034"/>
            </a:xfrm>
          </p:grpSpPr>
          <p:grpSp>
            <p:nvGrpSpPr>
              <p:cNvPr id="71" name="组合 70"/>
              <p:cNvGrpSpPr/>
              <p:nvPr/>
            </p:nvGrpSpPr>
            <p:grpSpPr>
              <a:xfrm>
                <a:off x="2082059" y="3844831"/>
                <a:ext cx="1852203" cy="3190034"/>
                <a:chOff x="2689225" y="814470"/>
                <a:chExt cx="2591963" cy="4464121"/>
              </a:xfrm>
            </p:grpSpPr>
            <p:sp>
              <p:nvSpPr>
                <p:cNvPr id="75" name="任意多边形 74"/>
                <p:cNvSpPr/>
                <p:nvPr/>
              </p:nvSpPr>
              <p:spPr>
                <a:xfrm rot="2700000">
                  <a:off x="2013033" y="2010436"/>
                  <a:ext cx="4464121" cy="2072189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chemeClr val="bg1">
                        <a:lumMod val="65000"/>
                        <a:alpha val="29000"/>
                      </a:schemeClr>
                    </a:gs>
                    <a:gs pos="0">
                      <a:schemeClr val="tx1"/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椭圆 75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622300" dist="2159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2" name="组合 71"/>
              <p:cNvGrpSpPr/>
              <p:nvPr/>
            </p:nvGrpSpPr>
            <p:grpSpPr>
              <a:xfrm>
                <a:off x="2220839" y="4115429"/>
                <a:ext cx="1431499" cy="2455353"/>
                <a:chOff x="2689225" y="825137"/>
                <a:chExt cx="2602631" cy="4464121"/>
              </a:xfrm>
            </p:grpSpPr>
            <p:sp>
              <p:nvSpPr>
                <p:cNvPr id="73" name="任意多边形 72"/>
                <p:cNvSpPr/>
                <p:nvPr/>
              </p:nvSpPr>
              <p:spPr>
                <a:xfrm rot="2700000">
                  <a:off x="2023698" y="2021101"/>
                  <a:ext cx="4464121" cy="2072194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chemeClr val="bg1">
                        <a:lumMod val="65000"/>
                        <a:alpha val="29000"/>
                      </a:schemeClr>
                    </a:gs>
                    <a:gs pos="0">
                      <a:schemeClr val="tx1"/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762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622300" dist="2159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6" name="Group 4"/>
            <p:cNvGrpSpPr>
              <a:grpSpLocks noChangeAspect="1"/>
            </p:cNvGrpSpPr>
            <p:nvPr/>
          </p:nvGrpSpPr>
          <p:grpSpPr bwMode="auto">
            <a:xfrm>
              <a:off x="7766329" y="5067738"/>
              <a:ext cx="382400" cy="561513"/>
              <a:chOff x="3540" y="531"/>
              <a:chExt cx="348" cy="511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7" name="Freeform 5"/>
              <p:cNvSpPr>
                <a:spLocks/>
              </p:cNvSpPr>
              <p:nvPr/>
            </p:nvSpPr>
            <p:spPr bwMode="auto">
              <a:xfrm>
                <a:off x="3540" y="801"/>
                <a:ext cx="348" cy="241"/>
              </a:xfrm>
              <a:custGeom>
                <a:avLst/>
                <a:gdLst>
                  <a:gd name="T0" fmla="*/ 78 w 97"/>
                  <a:gd name="T1" fmla="*/ 0 h 68"/>
                  <a:gd name="T2" fmla="*/ 70 w 97"/>
                  <a:gd name="T3" fmla="*/ 20 h 68"/>
                  <a:gd name="T4" fmla="*/ 49 w 97"/>
                  <a:gd name="T5" fmla="*/ 66 h 68"/>
                  <a:gd name="T6" fmla="*/ 29 w 97"/>
                  <a:gd name="T7" fmla="*/ 20 h 68"/>
                  <a:gd name="T8" fmla="*/ 20 w 97"/>
                  <a:gd name="T9" fmla="*/ 0 h 68"/>
                  <a:gd name="T10" fmla="*/ 0 w 97"/>
                  <a:gd name="T11" fmla="*/ 39 h 68"/>
                  <a:gd name="T12" fmla="*/ 0 w 97"/>
                  <a:gd name="T13" fmla="*/ 50 h 68"/>
                  <a:gd name="T14" fmla="*/ 49 w 97"/>
                  <a:gd name="T15" fmla="*/ 68 h 68"/>
                  <a:gd name="T16" fmla="*/ 97 w 97"/>
                  <a:gd name="T17" fmla="*/ 50 h 68"/>
                  <a:gd name="T18" fmla="*/ 97 w 97"/>
                  <a:gd name="T19" fmla="*/ 39 h 68"/>
                  <a:gd name="T20" fmla="*/ 78 w 97"/>
                  <a:gd name="T2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68">
                    <a:moveTo>
                      <a:pt x="78" y="0"/>
                    </a:moveTo>
                    <a:cubicBezTo>
                      <a:pt x="70" y="20"/>
                      <a:pt x="70" y="20"/>
                      <a:pt x="70" y="20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8" y="8"/>
                      <a:pt x="0" y="23"/>
                      <a:pt x="0" y="39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3" y="61"/>
                      <a:pt x="30" y="68"/>
                      <a:pt x="49" y="68"/>
                    </a:cubicBezTo>
                    <a:cubicBezTo>
                      <a:pt x="67" y="68"/>
                      <a:pt x="84" y="61"/>
                      <a:pt x="97" y="50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23"/>
                      <a:pt x="90" y="9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6"/>
              <p:cNvSpPr>
                <a:spLocks/>
              </p:cNvSpPr>
              <p:nvPr/>
            </p:nvSpPr>
            <p:spPr bwMode="auto">
              <a:xfrm>
                <a:off x="3687" y="833"/>
                <a:ext cx="58" cy="156"/>
              </a:xfrm>
              <a:custGeom>
                <a:avLst/>
                <a:gdLst>
                  <a:gd name="T0" fmla="*/ 0 w 16"/>
                  <a:gd name="T1" fmla="*/ 0 h 44"/>
                  <a:gd name="T2" fmla="*/ 3 w 16"/>
                  <a:gd name="T3" fmla="*/ 7 h 44"/>
                  <a:gd name="T4" fmla="*/ 0 w 16"/>
                  <a:gd name="T5" fmla="*/ 36 h 44"/>
                  <a:gd name="T6" fmla="*/ 8 w 16"/>
                  <a:gd name="T7" fmla="*/ 44 h 44"/>
                  <a:gd name="T8" fmla="*/ 15 w 16"/>
                  <a:gd name="T9" fmla="*/ 36 h 44"/>
                  <a:gd name="T10" fmla="*/ 12 w 16"/>
                  <a:gd name="T11" fmla="*/ 7 h 44"/>
                  <a:gd name="T12" fmla="*/ 16 w 16"/>
                  <a:gd name="T13" fmla="*/ 0 h 44"/>
                  <a:gd name="T14" fmla="*/ 8 w 16"/>
                  <a:gd name="T15" fmla="*/ 1 h 44"/>
                  <a:gd name="T16" fmla="*/ 0 w 16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44">
                    <a:moveTo>
                      <a:pt x="0" y="0"/>
                    </a:moveTo>
                    <a:cubicBezTo>
                      <a:pt x="0" y="3"/>
                      <a:pt x="1" y="5"/>
                      <a:pt x="3" y="7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4" y="5"/>
                      <a:pt x="15" y="3"/>
                      <a:pt x="16" y="0"/>
                    </a:cubicBezTo>
                    <a:cubicBezTo>
                      <a:pt x="13" y="1"/>
                      <a:pt x="10" y="1"/>
                      <a:pt x="8" y="1"/>
                    </a:cubicBezTo>
                    <a:cubicBezTo>
                      <a:pt x="5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7"/>
              <p:cNvSpPr>
                <a:spLocks/>
              </p:cNvSpPr>
              <p:nvPr/>
            </p:nvSpPr>
            <p:spPr bwMode="auto">
              <a:xfrm>
                <a:off x="3609" y="652"/>
                <a:ext cx="215" cy="181"/>
              </a:xfrm>
              <a:custGeom>
                <a:avLst/>
                <a:gdLst>
                  <a:gd name="T0" fmla="*/ 30 w 60"/>
                  <a:gd name="T1" fmla="*/ 5 h 51"/>
                  <a:gd name="T2" fmla="*/ 13 w 60"/>
                  <a:gd name="T3" fmla="*/ 0 h 51"/>
                  <a:gd name="T4" fmla="*/ 1 w 60"/>
                  <a:gd name="T5" fmla="*/ 0 h 51"/>
                  <a:gd name="T6" fmla="*/ 0 w 60"/>
                  <a:gd name="T7" fmla="*/ 0 h 51"/>
                  <a:gd name="T8" fmla="*/ 0 w 60"/>
                  <a:gd name="T9" fmla="*/ 6 h 51"/>
                  <a:gd name="T10" fmla="*/ 0 w 60"/>
                  <a:gd name="T11" fmla="*/ 24 h 51"/>
                  <a:gd name="T12" fmla="*/ 22 w 60"/>
                  <a:gd name="T13" fmla="*/ 50 h 51"/>
                  <a:gd name="T14" fmla="*/ 30 w 60"/>
                  <a:gd name="T15" fmla="*/ 51 h 51"/>
                  <a:gd name="T16" fmla="*/ 38 w 60"/>
                  <a:gd name="T17" fmla="*/ 50 h 51"/>
                  <a:gd name="T18" fmla="*/ 60 w 60"/>
                  <a:gd name="T19" fmla="*/ 24 h 51"/>
                  <a:gd name="T20" fmla="*/ 60 w 60"/>
                  <a:gd name="T21" fmla="*/ 6 h 51"/>
                  <a:gd name="T22" fmla="*/ 59 w 60"/>
                  <a:gd name="T23" fmla="*/ 0 h 51"/>
                  <a:gd name="T24" fmla="*/ 47 w 60"/>
                  <a:gd name="T25" fmla="*/ 0 h 51"/>
                  <a:gd name="T26" fmla="*/ 30 w 60"/>
                  <a:gd name="T27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51">
                    <a:moveTo>
                      <a:pt x="30" y="5"/>
                    </a:moveTo>
                    <a:cubicBezTo>
                      <a:pt x="22" y="5"/>
                      <a:pt x="15" y="3"/>
                      <a:pt x="1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6"/>
                      <a:pt x="9" y="47"/>
                      <a:pt x="22" y="50"/>
                    </a:cubicBezTo>
                    <a:cubicBezTo>
                      <a:pt x="24" y="51"/>
                      <a:pt x="27" y="51"/>
                      <a:pt x="30" y="51"/>
                    </a:cubicBezTo>
                    <a:cubicBezTo>
                      <a:pt x="32" y="51"/>
                      <a:pt x="35" y="51"/>
                      <a:pt x="38" y="50"/>
                    </a:cubicBezTo>
                    <a:cubicBezTo>
                      <a:pt x="50" y="47"/>
                      <a:pt x="60" y="36"/>
                      <a:pt x="60" y="24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4"/>
                      <a:pt x="59" y="2"/>
                      <a:pt x="59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3"/>
                      <a:pt x="38" y="5"/>
                      <a:pt x="3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8"/>
              <p:cNvSpPr>
                <a:spLocks noEditPoints="1"/>
              </p:cNvSpPr>
              <p:nvPr/>
            </p:nvSpPr>
            <p:spPr bwMode="auto">
              <a:xfrm>
                <a:off x="3598" y="531"/>
                <a:ext cx="240" cy="128"/>
              </a:xfrm>
              <a:custGeom>
                <a:avLst/>
                <a:gdLst>
                  <a:gd name="T0" fmla="*/ 33 w 67"/>
                  <a:gd name="T1" fmla="*/ 0 h 36"/>
                  <a:gd name="T2" fmla="*/ 0 w 67"/>
                  <a:gd name="T3" fmla="*/ 31 h 36"/>
                  <a:gd name="T4" fmla="*/ 4 w 67"/>
                  <a:gd name="T5" fmla="*/ 31 h 36"/>
                  <a:gd name="T6" fmla="*/ 4 w 67"/>
                  <a:gd name="T7" fmla="*/ 31 h 36"/>
                  <a:gd name="T8" fmla="*/ 16 w 67"/>
                  <a:gd name="T9" fmla="*/ 31 h 36"/>
                  <a:gd name="T10" fmla="*/ 33 w 67"/>
                  <a:gd name="T11" fmla="*/ 36 h 36"/>
                  <a:gd name="T12" fmla="*/ 51 w 67"/>
                  <a:gd name="T13" fmla="*/ 31 h 36"/>
                  <a:gd name="T14" fmla="*/ 62 w 67"/>
                  <a:gd name="T15" fmla="*/ 31 h 36"/>
                  <a:gd name="T16" fmla="*/ 64 w 67"/>
                  <a:gd name="T17" fmla="*/ 31 h 36"/>
                  <a:gd name="T18" fmla="*/ 67 w 67"/>
                  <a:gd name="T19" fmla="*/ 31 h 36"/>
                  <a:gd name="T20" fmla="*/ 33 w 67"/>
                  <a:gd name="T21" fmla="*/ 0 h 36"/>
                  <a:gd name="T22" fmla="*/ 33 w 67"/>
                  <a:gd name="T23" fmla="*/ 26 h 36"/>
                  <a:gd name="T24" fmla="*/ 27 w 67"/>
                  <a:gd name="T25" fmla="*/ 20 h 36"/>
                  <a:gd name="T26" fmla="*/ 33 w 67"/>
                  <a:gd name="T27" fmla="*/ 14 h 36"/>
                  <a:gd name="T28" fmla="*/ 40 w 67"/>
                  <a:gd name="T29" fmla="*/ 20 h 36"/>
                  <a:gd name="T30" fmla="*/ 33 w 67"/>
                  <a:gd name="T31" fmla="*/ 2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7" h="36">
                    <a:moveTo>
                      <a:pt x="33" y="0"/>
                    </a:moveTo>
                    <a:cubicBezTo>
                      <a:pt x="15" y="0"/>
                      <a:pt x="1" y="14"/>
                      <a:pt x="0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8" y="34"/>
                      <a:pt x="25" y="36"/>
                      <a:pt x="33" y="36"/>
                    </a:cubicBezTo>
                    <a:cubicBezTo>
                      <a:pt x="42" y="36"/>
                      <a:pt x="49" y="34"/>
                      <a:pt x="51" y="31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6" y="14"/>
                      <a:pt x="51" y="0"/>
                      <a:pt x="33" y="0"/>
                    </a:cubicBezTo>
                    <a:close/>
                    <a:moveTo>
                      <a:pt x="33" y="26"/>
                    </a:moveTo>
                    <a:cubicBezTo>
                      <a:pt x="30" y="26"/>
                      <a:pt x="27" y="24"/>
                      <a:pt x="27" y="20"/>
                    </a:cubicBezTo>
                    <a:cubicBezTo>
                      <a:pt x="27" y="17"/>
                      <a:pt x="30" y="14"/>
                      <a:pt x="33" y="14"/>
                    </a:cubicBezTo>
                    <a:cubicBezTo>
                      <a:pt x="37" y="14"/>
                      <a:pt x="40" y="17"/>
                      <a:pt x="40" y="20"/>
                    </a:cubicBezTo>
                    <a:cubicBezTo>
                      <a:pt x="40" y="24"/>
                      <a:pt x="37" y="26"/>
                      <a:pt x="3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2734042" y="1179608"/>
            <a:ext cx="1852444" cy="3189296"/>
            <a:chOff x="2688996" y="4250111"/>
            <a:chExt cx="1852203" cy="3190034"/>
          </a:xfrm>
        </p:grpSpPr>
        <p:grpSp>
          <p:nvGrpSpPr>
            <p:cNvPr id="78" name="组合 77"/>
            <p:cNvGrpSpPr/>
            <p:nvPr/>
          </p:nvGrpSpPr>
          <p:grpSpPr>
            <a:xfrm>
              <a:off x="2688996" y="4250111"/>
              <a:ext cx="1852203" cy="3190034"/>
              <a:chOff x="2082059" y="3844831"/>
              <a:chExt cx="1852203" cy="3190034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2082059" y="3844831"/>
                <a:ext cx="1852203" cy="3190034"/>
                <a:chOff x="2689225" y="814470"/>
                <a:chExt cx="2591963" cy="4464121"/>
              </a:xfrm>
            </p:grpSpPr>
            <p:sp>
              <p:nvSpPr>
                <p:cNvPr id="84" name="任意多边形 83"/>
                <p:cNvSpPr/>
                <p:nvPr/>
              </p:nvSpPr>
              <p:spPr>
                <a:xfrm rot="2700000">
                  <a:off x="2013033" y="2010436"/>
                  <a:ext cx="4464121" cy="2072189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chemeClr val="bg1">
                        <a:lumMod val="65000"/>
                        <a:alpha val="29000"/>
                      </a:schemeClr>
                    </a:gs>
                    <a:gs pos="0">
                      <a:schemeClr val="tx1"/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椭圆 84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622300" dist="2159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1" name="组合 80"/>
              <p:cNvGrpSpPr/>
              <p:nvPr/>
            </p:nvGrpSpPr>
            <p:grpSpPr>
              <a:xfrm>
                <a:off x="2220839" y="4115429"/>
                <a:ext cx="1431499" cy="2455353"/>
                <a:chOff x="2689225" y="825137"/>
                <a:chExt cx="2602631" cy="4464121"/>
              </a:xfrm>
            </p:grpSpPr>
            <p:sp>
              <p:nvSpPr>
                <p:cNvPr id="82" name="任意多边形 81"/>
                <p:cNvSpPr/>
                <p:nvPr/>
              </p:nvSpPr>
              <p:spPr>
                <a:xfrm rot="2700000">
                  <a:off x="2023698" y="2021101"/>
                  <a:ext cx="4464121" cy="2072194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chemeClr val="bg1">
                        <a:lumMod val="65000"/>
                        <a:alpha val="29000"/>
                      </a:schemeClr>
                    </a:gs>
                    <a:gs pos="0">
                      <a:schemeClr val="tx1"/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762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椭圆 82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622300" dist="2159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9" name="Freeform 32"/>
            <p:cNvSpPr>
              <a:spLocks noEditPoints="1"/>
            </p:cNvSpPr>
            <p:nvPr/>
          </p:nvSpPr>
          <p:spPr bwMode="auto">
            <a:xfrm>
              <a:off x="3060843" y="5190521"/>
              <a:ext cx="507059" cy="362940"/>
            </a:xfrm>
            <a:custGeom>
              <a:avLst/>
              <a:gdLst>
                <a:gd name="T0" fmla="*/ 92 w 244"/>
                <a:gd name="T1" fmla="*/ 48 h 175"/>
                <a:gd name="T2" fmla="*/ 102 w 244"/>
                <a:gd name="T3" fmla="*/ 27 h 175"/>
                <a:gd name="T4" fmla="*/ 75 w 244"/>
                <a:gd name="T5" fmla="*/ 0 h 175"/>
                <a:gd name="T6" fmla="*/ 48 w 244"/>
                <a:gd name="T7" fmla="*/ 27 h 175"/>
                <a:gd name="T8" fmla="*/ 58 w 244"/>
                <a:gd name="T9" fmla="*/ 48 h 175"/>
                <a:gd name="T10" fmla="*/ 10 w 244"/>
                <a:gd name="T11" fmla="*/ 123 h 175"/>
                <a:gd name="T12" fmla="*/ 46 w 244"/>
                <a:gd name="T13" fmla="*/ 97 h 175"/>
                <a:gd name="T14" fmla="*/ 32 w 244"/>
                <a:gd name="T15" fmla="*/ 175 h 175"/>
                <a:gd name="T16" fmla="*/ 57 w 244"/>
                <a:gd name="T17" fmla="*/ 175 h 175"/>
                <a:gd name="T18" fmla="*/ 75 w 244"/>
                <a:gd name="T19" fmla="*/ 142 h 175"/>
                <a:gd name="T20" fmla="*/ 93 w 244"/>
                <a:gd name="T21" fmla="*/ 175 h 175"/>
                <a:gd name="T22" fmla="*/ 118 w 244"/>
                <a:gd name="T23" fmla="*/ 175 h 175"/>
                <a:gd name="T24" fmla="*/ 104 w 244"/>
                <a:gd name="T25" fmla="*/ 97 h 175"/>
                <a:gd name="T26" fmla="*/ 140 w 244"/>
                <a:gd name="T27" fmla="*/ 123 h 175"/>
                <a:gd name="T28" fmla="*/ 92 w 244"/>
                <a:gd name="T29" fmla="*/ 48 h 175"/>
                <a:gd name="T30" fmla="*/ 208 w 244"/>
                <a:gd name="T31" fmla="*/ 97 h 175"/>
                <a:gd name="T32" fmla="*/ 214 w 244"/>
                <a:gd name="T33" fmla="*/ 84 h 175"/>
                <a:gd name="T34" fmla="*/ 198 w 244"/>
                <a:gd name="T35" fmla="*/ 68 h 175"/>
                <a:gd name="T36" fmla="*/ 181 w 244"/>
                <a:gd name="T37" fmla="*/ 84 h 175"/>
                <a:gd name="T38" fmla="*/ 187 w 244"/>
                <a:gd name="T39" fmla="*/ 97 h 175"/>
                <a:gd name="T40" fmla="*/ 158 w 244"/>
                <a:gd name="T41" fmla="*/ 143 h 175"/>
                <a:gd name="T42" fmla="*/ 180 w 244"/>
                <a:gd name="T43" fmla="*/ 127 h 175"/>
                <a:gd name="T44" fmla="*/ 171 w 244"/>
                <a:gd name="T45" fmla="*/ 175 h 175"/>
                <a:gd name="T46" fmla="*/ 186 w 244"/>
                <a:gd name="T47" fmla="*/ 175 h 175"/>
                <a:gd name="T48" fmla="*/ 198 w 244"/>
                <a:gd name="T49" fmla="*/ 155 h 175"/>
                <a:gd name="T50" fmla="*/ 209 w 244"/>
                <a:gd name="T51" fmla="*/ 175 h 175"/>
                <a:gd name="T52" fmla="*/ 224 w 244"/>
                <a:gd name="T53" fmla="*/ 175 h 175"/>
                <a:gd name="T54" fmla="*/ 216 w 244"/>
                <a:gd name="T55" fmla="*/ 127 h 175"/>
                <a:gd name="T56" fmla="*/ 237 w 244"/>
                <a:gd name="T57" fmla="*/ 143 h 175"/>
                <a:gd name="T58" fmla="*/ 208 w 244"/>
                <a:gd name="T59" fmla="*/ 9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" h="175">
                  <a:moveTo>
                    <a:pt x="92" y="48"/>
                  </a:moveTo>
                  <a:cubicBezTo>
                    <a:pt x="98" y="43"/>
                    <a:pt x="102" y="36"/>
                    <a:pt x="102" y="27"/>
                  </a:cubicBezTo>
                  <a:cubicBezTo>
                    <a:pt x="102" y="12"/>
                    <a:pt x="90" y="0"/>
                    <a:pt x="75" y="0"/>
                  </a:cubicBezTo>
                  <a:cubicBezTo>
                    <a:pt x="60" y="0"/>
                    <a:pt x="48" y="12"/>
                    <a:pt x="48" y="27"/>
                  </a:cubicBezTo>
                  <a:cubicBezTo>
                    <a:pt x="48" y="36"/>
                    <a:pt x="52" y="43"/>
                    <a:pt x="58" y="48"/>
                  </a:cubicBezTo>
                  <a:cubicBezTo>
                    <a:pt x="31" y="58"/>
                    <a:pt x="0" y="113"/>
                    <a:pt x="10" y="123"/>
                  </a:cubicBezTo>
                  <a:cubicBezTo>
                    <a:pt x="19" y="131"/>
                    <a:pt x="34" y="114"/>
                    <a:pt x="46" y="97"/>
                  </a:cubicBezTo>
                  <a:cubicBezTo>
                    <a:pt x="39" y="123"/>
                    <a:pt x="34" y="151"/>
                    <a:pt x="32" y="175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61"/>
                    <a:pt x="66" y="142"/>
                    <a:pt x="75" y="142"/>
                  </a:cubicBezTo>
                  <a:cubicBezTo>
                    <a:pt x="84" y="142"/>
                    <a:pt x="93" y="161"/>
                    <a:pt x="93" y="175"/>
                  </a:cubicBezTo>
                  <a:cubicBezTo>
                    <a:pt x="118" y="175"/>
                    <a:pt x="118" y="175"/>
                    <a:pt x="118" y="175"/>
                  </a:cubicBezTo>
                  <a:cubicBezTo>
                    <a:pt x="116" y="151"/>
                    <a:pt x="111" y="123"/>
                    <a:pt x="104" y="97"/>
                  </a:cubicBezTo>
                  <a:cubicBezTo>
                    <a:pt x="116" y="114"/>
                    <a:pt x="131" y="131"/>
                    <a:pt x="140" y="123"/>
                  </a:cubicBezTo>
                  <a:cubicBezTo>
                    <a:pt x="150" y="113"/>
                    <a:pt x="119" y="58"/>
                    <a:pt x="92" y="48"/>
                  </a:cubicBezTo>
                  <a:close/>
                  <a:moveTo>
                    <a:pt x="208" y="97"/>
                  </a:moveTo>
                  <a:cubicBezTo>
                    <a:pt x="212" y="94"/>
                    <a:pt x="214" y="89"/>
                    <a:pt x="214" y="84"/>
                  </a:cubicBezTo>
                  <a:cubicBezTo>
                    <a:pt x="214" y="75"/>
                    <a:pt x="207" y="68"/>
                    <a:pt x="198" y="68"/>
                  </a:cubicBezTo>
                  <a:cubicBezTo>
                    <a:pt x="188" y="68"/>
                    <a:pt x="181" y="75"/>
                    <a:pt x="181" y="84"/>
                  </a:cubicBezTo>
                  <a:cubicBezTo>
                    <a:pt x="181" y="89"/>
                    <a:pt x="183" y="94"/>
                    <a:pt x="187" y="97"/>
                  </a:cubicBezTo>
                  <a:cubicBezTo>
                    <a:pt x="170" y="103"/>
                    <a:pt x="151" y="137"/>
                    <a:pt x="158" y="143"/>
                  </a:cubicBezTo>
                  <a:cubicBezTo>
                    <a:pt x="163" y="148"/>
                    <a:pt x="172" y="137"/>
                    <a:pt x="180" y="127"/>
                  </a:cubicBezTo>
                  <a:cubicBezTo>
                    <a:pt x="176" y="143"/>
                    <a:pt x="173" y="160"/>
                    <a:pt x="171" y="175"/>
                  </a:cubicBezTo>
                  <a:cubicBezTo>
                    <a:pt x="186" y="175"/>
                    <a:pt x="186" y="175"/>
                    <a:pt x="186" y="175"/>
                  </a:cubicBezTo>
                  <a:cubicBezTo>
                    <a:pt x="186" y="167"/>
                    <a:pt x="192" y="155"/>
                    <a:pt x="198" y="155"/>
                  </a:cubicBezTo>
                  <a:cubicBezTo>
                    <a:pt x="203" y="155"/>
                    <a:pt x="209" y="167"/>
                    <a:pt x="209" y="175"/>
                  </a:cubicBezTo>
                  <a:cubicBezTo>
                    <a:pt x="224" y="175"/>
                    <a:pt x="224" y="175"/>
                    <a:pt x="224" y="175"/>
                  </a:cubicBezTo>
                  <a:cubicBezTo>
                    <a:pt x="223" y="160"/>
                    <a:pt x="219" y="143"/>
                    <a:pt x="216" y="127"/>
                  </a:cubicBezTo>
                  <a:cubicBezTo>
                    <a:pt x="223" y="137"/>
                    <a:pt x="232" y="148"/>
                    <a:pt x="237" y="143"/>
                  </a:cubicBezTo>
                  <a:cubicBezTo>
                    <a:pt x="244" y="137"/>
                    <a:pt x="225" y="103"/>
                    <a:pt x="208" y="9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137016" y="4576017"/>
            <a:ext cx="1852444" cy="3189296"/>
            <a:chOff x="3841800" y="317741"/>
            <a:chExt cx="1852203" cy="3190034"/>
          </a:xfrm>
        </p:grpSpPr>
        <p:grpSp>
          <p:nvGrpSpPr>
            <p:cNvPr id="87" name="组合 86"/>
            <p:cNvGrpSpPr/>
            <p:nvPr/>
          </p:nvGrpSpPr>
          <p:grpSpPr>
            <a:xfrm>
              <a:off x="3841800" y="317741"/>
              <a:ext cx="1852203" cy="3190034"/>
              <a:chOff x="2082059" y="3844831"/>
              <a:chExt cx="1852203" cy="3190034"/>
            </a:xfrm>
          </p:grpSpPr>
          <p:grpSp>
            <p:nvGrpSpPr>
              <p:cNvPr id="91" name="组合 90"/>
              <p:cNvGrpSpPr/>
              <p:nvPr/>
            </p:nvGrpSpPr>
            <p:grpSpPr>
              <a:xfrm>
                <a:off x="2082059" y="3844831"/>
                <a:ext cx="1852203" cy="3190034"/>
                <a:chOff x="2689225" y="814470"/>
                <a:chExt cx="2591963" cy="4464121"/>
              </a:xfrm>
            </p:grpSpPr>
            <p:sp>
              <p:nvSpPr>
                <p:cNvPr id="95" name="任意多边形 94"/>
                <p:cNvSpPr/>
                <p:nvPr/>
              </p:nvSpPr>
              <p:spPr>
                <a:xfrm rot="2700000">
                  <a:off x="2013033" y="2010436"/>
                  <a:ext cx="4464121" cy="2072189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chemeClr val="bg1">
                        <a:lumMod val="65000"/>
                        <a:alpha val="29000"/>
                      </a:schemeClr>
                    </a:gs>
                    <a:gs pos="0">
                      <a:schemeClr val="tx1"/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椭圆 95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622300" dist="2159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2" name="组合 91"/>
              <p:cNvGrpSpPr/>
              <p:nvPr/>
            </p:nvGrpSpPr>
            <p:grpSpPr>
              <a:xfrm>
                <a:off x="2220839" y="4115429"/>
                <a:ext cx="1431499" cy="2455353"/>
                <a:chOff x="2689225" y="825137"/>
                <a:chExt cx="2602631" cy="4464121"/>
              </a:xfrm>
            </p:grpSpPr>
            <p:sp>
              <p:nvSpPr>
                <p:cNvPr id="93" name="任意多边形 92"/>
                <p:cNvSpPr/>
                <p:nvPr/>
              </p:nvSpPr>
              <p:spPr>
                <a:xfrm rot="2700000">
                  <a:off x="2023698" y="2021101"/>
                  <a:ext cx="4464121" cy="2072194"/>
                </a:xfrm>
                <a:custGeom>
                  <a:avLst/>
                  <a:gdLst>
                    <a:gd name="connsiteX0" fmla="*/ 776171 w 2969868"/>
                    <a:gd name="connsiteY0" fmla="*/ 0 h 1494000"/>
                    <a:gd name="connsiteX1" fmla="*/ 2233868 w 2969868"/>
                    <a:gd name="connsiteY1" fmla="*/ 0 h 1494000"/>
                    <a:gd name="connsiteX2" fmla="*/ 2233867 w 2969868"/>
                    <a:gd name="connsiteY2" fmla="*/ 1494000 h 1494000"/>
                    <a:gd name="connsiteX3" fmla="*/ 0 w 2969868"/>
                    <a:gd name="connsiteY3" fmla="*/ 1494000 h 1494000"/>
                    <a:gd name="connsiteX4" fmla="*/ 0 w 2969868"/>
                    <a:gd name="connsiteY4" fmla="*/ 1461258 h 1494000"/>
                    <a:gd name="connsiteX5" fmla="*/ 776172 w 2969868"/>
                    <a:gd name="connsiteY5" fmla="*/ 1461258 h 149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9868" h="1494000">
                      <a:moveTo>
                        <a:pt x="776171" y="0"/>
                      </a:moveTo>
                      <a:lnTo>
                        <a:pt x="2233868" y="0"/>
                      </a:lnTo>
                      <a:cubicBezTo>
                        <a:pt x="3232538" y="23721"/>
                        <a:pt x="3197712" y="1487845"/>
                        <a:pt x="2233867" y="1494000"/>
                      </a:cubicBezTo>
                      <a:lnTo>
                        <a:pt x="0" y="1494000"/>
                      </a:lnTo>
                      <a:lnTo>
                        <a:pt x="0" y="1461258"/>
                      </a:lnTo>
                      <a:lnTo>
                        <a:pt x="776172" y="1461258"/>
                      </a:lnTo>
                      <a:close/>
                    </a:path>
                  </a:pathLst>
                </a:custGeom>
                <a:gradFill>
                  <a:gsLst>
                    <a:gs pos="67000">
                      <a:schemeClr val="bg1">
                        <a:lumMod val="65000"/>
                        <a:alpha val="29000"/>
                      </a:schemeClr>
                    </a:gs>
                    <a:gs pos="0">
                      <a:schemeClr val="tx1"/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762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2689225" y="1488621"/>
                  <a:ext cx="1791608" cy="179160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622300" dist="2159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88" name="组合 87"/>
            <p:cNvGrpSpPr/>
            <p:nvPr/>
          </p:nvGrpSpPr>
          <p:grpSpPr>
            <a:xfrm>
              <a:off x="4217675" y="1153730"/>
              <a:ext cx="526211" cy="593850"/>
              <a:chOff x="10815638" y="1174750"/>
              <a:chExt cx="728663" cy="82232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89" name="Freeform 33"/>
              <p:cNvSpPr>
                <a:spLocks noEditPoints="1"/>
              </p:cNvSpPr>
              <p:nvPr/>
            </p:nvSpPr>
            <p:spPr bwMode="auto">
              <a:xfrm>
                <a:off x="10815638" y="1174750"/>
                <a:ext cx="728663" cy="822325"/>
              </a:xfrm>
              <a:custGeom>
                <a:avLst/>
                <a:gdLst>
                  <a:gd name="T0" fmla="*/ 103 w 194"/>
                  <a:gd name="T1" fmla="*/ 26 h 219"/>
                  <a:gd name="T2" fmla="*/ 103 w 194"/>
                  <a:gd name="T3" fmla="*/ 18 h 219"/>
                  <a:gd name="T4" fmla="*/ 120 w 194"/>
                  <a:gd name="T5" fmla="*/ 18 h 219"/>
                  <a:gd name="T6" fmla="*/ 120 w 194"/>
                  <a:gd name="T7" fmla="*/ 0 h 219"/>
                  <a:gd name="T8" fmla="*/ 74 w 194"/>
                  <a:gd name="T9" fmla="*/ 0 h 219"/>
                  <a:gd name="T10" fmla="*/ 74 w 194"/>
                  <a:gd name="T11" fmla="*/ 18 h 219"/>
                  <a:gd name="T12" fmla="*/ 91 w 194"/>
                  <a:gd name="T13" fmla="*/ 18 h 219"/>
                  <a:gd name="T14" fmla="*/ 91 w 194"/>
                  <a:gd name="T15" fmla="*/ 26 h 219"/>
                  <a:gd name="T16" fmla="*/ 0 w 194"/>
                  <a:gd name="T17" fmla="*/ 122 h 219"/>
                  <a:gd name="T18" fmla="*/ 97 w 194"/>
                  <a:gd name="T19" fmla="*/ 219 h 219"/>
                  <a:gd name="T20" fmla="*/ 194 w 194"/>
                  <a:gd name="T21" fmla="*/ 122 h 219"/>
                  <a:gd name="T22" fmla="*/ 103 w 194"/>
                  <a:gd name="T23" fmla="*/ 26 h 219"/>
                  <a:gd name="T24" fmla="*/ 158 w 194"/>
                  <a:gd name="T25" fmla="*/ 180 h 219"/>
                  <a:gd name="T26" fmla="*/ 145 w 194"/>
                  <a:gd name="T27" fmla="*/ 167 h 219"/>
                  <a:gd name="T28" fmla="*/ 142 w 194"/>
                  <a:gd name="T29" fmla="*/ 171 h 219"/>
                  <a:gd name="T30" fmla="*/ 154 w 194"/>
                  <a:gd name="T31" fmla="*/ 183 h 219"/>
                  <a:gd name="T32" fmla="*/ 100 w 194"/>
                  <a:gd name="T33" fmla="*/ 206 h 219"/>
                  <a:gd name="T34" fmla="*/ 100 w 194"/>
                  <a:gd name="T35" fmla="*/ 188 h 219"/>
                  <a:gd name="T36" fmla="*/ 95 w 194"/>
                  <a:gd name="T37" fmla="*/ 188 h 219"/>
                  <a:gd name="T38" fmla="*/ 95 w 194"/>
                  <a:gd name="T39" fmla="*/ 206 h 219"/>
                  <a:gd name="T40" fmla="*/ 40 w 194"/>
                  <a:gd name="T41" fmla="*/ 183 h 219"/>
                  <a:gd name="T42" fmla="*/ 52 w 194"/>
                  <a:gd name="T43" fmla="*/ 171 h 219"/>
                  <a:gd name="T44" fmla="*/ 49 w 194"/>
                  <a:gd name="T45" fmla="*/ 167 h 219"/>
                  <a:gd name="T46" fmla="*/ 36 w 194"/>
                  <a:gd name="T47" fmla="*/ 180 h 219"/>
                  <a:gd name="T48" fmla="*/ 14 w 194"/>
                  <a:gd name="T49" fmla="*/ 125 h 219"/>
                  <a:gd name="T50" fmla="*/ 31 w 194"/>
                  <a:gd name="T51" fmla="*/ 125 h 219"/>
                  <a:gd name="T52" fmla="*/ 31 w 194"/>
                  <a:gd name="T53" fmla="*/ 120 h 219"/>
                  <a:gd name="T54" fmla="*/ 14 w 194"/>
                  <a:gd name="T55" fmla="*/ 120 h 219"/>
                  <a:gd name="T56" fmla="*/ 36 w 194"/>
                  <a:gd name="T57" fmla="*/ 65 h 219"/>
                  <a:gd name="T58" fmla="*/ 49 w 194"/>
                  <a:gd name="T59" fmla="*/ 78 h 219"/>
                  <a:gd name="T60" fmla="*/ 52 w 194"/>
                  <a:gd name="T61" fmla="*/ 74 h 219"/>
                  <a:gd name="T62" fmla="*/ 40 w 194"/>
                  <a:gd name="T63" fmla="*/ 62 h 219"/>
                  <a:gd name="T64" fmla="*/ 95 w 194"/>
                  <a:gd name="T65" fmla="*/ 39 h 219"/>
                  <a:gd name="T66" fmla="*/ 95 w 194"/>
                  <a:gd name="T67" fmla="*/ 56 h 219"/>
                  <a:gd name="T68" fmla="*/ 100 w 194"/>
                  <a:gd name="T69" fmla="*/ 56 h 219"/>
                  <a:gd name="T70" fmla="*/ 100 w 194"/>
                  <a:gd name="T71" fmla="*/ 39 h 219"/>
                  <a:gd name="T72" fmla="*/ 154 w 194"/>
                  <a:gd name="T73" fmla="*/ 62 h 219"/>
                  <a:gd name="T74" fmla="*/ 142 w 194"/>
                  <a:gd name="T75" fmla="*/ 74 h 219"/>
                  <a:gd name="T76" fmla="*/ 145 w 194"/>
                  <a:gd name="T77" fmla="*/ 78 h 219"/>
                  <a:gd name="T78" fmla="*/ 158 w 194"/>
                  <a:gd name="T79" fmla="*/ 65 h 219"/>
                  <a:gd name="T80" fmla="*/ 180 w 194"/>
                  <a:gd name="T81" fmla="*/ 120 h 219"/>
                  <a:gd name="T82" fmla="*/ 163 w 194"/>
                  <a:gd name="T83" fmla="*/ 120 h 219"/>
                  <a:gd name="T84" fmla="*/ 163 w 194"/>
                  <a:gd name="T85" fmla="*/ 125 h 219"/>
                  <a:gd name="T86" fmla="*/ 180 w 194"/>
                  <a:gd name="T87" fmla="*/ 125 h 219"/>
                  <a:gd name="T88" fmla="*/ 158 w 194"/>
                  <a:gd name="T89" fmla="*/ 18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4" h="219">
                    <a:moveTo>
                      <a:pt x="103" y="26"/>
                    </a:moveTo>
                    <a:cubicBezTo>
                      <a:pt x="103" y="18"/>
                      <a:pt x="103" y="18"/>
                      <a:pt x="103" y="18"/>
                    </a:cubicBezTo>
                    <a:cubicBezTo>
                      <a:pt x="120" y="18"/>
                      <a:pt x="120" y="18"/>
                      <a:pt x="120" y="18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41" y="29"/>
                      <a:pt x="0" y="71"/>
                      <a:pt x="0" y="122"/>
                    </a:cubicBezTo>
                    <a:cubicBezTo>
                      <a:pt x="0" y="176"/>
                      <a:pt x="44" y="219"/>
                      <a:pt x="97" y="219"/>
                    </a:cubicBezTo>
                    <a:cubicBezTo>
                      <a:pt x="150" y="219"/>
                      <a:pt x="194" y="176"/>
                      <a:pt x="194" y="122"/>
                    </a:cubicBezTo>
                    <a:cubicBezTo>
                      <a:pt x="194" y="71"/>
                      <a:pt x="154" y="29"/>
                      <a:pt x="103" y="26"/>
                    </a:cubicBezTo>
                    <a:close/>
                    <a:moveTo>
                      <a:pt x="158" y="180"/>
                    </a:moveTo>
                    <a:cubicBezTo>
                      <a:pt x="145" y="167"/>
                      <a:pt x="145" y="167"/>
                      <a:pt x="145" y="167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54" y="183"/>
                      <a:pt x="154" y="183"/>
                      <a:pt x="154" y="183"/>
                    </a:cubicBezTo>
                    <a:cubicBezTo>
                      <a:pt x="140" y="197"/>
                      <a:pt x="121" y="205"/>
                      <a:pt x="100" y="206"/>
                    </a:cubicBezTo>
                    <a:cubicBezTo>
                      <a:pt x="100" y="188"/>
                      <a:pt x="100" y="188"/>
                      <a:pt x="100" y="188"/>
                    </a:cubicBezTo>
                    <a:cubicBezTo>
                      <a:pt x="95" y="188"/>
                      <a:pt x="95" y="188"/>
                      <a:pt x="95" y="188"/>
                    </a:cubicBezTo>
                    <a:cubicBezTo>
                      <a:pt x="95" y="206"/>
                      <a:pt x="95" y="206"/>
                      <a:pt x="95" y="206"/>
                    </a:cubicBezTo>
                    <a:cubicBezTo>
                      <a:pt x="73" y="205"/>
                      <a:pt x="54" y="197"/>
                      <a:pt x="40" y="183"/>
                    </a:cubicBezTo>
                    <a:cubicBezTo>
                      <a:pt x="52" y="171"/>
                      <a:pt x="52" y="171"/>
                      <a:pt x="52" y="171"/>
                    </a:cubicBezTo>
                    <a:cubicBezTo>
                      <a:pt x="49" y="167"/>
                      <a:pt x="49" y="167"/>
                      <a:pt x="49" y="167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23" y="165"/>
                      <a:pt x="14" y="146"/>
                      <a:pt x="14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99"/>
                      <a:pt x="23" y="80"/>
                      <a:pt x="36" y="65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54" y="48"/>
                      <a:pt x="73" y="40"/>
                      <a:pt x="95" y="39"/>
                    </a:cubicBezTo>
                    <a:cubicBezTo>
                      <a:pt x="95" y="56"/>
                      <a:pt x="95" y="56"/>
                      <a:pt x="95" y="56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100" y="39"/>
                      <a:pt x="100" y="39"/>
                      <a:pt x="100" y="39"/>
                    </a:cubicBezTo>
                    <a:cubicBezTo>
                      <a:pt x="121" y="40"/>
                      <a:pt x="140" y="48"/>
                      <a:pt x="154" y="62"/>
                    </a:cubicBezTo>
                    <a:cubicBezTo>
                      <a:pt x="142" y="74"/>
                      <a:pt x="142" y="74"/>
                      <a:pt x="142" y="74"/>
                    </a:cubicBezTo>
                    <a:cubicBezTo>
                      <a:pt x="145" y="78"/>
                      <a:pt x="145" y="78"/>
                      <a:pt x="145" y="78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71" y="80"/>
                      <a:pt x="180" y="99"/>
                      <a:pt x="180" y="120"/>
                    </a:cubicBezTo>
                    <a:cubicBezTo>
                      <a:pt x="163" y="120"/>
                      <a:pt x="163" y="120"/>
                      <a:pt x="163" y="120"/>
                    </a:cubicBezTo>
                    <a:cubicBezTo>
                      <a:pt x="163" y="125"/>
                      <a:pt x="163" y="125"/>
                      <a:pt x="163" y="125"/>
                    </a:cubicBezTo>
                    <a:cubicBezTo>
                      <a:pt x="180" y="125"/>
                      <a:pt x="180" y="125"/>
                      <a:pt x="180" y="125"/>
                    </a:cubicBezTo>
                    <a:cubicBezTo>
                      <a:pt x="180" y="146"/>
                      <a:pt x="171" y="165"/>
                      <a:pt x="158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34"/>
              <p:cNvSpPr>
                <a:spLocks/>
              </p:cNvSpPr>
              <p:nvPr/>
            </p:nvSpPr>
            <p:spPr bwMode="auto">
              <a:xfrm>
                <a:off x="11153775" y="1404937"/>
                <a:ext cx="160338" cy="273050"/>
              </a:xfrm>
              <a:custGeom>
                <a:avLst/>
                <a:gdLst>
                  <a:gd name="T0" fmla="*/ 101 w 101"/>
                  <a:gd name="T1" fmla="*/ 66 h 172"/>
                  <a:gd name="T2" fmla="*/ 94 w 101"/>
                  <a:gd name="T3" fmla="*/ 59 h 172"/>
                  <a:gd name="T4" fmla="*/ 21 w 101"/>
                  <a:gd name="T5" fmla="*/ 132 h 172"/>
                  <a:gd name="T6" fmla="*/ 21 w 101"/>
                  <a:gd name="T7" fmla="*/ 0 h 172"/>
                  <a:gd name="T8" fmla="*/ 11 w 101"/>
                  <a:gd name="T9" fmla="*/ 0 h 172"/>
                  <a:gd name="T10" fmla="*/ 11 w 101"/>
                  <a:gd name="T11" fmla="*/ 141 h 172"/>
                  <a:gd name="T12" fmla="*/ 0 w 101"/>
                  <a:gd name="T13" fmla="*/ 153 h 172"/>
                  <a:gd name="T14" fmla="*/ 7 w 101"/>
                  <a:gd name="T15" fmla="*/ 163 h 172"/>
                  <a:gd name="T16" fmla="*/ 11 w 101"/>
                  <a:gd name="T17" fmla="*/ 158 h 172"/>
                  <a:gd name="T18" fmla="*/ 11 w 101"/>
                  <a:gd name="T19" fmla="*/ 172 h 172"/>
                  <a:gd name="T20" fmla="*/ 21 w 101"/>
                  <a:gd name="T21" fmla="*/ 172 h 172"/>
                  <a:gd name="T22" fmla="*/ 21 w 101"/>
                  <a:gd name="T23" fmla="*/ 146 h 172"/>
                  <a:gd name="T24" fmla="*/ 101 w 101"/>
                  <a:gd name="T25" fmla="*/ 6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172">
                    <a:moveTo>
                      <a:pt x="101" y="66"/>
                    </a:moveTo>
                    <a:lnTo>
                      <a:pt x="94" y="59"/>
                    </a:lnTo>
                    <a:lnTo>
                      <a:pt x="21" y="132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11" y="141"/>
                    </a:lnTo>
                    <a:lnTo>
                      <a:pt x="0" y="153"/>
                    </a:lnTo>
                    <a:lnTo>
                      <a:pt x="7" y="163"/>
                    </a:lnTo>
                    <a:lnTo>
                      <a:pt x="11" y="158"/>
                    </a:lnTo>
                    <a:lnTo>
                      <a:pt x="11" y="172"/>
                    </a:lnTo>
                    <a:lnTo>
                      <a:pt x="21" y="172"/>
                    </a:lnTo>
                    <a:lnTo>
                      <a:pt x="21" y="146"/>
                    </a:lnTo>
                    <a:lnTo>
                      <a:pt x="101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4249383" y="1963652"/>
            <a:ext cx="4999593" cy="769265"/>
            <a:chOff x="4252384" y="1659231"/>
            <a:chExt cx="4746201" cy="769441"/>
          </a:xfrm>
        </p:grpSpPr>
        <p:sp>
          <p:nvSpPr>
            <p:cNvPr id="98" name="文本框 112"/>
            <p:cNvSpPr txBox="1"/>
            <p:nvPr/>
          </p:nvSpPr>
          <p:spPr>
            <a:xfrm>
              <a:off x="4972321" y="1790288"/>
              <a:ext cx="4026264" cy="46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solidFill>
                    <a:srgbClr val="FFB850"/>
                  </a:solidFill>
                  <a:ea typeface="时尚中黑简体" panose="01010104010101010101" pitchFamily="2" charset="-122"/>
                  <a:sym typeface="Arial" panose="020B0604020202020204" pitchFamily="34" charset="0"/>
                </a:rPr>
                <a:t>科学合理地安排识字写字序列</a:t>
              </a:r>
              <a:endParaRPr lang="zh-CN" altLang="en-US" sz="2400" dirty="0">
                <a:solidFill>
                  <a:srgbClr val="FFB850"/>
                </a:solidFill>
                <a:ea typeface="时尚中黑简体" panose="01010104010101010101" pitchFamily="2" charset="-122"/>
              </a:endParaRPr>
            </a:p>
          </p:txBody>
        </p:sp>
        <p:sp>
          <p:nvSpPr>
            <p:cNvPr id="100" name="文本框 114"/>
            <p:cNvSpPr txBox="1"/>
            <p:nvPr/>
          </p:nvSpPr>
          <p:spPr>
            <a:xfrm>
              <a:off x="4252384" y="1659231"/>
              <a:ext cx="8788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FFB850"/>
                  </a:solidFill>
                  <a:latin typeface="Impact" panose="020B0806030902050204" pitchFamily="34" charset="0"/>
                  <a:ea typeface="Kozuka Gothic Pro H" panose="020B0800000000000000" pitchFamily="34" charset="-128"/>
                </a:rPr>
                <a:t>01</a:t>
              </a:r>
              <a:endParaRPr lang="zh-CN" altLang="en-US" sz="4400" dirty="0">
                <a:solidFill>
                  <a:srgbClr val="FFB850"/>
                </a:solidFill>
                <a:latin typeface="Impact" panose="020B0806030902050204" pitchFamily="34" charset="0"/>
                <a:ea typeface="Kozuka Gothic Pro H" panose="020B0800000000000000" pitchFamily="34" charset="-128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216938" y="3031884"/>
            <a:ext cx="4667478" cy="769264"/>
            <a:chOff x="3216519" y="2727717"/>
            <a:chExt cx="4666870" cy="769441"/>
          </a:xfrm>
        </p:grpSpPr>
        <p:sp>
          <p:nvSpPr>
            <p:cNvPr id="102" name="文本框 116"/>
            <p:cNvSpPr txBox="1"/>
            <p:nvPr/>
          </p:nvSpPr>
          <p:spPr>
            <a:xfrm>
              <a:off x="3216519" y="2906734"/>
              <a:ext cx="3976556" cy="46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E87071"/>
                  </a:solidFill>
                  <a:ea typeface="时尚中黑简体" panose="01010104010101010101" pitchFamily="2" charset="-122"/>
                </a:rPr>
                <a:t>分散识字与集中识字相结合</a:t>
              </a:r>
              <a:endParaRPr lang="zh-CN" altLang="en-US" sz="2400" dirty="0">
                <a:solidFill>
                  <a:srgbClr val="E8707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04" name="文本框 118"/>
            <p:cNvSpPr txBox="1"/>
            <p:nvPr/>
          </p:nvSpPr>
          <p:spPr>
            <a:xfrm>
              <a:off x="7004492" y="2727717"/>
              <a:ext cx="8788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E87071"/>
                  </a:solidFill>
                  <a:latin typeface="Impact" panose="020B0806030902050204" pitchFamily="34" charset="0"/>
                  <a:ea typeface="Kozuka Gothic Pro H" panose="020B0800000000000000" pitchFamily="34" charset="-128"/>
                </a:rPr>
                <a:t>02</a:t>
              </a:r>
              <a:endParaRPr lang="zh-CN" altLang="en-US" sz="4400" dirty="0">
                <a:solidFill>
                  <a:srgbClr val="E87071"/>
                </a:solidFill>
                <a:latin typeface="Impact" panose="020B0806030902050204" pitchFamily="34" charset="0"/>
                <a:ea typeface="Kozuka Gothic Pro H" panose="020B0800000000000000" pitchFamily="34" charset="-128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11205" y="4194881"/>
            <a:ext cx="3642550" cy="769263"/>
            <a:chOff x="4410630" y="3890984"/>
            <a:chExt cx="3642075" cy="769441"/>
          </a:xfrm>
        </p:grpSpPr>
        <p:sp>
          <p:nvSpPr>
            <p:cNvPr id="106" name="文本框 120"/>
            <p:cNvSpPr txBox="1"/>
            <p:nvPr/>
          </p:nvSpPr>
          <p:spPr>
            <a:xfrm>
              <a:off x="5113651" y="4017866"/>
              <a:ext cx="2939054" cy="461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1ACBE"/>
                  </a:solidFill>
                  <a:ea typeface="时尚中黑简体" panose="01010104010101010101" pitchFamily="2" charset="-122"/>
                </a:rPr>
                <a:t>夯实识字写字的基础</a:t>
              </a:r>
              <a:endParaRPr lang="zh-CN" altLang="en-US" sz="2400" dirty="0">
                <a:solidFill>
                  <a:srgbClr val="01ACBE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08" name="文本框 122"/>
            <p:cNvSpPr txBox="1"/>
            <p:nvPr/>
          </p:nvSpPr>
          <p:spPr>
            <a:xfrm>
              <a:off x="4410630" y="3890984"/>
              <a:ext cx="8788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01ACBE"/>
                  </a:solidFill>
                  <a:latin typeface="Impact" panose="020B0806030902050204" pitchFamily="34" charset="0"/>
                  <a:ea typeface="Kozuka Gothic Pro H" panose="020B0800000000000000" pitchFamily="34" charset="-128"/>
                </a:rPr>
                <a:t>03</a:t>
              </a:r>
              <a:endParaRPr lang="zh-CN" altLang="en-US" sz="4400" dirty="0">
                <a:solidFill>
                  <a:srgbClr val="01ACBE"/>
                </a:solidFill>
                <a:latin typeface="Impact" panose="020B0806030902050204" pitchFamily="34" charset="0"/>
                <a:ea typeface="Kozuka Gothic Pro H" panose="020B0800000000000000" pitchFamily="34" charset="-128"/>
              </a:endParaRPr>
            </a:p>
          </p:txBody>
        </p:sp>
      </p:grpSp>
      <p:sp>
        <p:nvSpPr>
          <p:cNvPr id="97" name="文本框 96"/>
          <p:cNvSpPr txBox="1"/>
          <p:nvPr/>
        </p:nvSpPr>
        <p:spPr>
          <a:xfrm>
            <a:off x="318379" y="893166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设计理念</a:t>
            </a:r>
          </a:p>
        </p:txBody>
      </p:sp>
    </p:spTree>
    <p:extLst>
      <p:ext uri="{BB962C8B-B14F-4D97-AF65-F5344CB8AC3E}">
        <p14:creationId xmlns:p14="http://schemas.microsoft.com/office/powerpoint/2010/main" val="15375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7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9" dur="100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00" fill="hold"/>
                                        <p:tgtEl>
                                          <p:spTgt spid="7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7" dur="100" fill="hold"/>
                                        <p:tgtEl>
                                          <p:spTgt spid="5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9" dur="200" fill="hold"/>
                                        <p:tgtEl>
                                          <p:spTgt spid="5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1" dur="100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200" fill="hold"/>
                                        <p:tgtEl>
                                          <p:spTgt spid="5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9" dur="100" fill="hold"/>
                                        <p:tgtEl>
                                          <p:spTgt spid="6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6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63" dur="100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5" dur="200" fill="hold"/>
                                        <p:tgtEl>
                                          <p:spTgt spid="6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6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1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1" dur="10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83" dur="200" fill="hold"/>
                                        <p:tgtEl>
                                          <p:spTgt spid="8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85" dur="100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7" dur="200" fill="hold"/>
                                        <p:tgtEl>
                                          <p:spTgt spid="8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组合 137"/>
          <p:cNvGrpSpPr/>
          <p:nvPr/>
        </p:nvGrpSpPr>
        <p:grpSpPr>
          <a:xfrm>
            <a:off x="5847283" y="2466779"/>
            <a:ext cx="791948" cy="791948"/>
            <a:chOff x="4589983" y="2663795"/>
            <a:chExt cx="877102" cy="877102"/>
          </a:xfrm>
        </p:grpSpPr>
        <p:grpSp>
          <p:nvGrpSpPr>
            <p:cNvPr id="139" name="组合 138"/>
            <p:cNvGrpSpPr/>
            <p:nvPr/>
          </p:nvGrpSpPr>
          <p:grpSpPr>
            <a:xfrm>
              <a:off x="4589983" y="2663795"/>
              <a:ext cx="877102" cy="87710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1" name="同心圆 15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523939" y="892239"/>
                <a:ext cx="3562222" cy="356222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itchFamily="34" charset="-122"/>
                </a:endParaRPr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>
              <a:off x="4690436" y="2865050"/>
              <a:ext cx="567894" cy="535099"/>
              <a:chOff x="4832350" y="1028700"/>
              <a:chExt cx="522288" cy="492126"/>
            </a:xfrm>
            <a:solidFill>
              <a:srgbClr val="0070C0"/>
            </a:solidFill>
          </p:grpSpPr>
          <p:sp>
            <p:nvSpPr>
              <p:cNvPr id="141" name="Freeform 15"/>
              <p:cNvSpPr>
                <a:spLocks/>
              </p:cNvSpPr>
              <p:nvPr/>
            </p:nvSpPr>
            <p:spPr bwMode="auto">
              <a:xfrm>
                <a:off x="4916488" y="1176338"/>
                <a:ext cx="306388" cy="266700"/>
              </a:xfrm>
              <a:custGeom>
                <a:avLst/>
                <a:gdLst>
                  <a:gd name="T0" fmla="*/ 14 w 81"/>
                  <a:gd name="T1" fmla="*/ 0 h 71"/>
                  <a:gd name="T2" fmla="*/ 7 w 81"/>
                  <a:gd name="T3" fmla="*/ 2 h 71"/>
                  <a:gd name="T4" fmla="*/ 28 w 81"/>
                  <a:gd name="T5" fmla="*/ 48 h 71"/>
                  <a:gd name="T6" fmla="*/ 68 w 81"/>
                  <a:gd name="T7" fmla="*/ 71 h 71"/>
                  <a:gd name="T8" fmla="*/ 74 w 81"/>
                  <a:gd name="T9" fmla="*/ 69 h 71"/>
                  <a:gd name="T10" fmla="*/ 56 w 81"/>
                  <a:gd name="T11" fmla="*/ 25 h 71"/>
                  <a:gd name="T12" fmla="*/ 53 w 81"/>
                  <a:gd name="T13" fmla="*/ 29 h 71"/>
                  <a:gd name="T14" fmla="*/ 56 w 81"/>
                  <a:gd name="T15" fmla="*/ 33 h 71"/>
                  <a:gd name="T16" fmla="*/ 57 w 81"/>
                  <a:gd name="T17" fmla="*/ 34 h 71"/>
                  <a:gd name="T18" fmla="*/ 57 w 81"/>
                  <a:gd name="T19" fmla="*/ 34 h 71"/>
                  <a:gd name="T20" fmla="*/ 65 w 81"/>
                  <a:gd name="T21" fmla="*/ 60 h 71"/>
                  <a:gd name="T22" fmla="*/ 60 w 81"/>
                  <a:gd name="T23" fmla="*/ 62 h 71"/>
                  <a:gd name="T24" fmla="*/ 32 w 81"/>
                  <a:gd name="T25" fmla="*/ 45 h 71"/>
                  <a:gd name="T26" fmla="*/ 16 w 81"/>
                  <a:gd name="T27" fmla="*/ 11 h 71"/>
                  <a:gd name="T28" fmla="*/ 21 w 81"/>
                  <a:gd name="T29" fmla="*/ 9 h 71"/>
                  <a:gd name="T30" fmla="*/ 43 w 81"/>
                  <a:gd name="T31" fmla="*/ 20 h 71"/>
                  <a:gd name="T32" fmla="*/ 43 w 81"/>
                  <a:gd name="T33" fmla="*/ 19 h 71"/>
                  <a:gd name="T34" fmla="*/ 43 w 81"/>
                  <a:gd name="T35" fmla="*/ 20 h 71"/>
                  <a:gd name="T36" fmla="*/ 48 w 81"/>
                  <a:gd name="T37" fmla="*/ 24 h 71"/>
                  <a:gd name="T38" fmla="*/ 51 w 81"/>
                  <a:gd name="T39" fmla="*/ 20 h 71"/>
                  <a:gd name="T40" fmla="*/ 14 w 81"/>
                  <a:gd name="T41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1" h="71">
                    <a:moveTo>
                      <a:pt x="14" y="0"/>
                    </a:moveTo>
                    <a:cubicBezTo>
                      <a:pt x="11" y="0"/>
                      <a:pt x="9" y="0"/>
                      <a:pt x="7" y="2"/>
                    </a:cubicBezTo>
                    <a:cubicBezTo>
                      <a:pt x="0" y="9"/>
                      <a:pt x="10" y="30"/>
                      <a:pt x="28" y="48"/>
                    </a:cubicBezTo>
                    <a:cubicBezTo>
                      <a:pt x="42" y="63"/>
                      <a:pt x="58" y="71"/>
                      <a:pt x="68" y="71"/>
                    </a:cubicBezTo>
                    <a:cubicBezTo>
                      <a:pt x="70" y="71"/>
                      <a:pt x="73" y="71"/>
                      <a:pt x="74" y="69"/>
                    </a:cubicBezTo>
                    <a:cubicBezTo>
                      <a:pt x="81" y="62"/>
                      <a:pt x="73" y="43"/>
                      <a:pt x="56" y="25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4" y="30"/>
                      <a:pt x="55" y="32"/>
                      <a:pt x="56" y="33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66" y="45"/>
                      <a:pt x="70" y="56"/>
                      <a:pt x="65" y="60"/>
                    </a:cubicBezTo>
                    <a:cubicBezTo>
                      <a:pt x="64" y="61"/>
                      <a:pt x="62" y="62"/>
                      <a:pt x="60" y="62"/>
                    </a:cubicBezTo>
                    <a:cubicBezTo>
                      <a:pt x="53" y="62"/>
                      <a:pt x="42" y="55"/>
                      <a:pt x="32" y="45"/>
                    </a:cubicBezTo>
                    <a:cubicBezTo>
                      <a:pt x="18" y="31"/>
                      <a:pt x="11" y="16"/>
                      <a:pt x="16" y="11"/>
                    </a:cubicBezTo>
                    <a:cubicBezTo>
                      <a:pt x="18" y="10"/>
                      <a:pt x="19" y="9"/>
                      <a:pt x="21" y="9"/>
                    </a:cubicBezTo>
                    <a:cubicBezTo>
                      <a:pt x="27" y="9"/>
                      <a:pt x="35" y="13"/>
                      <a:pt x="43" y="20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5" y="21"/>
                      <a:pt x="46" y="23"/>
                      <a:pt x="48" y="24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37" y="8"/>
                      <a:pt x="23" y="0"/>
                      <a:pt x="14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16"/>
              <p:cNvSpPr>
                <a:spLocks/>
              </p:cNvSpPr>
              <p:nvPr/>
            </p:nvSpPr>
            <p:spPr bwMode="auto">
              <a:xfrm>
                <a:off x="4832350" y="1141413"/>
                <a:ext cx="404813" cy="379413"/>
              </a:xfrm>
              <a:custGeom>
                <a:avLst/>
                <a:gdLst>
                  <a:gd name="T0" fmla="*/ 12 w 107"/>
                  <a:gd name="T1" fmla="*/ 0 h 101"/>
                  <a:gd name="T2" fmla="*/ 10 w 107"/>
                  <a:gd name="T3" fmla="*/ 1 h 101"/>
                  <a:gd name="T4" fmla="*/ 40 w 107"/>
                  <a:gd name="T5" fmla="*/ 68 h 101"/>
                  <a:gd name="T6" fmla="*/ 96 w 107"/>
                  <a:gd name="T7" fmla="*/ 101 h 101"/>
                  <a:gd name="T8" fmla="*/ 106 w 107"/>
                  <a:gd name="T9" fmla="*/ 97 h 101"/>
                  <a:gd name="T10" fmla="*/ 107 w 107"/>
                  <a:gd name="T11" fmla="*/ 96 h 101"/>
                  <a:gd name="T12" fmla="*/ 99 w 107"/>
                  <a:gd name="T13" fmla="*/ 98 h 101"/>
                  <a:gd name="T14" fmla="*/ 43 w 107"/>
                  <a:gd name="T15" fmla="*/ 65 h 101"/>
                  <a:gd name="T16" fmla="*/ 12 w 107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101">
                    <a:moveTo>
                      <a:pt x="12" y="0"/>
                    </a:moveTo>
                    <a:cubicBezTo>
                      <a:pt x="11" y="1"/>
                      <a:pt x="11" y="1"/>
                      <a:pt x="10" y="1"/>
                    </a:cubicBezTo>
                    <a:cubicBezTo>
                      <a:pt x="0" y="11"/>
                      <a:pt x="13" y="41"/>
                      <a:pt x="40" y="68"/>
                    </a:cubicBezTo>
                    <a:cubicBezTo>
                      <a:pt x="60" y="88"/>
                      <a:pt x="83" y="101"/>
                      <a:pt x="96" y="101"/>
                    </a:cubicBezTo>
                    <a:cubicBezTo>
                      <a:pt x="100" y="101"/>
                      <a:pt x="104" y="100"/>
                      <a:pt x="106" y="97"/>
                    </a:cubicBezTo>
                    <a:cubicBezTo>
                      <a:pt x="106" y="97"/>
                      <a:pt x="107" y="96"/>
                      <a:pt x="107" y="96"/>
                    </a:cubicBezTo>
                    <a:cubicBezTo>
                      <a:pt x="105" y="97"/>
                      <a:pt x="102" y="98"/>
                      <a:pt x="99" y="98"/>
                    </a:cubicBezTo>
                    <a:cubicBezTo>
                      <a:pt x="86" y="98"/>
                      <a:pt x="63" y="85"/>
                      <a:pt x="43" y="65"/>
                    </a:cubicBezTo>
                    <a:cubicBezTo>
                      <a:pt x="18" y="39"/>
                      <a:pt x="4" y="11"/>
                      <a:pt x="12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17"/>
              <p:cNvSpPr>
                <a:spLocks/>
              </p:cNvSpPr>
              <p:nvPr/>
            </p:nvSpPr>
            <p:spPr bwMode="auto">
              <a:xfrm>
                <a:off x="4848225" y="1119188"/>
                <a:ext cx="438150" cy="384175"/>
              </a:xfrm>
              <a:custGeom>
                <a:avLst/>
                <a:gdLst>
                  <a:gd name="T0" fmla="*/ 20 w 116"/>
                  <a:gd name="T1" fmla="*/ 0 h 102"/>
                  <a:gd name="T2" fmla="*/ 10 w 116"/>
                  <a:gd name="T3" fmla="*/ 3 h 102"/>
                  <a:gd name="T4" fmla="*/ 40 w 116"/>
                  <a:gd name="T5" fmla="*/ 69 h 102"/>
                  <a:gd name="T6" fmla="*/ 97 w 116"/>
                  <a:gd name="T7" fmla="*/ 102 h 102"/>
                  <a:gd name="T8" fmla="*/ 106 w 116"/>
                  <a:gd name="T9" fmla="*/ 99 h 102"/>
                  <a:gd name="T10" fmla="*/ 79 w 116"/>
                  <a:gd name="T11" fmla="*/ 35 h 102"/>
                  <a:gd name="T12" fmla="*/ 75 w 116"/>
                  <a:gd name="T13" fmla="*/ 39 h 102"/>
                  <a:gd name="T14" fmla="*/ 97 w 116"/>
                  <a:gd name="T15" fmla="*/ 89 h 102"/>
                  <a:gd name="T16" fmla="*/ 89 w 116"/>
                  <a:gd name="T17" fmla="*/ 92 h 102"/>
                  <a:gd name="T18" fmla="*/ 44 w 116"/>
                  <a:gd name="T19" fmla="*/ 66 h 102"/>
                  <a:gd name="T20" fmla="*/ 20 w 116"/>
                  <a:gd name="T21" fmla="*/ 13 h 102"/>
                  <a:gd name="T22" fmla="*/ 28 w 116"/>
                  <a:gd name="T23" fmla="*/ 10 h 102"/>
                  <a:gd name="T24" fmla="*/ 70 w 116"/>
                  <a:gd name="T25" fmla="*/ 34 h 102"/>
                  <a:gd name="T26" fmla="*/ 74 w 116"/>
                  <a:gd name="T27" fmla="*/ 30 h 102"/>
                  <a:gd name="T28" fmla="*/ 20 w 116"/>
                  <a:gd name="T2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6" h="102">
                    <a:moveTo>
                      <a:pt x="20" y="0"/>
                    </a:moveTo>
                    <a:cubicBezTo>
                      <a:pt x="16" y="0"/>
                      <a:pt x="13" y="1"/>
                      <a:pt x="10" y="3"/>
                    </a:cubicBezTo>
                    <a:cubicBezTo>
                      <a:pt x="0" y="13"/>
                      <a:pt x="14" y="43"/>
                      <a:pt x="40" y="69"/>
                    </a:cubicBezTo>
                    <a:cubicBezTo>
                      <a:pt x="61" y="90"/>
                      <a:pt x="83" y="102"/>
                      <a:pt x="97" y="102"/>
                    </a:cubicBezTo>
                    <a:cubicBezTo>
                      <a:pt x="101" y="102"/>
                      <a:pt x="104" y="101"/>
                      <a:pt x="106" y="99"/>
                    </a:cubicBezTo>
                    <a:cubicBezTo>
                      <a:pt x="116" y="89"/>
                      <a:pt x="104" y="61"/>
                      <a:pt x="79" y="35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95" y="59"/>
                      <a:pt x="104" y="82"/>
                      <a:pt x="97" y="89"/>
                    </a:cubicBezTo>
                    <a:cubicBezTo>
                      <a:pt x="95" y="91"/>
                      <a:pt x="92" y="92"/>
                      <a:pt x="89" y="92"/>
                    </a:cubicBezTo>
                    <a:cubicBezTo>
                      <a:pt x="78" y="92"/>
                      <a:pt x="60" y="82"/>
                      <a:pt x="44" y="66"/>
                    </a:cubicBezTo>
                    <a:cubicBezTo>
                      <a:pt x="23" y="44"/>
                      <a:pt x="12" y="21"/>
                      <a:pt x="20" y="13"/>
                    </a:cubicBezTo>
                    <a:cubicBezTo>
                      <a:pt x="22" y="11"/>
                      <a:pt x="24" y="10"/>
                      <a:pt x="28" y="10"/>
                    </a:cubicBezTo>
                    <a:cubicBezTo>
                      <a:pt x="38" y="10"/>
                      <a:pt x="55" y="19"/>
                      <a:pt x="70" y="34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54" y="11"/>
                      <a:pt x="33" y="0"/>
                      <a:pt x="20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18"/>
              <p:cNvSpPr>
                <a:spLocks/>
              </p:cNvSpPr>
              <p:nvPr/>
            </p:nvSpPr>
            <p:spPr bwMode="auto">
              <a:xfrm>
                <a:off x="5260975" y="1028700"/>
                <a:ext cx="52388" cy="71438"/>
              </a:xfrm>
              <a:custGeom>
                <a:avLst/>
                <a:gdLst>
                  <a:gd name="T0" fmla="*/ 31 w 33"/>
                  <a:gd name="T1" fmla="*/ 0 h 45"/>
                  <a:gd name="T2" fmla="*/ 0 w 33"/>
                  <a:gd name="T3" fmla="*/ 29 h 45"/>
                  <a:gd name="T4" fmla="*/ 2 w 33"/>
                  <a:gd name="T5" fmla="*/ 45 h 45"/>
                  <a:gd name="T6" fmla="*/ 33 w 33"/>
                  <a:gd name="T7" fmla="*/ 14 h 45"/>
                  <a:gd name="T8" fmla="*/ 31 w 3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5">
                    <a:moveTo>
                      <a:pt x="31" y="0"/>
                    </a:moveTo>
                    <a:lnTo>
                      <a:pt x="0" y="29"/>
                    </a:lnTo>
                    <a:lnTo>
                      <a:pt x="2" y="45"/>
                    </a:lnTo>
                    <a:lnTo>
                      <a:pt x="33" y="14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19"/>
              <p:cNvSpPr>
                <a:spLocks/>
              </p:cNvSpPr>
              <p:nvPr/>
            </p:nvSpPr>
            <p:spPr bwMode="auto">
              <a:xfrm>
                <a:off x="5260975" y="1028700"/>
                <a:ext cx="52388" cy="71438"/>
              </a:xfrm>
              <a:custGeom>
                <a:avLst/>
                <a:gdLst>
                  <a:gd name="T0" fmla="*/ 31 w 33"/>
                  <a:gd name="T1" fmla="*/ 0 h 45"/>
                  <a:gd name="T2" fmla="*/ 0 w 33"/>
                  <a:gd name="T3" fmla="*/ 29 h 45"/>
                  <a:gd name="T4" fmla="*/ 2 w 33"/>
                  <a:gd name="T5" fmla="*/ 45 h 45"/>
                  <a:gd name="T6" fmla="*/ 33 w 33"/>
                  <a:gd name="T7" fmla="*/ 14 h 45"/>
                  <a:gd name="T8" fmla="*/ 31 w 3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5">
                    <a:moveTo>
                      <a:pt x="31" y="0"/>
                    </a:moveTo>
                    <a:lnTo>
                      <a:pt x="0" y="29"/>
                    </a:lnTo>
                    <a:lnTo>
                      <a:pt x="2" y="45"/>
                    </a:lnTo>
                    <a:lnTo>
                      <a:pt x="33" y="14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20"/>
              <p:cNvSpPr>
                <a:spLocks/>
              </p:cNvSpPr>
              <p:nvPr/>
            </p:nvSpPr>
            <p:spPr bwMode="auto">
              <a:xfrm>
                <a:off x="5283200" y="1066800"/>
                <a:ext cx="71438" cy="52388"/>
              </a:xfrm>
              <a:custGeom>
                <a:avLst/>
                <a:gdLst>
                  <a:gd name="T0" fmla="*/ 31 w 45"/>
                  <a:gd name="T1" fmla="*/ 0 h 33"/>
                  <a:gd name="T2" fmla="*/ 0 w 45"/>
                  <a:gd name="T3" fmla="*/ 31 h 33"/>
                  <a:gd name="T4" fmla="*/ 14 w 45"/>
                  <a:gd name="T5" fmla="*/ 33 h 33"/>
                  <a:gd name="T6" fmla="*/ 45 w 45"/>
                  <a:gd name="T7" fmla="*/ 2 h 33"/>
                  <a:gd name="T8" fmla="*/ 31 w 4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3">
                    <a:moveTo>
                      <a:pt x="31" y="0"/>
                    </a:moveTo>
                    <a:lnTo>
                      <a:pt x="0" y="31"/>
                    </a:lnTo>
                    <a:lnTo>
                      <a:pt x="14" y="33"/>
                    </a:lnTo>
                    <a:lnTo>
                      <a:pt x="45" y="2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21"/>
              <p:cNvSpPr>
                <a:spLocks/>
              </p:cNvSpPr>
              <p:nvPr/>
            </p:nvSpPr>
            <p:spPr bwMode="auto">
              <a:xfrm>
                <a:off x="5283200" y="1066800"/>
                <a:ext cx="71438" cy="52388"/>
              </a:xfrm>
              <a:custGeom>
                <a:avLst/>
                <a:gdLst>
                  <a:gd name="T0" fmla="*/ 31 w 45"/>
                  <a:gd name="T1" fmla="*/ 0 h 33"/>
                  <a:gd name="T2" fmla="*/ 0 w 45"/>
                  <a:gd name="T3" fmla="*/ 31 h 33"/>
                  <a:gd name="T4" fmla="*/ 14 w 45"/>
                  <a:gd name="T5" fmla="*/ 33 h 33"/>
                  <a:gd name="T6" fmla="*/ 45 w 45"/>
                  <a:gd name="T7" fmla="*/ 2 h 33"/>
                  <a:gd name="T8" fmla="*/ 31 w 4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3">
                    <a:moveTo>
                      <a:pt x="31" y="0"/>
                    </a:moveTo>
                    <a:lnTo>
                      <a:pt x="0" y="31"/>
                    </a:lnTo>
                    <a:lnTo>
                      <a:pt x="14" y="33"/>
                    </a:lnTo>
                    <a:lnTo>
                      <a:pt x="45" y="2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Freeform 22"/>
              <p:cNvSpPr>
                <a:spLocks/>
              </p:cNvSpPr>
              <p:nvPr/>
            </p:nvSpPr>
            <p:spPr bwMode="auto">
              <a:xfrm>
                <a:off x="4987925" y="1235075"/>
                <a:ext cx="166688" cy="147638"/>
              </a:xfrm>
              <a:custGeom>
                <a:avLst/>
                <a:gdLst>
                  <a:gd name="T0" fmla="*/ 8 w 44"/>
                  <a:gd name="T1" fmla="*/ 0 h 39"/>
                  <a:gd name="T2" fmla="*/ 4 w 44"/>
                  <a:gd name="T3" fmla="*/ 1 h 39"/>
                  <a:gd name="T4" fmla="*/ 15 w 44"/>
                  <a:gd name="T5" fmla="*/ 26 h 39"/>
                  <a:gd name="T6" fmla="*/ 37 w 44"/>
                  <a:gd name="T7" fmla="*/ 39 h 39"/>
                  <a:gd name="T8" fmla="*/ 41 w 44"/>
                  <a:gd name="T9" fmla="*/ 37 h 39"/>
                  <a:gd name="T10" fmla="*/ 35 w 44"/>
                  <a:gd name="T11" fmla="*/ 19 h 39"/>
                  <a:gd name="T12" fmla="*/ 25 w 44"/>
                  <a:gd name="T13" fmla="*/ 22 h 39"/>
                  <a:gd name="T14" fmla="*/ 20 w 44"/>
                  <a:gd name="T15" fmla="*/ 17 h 39"/>
                  <a:gd name="T16" fmla="*/ 23 w 44"/>
                  <a:gd name="T17" fmla="*/ 7 h 39"/>
                  <a:gd name="T18" fmla="*/ 8 w 44"/>
                  <a:gd name="T1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39">
                    <a:moveTo>
                      <a:pt x="8" y="0"/>
                    </a:moveTo>
                    <a:cubicBezTo>
                      <a:pt x="6" y="0"/>
                      <a:pt x="5" y="0"/>
                      <a:pt x="4" y="1"/>
                    </a:cubicBezTo>
                    <a:cubicBezTo>
                      <a:pt x="0" y="5"/>
                      <a:pt x="5" y="16"/>
                      <a:pt x="15" y="26"/>
                    </a:cubicBezTo>
                    <a:cubicBezTo>
                      <a:pt x="23" y="34"/>
                      <a:pt x="32" y="39"/>
                      <a:pt x="37" y="39"/>
                    </a:cubicBezTo>
                    <a:cubicBezTo>
                      <a:pt x="38" y="39"/>
                      <a:pt x="40" y="38"/>
                      <a:pt x="41" y="37"/>
                    </a:cubicBezTo>
                    <a:cubicBezTo>
                      <a:pt x="44" y="34"/>
                      <a:pt x="41" y="27"/>
                      <a:pt x="35" y="19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7" y="2"/>
                      <a:pt x="11" y="0"/>
                      <a:pt x="8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Freeform 23"/>
              <p:cNvSpPr>
                <a:spLocks/>
              </p:cNvSpPr>
              <p:nvPr/>
            </p:nvSpPr>
            <p:spPr bwMode="auto">
              <a:xfrm>
                <a:off x="5067300" y="1055688"/>
                <a:ext cx="261938" cy="255588"/>
              </a:xfrm>
              <a:custGeom>
                <a:avLst/>
                <a:gdLst>
                  <a:gd name="T0" fmla="*/ 158 w 165"/>
                  <a:gd name="T1" fmla="*/ 0 h 161"/>
                  <a:gd name="T2" fmla="*/ 14 w 165"/>
                  <a:gd name="T3" fmla="*/ 140 h 161"/>
                  <a:gd name="T4" fmla="*/ 7 w 165"/>
                  <a:gd name="T5" fmla="*/ 128 h 161"/>
                  <a:gd name="T6" fmla="*/ 0 w 165"/>
                  <a:gd name="T7" fmla="*/ 151 h 161"/>
                  <a:gd name="T8" fmla="*/ 10 w 165"/>
                  <a:gd name="T9" fmla="*/ 161 h 161"/>
                  <a:gd name="T10" fmla="*/ 34 w 165"/>
                  <a:gd name="T11" fmla="*/ 154 h 161"/>
                  <a:gd name="T12" fmla="*/ 22 w 165"/>
                  <a:gd name="T13" fmla="*/ 147 h 161"/>
                  <a:gd name="T14" fmla="*/ 165 w 165"/>
                  <a:gd name="T15" fmla="*/ 7 h 161"/>
                  <a:gd name="T16" fmla="*/ 158 w 165"/>
                  <a:gd name="T1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61">
                    <a:moveTo>
                      <a:pt x="158" y="0"/>
                    </a:moveTo>
                    <a:lnTo>
                      <a:pt x="14" y="140"/>
                    </a:lnTo>
                    <a:lnTo>
                      <a:pt x="7" y="128"/>
                    </a:lnTo>
                    <a:lnTo>
                      <a:pt x="0" y="151"/>
                    </a:lnTo>
                    <a:lnTo>
                      <a:pt x="10" y="161"/>
                    </a:lnTo>
                    <a:lnTo>
                      <a:pt x="34" y="154"/>
                    </a:lnTo>
                    <a:lnTo>
                      <a:pt x="22" y="147"/>
                    </a:lnTo>
                    <a:lnTo>
                      <a:pt x="165" y="7"/>
                    </a:lnTo>
                    <a:lnTo>
                      <a:pt x="15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24"/>
              <p:cNvSpPr>
                <a:spLocks/>
              </p:cNvSpPr>
              <p:nvPr/>
            </p:nvSpPr>
            <p:spPr bwMode="auto">
              <a:xfrm>
                <a:off x="5067300" y="1055688"/>
                <a:ext cx="261938" cy="255588"/>
              </a:xfrm>
              <a:custGeom>
                <a:avLst/>
                <a:gdLst>
                  <a:gd name="T0" fmla="*/ 158 w 165"/>
                  <a:gd name="T1" fmla="*/ 0 h 161"/>
                  <a:gd name="T2" fmla="*/ 14 w 165"/>
                  <a:gd name="T3" fmla="*/ 140 h 161"/>
                  <a:gd name="T4" fmla="*/ 7 w 165"/>
                  <a:gd name="T5" fmla="*/ 128 h 161"/>
                  <a:gd name="T6" fmla="*/ 0 w 165"/>
                  <a:gd name="T7" fmla="*/ 151 h 161"/>
                  <a:gd name="T8" fmla="*/ 10 w 165"/>
                  <a:gd name="T9" fmla="*/ 161 h 161"/>
                  <a:gd name="T10" fmla="*/ 34 w 165"/>
                  <a:gd name="T11" fmla="*/ 154 h 161"/>
                  <a:gd name="T12" fmla="*/ 22 w 165"/>
                  <a:gd name="T13" fmla="*/ 147 h 161"/>
                  <a:gd name="T14" fmla="*/ 165 w 165"/>
                  <a:gd name="T15" fmla="*/ 7 h 161"/>
                  <a:gd name="T16" fmla="*/ 158 w 165"/>
                  <a:gd name="T1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61">
                    <a:moveTo>
                      <a:pt x="158" y="0"/>
                    </a:moveTo>
                    <a:lnTo>
                      <a:pt x="14" y="140"/>
                    </a:lnTo>
                    <a:lnTo>
                      <a:pt x="7" y="128"/>
                    </a:lnTo>
                    <a:lnTo>
                      <a:pt x="0" y="151"/>
                    </a:lnTo>
                    <a:lnTo>
                      <a:pt x="10" y="161"/>
                    </a:lnTo>
                    <a:lnTo>
                      <a:pt x="34" y="154"/>
                    </a:lnTo>
                    <a:lnTo>
                      <a:pt x="22" y="147"/>
                    </a:lnTo>
                    <a:lnTo>
                      <a:pt x="165" y="7"/>
                    </a:lnTo>
                    <a:lnTo>
                      <a:pt x="158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53" name="组合 152"/>
          <p:cNvGrpSpPr/>
          <p:nvPr/>
        </p:nvGrpSpPr>
        <p:grpSpPr>
          <a:xfrm>
            <a:off x="5847283" y="3873785"/>
            <a:ext cx="791948" cy="791948"/>
            <a:chOff x="4692046" y="3749516"/>
            <a:chExt cx="877102" cy="877102"/>
          </a:xfrm>
        </p:grpSpPr>
        <p:grpSp>
          <p:nvGrpSpPr>
            <p:cNvPr id="154" name="组合 153"/>
            <p:cNvGrpSpPr/>
            <p:nvPr/>
          </p:nvGrpSpPr>
          <p:grpSpPr>
            <a:xfrm>
              <a:off x="4692046" y="3749516"/>
              <a:ext cx="877102" cy="87710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4" name="同心圆 17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175" name="椭圆 174"/>
              <p:cNvSpPr/>
              <p:nvPr/>
            </p:nvSpPr>
            <p:spPr>
              <a:xfrm>
                <a:off x="523939" y="892239"/>
                <a:ext cx="3562222" cy="356222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itchFamily="34" charset="-122"/>
                </a:endParaRPr>
              </a:p>
            </p:txBody>
          </p:sp>
        </p:grpSp>
        <p:grpSp>
          <p:nvGrpSpPr>
            <p:cNvPr id="155" name="组合 154"/>
            <p:cNvGrpSpPr/>
            <p:nvPr/>
          </p:nvGrpSpPr>
          <p:grpSpPr>
            <a:xfrm>
              <a:off x="4853377" y="3997905"/>
              <a:ext cx="554441" cy="377594"/>
              <a:chOff x="4156075" y="2292350"/>
              <a:chExt cx="552450" cy="376238"/>
            </a:xfrm>
            <a:solidFill>
              <a:srgbClr val="0070C0"/>
            </a:solidFill>
          </p:grpSpPr>
          <p:sp>
            <p:nvSpPr>
              <p:cNvPr id="156" name="Freeform 27"/>
              <p:cNvSpPr>
                <a:spLocks/>
              </p:cNvSpPr>
              <p:nvPr/>
            </p:nvSpPr>
            <p:spPr bwMode="auto">
              <a:xfrm>
                <a:off x="4352925" y="2292350"/>
                <a:ext cx="158750" cy="161925"/>
              </a:xfrm>
              <a:custGeom>
                <a:avLst/>
                <a:gdLst>
                  <a:gd name="T0" fmla="*/ 21 w 42"/>
                  <a:gd name="T1" fmla="*/ 0 h 43"/>
                  <a:gd name="T2" fmla="*/ 0 w 42"/>
                  <a:gd name="T3" fmla="*/ 22 h 43"/>
                  <a:gd name="T4" fmla="*/ 21 w 42"/>
                  <a:gd name="T5" fmla="*/ 43 h 43"/>
                  <a:gd name="T6" fmla="*/ 21 w 42"/>
                  <a:gd name="T7" fmla="*/ 43 h 43"/>
                  <a:gd name="T8" fmla="*/ 42 w 42"/>
                  <a:gd name="T9" fmla="*/ 22 h 43"/>
                  <a:gd name="T10" fmla="*/ 21 w 42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3">
                    <a:moveTo>
                      <a:pt x="21" y="0"/>
                    </a:moveTo>
                    <a:cubicBezTo>
                      <a:pt x="9" y="0"/>
                      <a:pt x="0" y="10"/>
                      <a:pt x="0" y="22"/>
                    </a:cubicBezTo>
                    <a:cubicBezTo>
                      <a:pt x="0" y="33"/>
                      <a:pt x="9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33" y="43"/>
                      <a:pt x="42" y="33"/>
                      <a:pt x="42" y="22"/>
                    </a:cubicBezTo>
                    <a:cubicBezTo>
                      <a:pt x="42" y="10"/>
                      <a:pt x="33" y="0"/>
                      <a:pt x="2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28"/>
              <p:cNvSpPr>
                <a:spLocks/>
              </p:cNvSpPr>
              <p:nvPr/>
            </p:nvSpPr>
            <p:spPr bwMode="auto">
              <a:xfrm>
                <a:off x="4284663" y="2462213"/>
                <a:ext cx="295275" cy="206375"/>
              </a:xfrm>
              <a:custGeom>
                <a:avLst/>
                <a:gdLst>
                  <a:gd name="T0" fmla="*/ 55 w 78"/>
                  <a:gd name="T1" fmla="*/ 0 h 55"/>
                  <a:gd name="T2" fmla="*/ 39 w 78"/>
                  <a:gd name="T3" fmla="*/ 45 h 55"/>
                  <a:gd name="T4" fmla="*/ 23 w 78"/>
                  <a:gd name="T5" fmla="*/ 0 h 55"/>
                  <a:gd name="T6" fmla="*/ 0 w 78"/>
                  <a:gd name="T7" fmla="*/ 33 h 55"/>
                  <a:gd name="T8" fmla="*/ 0 w 78"/>
                  <a:gd name="T9" fmla="*/ 34 h 55"/>
                  <a:gd name="T10" fmla="*/ 0 w 78"/>
                  <a:gd name="T11" fmla="*/ 35 h 55"/>
                  <a:gd name="T12" fmla="*/ 39 w 78"/>
                  <a:gd name="T13" fmla="*/ 55 h 55"/>
                  <a:gd name="T14" fmla="*/ 78 w 78"/>
                  <a:gd name="T15" fmla="*/ 35 h 55"/>
                  <a:gd name="T16" fmla="*/ 78 w 78"/>
                  <a:gd name="T17" fmla="*/ 34 h 55"/>
                  <a:gd name="T18" fmla="*/ 78 w 78"/>
                  <a:gd name="T19" fmla="*/ 33 h 55"/>
                  <a:gd name="T20" fmla="*/ 55 w 78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" h="55">
                    <a:moveTo>
                      <a:pt x="55" y="0"/>
                    </a:moveTo>
                    <a:cubicBezTo>
                      <a:pt x="39" y="45"/>
                      <a:pt x="39" y="45"/>
                      <a:pt x="39" y="4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6"/>
                      <a:pt x="1" y="19"/>
                      <a:pt x="0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44"/>
                      <a:pt x="18" y="55"/>
                      <a:pt x="39" y="55"/>
                    </a:cubicBezTo>
                    <a:cubicBezTo>
                      <a:pt x="60" y="55"/>
                      <a:pt x="77" y="44"/>
                      <a:pt x="78" y="35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7" y="19"/>
                      <a:pt x="68" y="6"/>
                      <a:pt x="55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29"/>
              <p:cNvSpPr>
                <a:spLocks/>
              </p:cNvSpPr>
              <p:nvPr/>
            </p:nvSpPr>
            <p:spPr bwMode="auto">
              <a:xfrm>
                <a:off x="4416425" y="2457450"/>
                <a:ext cx="30163" cy="30163"/>
              </a:xfrm>
              <a:custGeom>
                <a:avLst/>
                <a:gdLst>
                  <a:gd name="T0" fmla="*/ 10 w 19"/>
                  <a:gd name="T1" fmla="*/ 0 h 19"/>
                  <a:gd name="T2" fmla="*/ 0 w 19"/>
                  <a:gd name="T3" fmla="*/ 10 h 19"/>
                  <a:gd name="T4" fmla="*/ 10 w 19"/>
                  <a:gd name="T5" fmla="*/ 19 h 19"/>
                  <a:gd name="T6" fmla="*/ 19 w 19"/>
                  <a:gd name="T7" fmla="*/ 10 h 19"/>
                  <a:gd name="T8" fmla="*/ 10 w 1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0" y="0"/>
                    </a:moveTo>
                    <a:lnTo>
                      <a:pt x="0" y="10"/>
                    </a:lnTo>
                    <a:lnTo>
                      <a:pt x="10" y="19"/>
                    </a:lnTo>
                    <a:lnTo>
                      <a:pt x="19" y="1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30"/>
              <p:cNvSpPr>
                <a:spLocks/>
              </p:cNvSpPr>
              <p:nvPr/>
            </p:nvSpPr>
            <p:spPr bwMode="auto">
              <a:xfrm>
                <a:off x="4416425" y="2457450"/>
                <a:ext cx="30163" cy="30163"/>
              </a:xfrm>
              <a:custGeom>
                <a:avLst/>
                <a:gdLst>
                  <a:gd name="T0" fmla="*/ 10 w 19"/>
                  <a:gd name="T1" fmla="*/ 0 h 19"/>
                  <a:gd name="T2" fmla="*/ 0 w 19"/>
                  <a:gd name="T3" fmla="*/ 10 h 19"/>
                  <a:gd name="T4" fmla="*/ 10 w 19"/>
                  <a:gd name="T5" fmla="*/ 19 h 19"/>
                  <a:gd name="T6" fmla="*/ 19 w 19"/>
                  <a:gd name="T7" fmla="*/ 10 h 19"/>
                  <a:gd name="T8" fmla="*/ 10 w 1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0" y="0"/>
                    </a:moveTo>
                    <a:lnTo>
                      <a:pt x="0" y="10"/>
                    </a:lnTo>
                    <a:lnTo>
                      <a:pt x="10" y="19"/>
                    </a:lnTo>
                    <a:lnTo>
                      <a:pt x="19" y="1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31"/>
              <p:cNvSpPr>
                <a:spLocks/>
              </p:cNvSpPr>
              <p:nvPr/>
            </p:nvSpPr>
            <p:spPr bwMode="auto">
              <a:xfrm>
                <a:off x="4408488" y="2487613"/>
                <a:ext cx="46038" cy="109538"/>
              </a:xfrm>
              <a:custGeom>
                <a:avLst/>
                <a:gdLst>
                  <a:gd name="T0" fmla="*/ 15 w 29"/>
                  <a:gd name="T1" fmla="*/ 0 h 69"/>
                  <a:gd name="T2" fmla="*/ 7 w 29"/>
                  <a:gd name="T3" fmla="*/ 5 h 69"/>
                  <a:gd name="T4" fmla="*/ 0 w 29"/>
                  <a:gd name="T5" fmla="*/ 36 h 69"/>
                  <a:gd name="T6" fmla="*/ 15 w 29"/>
                  <a:gd name="T7" fmla="*/ 69 h 69"/>
                  <a:gd name="T8" fmla="*/ 29 w 29"/>
                  <a:gd name="T9" fmla="*/ 36 h 69"/>
                  <a:gd name="T10" fmla="*/ 22 w 29"/>
                  <a:gd name="T11" fmla="*/ 5 h 69"/>
                  <a:gd name="T12" fmla="*/ 15 w 29"/>
                  <a:gd name="T1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9">
                    <a:moveTo>
                      <a:pt x="15" y="0"/>
                    </a:moveTo>
                    <a:lnTo>
                      <a:pt x="7" y="5"/>
                    </a:lnTo>
                    <a:lnTo>
                      <a:pt x="0" y="36"/>
                    </a:lnTo>
                    <a:lnTo>
                      <a:pt x="15" y="69"/>
                    </a:lnTo>
                    <a:lnTo>
                      <a:pt x="29" y="36"/>
                    </a:lnTo>
                    <a:lnTo>
                      <a:pt x="22" y="5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32"/>
              <p:cNvSpPr>
                <a:spLocks/>
              </p:cNvSpPr>
              <p:nvPr/>
            </p:nvSpPr>
            <p:spPr bwMode="auto">
              <a:xfrm>
                <a:off x="4408488" y="2487613"/>
                <a:ext cx="46038" cy="109538"/>
              </a:xfrm>
              <a:custGeom>
                <a:avLst/>
                <a:gdLst>
                  <a:gd name="T0" fmla="*/ 15 w 29"/>
                  <a:gd name="T1" fmla="*/ 0 h 69"/>
                  <a:gd name="T2" fmla="*/ 7 w 29"/>
                  <a:gd name="T3" fmla="*/ 5 h 69"/>
                  <a:gd name="T4" fmla="*/ 0 w 29"/>
                  <a:gd name="T5" fmla="*/ 36 h 69"/>
                  <a:gd name="T6" fmla="*/ 15 w 29"/>
                  <a:gd name="T7" fmla="*/ 69 h 69"/>
                  <a:gd name="T8" fmla="*/ 29 w 29"/>
                  <a:gd name="T9" fmla="*/ 36 h 69"/>
                  <a:gd name="T10" fmla="*/ 22 w 29"/>
                  <a:gd name="T11" fmla="*/ 5 h 69"/>
                  <a:gd name="T12" fmla="*/ 15 w 29"/>
                  <a:gd name="T1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9">
                    <a:moveTo>
                      <a:pt x="15" y="0"/>
                    </a:moveTo>
                    <a:lnTo>
                      <a:pt x="7" y="5"/>
                    </a:lnTo>
                    <a:lnTo>
                      <a:pt x="0" y="36"/>
                    </a:lnTo>
                    <a:lnTo>
                      <a:pt x="15" y="69"/>
                    </a:lnTo>
                    <a:lnTo>
                      <a:pt x="29" y="36"/>
                    </a:lnTo>
                    <a:lnTo>
                      <a:pt x="22" y="5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Oval 33"/>
              <p:cNvSpPr>
                <a:spLocks noChangeArrowheads="1"/>
              </p:cNvSpPr>
              <p:nvPr/>
            </p:nvSpPr>
            <p:spPr bwMode="auto">
              <a:xfrm>
                <a:off x="4205288" y="2333625"/>
                <a:ext cx="115888" cy="12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Freeform 34"/>
              <p:cNvSpPr>
                <a:spLocks/>
              </p:cNvSpPr>
              <p:nvPr/>
            </p:nvSpPr>
            <p:spPr bwMode="auto">
              <a:xfrm>
                <a:off x="4254500" y="2454275"/>
                <a:ext cx="17463" cy="22225"/>
              </a:xfrm>
              <a:custGeom>
                <a:avLst/>
                <a:gdLst>
                  <a:gd name="T0" fmla="*/ 4 w 11"/>
                  <a:gd name="T1" fmla="*/ 0 h 14"/>
                  <a:gd name="T2" fmla="*/ 0 w 11"/>
                  <a:gd name="T3" fmla="*/ 7 h 14"/>
                  <a:gd name="T4" fmla="*/ 4 w 11"/>
                  <a:gd name="T5" fmla="*/ 14 h 14"/>
                  <a:gd name="T6" fmla="*/ 11 w 11"/>
                  <a:gd name="T7" fmla="*/ 7 h 14"/>
                  <a:gd name="T8" fmla="*/ 4 w 11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4" y="0"/>
                    </a:moveTo>
                    <a:lnTo>
                      <a:pt x="0" y="7"/>
                    </a:lnTo>
                    <a:lnTo>
                      <a:pt x="4" y="14"/>
                    </a:lnTo>
                    <a:lnTo>
                      <a:pt x="11" y="7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35"/>
              <p:cNvSpPr>
                <a:spLocks/>
              </p:cNvSpPr>
              <p:nvPr/>
            </p:nvSpPr>
            <p:spPr bwMode="auto">
              <a:xfrm>
                <a:off x="4254500" y="2454275"/>
                <a:ext cx="17463" cy="22225"/>
              </a:xfrm>
              <a:custGeom>
                <a:avLst/>
                <a:gdLst>
                  <a:gd name="T0" fmla="*/ 4 w 11"/>
                  <a:gd name="T1" fmla="*/ 0 h 14"/>
                  <a:gd name="T2" fmla="*/ 0 w 11"/>
                  <a:gd name="T3" fmla="*/ 7 h 14"/>
                  <a:gd name="T4" fmla="*/ 4 w 11"/>
                  <a:gd name="T5" fmla="*/ 14 h 14"/>
                  <a:gd name="T6" fmla="*/ 11 w 11"/>
                  <a:gd name="T7" fmla="*/ 7 h 14"/>
                  <a:gd name="T8" fmla="*/ 4 w 11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4" y="0"/>
                    </a:moveTo>
                    <a:lnTo>
                      <a:pt x="0" y="7"/>
                    </a:lnTo>
                    <a:lnTo>
                      <a:pt x="4" y="14"/>
                    </a:lnTo>
                    <a:lnTo>
                      <a:pt x="11" y="7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36"/>
              <p:cNvSpPr>
                <a:spLocks/>
              </p:cNvSpPr>
              <p:nvPr/>
            </p:nvSpPr>
            <p:spPr bwMode="auto">
              <a:xfrm>
                <a:off x="4246563" y="2476500"/>
                <a:ext cx="33338" cy="79375"/>
              </a:xfrm>
              <a:custGeom>
                <a:avLst/>
                <a:gdLst>
                  <a:gd name="T0" fmla="*/ 9 w 21"/>
                  <a:gd name="T1" fmla="*/ 0 h 50"/>
                  <a:gd name="T2" fmla="*/ 9 w 21"/>
                  <a:gd name="T3" fmla="*/ 0 h 50"/>
                  <a:gd name="T4" fmla="*/ 5 w 21"/>
                  <a:gd name="T5" fmla="*/ 5 h 50"/>
                  <a:gd name="T6" fmla="*/ 0 w 21"/>
                  <a:gd name="T7" fmla="*/ 26 h 50"/>
                  <a:gd name="T8" fmla="*/ 9 w 21"/>
                  <a:gd name="T9" fmla="*/ 50 h 50"/>
                  <a:gd name="T10" fmla="*/ 21 w 21"/>
                  <a:gd name="T11" fmla="*/ 26 h 50"/>
                  <a:gd name="T12" fmla="*/ 14 w 21"/>
                  <a:gd name="T13" fmla="*/ 5 h 50"/>
                  <a:gd name="T14" fmla="*/ 9 w 21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50">
                    <a:moveTo>
                      <a:pt x="9" y="0"/>
                    </a:moveTo>
                    <a:lnTo>
                      <a:pt x="9" y="0"/>
                    </a:lnTo>
                    <a:lnTo>
                      <a:pt x="5" y="5"/>
                    </a:lnTo>
                    <a:lnTo>
                      <a:pt x="0" y="26"/>
                    </a:lnTo>
                    <a:lnTo>
                      <a:pt x="9" y="50"/>
                    </a:lnTo>
                    <a:lnTo>
                      <a:pt x="21" y="26"/>
                    </a:lnTo>
                    <a:lnTo>
                      <a:pt x="14" y="5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37"/>
              <p:cNvSpPr>
                <a:spLocks/>
              </p:cNvSpPr>
              <p:nvPr/>
            </p:nvSpPr>
            <p:spPr bwMode="auto">
              <a:xfrm>
                <a:off x="4246563" y="2476500"/>
                <a:ext cx="33338" cy="79375"/>
              </a:xfrm>
              <a:custGeom>
                <a:avLst/>
                <a:gdLst>
                  <a:gd name="T0" fmla="*/ 9 w 21"/>
                  <a:gd name="T1" fmla="*/ 0 h 50"/>
                  <a:gd name="T2" fmla="*/ 9 w 21"/>
                  <a:gd name="T3" fmla="*/ 0 h 50"/>
                  <a:gd name="T4" fmla="*/ 5 w 21"/>
                  <a:gd name="T5" fmla="*/ 5 h 50"/>
                  <a:gd name="T6" fmla="*/ 0 w 21"/>
                  <a:gd name="T7" fmla="*/ 26 h 50"/>
                  <a:gd name="T8" fmla="*/ 9 w 21"/>
                  <a:gd name="T9" fmla="*/ 50 h 50"/>
                  <a:gd name="T10" fmla="*/ 21 w 21"/>
                  <a:gd name="T11" fmla="*/ 26 h 50"/>
                  <a:gd name="T12" fmla="*/ 14 w 21"/>
                  <a:gd name="T13" fmla="*/ 5 h 50"/>
                  <a:gd name="T14" fmla="*/ 9 w 21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50">
                    <a:moveTo>
                      <a:pt x="9" y="0"/>
                    </a:moveTo>
                    <a:lnTo>
                      <a:pt x="9" y="0"/>
                    </a:lnTo>
                    <a:lnTo>
                      <a:pt x="5" y="5"/>
                    </a:lnTo>
                    <a:lnTo>
                      <a:pt x="0" y="26"/>
                    </a:lnTo>
                    <a:lnTo>
                      <a:pt x="9" y="50"/>
                    </a:lnTo>
                    <a:lnTo>
                      <a:pt x="21" y="26"/>
                    </a:lnTo>
                    <a:lnTo>
                      <a:pt x="14" y="5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Oval 38"/>
              <p:cNvSpPr>
                <a:spLocks noChangeArrowheads="1"/>
              </p:cNvSpPr>
              <p:nvPr/>
            </p:nvSpPr>
            <p:spPr bwMode="auto">
              <a:xfrm>
                <a:off x="4541838" y="2333625"/>
                <a:ext cx="117475" cy="12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39"/>
              <p:cNvSpPr>
                <a:spLocks/>
              </p:cNvSpPr>
              <p:nvPr/>
            </p:nvSpPr>
            <p:spPr bwMode="auto">
              <a:xfrm>
                <a:off x="4530725" y="2457450"/>
                <a:ext cx="177800" cy="150813"/>
              </a:xfrm>
              <a:custGeom>
                <a:avLst/>
                <a:gdLst>
                  <a:gd name="T0" fmla="*/ 30 w 47"/>
                  <a:gd name="T1" fmla="*/ 0 h 40"/>
                  <a:gd name="T2" fmla="*/ 19 w 47"/>
                  <a:gd name="T3" fmla="*/ 33 h 40"/>
                  <a:gd name="T4" fmla="*/ 7 w 47"/>
                  <a:gd name="T5" fmla="*/ 0 h 40"/>
                  <a:gd name="T6" fmla="*/ 0 w 47"/>
                  <a:gd name="T7" fmla="*/ 5 h 40"/>
                  <a:gd name="T8" fmla="*/ 15 w 47"/>
                  <a:gd name="T9" fmla="*/ 34 h 40"/>
                  <a:gd name="T10" fmla="*/ 15 w 47"/>
                  <a:gd name="T11" fmla="*/ 35 h 40"/>
                  <a:gd name="T12" fmla="*/ 15 w 47"/>
                  <a:gd name="T13" fmla="*/ 36 h 40"/>
                  <a:gd name="T14" fmla="*/ 15 w 47"/>
                  <a:gd name="T15" fmla="*/ 36 h 40"/>
                  <a:gd name="T16" fmla="*/ 14 w 47"/>
                  <a:gd name="T17" fmla="*/ 40 h 40"/>
                  <a:gd name="T18" fmla="*/ 19 w 47"/>
                  <a:gd name="T19" fmla="*/ 40 h 40"/>
                  <a:gd name="T20" fmla="*/ 47 w 47"/>
                  <a:gd name="T21" fmla="*/ 25 h 40"/>
                  <a:gd name="T22" fmla="*/ 47 w 47"/>
                  <a:gd name="T23" fmla="*/ 25 h 40"/>
                  <a:gd name="T24" fmla="*/ 47 w 47"/>
                  <a:gd name="T25" fmla="*/ 25 h 40"/>
                  <a:gd name="T26" fmla="*/ 30 w 47"/>
                  <a:gd name="T2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40">
                    <a:moveTo>
                      <a:pt x="30" y="0"/>
                    </a:moveTo>
                    <a:cubicBezTo>
                      <a:pt x="19" y="33"/>
                      <a:pt x="19" y="33"/>
                      <a:pt x="19" y="3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3"/>
                      <a:pt x="0" y="5"/>
                    </a:cubicBezTo>
                    <a:cubicBezTo>
                      <a:pt x="8" y="12"/>
                      <a:pt x="14" y="23"/>
                      <a:pt x="15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4" y="38"/>
                      <a:pt x="14" y="40"/>
                    </a:cubicBezTo>
                    <a:cubicBezTo>
                      <a:pt x="15" y="40"/>
                      <a:pt x="17" y="40"/>
                      <a:pt x="19" y="40"/>
                    </a:cubicBezTo>
                    <a:cubicBezTo>
                      <a:pt x="34" y="40"/>
                      <a:pt x="46" y="32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6" y="14"/>
                      <a:pt x="40" y="5"/>
                      <a:pt x="3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40"/>
              <p:cNvSpPr>
                <a:spLocks/>
              </p:cNvSpPr>
              <p:nvPr/>
            </p:nvSpPr>
            <p:spPr bwMode="auto">
              <a:xfrm>
                <a:off x="4591050" y="2454275"/>
                <a:ext cx="19050" cy="22225"/>
              </a:xfrm>
              <a:custGeom>
                <a:avLst/>
                <a:gdLst>
                  <a:gd name="T0" fmla="*/ 7 w 12"/>
                  <a:gd name="T1" fmla="*/ 0 h 14"/>
                  <a:gd name="T2" fmla="*/ 0 w 12"/>
                  <a:gd name="T3" fmla="*/ 7 h 14"/>
                  <a:gd name="T4" fmla="*/ 7 w 12"/>
                  <a:gd name="T5" fmla="*/ 14 h 14"/>
                  <a:gd name="T6" fmla="*/ 12 w 12"/>
                  <a:gd name="T7" fmla="*/ 7 h 14"/>
                  <a:gd name="T8" fmla="*/ 7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0"/>
                    </a:moveTo>
                    <a:lnTo>
                      <a:pt x="0" y="7"/>
                    </a:lnTo>
                    <a:lnTo>
                      <a:pt x="7" y="14"/>
                    </a:lnTo>
                    <a:lnTo>
                      <a:pt x="12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41"/>
              <p:cNvSpPr>
                <a:spLocks/>
              </p:cNvSpPr>
              <p:nvPr/>
            </p:nvSpPr>
            <p:spPr bwMode="auto">
              <a:xfrm>
                <a:off x="4591050" y="2454275"/>
                <a:ext cx="19050" cy="22225"/>
              </a:xfrm>
              <a:custGeom>
                <a:avLst/>
                <a:gdLst>
                  <a:gd name="T0" fmla="*/ 7 w 12"/>
                  <a:gd name="T1" fmla="*/ 0 h 14"/>
                  <a:gd name="T2" fmla="*/ 0 w 12"/>
                  <a:gd name="T3" fmla="*/ 7 h 14"/>
                  <a:gd name="T4" fmla="*/ 7 w 12"/>
                  <a:gd name="T5" fmla="*/ 14 h 14"/>
                  <a:gd name="T6" fmla="*/ 12 w 12"/>
                  <a:gd name="T7" fmla="*/ 7 h 14"/>
                  <a:gd name="T8" fmla="*/ 7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0"/>
                    </a:moveTo>
                    <a:lnTo>
                      <a:pt x="0" y="7"/>
                    </a:lnTo>
                    <a:lnTo>
                      <a:pt x="7" y="14"/>
                    </a:lnTo>
                    <a:lnTo>
                      <a:pt x="12" y="7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42"/>
              <p:cNvSpPr>
                <a:spLocks/>
              </p:cNvSpPr>
              <p:nvPr/>
            </p:nvSpPr>
            <p:spPr bwMode="auto">
              <a:xfrm>
                <a:off x="4583113" y="2476500"/>
                <a:ext cx="33338" cy="79375"/>
              </a:xfrm>
              <a:custGeom>
                <a:avLst/>
                <a:gdLst>
                  <a:gd name="T0" fmla="*/ 12 w 21"/>
                  <a:gd name="T1" fmla="*/ 0 h 50"/>
                  <a:gd name="T2" fmla="*/ 12 w 21"/>
                  <a:gd name="T3" fmla="*/ 0 h 50"/>
                  <a:gd name="T4" fmla="*/ 7 w 21"/>
                  <a:gd name="T5" fmla="*/ 5 h 50"/>
                  <a:gd name="T6" fmla="*/ 0 w 21"/>
                  <a:gd name="T7" fmla="*/ 26 h 50"/>
                  <a:gd name="T8" fmla="*/ 12 w 21"/>
                  <a:gd name="T9" fmla="*/ 50 h 50"/>
                  <a:gd name="T10" fmla="*/ 21 w 21"/>
                  <a:gd name="T11" fmla="*/ 26 h 50"/>
                  <a:gd name="T12" fmla="*/ 17 w 21"/>
                  <a:gd name="T13" fmla="*/ 5 h 50"/>
                  <a:gd name="T14" fmla="*/ 12 w 21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50">
                    <a:moveTo>
                      <a:pt x="12" y="0"/>
                    </a:moveTo>
                    <a:lnTo>
                      <a:pt x="12" y="0"/>
                    </a:lnTo>
                    <a:lnTo>
                      <a:pt x="7" y="5"/>
                    </a:lnTo>
                    <a:lnTo>
                      <a:pt x="0" y="26"/>
                    </a:lnTo>
                    <a:lnTo>
                      <a:pt x="12" y="50"/>
                    </a:lnTo>
                    <a:lnTo>
                      <a:pt x="21" y="26"/>
                    </a:lnTo>
                    <a:lnTo>
                      <a:pt x="17" y="5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43"/>
              <p:cNvSpPr>
                <a:spLocks/>
              </p:cNvSpPr>
              <p:nvPr/>
            </p:nvSpPr>
            <p:spPr bwMode="auto">
              <a:xfrm>
                <a:off x="4583113" y="2476500"/>
                <a:ext cx="33338" cy="79375"/>
              </a:xfrm>
              <a:custGeom>
                <a:avLst/>
                <a:gdLst>
                  <a:gd name="T0" fmla="*/ 12 w 21"/>
                  <a:gd name="T1" fmla="*/ 0 h 50"/>
                  <a:gd name="T2" fmla="*/ 12 w 21"/>
                  <a:gd name="T3" fmla="*/ 0 h 50"/>
                  <a:gd name="T4" fmla="*/ 7 w 21"/>
                  <a:gd name="T5" fmla="*/ 5 h 50"/>
                  <a:gd name="T6" fmla="*/ 0 w 21"/>
                  <a:gd name="T7" fmla="*/ 26 h 50"/>
                  <a:gd name="T8" fmla="*/ 12 w 21"/>
                  <a:gd name="T9" fmla="*/ 50 h 50"/>
                  <a:gd name="T10" fmla="*/ 21 w 21"/>
                  <a:gd name="T11" fmla="*/ 26 h 50"/>
                  <a:gd name="T12" fmla="*/ 17 w 21"/>
                  <a:gd name="T13" fmla="*/ 5 h 50"/>
                  <a:gd name="T14" fmla="*/ 12 w 21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50">
                    <a:moveTo>
                      <a:pt x="12" y="0"/>
                    </a:moveTo>
                    <a:lnTo>
                      <a:pt x="12" y="0"/>
                    </a:lnTo>
                    <a:lnTo>
                      <a:pt x="7" y="5"/>
                    </a:lnTo>
                    <a:lnTo>
                      <a:pt x="0" y="26"/>
                    </a:lnTo>
                    <a:lnTo>
                      <a:pt x="12" y="50"/>
                    </a:lnTo>
                    <a:lnTo>
                      <a:pt x="21" y="26"/>
                    </a:lnTo>
                    <a:lnTo>
                      <a:pt x="17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44"/>
              <p:cNvSpPr>
                <a:spLocks/>
              </p:cNvSpPr>
              <p:nvPr/>
            </p:nvSpPr>
            <p:spPr bwMode="auto">
              <a:xfrm>
                <a:off x="4156075" y="2457450"/>
                <a:ext cx="177800" cy="150813"/>
              </a:xfrm>
              <a:custGeom>
                <a:avLst/>
                <a:gdLst>
                  <a:gd name="T0" fmla="*/ 40 w 47"/>
                  <a:gd name="T1" fmla="*/ 0 h 40"/>
                  <a:gd name="T2" fmla="*/ 28 w 47"/>
                  <a:gd name="T3" fmla="*/ 33 h 40"/>
                  <a:gd name="T4" fmla="*/ 17 w 47"/>
                  <a:gd name="T5" fmla="*/ 0 h 40"/>
                  <a:gd name="T6" fmla="*/ 0 w 47"/>
                  <a:gd name="T7" fmla="*/ 25 h 40"/>
                  <a:gd name="T8" fmla="*/ 0 w 47"/>
                  <a:gd name="T9" fmla="*/ 25 h 40"/>
                  <a:gd name="T10" fmla="*/ 0 w 47"/>
                  <a:gd name="T11" fmla="*/ 25 h 40"/>
                  <a:gd name="T12" fmla="*/ 28 w 47"/>
                  <a:gd name="T13" fmla="*/ 40 h 40"/>
                  <a:gd name="T14" fmla="*/ 33 w 47"/>
                  <a:gd name="T15" fmla="*/ 40 h 40"/>
                  <a:gd name="T16" fmla="*/ 32 w 47"/>
                  <a:gd name="T17" fmla="*/ 36 h 40"/>
                  <a:gd name="T18" fmla="*/ 32 w 47"/>
                  <a:gd name="T19" fmla="*/ 36 h 40"/>
                  <a:gd name="T20" fmla="*/ 32 w 47"/>
                  <a:gd name="T21" fmla="*/ 35 h 40"/>
                  <a:gd name="T22" fmla="*/ 32 w 47"/>
                  <a:gd name="T23" fmla="*/ 34 h 40"/>
                  <a:gd name="T24" fmla="*/ 39 w 47"/>
                  <a:gd name="T25" fmla="*/ 13 h 40"/>
                  <a:gd name="T26" fmla="*/ 47 w 47"/>
                  <a:gd name="T27" fmla="*/ 5 h 40"/>
                  <a:gd name="T28" fmla="*/ 40 w 47"/>
                  <a:gd name="T2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40" y="0"/>
                    </a:moveTo>
                    <a:cubicBezTo>
                      <a:pt x="28" y="33"/>
                      <a:pt x="28" y="33"/>
                      <a:pt x="28" y="33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5"/>
                      <a:pt x="1" y="14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2"/>
                      <a:pt x="13" y="40"/>
                      <a:pt x="28" y="40"/>
                    </a:cubicBezTo>
                    <a:cubicBezTo>
                      <a:pt x="30" y="40"/>
                      <a:pt x="32" y="40"/>
                      <a:pt x="33" y="40"/>
                    </a:cubicBezTo>
                    <a:cubicBezTo>
                      <a:pt x="33" y="38"/>
                      <a:pt x="32" y="37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4"/>
                    </a:cubicBezTo>
                    <a:cubicBezTo>
                      <a:pt x="33" y="27"/>
                      <a:pt x="35" y="20"/>
                      <a:pt x="39" y="13"/>
                    </a:cubicBezTo>
                    <a:cubicBezTo>
                      <a:pt x="42" y="10"/>
                      <a:pt x="44" y="7"/>
                      <a:pt x="47" y="5"/>
                    </a:cubicBezTo>
                    <a:cubicBezTo>
                      <a:pt x="45" y="3"/>
                      <a:pt x="43" y="1"/>
                      <a:pt x="4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76" name="组合 175"/>
          <p:cNvGrpSpPr/>
          <p:nvPr/>
        </p:nvGrpSpPr>
        <p:grpSpPr>
          <a:xfrm>
            <a:off x="5847283" y="5280790"/>
            <a:ext cx="791948" cy="791948"/>
            <a:chOff x="5276799" y="5817699"/>
            <a:chExt cx="877102" cy="877102"/>
          </a:xfrm>
        </p:grpSpPr>
        <p:grpSp>
          <p:nvGrpSpPr>
            <p:cNvPr id="177" name="组合 176"/>
            <p:cNvGrpSpPr/>
            <p:nvPr/>
          </p:nvGrpSpPr>
          <p:grpSpPr>
            <a:xfrm>
              <a:off x="5276799" y="5817699"/>
              <a:ext cx="877102" cy="87710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9" name="同心圆 18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523939" y="892239"/>
                <a:ext cx="3562222" cy="356222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itchFamily="34" charset="-122"/>
                </a:endParaRPr>
              </a:p>
            </p:txBody>
          </p:sp>
        </p:grpSp>
        <p:grpSp>
          <p:nvGrpSpPr>
            <p:cNvPr id="178" name="组合 177"/>
            <p:cNvGrpSpPr/>
            <p:nvPr/>
          </p:nvGrpSpPr>
          <p:grpSpPr>
            <a:xfrm>
              <a:off x="5491718" y="5999083"/>
              <a:ext cx="447265" cy="447265"/>
              <a:chOff x="4219575" y="4668838"/>
              <a:chExt cx="442913" cy="442913"/>
            </a:xfrm>
            <a:solidFill>
              <a:srgbClr val="0070C0"/>
            </a:solidFill>
          </p:grpSpPr>
          <p:sp>
            <p:nvSpPr>
              <p:cNvPr id="179" name="Freeform 5"/>
              <p:cNvSpPr>
                <a:spLocks/>
              </p:cNvSpPr>
              <p:nvPr/>
            </p:nvSpPr>
            <p:spPr bwMode="auto">
              <a:xfrm>
                <a:off x="4222750" y="4668838"/>
                <a:ext cx="368300" cy="255588"/>
              </a:xfrm>
              <a:custGeom>
                <a:avLst/>
                <a:gdLst>
                  <a:gd name="T0" fmla="*/ 95 w 97"/>
                  <a:gd name="T1" fmla="*/ 0 h 68"/>
                  <a:gd name="T2" fmla="*/ 68 w 97"/>
                  <a:gd name="T3" fmla="*/ 10 h 68"/>
                  <a:gd name="T4" fmla="*/ 79 w 97"/>
                  <a:gd name="T5" fmla="*/ 16 h 68"/>
                  <a:gd name="T6" fmla="*/ 33 w 97"/>
                  <a:gd name="T7" fmla="*/ 50 h 68"/>
                  <a:gd name="T8" fmla="*/ 5 w 97"/>
                  <a:gd name="T9" fmla="*/ 55 h 68"/>
                  <a:gd name="T10" fmla="*/ 0 w 97"/>
                  <a:gd name="T11" fmla="*/ 55 h 68"/>
                  <a:gd name="T12" fmla="*/ 0 w 97"/>
                  <a:gd name="T13" fmla="*/ 61 h 68"/>
                  <a:gd name="T14" fmla="*/ 0 w 97"/>
                  <a:gd name="T15" fmla="*/ 68 h 68"/>
                  <a:gd name="T16" fmla="*/ 5 w 97"/>
                  <a:gd name="T17" fmla="*/ 68 h 68"/>
                  <a:gd name="T18" fmla="*/ 36 w 97"/>
                  <a:gd name="T19" fmla="*/ 62 h 68"/>
                  <a:gd name="T20" fmla="*/ 68 w 97"/>
                  <a:gd name="T21" fmla="*/ 45 h 68"/>
                  <a:gd name="T22" fmla="*/ 90 w 97"/>
                  <a:gd name="T23" fmla="*/ 22 h 68"/>
                  <a:gd name="T24" fmla="*/ 97 w 97"/>
                  <a:gd name="T25" fmla="*/ 27 h 68"/>
                  <a:gd name="T26" fmla="*/ 95 w 97"/>
                  <a:gd name="T2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68">
                    <a:moveTo>
                      <a:pt x="95" y="0"/>
                    </a:moveTo>
                    <a:cubicBezTo>
                      <a:pt x="68" y="10"/>
                      <a:pt x="68" y="10"/>
                      <a:pt x="68" y="10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68" y="32"/>
                      <a:pt x="52" y="44"/>
                      <a:pt x="33" y="50"/>
                    </a:cubicBezTo>
                    <a:cubicBezTo>
                      <a:pt x="21" y="55"/>
                      <a:pt x="10" y="55"/>
                      <a:pt x="5" y="55"/>
                    </a:cubicBezTo>
                    <a:cubicBezTo>
                      <a:pt x="2" y="55"/>
                      <a:pt x="0" y="55"/>
                      <a:pt x="0" y="5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" y="68"/>
                      <a:pt x="2" y="68"/>
                      <a:pt x="5" y="68"/>
                    </a:cubicBezTo>
                    <a:cubicBezTo>
                      <a:pt x="11" y="68"/>
                      <a:pt x="23" y="67"/>
                      <a:pt x="36" y="62"/>
                    </a:cubicBezTo>
                    <a:cubicBezTo>
                      <a:pt x="48" y="58"/>
                      <a:pt x="59" y="53"/>
                      <a:pt x="68" y="45"/>
                    </a:cubicBezTo>
                    <a:cubicBezTo>
                      <a:pt x="76" y="39"/>
                      <a:pt x="83" y="31"/>
                      <a:pt x="90" y="22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5" y="0"/>
                      <a:pt x="95" y="0"/>
                      <a:pt x="95" y="0"/>
                    </a:cubicBezTo>
                  </a:path>
                </a:pathLst>
              </a:cu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Rectangle 6"/>
              <p:cNvSpPr>
                <a:spLocks noChangeArrowheads="1"/>
              </p:cNvSpPr>
              <p:nvPr/>
            </p:nvSpPr>
            <p:spPr bwMode="auto">
              <a:xfrm>
                <a:off x="4219575" y="4962525"/>
                <a:ext cx="87313" cy="936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Rectangle 7"/>
              <p:cNvSpPr>
                <a:spLocks noChangeArrowheads="1"/>
              </p:cNvSpPr>
              <p:nvPr/>
            </p:nvSpPr>
            <p:spPr bwMode="auto">
              <a:xfrm>
                <a:off x="4219575" y="4962525"/>
                <a:ext cx="87313" cy="93663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Rectangle 8"/>
              <p:cNvSpPr>
                <a:spLocks noChangeArrowheads="1"/>
              </p:cNvSpPr>
              <p:nvPr/>
            </p:nvSpPr>
            <p:spPr bwMode="auto">
              <a:xfrm>
                <a:off x="4321175" y="4932363"/>
                <a:ext cx="84138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Rectangle 9"/>
              <p:cNvSpPr>
                <a:spLocks noChangeArrowheads="1"/>
              </p:cNvSpPr>
              <p:nvPr/>
            </p:nvSpPr>
            <p:spPr bwMode="auto">
              <a:xfrm>
                <a:off x="4321175" y="4932363"/>
                <a:ext cx="84138" cy="123825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10"/>
              <p:cNvSpPr>
                <a:spLocks noChangeArrowheads="1"/>
              </p:cNvSpPr>
              <p:nvPr/>
            </p:nvSpPr>
            <p:spPr bwMode="auto">
              <a:xfrm>
                <a:off x="4419600" y="4891088"/>
                <a:ext cx="87313" cy="165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Rectangle 11"/>
              <p:cNvSpPr>
                <a:spLocks noChangeArrowheads="1"/>
              </p:cNvSpPr>
              <p:nvPr/>
            </p:nvSpPr>
            <p:spPr bwMode="auto">
              <a:xfrm>
                <a:off x="4419600" y="4891088"/>
                <a:ext cx="87313" cy="165100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Rectangle 12"/>
              <p:cNvSpPr>
                <a:spLocks noChangeArrowheads="1"/>
              </p:cNvSpPr>
              <p:nvPr/>
            </p:nvSpPr>
            <p:spPr bwMode="auto">
              <a:xfrm>
                <a:off x="4522788" y="4826000"/>
                <a:ext cx="82550" cy="230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Rectangle 13"/>
              <p:cNvSpPr>
                <a:spLocks noChangeArrowheads="1"/>
              </p:cNvSpPr>
              <p:nvPr/>
            </p:nvSpPr>
            <p:spPr bwMode="auto">
              <a:xfrm>
                <a:off x="4522788" y="4826000"/>
                <a:ext cx="82550" cy="230188"/>
              </a:xfrm>
              <a:prstGeom prst="rect">
                <a:avLst/>
              </a:pr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14"/>
              <p:cNvSpPr>
                <a:spLocks/>
              </p:cNvSpPr>
              <p:nvPr/>
            </p:nvSpPr>
            <p:spPr bwMode="auto">
              <a:xfrm>
                <a:off x="4219575" y="4668838"/>
                <a:ext cx="442913" cy="442913"/>
              </a:xfrm>
              <a:custGeom>
                <a:avLst/>
                <a:gdLst>
                  <a:gd name="T0" fmla="*/ 112 w 117"/>
                  <a:gd name="T1" fmla="*/ 0 h 118"/>
                  <a:gd name="T2" fmla="*/ 112 w 117"/>
                  <a:gd name="T3" fmla="*/ 0 h 118"/>
                  <a:gd name="T4" fmla="*/ 112 w 117"/>
                  <a:gd name="T5" fmla="*/ 0 h 118"/>
                  <a:gd name="T6" fmla="*/ 109 w 117"/>
                  <a:gd name="T7" fmla="*/ 1 h 118"/>
                  <a:gd name="T8" fmla="*/ 107 w 117"/>
                  <a:gd name="T9" fmla="*/ 5 h 118"/>
                  <a:gd name="T10" fmla="*/ 111 w 117"/>
                  <a:gd name="T11" fmla="*/ 9 h 118"/>
                  <a:gd name="T12" fmla="*/ 111 w 117"/>
                  <a:gd name="T13" fmla="*/ 112 h 118"/>
                  <a:gd name="T14" fmla="*/ 10 w 117"/>
                  <a:gd name="T15" fmla="*/ 112 h 118"/>
                  <a:gd name="T16" fmla="*/ 5 w 117"/>
                  <a:gd name="T17" fmla="*/ 108 h 118"/>
                  <a:gd name="T18" fmla="*/ 0 w 117"/>
                  <a:gd name="T19" fmla="*/ 113 h 118"/>
                  <a:gd name="T20" fmla="*/ 0 w 117"/>
                  <a:gd name="T21" fmla="*/ 113 h 118"/>
                  <a:gd name="T22" fmla="*/ 5 w 117"/>
                  <a:gd name="T23" fmla="*/ 118 h 118"/>
                  <a:gd name="T24" fmla="*/ 10 w 117"/>
                  <a:gd name="T25" fmla="*/ 114 h 118"/>
                  <a:gd name="T26" fmla="*/ 113 w 117"/>
                  <a:gd name="T27" fmla="*/ 114 h 118"/>
                  <a:gd name="T28" fmla="*/ 113 w 117"/>
                  <a:gd name="T29" fmla="*/ 9 h 118"/>
                  <a:gd name="T30" fmla="*/ 117 w 117"/>
                  <a:gd name="T31" fmla="*/ 5 h 118"/>
                  <a:gd name="T32" fmla="*/ 112 w 117"/>
                  <a:gd name="T33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118">
                    <a:moveTo>
                      <a:pt x="112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1" y="0"/>
                      <a:pt x="110" y="0"/>
                      <a:pt x="109" y="1"/>
                    </a:cubicBezTo>
                    <a:cubicBezTo>
                      <a:pt x="108" y="2"/>
                      <a:pt x="107" y="3"/>
                      <a:pt x="107" y="5"/>
                    </a:cubicBezTo>
                    <a:cubicBezTo>
                      <a:pt x="107" y="7"/>
                      <a:pt x="109" y="9"/>
                      <a:pt x="111" y="9"/>
                    </a:cubicBezTo>
                    <a:cubicBezTo>
                      <a:pt x="111" y="112"/>
                      <a:pt x="111" y="112"/>
                      <a:pt x="111" y="11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9" y="110"/>
                      <a:pt x="7" y="108"/>
                      <a:pt x="5" y="108"/>
                    </a:cubicBezTo>
                    <a:cubicBezTo>
                      <a:pt x="3" y="108"/>
                      <a:pt x="0" y="110"/>
                      <a:pt x="0" y="113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1" y="116"/>
                      <a:pt x="3" y="118"/>
                      <a:pt x="5" y="118"/>
                    </a:cubicBezTo>
                    <a:cubicBezTo>
                      <a:pt x="7" y="118"/>
                      <a:pt x="9" y="116"/>
                      <a:pt x="10" y="114"/>
                    </a:cubicBezTo>
                    <a:cubicBezTo>
                      <a:pt x="113" y="114"/>
                      <a:pt x="113" y="114"/>
                      <a:pt x="113" y="114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5" y="9"/>
                      <a:pt x="117" y="7"/>
                      <a:pt x="117" y="5"/>
                    </a:cubicBezTo>
                    <a:cubicBezTo>
                      <a:pt x="117" y="2"/>
                      <a:pt x="115" y="0"/>
                      <a:pt x="112" y="0"/>
                    </a:cubicBezTo>
                  </a:path>
                </a:pathLst>
              </a:cu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91" name="组合 190"/>
          <p:cNvGrpSpPr/>
          <p:nvPr/>
        </p:nvGrpSpPr>
        <p:grpSpPr>
          <a:xfrm>
            <a:off x="7127272" y="2681303"/>
            <a:ext cx="4112228" cy="853819"/>
            <a:chOff x="7127272" y="2681303"/>
            <a:chExt cx="4112228" cy="853819"/>
          </a:xfrm>
        </p:grpSpPr>
        <p:sp>
          <p:nvSpPr>
            <p:cNvPr id="192" name="矩形 191"/>
            <p:cNvSpPr/>
            <p:nvPr/>
          </p:nvSpPr>
          <p:spPr>
            <a:xfrm>
              <a:off x="7127272" y="2681303"/>
              <a:ext cx="4112228" cy="853819"/>
            </a:xfrm>
            <a:prstGeom prst="rect">
              <a:avLst/>
            </a:prstGeom>
            <a:solidFill>
              <a:schemeClr val="bg2"/>
            </a:solidFill>
            <a:ln w="25400">
              <a:gradFill flip="none" rotWithShape="1">
                <a:gsLst>
                  <a:gs pos="0">
                    <a:schemeClr val="bg1">
                      <a:lumMod val="71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90500" dist="63500" dir="13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3" name="矩形 47"/>
            <p:cNvSpPr>
              <a:spLocks noChangeArrowheads="1"/>
            </p:cNvSpPr>
            <p:nvPr/>
          </p:nvSpPr>
          <p:spPr bwMode="auto">
            <a:xfrm>
              <a:off x="7152672" y="2795742"/>
              <a:ext cx="3713339" cy="57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以高频字扩大覆盖率</a:t>
              </a:r>
              <a:endPara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  <p:sp>
        <p:nvSpPr>
          <p:cNvPr id="194" name="矩形 3"/>
          <p:cNvSpPr>
            <a:spLocks noChangeArrowheads="1"/>
          </p:cNvSpPr>
          <p:nvPr/>
        </p:nvSpPr>
        <p:spPr bwMode="auto">
          <a:xfrm>
            <a:off x="7114572" y="2269485"/>
            <a:ext cx="2978997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01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195" name="组合 194"/>
          <p:cNvGrpSpPr/>
          <p:nvPr/>
        </p:nvGrpSpPr>
        <p:grpSpPr>
          <a:xfrm>
            <a:off x="7127272" y="4062656"/>
            <a:ext cx="4112228" cy="853819"/>
            <a:chOff x="7127272" y="4062656"/>
            <a:chExt cx="4112228" cy="853819"/>
          </a:xfrm>
        </p:grpSpPr>
        <p:sp>
          <p:nvSpPr>
            <p:cNvPr id="196" name="矩形 195"/>
            <p:cNvSpPr/>
            <p:nvPr/>
          </p:nvSpPr>
          <p:spPr>
            <a:xfrm>
              <a:off x="7127272" y="4062656"/>
              <a:ext cx="4112228" cy="853819"/>
            </a:xfrm>
            <a:prstGeom prst="rect">
              <a:avLst/>
            </a:prstGeom>
            <a:solidFill>
              <a:schemeClr val="bg2"/>
            </a:solidFill>
            <a:ln w="25400">
              <a:gradFill flip="none" rotWithShape="1">
                <a:gsLst>
                  <a:gs pos="0">
                    <a:schemeClr val="bg1">
                      <a:lumMod val="71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90500" dist="63500" dir="13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7" name="矩形 47"/>
            <p:cNvSpPr>
              <a:spLocks noChangeArrowheads="1"/>
            </p:cNvSpPr>
            <p:nvPr/>
          </p:nvSpPr>
          <p:spPr bwMode="auto">
            <a:xfrm>
              <a:off x="7165371" y="4175680"/>
              <a:ext cx="3700639" cy="57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2800" b="1" dirty="0">
                  <a:solidFill>
                    <a:srgbClr val="EB9624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构词能力强：优先</a:t>
              </a:r>
              <a:endParaRPr lang="en-US" altLang="zh-CN" sz="2800" b="1" dirty="0">
                <a:solidFill>
                  <a:srgbClr val="EB9624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微软雅黑" pitchFamily="34" charset="-122"/>
              </a:endParaRPr>
            </a:p>
          </p:txBody>
        </p:sp>
      </p:grpSp>
      <p:sp>
        <p:nvSpPr>
          <p:cNvPr id="198" name="矩形 3"/>
          <p:cNvSpPr>
            <a:spLocks noChangeArrowheads="1"/>
          </p:cNvSpPr>
          <p:nvPr/>
        </p:nvSpPr>
        <p:spPr bwMode="auto">
          <a:xfrm>
            <a:off x="7127272" y="3647772"/>
            <a:ext cx="423820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2000" b="1" dirty="0">
                <a:solidFill>
                  <a:srgbClr val="EB9624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02</a:t>
            </a:r>
            <a:endParaRPr lang="zh-CN" altLang="en-US" sz="2000" b="1" dirty="0">
              <a:solidFill>
                <a:srgbClr val="EB9624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199" name="组合 198"/>
          <p:cNvGrpSpPr/>
          <p:nvPr/>
        </p:nvGrpSpPr>
        <p:grpSpPr>
          <a:xfrm>
            <a:off x="7127272" y="5444009"/>
            <a:ext cx="4112228" cy="853819"/>
            <a:chOff x="7127272" y="5444009"/>
            <a:chExt cx="4112228" cy="853819"/>
          </a:xfrm>
        </p:grpSpPr>
        <p:sp>
          <p:nvSpPr>
            <p:cNvPr id="200" name="矩形 199"/>
            <p:cNvSpPr/>
            <p:nvPr/>
          </p:nvSpPr>
          <p:spPr>
            <a:xfrm>
              <a:off x="7127272" y="5444009"/>
              <a:ext cx="4112228" cy="853819"/>
            </a:xfrm>
            <a:prstGeom prst="rect">
              <a:avLst/>
            </a:prstGeom>
            <a:solidFill>
              <a:schemeClr val="bg2"/>
            </a:solidFill>
            <a:ln w="25400">
              <a:gradFill flip="none" rotWithShape="1">
                <a:gsLst>
                  <a:gs pos="0">
                    <a:schemeClr val="bg1">
                      <a:lumMod val="71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90500" dist="63500" dir="13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1" name="矩形 47"/>
            <p:cNvSpPr>
              <a:spLocks noChangeArrowheads="1"/>
            </p:cNvSpPr>
            <p:nvPr/>
          </p:nvSpPr>
          <p:spPr bwMode="auto">
            <a:xfrm>
              <a:off x="7152671" y="5555617"/>
              <a:ext cx="3713339" cy="57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2800" b="1" dirty="0">
                  <a:solidFill>
                    <a:srgbClr val="01ACBE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写字：从简单到复杂</a:t>
              </a:r>
              <a:endParaRPr lang="en-US" altLang="zh-CN" sz="2800" b="1" dirty="0">
                <a:solidFill>
                  <a:srgbClr val="01ACB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微软雅黑" pitchFamily="34" charset="-122"/>
              </a:endParaRPr>
            </a:p>
          </p:txBody>
        </p:sp>
      </p:grpSp>
      <p:sp>
        <p:nvSpPr>
          <p:cNvPr id="202" name="矩形 3"/>
          <p:cNvSpPr>
            <a:spLocks noChangeArrowheads="1"/>
          </p:cNvSpPr>
          <p:nvPr/>
        </p:nvSpPr>
        <p:spPr bwMode="auto">
          <a:xfrm>
            <a:off x="7114572" y="4991260"/>
            <a:ext cx="423820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2000" b="1" dirty="0">
                <a:solidFill>
                  <a:srgbClr val="01ACBE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</a:t>
            </a:r>
            <a:endParaRPr lang="zh-CN" altLang="en-US" sz="2000" b="1" dirty="0">
              <a:solidFill>
                <a:srgbClr val="01ACBE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cxnSp>
        <p:nvCxnSpPr>
          <p:cNvPr id="203" name="直接连接符 202"/>
          <p:cNvCxnSpPr/>
          <p:nvPr/>
        </p:nvCxnSpPr>
        <p:spPr>
          <a:xfrm>
            <a:off x="6832600" y="2358385"/>
            <a:ext cx="0" cy="115565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连接符 203"/>
          <p:cNvCxnSpPr/>
          <p:nvPr/>
        </p:nvCxnSpPr>
        <p:spPr>
          <a:xfrm>
            <a:off x="6832600" y="3746803"/>
            <a:ext cx="0" cy="115565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连接符 204"/>
          <p:cNvCxnSpPr/>
          <p:nvPr/>
        </p:nvCxnSpPr>
        <p:spPr>
          <a:xfrm>
            <a:off x="6845300" y="5144650"/>
            <a:ext cx="0" cy="115565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3" y="2143168"/>
            <a:ext cx="3095013" cy="438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069" y="1736133"/>
            <a:ext cx="2996397" cy="433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文本框 74"/>
          <p:cNvSpPr txBox="1"/>
          <p:nvPr/>
        </p:nvSpPr>
        <p:spPr>
          <a:xfrm>
            <a:off x="5628777" y="1343774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CN" sz="3200" b="1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科学合理地安排识字写字序列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文本框 96"/>
          <p:cNvSpPr txBox="1"/>
          <p:nvPr/>
        </p:nvSpPr>
        <p:spPr>
          <a:xfrm>
            <a:off x="318379" y="893166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设计理念</a:t>
            </a:r>
          </a:p>
        </p:txBody>
      </p:sp>
    </p:spTree>
    <p:extLst>
      <p:ext uri="{BB962C8B-B14F-4D97-AF65-F5344CB8AC3E}">
        <p14:creationId xmlns:p14="http://schemas.microsoft.com/office/powerpoint/2010/main" val="20361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1" dur="1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3" dur="200" fill="hold"/>
                                        <p:tgtEl>
                                          <p:spTgt spid="13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13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48" dur="100" fill="hold"/>
                                        <p:tgtEl>
                                          <p:spTgt spid="1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0" dur="200" fill="hold"/>
                                        <p:tgtEl>
                                          <p:spTgt spid="15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200" fill="hold"/>
                                        <p:tgtEl>
                                          <p:spTgt spid="15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"/>
                            </p:stCondLst>
                            <p:childTnLst>
                              <p:par>
                                <p:cTn id="5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75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7" dur="200" fill="hold"/>
                                        <p:tgtEl>
                                          <p:spTgt spid="17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9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1" dur="200" fill="hold"/>
                                        <p:tgtEl>
                                          <p:spTgt spid="17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100"/>
                            </p:stCondLst>
                            <p:childTnLst>
                              <p:par>
                                <p:cTn id="8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600"/>
                            </p:stCondLst>
                            <p:childTnLst>
                              <p:par>
                                <p:cTn id="8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8" grpId="0"/>
      <p:bldP spid="2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837283" y="1654528"/>
            <a:ext cx="2524844" cy="4909898"/>
            <a:chOff x="1318582" y="1445159"/>
            <a:chExt cx="2037393" cy="4911035"/>
          </a:xfrm>
        </p:grpSpPr>
        <p:sp>
          <p:nvSpPr>
            <p:cNvPr id="3" name="直角三角形 2"/>
            <p:cNvSpPr/>
            <p:nvPr/>
          </p:nvSpPr>
          <p:spPr>
            <a:xfrm flipV="1">
              <a:off x="1731963" y="5491030"/>
              <a:ext cx="1624012" cy="579567"/>
            </a:xfrm>
            <a:prstGeom prst="rtTriangle">
              <a:avLst/>
            </a:prstGeom>
            <a:gradFill>
              <a:gsLst>
                <a:gs pos="60000">
                  <a:srgbClr val="797979">
                    <a:alpha val="34000"/>
                  </a:srgbClr>
                </a:gs>
                <a:gs pos="100000">
                  <a:schemeClr val="tx1">
                    <a:alpha val="3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1725613" y="1760538"/>
              <a:ext cx="1454903" cy="526353"/>
            </a:xfrm>
            <a:prstGeom prst="rtTriangle">
              <a:avLst/>
            </a:prstGeom>
            <a:gradFill>
              <a:gsLst>
                <a:gs pos="49000">
                  <a:srgbClr val="797979">
                    <a:alpha val="30000"/>
                  </a:srgbClr>
                </a:gs>
                <a:gs pos="100000">
                  <a:schemeClr val="tx1">
                    <a:alpha val="2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同侧圆角矩形 4"/>
            <p:cNvSpPr/>
            <p:nvPr/>
          </p:nvSpPr>
          <p:spPr>
            <a:xfrm rot="16200000">
              <a:off x="541305" y="3041940"/>
              <a:ext cx="3272027" cy="1717474"/>
            </a:xfrm>
            <a:prstGeom prst="round2SameRect">
              <a:avLst>
                <a:gd name="adj1" fmla="val 23877"/>
                <a:gd name="adj2" fmla="val 0"/>
              </a:avLst>
            </a:prstGeom>
            <a:gradFill flip="none" rotWithShape="1">
              <a:gsLst>
                <a:gs pos="0">
                  <a:srgbClr val="E87071"/>
                </a:gs>
                <a:gs pos="100000">
                  <a:srgbClr val="E03C3C"/>
                </a:gs>
              </a:gsLst>
              <a:lin ang="8100000" scaled="1"/>
              <a:tileRect/>
            </a:gradFill>
            <a:ln w="15875">
              <a:gradFill flip="none" rotWithShape="1">
                <a:gsLst>
                  <a:gs pos="49000">
                    <a:srgbClr val="E87071"/>
                  </a:gs>
                  <a:gs pos="0">
                    <a:srgbClr val="F5C3C3"/>
                  </a:gs>
                  <a:gs pos="100000">
                    <a:srgbClr val="D72323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72279"/>
            <a:stretch/>
          </p:blipFill>
          <p:spPr>
            <a:xfrm rot="16200000" flipH="1">
              <a:off x="475221" y="3782802"/>
              <a:ext cx="4911035" cy="23574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8181724" y="2183893"/>
            <a:ext cx="2538031" cy="4909898"/>
            <a:chOff x="1318582" y="1445159"/>
            <a:chExt cx="2037393" cy="4911035"/>
          </a:xfrm>
        </p:grpSpPr>
        <p:sp>
          <p:nvSpPr>
            <p:cNvPr id="8" name="直角三角形 7"/>
            <p:cNvSpPr/>
            <p:nvPr/>
          </p:nvSpPr>
          <p:spPr>
            <a:xfrm flipV="1">
              <a:off x="1731963" y="5491030"/>
              <a:ext cx="1624012" cy="579567"/>
            </a:xfrm>
            <a:prstGeom prst="rtTriangle">
              <a:avLst/>
            </a:prstGeom>
            <a:gradFill>
              <a:gsLst>
                <a:gs pos="60000">
                  <a:srgbClr val="797979">
                    <a:alpha val="34000"/>
                  </a:srgbClr>
                </a:gs>
                <a:gs pos="100000">
                  <a:schemeClr val="tx1">
                    <a:alpha val="3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直角三角形 8"/>
            <p:cNvSpPr/>
            <p:nvPr/>
          </p:nvSpPr>
          <p:spPr>
            <a:xfrm>
              <a:off x="1725613" y="1760538"/>
              <a:ext cx="1454903" cy="526353"/>
            </a:xfrm>
            <a:prstGeom prst="rtTriangle">
              <a:avLst/>
            </a:prstGeom>
            <a:gradFill>
              <a:gsLst>
                <a:gs pos="49000">
                  <a:srgbClr val="797979">
                    <a:alpha val="30000"/>
                  </a:srgbClr>
                </a:gs>
                <a:gs pos="100000">
                  <a:schemeClr val="tx1">
                    <a:alpha val="2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同侧圆角矩形 9"/>
            <p:cNvSpPr/>
            <p:nvPr/>
          </p:nvSpPr>
          <p:spPr>
            <a:xfrm rot="16200000">
              <a:off x="541305" y="3041940"/>
              <a:ext cx="3272027" cy="1717474"/>
            </a:xfrm>
            <a:prstGeom prst="round2SameRect">
              <a:avLst>
                <a:gd name="adj1" fmla="val 23877"/>
                <a:gd name="adj2" fmla="val 0"/>
              </a:avLst>
            </a:prstGeom>
            <a:gradFill flip="none" rotWithShape="1">
              <a:gsLst>
                <a:gs pos="0">
                  <a:srgbClr val="FFC671"/>
                </a:gs>
                <a:gs pos="100000">
                  <a:srgbClr val="FF9B09"/>
                </a:gs>
              </a:gsLst>
              <a:lin ang="8100000" scaled="1"/>
              <a:tileRect/>
            </a:gradFill>
            <a:ln w="15875">
              <a:gradFill flip="none" rotWithShape="1">
                <a:gsLst>
                  <a:gs pos="50000">
                    <a:srgbClr val="F3B65D"/>
                  </a:gs>
                  <a:gs pos="0">
                    <a:srgbClr val="FFE3B9"/>
                  </a:gs>
                  <a:gs pos="100000">
                    <a:srgbClr val="E68900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72279"/>
            <a:stretch/>
          </p:blipFill>
          <p:spPr>
            <a:xfrm rot="16200000" flipH="1">
              <a:off x="475221" y="3782802"/>
              <a:ext cx="4911035" cy="235749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6439352" y="2651952"/>
            <a:ext cx="753464" cy="707886"/>
            <a:chOff x="4560808" y="1584759"/>
            <a:chExt cx="674440" cy="708050"/>
          </a:xfrm>
        </p:grpSpPr>
        <p:sp>
          <p:nvSpPr>
            <p:cNvPr id="22" name="椭圆 21"/>
            <p:cNvSpPr/>
            <p:nvPr/>
          </p:nvSpPr>
          <p:spPr>
            <a:xfrm>
              <a:off x="4560808" y="1618057"/>
              <a:ext cx="674440" cy="674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rgbClr val="D12121"/>
                  </a:gs>
                  <a:gs pos="100000">
                    <a:srgbClr val="F0A6A6"/>
                  </a:gs>
                </a:gsLst>
                <a:lin ang="2700000" scaled="1"/>
                <a:tileRect/>
              </a:gradFill>
            </a:ln>
            <a:effectLst>
              <a:innerShdw blurRad="63500" dist="25400" dir="13500000">
                <a:prstClr val="black">
                  <a:alpha val="50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文本框 63"/>
            <p:cNvSpPr txBox="1"/>
            <p:nvPr/>
          </p:nvSpPr>
          <p:spPr>
            <a:xfrm>
              <a:off x="4619487" y="1584759"/>
              <a:ext cx="561699" cy="7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E87071"/>
                  </a:solidFill>
                  <a:latin typeface="Impact" panose="020B0806030902050204" pitchFamily="34" charset="0"/>
                </a:rPr>
                <a:t>分散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649836" y="3223625"/>
            <a:ext cx="777732" cy="715775"/>
            <a:chOff x="6197474" y="2097937"/>
            <a:chExt cx="674440" cy="715941"/>
          </a:xfrm>
        </p:grpSpPr>
        <p:sp>
          <p:nvSpPr>
            <p:cNvPr id="23" name="椭圆 22"/>
            <p:cNvSpPr/>
            <p:nvPr/>
          </p:nvSpPr>
          <p:spPr>
            <a:xfrm>
              <a:off x="6197474" y="2139438"/>
              <a:ext cx="674440" cy="674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rgbClr val="FFA41F"/>
                  </a:gs>
                  <a:gs pos="100000">
                    <a:srgbClr val="FFD597"/>
                  </a:gs>
                </a:gsLst>
                <a:lin ang="2700000" scaled="1"/>
                <a:tileRect/>
              </a:gradFill>
            </a:ln>
            <a:effectLst>
              <a:innerShdw blurRad="63500" dist="25400" dir="13500000">
                <a:prstClr val="black">
                  <a:alpha val="50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文本框 64"/>
            <p:cNvSpPr txBox="1"/>
            <p:nvPr/>
          </p:nvSpPr>
          <p:spPr>
            <a:xfrm>
              <a:off x="6253844" y="2097937"/>
              <a:ext cx="561699" cy="7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B850"/>
                  </a:solidFill>
                  <a:latin typeface="Impact" panose="020B0806030902050204" pitchFamily="34" charset="0"/>
                </a:rPr>
                <a:t>集中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460297" y="5027851"/>
            <a:ext cx="541751" cy="476388"/>
            <a:chOff x="5037571" y="856343"/>
            <a:chExt cx="715006" cy="702571"/>
          </a:xfrm>
        </p:grpSpPr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5468769" y="856343"/>
              <a:ext cx="244675" cy="244675"/>
            </a:xfrm>
            <a:custGeom>
              <a:avLst/>
              <a:gdLst>
                <a:gd name="T0" fmla="*/ 19 w 283"/>
                <a:gd name="T1" fmla="*/ 0 h 283"/>
                <a:gd name="T2" fmla="*/ 264 w 283"/>
                <a:gd name="T3" fmla="*/ 0 h 283"/>
                <a:gd name="T4" fmla="*/ 276 w 283"/>
                <a:gd name="T5" fmla="*/ 4 h 283"/>
                <a:gd name="T6" fmla="*/ 224 w 283"/>
                <a:gd name="T7" fmla="*/ 38 h 283"/>
                <a:gd name="T8" fmla="*/ 97 w 283"/>
                <a:gd name="T9" fmla="*/ 38 h 283"/>
                <a:gd name="T10" fmla="*/ 90 w 283"/>
                <a:gd name="T11" fmla="*/ 38 h 283"/>
                <a:gd name="T12" fmla="*/ 38 w 283"/>
                <a:gd name="T13" fmla="*/ 38 h 283"/>
                <a:gd name="T14" fmla="*/ 38 w 283"/>
                <a:gd name="T15" fmla="*/ 245 h 283"/>
                <a:gd name="T16" fmla="*/ 103 w 283"/>
                <a:gd name="T17" fmla="*/ 245 h 283"/>
                <a:gd name="T18" fmla="*/ 127 w 283"/>
                <a:gd name="T19" fmla="*/ 245 h 283"/>
                <a:gd name="T20" fmla="*/ 245 w 283"/>
                <a:gd name="T21" fmla="*/ 245 h 283"/>
                <a:gd name="T22" fmla="*/ 245 w 283"/>
                <a:gd name="T23" fmla="*/ 152 h 283"/>
                <a:gd name="T24" fmla="*/ 283 w 283"/>
                <a:gd name="T25" fmla="*/ 115 h 283"/>
                <a:gd name="T26" fmla="*/ 283 w 283"/>
                <a:gd name="T27" fmla="*/ 264 h 283"/>
                <a:gd name="T28" fmla="*/ 264 w 283"/>
                <a:gd name="T29" fmla="*/ 283 h 283"/>
                <a:gd name="T30" fmla="*/ 19 w 283"/>
                <a:gd name="T31" fmla="*/ 283 h 283"/>
                <a:gd name="T32" fmla="*/ 0 w 283"/>
                <a:gd name="T33" fmla="*/ 264 h 283"/>
                <a:gd name="T34" fmla="*/ 0 w 283"/>
                <a:gd name="T35" fmla="*/ 19 h 283"/>
                <a:gd name="T36" fmla="*/ 19 w 283"/>
                <a:gd name="T3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3" h="283">
                  <a:moveTo>
                    <a:pt x="19" y="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2"/>
                    <a:pt x="276" y="4"/>
                  </a:cubicBezTo>
                  <a:cubicBezTo>
                    <a:pt x="259" y="16"/>
                    <a:pt x="242" y="27"/>
                    <a:pt x="224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8"/>
                    <a:pt x="92" y="38"/>
                    <a:pt x="90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103" y="245"/>
                    <a:pt x="103" y="245"/>
                    <a:pt x="103" y="245"/>
                  </a:cubicBezTo>
                  <a:cubicBezTo>
                    <a:pt x="111" y="247"/>
                    <a:pt x="119" y="247"/>
                    <a:pt x="127" y="245"/>
                  </a:cubicBezTo>
                  <a:cubicBezTo>
                    <a:pt x="245" y="245"/>
                    <a:pt x="245" y="245"/>
                    <a:pt x="245" y="245"/>
                  </a:cubicBezTo>
                  <a:cubicBezTo>
                    <a:pt x="245" y="152"/>
                    <a:pt x="245" y="152"/>
                    <a:pt x="245" y="152"/>
                  </a:cubicBezTo>
                  <a:cubicBezTo>
                    <a:pt x="258" y="140"/>
                    <a:pt x="270" y="128"/>
                    <a:pt x="283" y="115"/>
                  </a:cubicBezTo>
                  <a:cubicBezTo>
                    <a:pt x="283" y="264"/>
                    <a:pt x="283" y="264"/>
                    <a:pt x="283" y="264"/>
                  </a:cubicBezTo>
                  <a:cubicBezTo>
                    <a:pt x="283" y="274"/>
                    <a:pt x="275" y="283"/>
                    <a:pt x="264" y="283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9" y="283"/>
                    <a:pt x="0" y="274"/>
                    <a:pt x="0" y="26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0"/>
            <p:cNvSpPr>
              <a:spLocks noEditPoints="1"/>
            </p:cNvSpPr>
            <p:nvPr/>
          </p:nvSpPr>
          <p:spPr bwMode="auto">
            <a:xfrm>
              <a:off x="5037571" y="889259"/>
              <a:ext cx="423518" cy="669655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5532772" y="870972"/>
              <a:ext cx="219805" cy="176283"/>
            </a:xfrm>
            <a:custGeom>
              <a:avLst/>
              <a:gdLst>
                <a:gd name="T0" fmla="*/ 35 w 254"/>
                <a:gd name="T1" fmla="*/ 62 h 204"/>
                <a:gd name="T2" fmla="*/ 0 w 254"/>
                <a:gd name="T3" fmla="*/ 66 h 204"/>
                <a:gd name="T4" fmla="*/ 11 w 254"/>
                <a:gd name="T5" fmla="*/ 171 h 204"/>
                <a:gd name="T6" fmla="*/ 48 w 254"/>
                <a:gd name="T7" fmla="*/ 195 h 204"/>
                <a:gd name="T8" fmla="*/ 243 w 254"/>
                <a:gd name="T9" fmla="*/ 20 h 204"/>
                <a:gd name="T10" fmla="*/ 230 w 254"/>
                <a:gd name="T11" fmla="*/ 7 h 204"/>
                <a:gd name="T12" fmla="*/ 53 w 254"/>
                <a:gd name="T13" fmla="*/ 116 h 204"/>
                <a:gd name="T14" fmla="*/ 35 w 254"/>
                <a:gd name="T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04">
                  <a:moveTo>
                    <a:pt x="35" y="62"/>
                  </a:moveTo>
                  <a:cubicBezTo>
                    <a:pt x="31" y="48"/>
                    <a:pt x="0" y="51"/>
                    <a:pt x="0" y="66"/>
                  </a:cubicBezTo>
                  <a:cubicBezTo>
                    <a:pt x="0" y="113"/>
                    <a:pt x="4" y="130"/>
                    <a:pt x="11" y="171"/>
                  </a:cubicBezTo>
                  <a:cubicBezTo>
                    <a:pt x="14" y="186"/>
                    <a:pt x="36" y="204"/>
                    <a:pt x="48" y="195"/>
                  </a:cubicBezTo>
                  <a:cubicBezTo>
                    <a:pt x="133" y="135"/>
                    <a:pt x="169" y="92"/>
                    <a:pt x="243" y="20"/>
                  </a:cubicBezTo>
                  <a:cubicBezTo>
                    <a:pt x="254" y="9"/>
                    <a:pt x="240" y="0"/>
                    <a:pt x="230" y="7"/>
                  </a:cubicBezTo>
                  <a:cubicBezTo>
                    <a:pt x="158" y="56"/>
                    <a:pt x="123" y="73"/>
                    <a:pt x="53" y="116"/>
                  </a:cubicBezTo>
                  <a:cubicBezTo>
                    <a:pt x="42" y="95"/>
                    <a:pt x="40" y="80"/>
                    <a:pt x="35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688253" y="5614141"/>
            <a:ext cx="555720" cy="454967"/>
            <a:chOff x="6460269" y="872801"/>
            <a:chExt cx="709154" cy="669655"/>
          </a:xfrm>
          <a:solidFill>
            <a:schemeClr val="bg1"/>
          </a:solidFill>
        </p:grpSpPr>
        <p:sp>
          <p:nvSpPr>
            <p:cNvPr id="47" name="Freeform 42"/>
            <p:cNvSpPr>
              <a:spLocks noEditPoints="1"/>
            </p:cNvSpPr>
            <p:nvPr/>
          </p:nvSpPr>
          <p:spPr bwMode="auto">
            <a:xfrm>
              <a:off x="6460269" y="872801"/>
              <a:ext cx="442902" cy="669655"/>
            </a:xfrm>
            <a:custGeom>
              <a:avLst/>
              <a:gdLst>
                <a:gd name="T0" fmla="*/ 250 w 512"/>
                <a:gd name="T1" fmla="*/ 737 h 775"/>
                <a:gd name="T2" fmla="*/ 209 w 512"/>
                <a:gd name="T3" fmla="*/ 775 h 775"/>
                <a:gd name="T4" fmla="*/ 173 w 512"/>
                <a:gd name="T5" fmla="*/ 762 h 775"/>
                <a:gd name="T6" fmla="*/ 159 w 512"/>
                <a:gd name="T7" fmla="*/ 762 h 775"/>
                <a:gd name="T8" fmla="*/ 124 w 512"/>
                <a:gd name="T9" fmla="*/ 775 h 775"/>
                <a:gd name="T10" fmla="*/ 83 w 512"/>
                <a:gd name="T11" fmla="*/ 737 h 775"/>
                <a:gd name="T12" fmla="*/ 75 w 512"/>
                <a:gd name="T13" fmla="*/ 475 h 775"/>
                <a:gd name="T14" fmla="*/ 65 w 512"/>
                <a:gd name="T15" fmla="*/ 474 h 775"/>
                <a:gd name="T16" fmla="*/ 21 w 512"/>
                <a:gd name="T17" fmla="*/ 441 h 775"/>
                <a:gd name="T18" fmla="*/ 19 w 512"/>
                <a:gd name="T19" fmla="*/ 214 h 775"/>
                <a:gd name="T20" fmla="*/ 48 w 512"/>
                <a:gd name="T21" fmla="*/ 189 h 775"/>
                <a:gd name="T22" fmla="*/ 119 w 512"/>
                <a:gd name="T23" fmla="*/ 181 h 775"/>
                <a:gd name="T24" fmla="*/ 131 w 512"/>
                <a:gd name="T25" fmla="*/ 186 h 775"/>
                <a:gd name="T26" fmla="*/ 166 w 512"/>
                <a:gd name="T27" fmla="*/ 239 h 775"/>
                <a:gd name="T28" fmla="*/ 202 w 512"/>
                <a:gd name="T29" fmla="*/ 186 h 775"/>
                <a:gd name="T30" fmla="*/ 213 w 512"/>
                <a:gd name="T31" fmla="*/ 181 h 775"/>
                <a:gd name="T32" fmla="*/ 269 w 512"/>
                <a:gd name="T33" fmla="*/ 184 h 775"/>
                <a:gd name="T34" fmla="*/ 286 w 512"/>
                <a:gd name="T35" fmla="*/ 190 h 775"/>
                <a:gd name="T36" fmla="*/ 361 w 512"/>
                <a:gd name="T37" fmla="*/ 220 h 775"/>
                <a:gd name="T38" fmla="*/ 454 w 512"/>
                <a:gd name="T39" fmla="*/ 179 h 775"/>
                <a:gd name="T40" fmla="*/ 503 w 512"/>
                <a:gd name="T41" fmla="*/ 193 h 775"/>
                <a:gd name="T42" fmla="*/ 488 w 512"/>
                <a:gd name="T43" fmla="*/ 243 h 775"/>
                <a:gd name="T44" fmla="*/ 382 w 512"/>
                <a:gd name="T45" fmla="*/ 290 h 775"/>
                <a:gd name="T46" fmla="*/ 359 w 512"/>
                <a:gd name="T47" fmla="*/ 294 h 775"/>
                <a:gd name="T48" fmla="*/ 266 w 512"/>
                <a:gd name="T49" fmla="*/ 263 h 775"/>
                <a:gd name="T50" fmla="*/ 261 w 512"/>
                <a:gd name="T51" fmla="*/ 265 h 775"/>
                <a:gd name="T52" fmla="*/ 250 w 512"/>
                <a:gd name="T53" fmla="*/ 737 h 775"/>
                <a:gd name="T54" fmla="*/ 168 w 512"/>
                <a:gd name="T55" fmla="*/ 1 h 775"/>
                <a:gd name="T56" fmla="*/ 233 w 512"/>
                <a:gd name="T57" fmla="*/ 72 h 775"/>
                <a:gd name="T58" fmla="*/ 165 w 512"/>
                <a:gd name="T59" fmla="*/ 157 h 775"/>
                <a:gd name="T60" fmla="*/ 99 w 512"/>
                <a:gd name="T61" fmla="*/ 70 h 775"/>
                <a:gd name="T62" fmla="*/ 168 w 512"/>
                <a:gd name="T63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2" h="775">
                  <a:moveTo>
                    <a:pt x="250" y="737"/>
                  </a:moveTo>
                  <a:cubicBezTo>
                    <a:pt x="249" y="758"/>
                    <a:pt x="228" y="775"/>
                    <a:pt x="209" y="775"/>
                  </a:cubicBezTo>
                  <a:cubicBezTo>
                    <a:pt x="196" y="775"/>
                    <a:pt x="180" y="770"/>
                    <a:pt x="173" y="762"/>
                  </a:cubicBezTo>
                  <a:cubicBezTo>
                    <a:pt x="170" y="757"/>
                    <a:pt x="163" y="757"/>
                    <a:pt x="159" y="762"/>
                  </a:cubicBezTo>
                  <a:cubicBezTo>
                    <a:pt x="153" y="770"/>
                    <a:pt x="137" y="775"/>
                    <a:pt x="124" y="775"/>
                  </a:cubicBezTo>
                  <a:cubicBezTo>
                    <a:pt x="105" y="775"/>
                    <a:pt x="84" y="758"/>
                    <a:pt x="83" y="737"/>
                  </a:cubicBezTo>
                  <a:cubicBezTo>
                    <a:pt x="75" y="475"/>
                    <a:pt x="75" y="475"/>
                    <a:pt x="75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6" y="472"/>
                    <a:pt x="24" y="460"/>
                    <a:pt x="21" y="441"/>
                  </a:cubicBezTo>
                  <a:cubicBezTo>
                    <a:pt x="0" y="333"/>
                    <a:pt x="4" y="328"/>
                    <a:pt x="19" y="214"/>
                  </a:cubicBezTo>
                  <a:cubicBezTo>
                    <a:pt x="21" y="206"/>
                    <a:pt x="30" y="191"/>
                    <a:pt x="48" y="189"/>
                  </a:cubicBezTo>
                  <a:cubicBezTo>
                    <a:pt x="119" y="181"/>
                    <a:pt x="119" y="181"/>
                    <a:pt x="119" y="181"/>
                  </a:cubicBezTo>
                  <a:cubicBezTo>
                    <a:pt x="124" y="180"/>
                    <a:pt x="128" y="182"/>
                    <a:pt x="131" y="186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4" y="182"/>
                    <a:pt x="209" y="180"/>
                    <a:pt x="213" y="181"/>
                  </a:cubicBezTo>
                  <a:cubicBezTo>
                    <a:pt x="219" y="181"/>
                    <a:pt x="248" y="183"/>
                    <a:pt x="269" y="184"/>
                  </a:cubicBezTo>
                  <a:cubicBezTo>
                    <a:pt x="275" y="185"/>
                    <a:pt x="281" y="186"/>
                    <a:pt x="286" y="190"/>
                  </a:cubicBezTo>
                  <a:cubicBezTo>
                    <a:pt x="309" y="204"/>
                    <a:pt x="334" y="215"/>
                    <a:pt x="361" y="220"/>
                  </a:cubicBezTo>
                  <a:cubicBezTo>
                    <a:pt x="393" y="209"/>
                    <a:pt x="424" y="195"/>
                    <a:pt x="454" y="179"/>
                  </a:cubicBezTo>
                  <a:cubicBezTo>
                    <a:pt x="471" y="169"/>
                    <a:pt x="493" y="176"/>
                    <a:pt x="503" y="193"/>
                  </a:cubicBezTo>
                  <a:cubicBezTo>
                    <a:pt x="512" y="211"/>
                    <a:pt x="506" y="233"/>
                    <a:pt x="488" y="243"/>
                  </a:cubicBezTo>
                  <a:cubicBezTo>
                    <a:pt x="452" y="262"/>
                    <a:pt x="420" y="274"/>
                    <a:pt x="382" y="290"/>
                  </a:cubicBezTo>
                  <a:cubicBezTo>
                    <a:pt x="375" y="293"/>
                    <a:pt x="367" y="295"/>
                    <a:pt x="359" y="294"/>
                  </a:cubicBezTo>
                  <a:cubicBezTo>
                    <a:pt x="326" y="288"/>
                    <a:pt x="296" y="279"/>
                    <a:pt x="266" y="263"/>
                  </a:cubicBezTo>
                  <a:cubicBezTo>
                    <a:pt x="261" y="265"/>
                    <a:pt x="261" y="265"/>
                    <a:pt x="261" y="265"/>
                  </a:cubicBezTo>
                  <a:cubicBezTo>
                    <a:pt x="250" y="737"/>
                    <a:pt x="250" y="737"/>
                    <a:pt x="250" y="737"/>
                  </a:cubicBezTo>
                  <a:close/>
                  <a:moveTo>
                    <a:pt x="168" y="1"/>
                  </a:moveTo>
                  <a:cubicBezTo>
                    <a:pt x="205" y="1"/>
                    <a:pt x="234" y="33"/>
                    <a:pt x="233" y="72"/>
                  </a:cubicBezTo>
                  <a:cubicBezTo>
                    <a:pt x="233" y="111"/>
                    <a:pt x="202" y="158"/>
                    <a:pt x="165" y="157"/>
                  </a:cubicBezTo>
                  <a:cubicBezTo>
                    <a:pt x="128" y="156"/>
                    <a:pt x="99" y="109"/>
                    <a:pt x="99" y="70"/>
                  </a:cubicBezTo>
                  <a:cubicBezTo>
                    <a:pt x="100" y="31"/>
                    <a:pt x="131" y="0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3"/>
            <p:cNvSpPr>
              <a:spLocks noEditPoints="1"/>
            </p:cNvSpPr>
            <p:nvPr/>
          </p:nvSpPr>
          <p:spPr bwMode="auto">
            <a:xfrm>
              <a:off x="6735299" y="1108698"/>
              <a:ext cx="434124" cy="433758"/>
            </a:xfrm>
            <a:custGeom>
              <a:avLst/>
              <a:gdLst>
                <a:gd name="T0" fmla="*/ 388 w 502"/>
                <a:gd name="T1" fmla="*/ 388 h 502"/>
                <a:gd name="T2" fmla="*/ 383 w 502"/>
                <a:gd name="T3" fmla="*/ 335 h 502"/>
                <a:gd name="T4" fmla="*/ 334 w 502"/>
                <a:gd name="T5" fmla="*/ 426 h 502"/>
                <a:gd name="T6" fmla="*/ 445 w 502"/>
                <a:gd name="T7" fmla="*/ 251 h 502"/>
                <a:gd name="T8" fmla="*/ 393 w 502"/>
                <a:gd name="T9" fmla="*/ 214 h 502"/>
                <a:gd name="T10" fmla="*/ 392 w 502"/>
                <a:gd name="T11" fmla="*/ 297 h 502"/>
                <a:gd name="T12" fmla="*/ 430 w 502"/>
                <a:gd name="T13" fmla="*/ 176 h 502"/>
                <a:gd name="T14" fmla="*/ 332 w 502"/>
                <a:gd name="T15" fmla="*/ 75 h 502"/>
                <a:gd name="T16" fmla="*/ 385 w 502"/>
                <a:gd name="T17" fmla="*/ 176 h 502"/>
                <a:gd name="T18" fmla="*/ 72 w 502"/>
                <a:gd name="T19" fmla="*/ 176 h 502"/>
                <a:gd name="T20" fmla="*/ 150 w 502"/>
                <a:gd name="T21" fmla="*/ 117 h 502"/>
                <a:gd name="T22" fmla="*/ 114 w 502"/>
                <a:gd name="T23" fmla="*/ 114 h 502"/>
                <a:gd name="T24" fmla="*/ 165 w 502"/>
                <a:gd name="T25" fmla="*/ 176 h 502"/>
                <a:gd name="T26" fmla="*/ 236 w 502"/>
                <a:gd name="T27" fmla="*/ 71 h 502"/>
                <a:gd name="T28" fmla="*/ 165 w 502"/>
                <a:gd name="T29" fmla="*/ 176 h 502"/>
                <a:gd name="T30" fmla="*/ 345 w 502"/>
                <a:gd name="T31" fmla="*/ 176 h 502"/>
                <a:gd name="T32" fmla="*/ 274 w 502"/>
                <a:gd name="T33" fmla="*/ 71 h 502"/>
                <a:gd name="T34" fmla="*/ 354 w 502"/>
                <a:gd name="T35" fmla="*/ 214 h 502"/>
                <a:gd name="T36" fmla="*/ 274 w 502"/>
                <a:gd name="T37" fmla="*/ 297 h 502"/>
                <a:gd name="T38" fmla="*/ 357 w 502"/>
                <a:gd name="T39" fmla="*/ 252 h 502"/>
                <a:gd name="T40" fmla="*/ 236 w 502"/>
                <a:gd name="T41" fmla="*/ 214 h 502"/>
                <a:gd name="T42" fmla="*/ 153 w 502"/>
                <a:gd name="T43" fmla="*/ 252 h 502"/>
                <a:gd name="T44" fmla="*/ 236 w 502"/>
                <a:gd name="T45" fmla="*/ 297 h 502"/>
                <a:gd name="T46" fmla="*/ 118 w 502"/>
                <a:gd name="T47" fmla="*/ 214 h 502"/>
                <a:gd name="T48" fmla="*/ 57 w 502"/>
                <a:gd name="T49" fmla="*/ 251 h 502"/>
                <a:gd name="T50" fmla="*/ 119 w 502"/>
                <a:gd name="T51" fmla="*/ 297 h 502"/>
                <a:gd name="T52" fmla="*/ 118 w 502"/>
                <a:gd name="T53" fmla="*/ 214 h 502"/>
                <a:gd name="T54" fmla="*/ 274 w 502"/>
                <a:gd name="T55" fmla="*/ 335 h 502"/>
                <a:gd name="T56" fmla="*/ 328 w 502"/>
                <a:gd name="T57" fmla="*/ 367 h 502"/>
                <a:gd name="T58" fmla="*/ 236 w 502"/>
                <a:gd name="T59" fmla="*/ 335 h 502"/>
                <a:gd name="T60" fmla="*/ 182 w 502"/>
                <a:gd name="T61" fmla="*/ 367 h 502"/>
                <a:gd name="T62" fmla="*/ 236 w 502"/>
                <a:gd name="T63" fmla="*/ 335 h 502"/>
                <a:gd name="T64" fmla="*/ 77 w 502"/>
                <a:gd name="T65" fmla="*/ 335 h 502"/>
                <a:gd name="T66" fmla="*/ 181 w 502"/>
                <a:gd name="T67" fmla="*/ 431 h 502"/>
                <a:gd name="T68" fmla="*/ 128 w 502"/>
                <a:gd name="T69" fmla="*/ 335 h 502"/>
                <a:gd name="T70" fmla="*/ 251 w 502"/>
                <a:gd name="T71" fmla="*/ 502 h 502"/>
                <a:gd name="T72" fmla="*/ 0 w 502"/>
                <a:gd name="T73" fmla="*/ 251 h 502"/>
                <a:gd name="T74" fmla="*/ 251 w 502"/>
                <a:gd name="T75" fmla="*/ 0 h 502"/>
                <a:gd name="T76" fmla="*/ 502 w 502"/>
                <a:gd name="T77" fmla="*/ 25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2" h="502">
                  <a:moveTo>
                    <a:pt x="334" y="426"/>
                  </a:moveTo>
                  <a:cubicBezTo>
                    <a:pt x="355" y="416"/>
                    <a:pt x="373" y="403"/>
                    <a:pt x="388" y="388"/>
                  </a:cubicBezTo>
                  <a:cubicBezTo>
                    <a:pt x="403" y="373"/>
                    <a:pt x="416" y="354"/>
                    <a:pt x="425" y="335"/>
                  </a:cubicBezTo>
                  <a:cubicBezTo>
                    <a:pt x="383" y="335"/>
                    <a:pt x="383" y="335"/>
                    <a:pt x="383" y="335"/>
                  </a:cubicBezTo>
                  <a:cubicBezTo>
                    <a:pt x="377" y="352"/>
                    <a:pt x="370" y="370"/>
                    <a:pt x="362" y="385"/>
                  </a:cubicBezTo>
                  <a:cubicBezTo>
                    <a:pt x="354" y="400"/>
                    <a:pt x="345" y="413"/>
                    <a:pt x="334" y="426"/>
                  </a:cubicBezTo>
                  <a:close/>
                  <a:moveTo>
                    <a:pt x="439" y="297"/>
                  </a:moveTo>
                  <a:cubicBezTo>
                    <a:pt x="443" y="282"/>
                    <a:pt x="445" y="267"/>
                    <a:pt x="445" y="251"/>
                  </a:cubicBezTo>
                  <a:cubicBezTo>
                    <a:pt x="445" y="238"/>
                    <a:pt x="444" y="226"/>
                    <a:pt x="442" y="214"/>
                  </a:cubicBezTo>
                  <a:cubicBezTo>
                    <a:pt x="393" y="214"/>
                    <a:pt x="393" y="214"/>
                    <a:pt x="393" y="214"/>
                  </a:cubicBezTo>
                  <a:cubicBezTo>
                    <a:pt x="395" y="227"/>
                    <a:pt x="395" y="239"/>
                    <a:pt x="395" y="252"/>
                  </a:cubicBezTo>
                  <a:cubicBezTo>
                    <a:pt x="395" y="267"/>
                    <a:pt x="394" y="282"/>
                    <a:pt x="392" y="297"/>
                  </a:cubicBezTo>
                  <a:cubicBezTo>
                    <a:pt x="439" y="297"/>
                    <a:pt x="439" y="297"/>
                    <a:pt x="439" y="297"/>
                  </a:cubicBezTo>
                  <a:close/>
                  <a:moveTo>
                    <a:pt x="430" y="176"/>
                  </a:moveTo>
                  <a:cubicBezTo>
                    <a:pt x="420" y="153"/>
                    <a:pt x="406" y="132"/>
                    <a:pt x="388" y="114"/>
                  </a:cubicBezTo>
                  <a:cubicBezTo>
                    <a:pt x="372" y="98"/>
                    <a:pt x="353" y="84"/>
                    <a:pt x="332" y="75"/>
                  </a:cubicBezTo>
                  <a:cubicBezTo>
                    <a:pt x="343" y="88"/>
                    <a:pt x="353" y="102"/>
                    <a:pt x="361" y="117"/>
                  </a:cubicBezTo>
                  <a:cubicBezTo>
                    <a:pt x="371" y="135"/>
                    <a:pt x="379" y="155"/>
                    <a:pt x="385" y="176"/>
                  </a:cubicBezTo>
                  <a:cubicBezTo>
                    <a:pt x="430" y="176"/>
                    <a:pt x="430" y="176"/>
                    <a:pt x="430" y="176"/>
                  </a:cubicBezTo>
                  <a:close/>
                  <a:moveTo>
                    <a:pt x="72" y="176"/>
                  </a:moveTo>
                  <a:cubicBezTo>
                    <a:pt x="125" y="176"/>
                    <a:pt x="125" y="176"/>
                    <a:pt x="125" y="176"/>
                  </a:cubicBezTo>
                  <a:cubicBezTo>
                    <a:pt x="131" y="155"/>
                    <a:pt x="139" y="135"/>
                    <a:pt x="150" y="117"/>
                  </a:cubicBezTo>
                  <a:cubicBezTo>
                    <a:pt x="159" y="100"/>
                    <a:pt x="170" y="84"/>
                    <a:pt x="183" y="69"/>
                  </a:cubicBezTo>
                  <a:cubicBezTo>
                    <a:pt x="157" y="79"/>
                    <a:pt x="133" y="94"/>
                    <a:pt x="114" y="114"/>
                  </a:cubicBezTo>
                  <a:cubicBezTo>
                    <a:pt x="96" y="132"/>
                    <a:pt x="82" y="153"/>
                    <a:pt x="72" y="176"/>
                  </a:cubicBezTo>
                  <a:close/>
                  <a:moveTo>
                    <a:pt x="165" y="176"/>
                  </a:moveTo>
                  <a:cubicBezTo>
                    <a:pt x="236" y="176"/>
                    <a:pt x="236" y="176"/>
                    <a:pt x="236" y="176"/>
                  </a:cubicBezTo>
                  <a:cubicBezTo>
                    <a:pt x="236" y="71"/>
                    <a:pt x="236" y="71"/>
                    <a:pt x="236" y="71"/>
                  </a:cubicBezTo>
                  <a:cubicBezTo>
                    <a:pt x="215" y="88"/>
                    <a:pt x="197" y="110"/>
                    <a:pt x="183" y="135"/>
                  </a:cubicBezTo>
                  <a:cubicBezTo>
                    <a:pt x="176" y="148"/>
                    <a:pt x="170" y="162"/>
                    <a:pt x="165" y="176"/>
                  </a:cubicBezTo>
                  <a:close/>
                  <a:moveTo>
                    <a:pt x="274" y="176"/>
                  </a:moveTo>
                  <a:cubicBezTo>
                    <a:pt x="345" y="176"/>
                    <a:pt x="345" y="176"/>
                    <a:pt x="345" y="176"/>
                  </a:cubicBezTo>
                  <a:cubicBezTo>
                    <a:pt x="341" y="162"/>
                    <a:pt x="335" y="148"/>
                    <a:pt x="327" y="135"/>
                  </a:cubicBezTo>
                  <a:cubicBezTo>
                    <a:pt x="314" y="110"/>
                    <a:pt x="296" y="88"/>
                    <a:pt x="274" y="71"/>
                  </a:cubicBezTo>
                  <a:cubicBezTo>
                    <a:pt x="274" y="176"/>
                    <a:pt x="274" y="176"/>
                    <a:pt x="274" y="176"/>
                  </a:cubicBezTo>
                  <a:close/>
                  <a:moveTo>
                    <a:pt x="354" y="214"/>
                  </a:moveTo>
                  <a:cubicBezTo>
                    <a:pt x="274" y="214"/>
                    <a:pt x="274" y="214"/>
                    <a:pt x="274" y="214"/>
                  </a:cubicBezTo>
                  <a:cubicBezTo>
                    <a:pt x="274" y="297"/>
                    <a:pt x="274" y="297"/>
                    <a:pt x="274" y="297"/>
                  </a:cubicBezTo>
                  <a:cubicBezTo>
                    <a:pt x="353" y="297"/>
                    <a:pt x="353" y="297"/>
                    <a:pt x="353" y="297"/>
                  </a:cubicBezTo>
                  <a:cubicBezTo>
                    <a:pt x="356" y="282"/>
                    <a:pt x="357" y="267"/>
                    <a:pt x="357" y="252"/>
                  </a:cubicBezTo>
                  <a:cubicBezTo>
                    <a:pt x="357" y="239"/>
                    <a:pt x="356" y="227"/>
                    <a:pt x="354" y="214"/>
                  </a:cubicBezTo>
                  <a:close/>
                  <a:moveTo>
                    <a:pt x="236" y="214"/>
                  </a:moveTo>
                  <a:cubicBezTo>
                    <a:pt x="156" y="214"/>
                    <a:pt x="156" y="214"/>
                    <a:pt x="156" y="214"/>
                  </a:cubicBezTo>
                  <a:cubicBezTo>
                    <a:pt x="154" y="227"/>
                    <a:pt x="153" y="239"/>
                    <a:pt x="153" y="252"/>
                  </a:cubicBezTo>
                  <a:cubicBezTo>
                    <a:pt x="153" y="267"/>
                    <a:pt x="155" y="282"/>
                    <a:pt x="158" y="297"/>
                  </a:cubicBezTo>
                  <a:cubicBezTo>
                    <a:pt x="236" y="297"/>
                    <a:pt x="236" y="297"/>
                    <a:pt x="236" y="297"/>
                  </a:cubicBezTo>
                  <a:cubicBezTo>
                    <a:pt x="236" y="214"/>
                    <a:pt x="236" y="214"/>
                    <a:pt x="236" y="214"/>
                  </a:cubicBezTo>
                  <a:close/>
                  <a:moveTo>
                    <a:pt x="118" y="214"/>
                  </a:moveTo>
                  <a:cubicBezTo>
                    <a:pt x="61" y="214"/>
                    <a:pt x="61" y="214"/>
                    <a:pt x="61" y="214"/>
                  </a:cubicBezTo>
                  <a:cubicBezTo>
                    <a:pt x="59" y="226"/>
                    <a:pt x="57" y="238"/>
                    <a:pt x="57" y="251"/>
                  </a:cubicBezTo>
                  <a:cubicBezTo>
                    <a:pt x="57" y="267"/>
                    <a:pt x="59" y="282"/>
                    <a:pt x="63" y="297"/>
                  </a:cubicBezTo>
                  <a:cubicBezTo>
                    <a:pt x="119" y="297"/>
                    <a:pt x="119" y="297"/>
                    <a:pt x="119" y="297"/>
                  </a:cubicBezTo>
                  <a:cubicBezTo>
                    <a:pt x="116" y="282"/>
                    <a:pt x="115" y="267"/>
                    <a:pt x="115" y="252"/>
                  </a:cubicBezTo>
                  <a:cubicBezTo>
                    <a:pt x="115" y="239"/>
                    <a:pt x="116" y="227"/>
                    <a:pt x="118" y="214"/>
                  </a:cubicBezTo>
                  <a:close/>
                  <a:moveTo>
                    <a:pt x="342" y="335"/>
                  </a:moveTo>
                  <a:cubicBezTo>
                    <a:pt x="274" y="335"/>
                    <a:pt x="274" y="335"/>
                    <a:pt x="274" y="335"/>
                  </a:cubicBezTo>
                  <a:cubicBezTo>
                    <a:pt x="274" y="433"/>
                    <a:pt x="274" y="433"/>
                    <a:pt x="274" y="433"/>
                  </a:cubicBezTo>
                  <a:cubicBezTo>
                    <a:pt x="296" y="415"/>
                    <a:pt x="315" y="392"/>
                    <a:pt x="328" y="367"/>
                  </a:cubicBezTo>
                  <a:cubicBezTo>
                    <a:pt x="334" y="357"/>
                    <a:pt x="338" y="346"/>
                    <a:pt x="342" y="335"/>
                  </a:cubicBezTo>
                  <a:close/>
                  <a:moveTo>
                    <a:pt x="236" y="335"/>
                  </a:moveTo>
                  <a:cubicBezTo>
                    <a:pt x="168" y="335"/>
                    <a:pt x="168" y="335"/>
                    <a:pt x="168" y="335"/>
                  </a:cubicBezTo>
                  <a:cubicBezTo>
                    <a:pt x="172" y="346"/>
                    <a:pt x="177" y="357"/>
                    <a:pt x="182" y="367"/>
                  </a:cubicBezTo>
                  <a:cubicBezTo>
                    <a:pt x="196" y="392"/>
                    <a:pt x="214" y="415"/>
                    <a:pt x="236" y="433"/>
                  </a:cubicBezTo>
                  <a:cubicBezTo>
                    <a:pt x="236" y="335"/>
                    <a:pt x="236" y="335"/>
                    <a:pt x="236" y="335"/>
                  </a:cubicBezTo>
                  <a:close/>
                  <a:moveTo>
                    <a:pt x="128" y="335"/>
                  </a:moveTo>
                  <a:cubicBezTo>
                    <a:pt x="77" y="335"/>
                    <a:pt x="77" y="335"/>
                    <a:pt x="77" y="335"/>
                  </a:cubicBezTo>
                  <a:cubicBezTo>
                    <a:pt x="86" y="354"/>
                    <a:pt x="99" y="373"/>
                    <a:pt x="114" y="388"/>
                  </a:cubicBezTo>
                  <a:cubicBezTo>
                    <a:pt x="133" y="407"/>
                    <a:pt x="155" y="422"/>
                    <a:pt x="181" y="431"/>
                  </a:cubicBezTo>
                  <a:cubicBezTo>
                    <a:pt x="168" y="417"/>
                    <a:pt x="158" y="402"/>
                    <a:pt x="149" y="385"/>
                  </a:cubicBezTo>
                  <a:cubicBezTo>
                    <a:pt x="140" y="370"/>
                    <a:pt x="133" y="352"/>
                    <a:pt x="128" y="335"/>
                  </a:cubicBezTo>
                  <a:close/>
                  <a:moveTo>
                    <a:pt x="429" y="428"/>
                  </a:moveTo>
                  <a:cubicBezTo>
                    <a:pt x="383" y="474"/>
                    <a:pt x="321" y="502"/>
                    <a:pt x="251" y="502"/>
                  </a:cubicBezTo>
                  <a:cubicBezTo>
                    <a:pt x="182" y="502"/>
                    <a:pt x="119" y="474"/>
                    <a:pt x="74" y="428"/>
                  </a:cubicBezTo>
                  <a:cubicBezTo>
                    <a:pt x="28" y="383"/>
                    <a:pt x="0" y="320"/>
                    <a:pt x="0" y="251"/>
                  </a:cubicBezTo>
                  <a:cubicBezTo>
                    <a:pt x="0" y="182"/>
                    <a:pt x="28" y="119"/>
                    <a:pt x="74" y="73"/>
                  </a:cubicBezTo>
                  <a:cubicBezTo>
                    <a:pt x="119" y="28"/>
                    <a:pt x="182" y="0"/>
                    <a:pt x="251" y="0"/>
                  </a:cubicBezTo>
                  <a:cubicBezTo>
                    <a:pt x="321" y="0"/>
                    <a:pt x="383" y="28"/>
                    <a:pt x="429" y="73"/>
                  </a:cubicBezTo>
                  <a:cubicBezTo>
                    <a:pt x="474" y="119"/>
                    <a:pt x="502" y="182"/>
                    <a:pt x="502" y="251"/>
                  </a:cubicBezTo>
                  <a:cubicBezTo>
                    <a:pt x="502" y="320"/>
                    <a:pt x="474" y="383"/>
                    <a:pt x="429" y="4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1398000" y="2685242"/>
            <a:ext cx="2792584" cy="0"/>
          </a:xfrm>
          <a:prstGeom prst="line">
            <a:avLst/>
          </a:prstGeom>
          <a:ln w="19050">
            <a:solidFill>
              <a:srgbClr val="01A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107"/>
          <p:cNvSpPr txBox="1"/>
          <p:nvPr/>
        </p:nvSpPr>
        <p:spPr>
          <a:xfrm>
            <a:off x="2130603" y="2757860"/>
            <a:ext cx="30260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zh-CN" sz="24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en-US" sz="24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安排，</a:t>
            </a:r>
            <a:r>
              <a:rPr lang="zh-CN" altLang="zh-CN" sz="24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使识字贯穿在语文学习的各个版块之中，形成了一种</a:t>
            </a:r>
            <a:r>
              <a:rPr lang="zh-CN" altLang="zh-CN" sz="24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“无处不在</a:t>
            </a:r>
            <a:r>
              <a:rPr lang="zh-CN" altLang="en-US" sz="24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24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的识字环境</a:t>
            </a:r>
            <a:r>
              <a:rPr lang="zh-CN" altLang="en-US" sz="24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31" name="文本框 68"/>
          <p:cNvSpPr txBox="1"/>
          <p:nvPr/>
        </p:nvSpPr>
        <p:spPr>
          <a:xfrm>
            <a:off x="6251014" y="3665879"/>
            <a:ext cx="1645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汉语拼音</a:t>
            </a:r>
          </a:p>
          <a:p>
            <a:r>
              <a:rPr lang="zh-CN" altLang="en-US" sz="2400" b="1" dirty="0">
                <a:solidFill>
                  <a:schemeClr val="bg1"/>
                </a:solidFill>
              </a:rPr>
              <a:t>课文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语文园地</a:t>
            </a:r>
          </a:p>
        </p:txBody>
      </p:sp>
      <p:sp>
        <p:nvSpPr>
          <p:cNvPr id="34" name="文本框 71"/>
          <p:cNvSpPr txBox="1"/>
          <p:nvPr/>
        </p:nvSpPr>
        <p:spPr>
          <a:xfrm>
            <a:off x="8435440" y="4237440"/>
            <a:ext cx="169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</a:rPr>
              <a:t>识字课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altLang="zh-CN" sz="2400" b="1" dirty="0" err="1">
                <a:solidFill>
                  <a:schemeClr val="bg1"/>
                </a:solidFill>
              </a:rPr>
              <a:t>趣味识字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xmlns="" id="{80E88B61-C138-47AD-92D5-2B970A415E02}"/>
              </a:ext>
            </a:extLst>
          </p:cNvPr>
          <p:cNvSpPr txBox="1"/>
          <p:nvPr/>
        </p:nvSpPr>
        <p:spPr>
          <a:xfrm>
            <a:off x="266727" y="650119"/>
            <a:ext cx="545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二、教材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特色</a:t>
            </a:r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设计理念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xmlns="" id="{AF0881AD-0952-4C6F-98B7-F0A739C4C7A8}"/>
              </a:ext>
            </a:extLst>
          </p:cNvPr>
          <p:cNvSpPr txBox="1"/>
          <p:nvPr/>
        </p:nvSpPr>
        <p:spPr>
          <a:xfrm>
            <a:off x="5074207" y="1210087"/>
            <a:ext cx="790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3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分散识字与集中识字相结合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xmlns="" id="{7066AB2D-23BC-43B9-B896-81746EE8E0F4}"/>
              </a:ext>
            </a:extLst>
          </p:cNvPr>
          <p:cNvCxnSpPr/>
          <p:nvPr/>
        </p:nvCxnSpPr>
        <p:spPr>
          <a:xfrm>
            <a:off x="2722708" y="5328207"/>
            <a:ext cx="2792584" cy="0"/>
          </a:xfrm>
          <a:prstGeom prst="line">
            <a:avLst/>
          </a:prstGeom>
          <a:ln w="19050">
            <a:solidFill>
              <a:srgbClr val="01A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68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3" dur="1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  <p:bldP spid="31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3" dur="1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  <p:bldP spid="31" grpId="0"/>
          <p:bldP spid="34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12013</TotalTime>
  <Words>2686</Words>
  <Application>Microsoft Office PowerPoint</Application>
  <PresentationFormat>自定义</PresentationFormat>
  <Paragraphs>513</Paragraphs>
  <Slides>67</Slides>
  <Notes>46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68" baseType="lpstr"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dell</cp:lastModifiedBy>
  <cp:revision>1468</cp:revision>
  <dcterms:created xsi:type="dcterms:W3CDTF">2014-10-20T02:56:18Z</dcterms:created>
  <dcterms:modified xsi:type="dcterms:W3CDTF">2017-06-19T16:17:07Z</dcterms:modified>
</cp:coreProperties>
</file>