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59" r:id="rId14"/>
    <p:sldId id="268" r:id="rId15"/>
    <p:sldId id="413" r:id="rId16"/>
    <p:sldId id="414" r:id="rId17"/>
    <p:sldId id="415" r:id="rId18"/>
    <p:sldId id="416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047B-FE1D-489B-A55A-9C922E10B333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82453-E048-47B8-960C-221915715A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520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219FFE-61CB-4FB3-BF04-509D0B41F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B014A1E-4BC1-4854-94D1-A9B79C080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B3E58B-8A36-4C57-922D-33233982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2E7D7C-DAAD-4070-A28A-0B439D1A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48661A-8D01-4B75-B4A4-68E972E66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57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E0E492-DD75-4882-BA87-1A3036D8E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19963E7-92FB-4494-B649-929FFF05B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57AF37-BE47-40E4-B993-E61AB3459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22CD96-5B58-468C-BE8F-65838C8EA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69CC46-577E-4F7F-ABFB-33AB9B45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39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2E7F0AA-C0CD-41EF-A59D-5F962FC49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9E7724D-61CC-4E31-A912-0B47C7948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C669C3-B972-4551-A409-B23604651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B16AC4-78FB-4F95-8717-FA6EAE2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36725D-59FA-4174-BFEA-F96DB3DF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853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291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12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C552D4-E023-45DB-85B6-C278E34D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D9D855-BECE-4103-B2A2-2E3F140CB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5C1405-18C0-4268-B09B-6269AD08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BDDF51-D756-4DB4-A623-CAF1BB12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E2DDBF-A35F-447B-ADD0-0DB34837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497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5ABCA-6C52-4B4D-B0EB-DD4429A88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B735F26-38D1-4594-87C1-221FAB5F2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18E8B6-E2AF-4F03-8DA3-D8982E58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B7B89B-0937-4301-94A9-6E74E547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25996B-DEA4-42E7-BC75-3741E2933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273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443513-DF4D-40E7-BD6C-5C159EE4B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783072-7B60-4433-AF9D-D4B389C6C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0A13DDD-7EB5-4702-A8BE-BAFBD5C54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787A7B9-DAFD-4E0C-9099-57EDFF08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A209F12-C43C-4873-83C9-EC014F68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91CB7E-C6D0-4EE2-9E97-8ACFC304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477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E5F2E5-C951-41FE-963A-00BEA8632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E942F23-17E5-4443-95BF-3A7BC39E9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A293042-B6E8-4CB7-A605-9B7FC3C93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C91A5A7-2E51-43D9-A176-C79B2A36B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4D6552A-5E6A-455F-8D69-EC2B94DCC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9634680-074E-43EB-BC61-718DDDDA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6B139E1-AC44-4517-8040-DCD1F90B3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C0B78C9-F9D1-4C3A-9382-AD8D2E9D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97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281728-8C3F-42EF-AF02-5256AEA1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89E65EA-9CC6-4B10-AD79-81CD1E52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BB333A7-952D-4049-BA94-86F06E92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79EE42E-2166-4540-80E7-3795E80A0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948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AE38BA-D225-4FE2-B6B5-925953D88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BDFE8A0-8945-4E87-81D9-99EB6E67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530BDD3-B6B2-4C69-9434-B1D184F07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062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4DF544-7AC7-4BB3-9AF6-7EDDA428C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BA17BAF-14D4-4D7D-9BE5-85A80105E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E1A6F63-117F-424E-9D46-813C92E59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92D121-24F8-44B3-8EB0-A6010487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E0F2BF-AF89-49C0-A8F4-F7226793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6AA1A94-9B93-4A57-A47F-899D03D08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003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93CBED-EAF3-4329-8F06-3E027ED62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16B8BB4-11D3-4F53-A4D2-F3F4FA0478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A44AAB3-7CE9-486C-A8CC-C0CF797AA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148DD4-1087-4EEF-BF1E-AE300F94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1667F5-EA4C-4F52-9C0F-2C58D2E5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D1BEFD5-452E-4987-B457-19953EE7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478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F877303-CAD0-4893-8A35-E6D432DC6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FEC5EF5-3B00-4017-9412-E2D9A07BB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E02014-5DA8-48D3-92FF-998949332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7322-0125-43D7-ABE0-C0DDAC8FCE9E}" type="datetimeFigureOut">
              <a:rPr lang="zh-CN" altLang="en-US" smtClean="0"/>
              <a:t>2018/5/13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A10B3C-ACEA-49F6-B472-F0C2E2232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4DB539-65DB-4F1B-BA68-09FCF77A2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212A8-F654-43BD-93F5-781DDAD943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81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CDF1630-CBE7-405C-99E9-F43F60C8A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67278" y="1459987"/>
            <a:ext cx="3240258" cy="1311348"/>
          </a:xfrm>
        </p:spPr>
        <p:txBody>
          <a:bodyPr>
            <a:normAutofit/>
          </a:bodyPr>
          <a:lstStyle/>
          <a:p>
            <a:r>
              <a:rPr lang="zh-CN" altLang="en-US" sz="6600" b="1" dirty="0">
                <a:latin typeface="楷体" panose="02010609060101010101" pitchFamily="49" charset="-122"/>
                <a:ea typeface="楷体" panose="02010609060101010101" pitchFamily="49" charset="-122"/>
              </a:rPr>
              <a:t>老虎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0C70781-BEAF-4A3D-AD55-C04DD58143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77"/>
          <a:stretch/>
        </p:blipFill>
        <p:spPr>
          <a:xfrm>
            <a:off x="384464" y="268448"/>
            <a:ext cx="8323437" cy="705378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1BA9650-5991-4241-B2ED-6D0648F527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142" y="2917701"/>
            <a:ext cx="3465394" cy="346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3289DD-55B4-41E1-A000-9ADFA740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2CAD40-C797-45BB-979A-F8065D851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grpSp>
        <p:nvGrpSpPr>
          <p:cNvPr id="4" name="组合 4">
            <a:extLst>
              <a:ext uri="{FF2B5EF4-FFF2-40B4-BE49-F238E27FC236}">
                <a16:creationId xmlns:a16="http://schemas.microsoft.com/office/drawing/2014/main" id="{47FCB885-B1CF-47F5-93DA-D6A3E6523642}"/>
              </a:ext>
            </a:extLst>
          </p:cNvPr>
          <p:cNvGrpSpPr/>
          <p:nvPr/>
        </p:nvGrpSpPr>
        <p:grpSpPr>
          <a:xfrm>
            <a:off x="1277767" y="2443956"/>
            <a:ext cx="1887538" cy="1970088"/>
            <a:chOff x="317986" y="1665630"/>
            <a:chExt cx="1887537" cy="1970088"/>
          </a:xfrm>
        </p:grpSpPr>
        <p:pic>
          <p:nvPicPr>
            <p:cNvPr id="5" name="图片 2">
              <a:extLst>
                <a:ext uri="{FF2B5EF4-FFF2-40B4-BE49-F238E27FC236}">
                  <a16:creationId xmlns:a16="http://schemas.microsoft.com/office/drawing/2014/main" id="{E819FC31-DC00-47FF-BBC6-C64E0AA2A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83176904-2E19-464C-A1DA-5FD3C55923B2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还</a:t>
              </a:r>
            </a:p>
          </p:txBody>
        </p:sp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6E4BCBE4-F209-4B34-A7C6-97BF1F06B717}"/>
              </a:ext>
            </a:extLst>
          </p:cNvPr>
          <p:cNvSpPr/>
          <p:nvPr/>
        </p:nvSpPr>
        <p:spPr>
          <a:xfrm>
            <a:off x="1661942" y="1726406"/>
            <a:ext cx="1119188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hái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8689B6C-10CA-46B9-B2BB-B2600912C106}"/>
              </a:ext>
            </a:extLst>
          </p:cNvPr>
          <p:cNvSpPr/>
          <p:nvPr/>
        </p:nvSpPr>
        <p:spPr>
          <a:xfrm>
            <a:off x="4173367" y="2440781"/>
            <a:ext cx="1452563" cy="1076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hái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zài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还 在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F797A90-FD6E-4D03-B821-F5076869D496}"/>
              </a:ext>
            </a:extLst>
          </p:cNvPr>
          <p:cNvSpPr/>
          <p:nvPr/>
        </p:nvSpPr>
        <p:spPr>
          <a:xfrm>
            <a:off x="4192417" y="3378994"/>
            <a:ext cx="1685925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hái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shì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还 是</a:t>
            </a:r>
          </a:p>
        </p:txBody>
      </p:sp>
      <p:grpSp>
        <p:nvGrpSpPr>
          <p:cNvPr id="10" name="组合 4">
            <a:extLst>
              <a:ext uri="{FF2B5EF4-FFF2-40B4-BE49-F238E27FC236}">
                <a16:creationId xmlns:a16="http://schemas.microsoft.com/office/drawing/2014/main" id="{A4CBEC4D-27E5-4ABC-9BCC-37BED0597520}"/>
              </a:ext>
            </a:extLst>
          </p:cNvPr>
          <p:cNvGrpSpPr/>
          <p:nvPr/>
        </p:nvGrpSpPr>
        <p:grpSpPr>
          <a:xfrm>
            <a:off x="6633992" y="2432843"/>
            <a:ext cx="1887538" cy="1970088"/>
            <a:chOff x="317986" y="1665630"/>
            <a:chExt cx="1887537" cy="1970088"/>
          </a:xfrm>
        </p:grpSpPr>
        <p:pic>
          <p:nvPicPr>
            <p:cNvPr id="11" name="图片 2">
              <a:extLst>
                <a:ext uri="{FF2B5EF4-FFF2-40B4-BE49-F238E27FC236}">
                  <a16:creationId xmlns:a16="http://schemas.microsoft.com/office/drawing/2014/main" id="{DC397D92-C24B-4D54-B510-37FA6DCB4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D8619B4B-039F-4E5E-8376-FFBE38387641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连</a:t>
              </a:r>
            </a:p>
          </p:txBody>
        </p: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id="{41943626-0575-4E4B-ACA3-FCBB584D66E7}"/>
              </a:ext>
            </a:extLst>
          </p:cNvPr>
          <p:cNvSpPr/>
          <p:nvPr/>
        </p:nvSpPr>
        <p:spPr>
          <a:xfrm>
            <a:off x="6938792" y="1699418"/>
            <a:ext cx="1428750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lián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46F8717-ABFB-4B5B-BFA2-26CF38759066}"/>
              </a:ext>
            </a:extLst>
          </p:cNvPr>
          <p:cNvSpPr/>
          <p:nvPr/>
        </p:nvSpPr>
        <p:spPr>
          <a:xfrm>
            <a:off x="9158856" y="2756008"/>
            <a:ext cx="32766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连长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B061605-E74C-426F-A8E8-79F0A48E8D51}"/>
              </a:ext>
            </a:extLst>
          </p:cNvPr>
          <p:cNvSpPr/>
          <p:nvPr/>
        </p:nvSpPr>
        <p:spPr>
          <a:xfrm>
            <a:off x="9208917" y="3517106"/>
            <a:ext cx="13644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连  接</a:t>
            </a:r>
          </a:p>
        </p:txBody>
      </p:sp>
    </p:spTree>
    <p:extLst>
      <p:ext uri="{BB962C8B-B14F-4D97-AF65-F5344CB8AC3E}">
        <p14:creationId xmlns:p14="http://schemas.microsoft.com/office/powerpoint/2010/main" val="231865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C7186F-AAA0-4289-98A3-60C8CEE0C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695" y="294786"/>
            <a:ext cx="2200422" cy="1325563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注意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FC4811-A34A-4E90-A929-D9FDD2D30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6662"/>
            <a:ext cx="11353800" cy="2135676"/>
          </a:xfrm>
        </p:spPr>
        <p:txBody>
          <a:bodyPr>
            <a:normAutofit/>
          </a:bodyPr>
          <a:lstStyle/>
          <a:p>
            <a:r>
              <a:rPr lang="zh-CN" altLang="en-US" sz="5400" dirty="0"/>
              <a:t>写字是，我们要</a:t>
            </a:r>
            <a:r>
              <a:rPr lang="zh-CN" altLang="en-US" sz="5400" dirty="0">
                <a:solidFill>
                  <a:srgbClr val="FF0000"/>
                </a:solidFill>
              </a:rPr>
              <a:t>注意</a:t>
            </a:r>
            <a:r>
              <a:rPr lang="zh-CN" altLang="en-US" sz="5400" u="sng" dirty="0"/>
              <a:t>                       。</a:t>
            </a:r>
            <a:endParaRPr lang="en-US" altLang="zh-CN" sz="5400" u="sng" dirty="0"/>
          </a:p>
          <a:p>
            <a:r>
              <a:rPr lang="zh-CN" altLang="en-US" sz="5400" dirty="0"/>
              <a:t>听别人讲话时，我们要</a:t>
            </a:r>
            <a:r>
              <a:rPr lang="zh-CN" altLang="en-US" sz="5400" u="sng" dirty="0">
                <a:solidFill>
                  <a:srgbClr val="FF0000"/>
                </a:solidFill>
              </a:rPr>
              <a:t>注意 </a:t>
            </a:r>
            <a:r>
              <a:rPr lang="zh-CN" altLang="en-US" sz="5400" u="sng" dirty="0"/>
              <a:t>             。</a:t>
            </a:r>
            <a:endParaRPr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70823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5A133F-FE87-4A53-8C74-A46049B4B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第二课时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6EA690A-E852-4324-A21E-199342BAF098}"/>
              </a:ext>
            </a:extLst>
          </p:cNvPr>
          <p:cNvSpPr txBox="1"/>
          <p:nvPr/>
        </p:nvSpPr>
        <p:spPr>
          <a:xfrm>
            <a:off x="987008" y="1126083"/>
            <a:ext cx="9918100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动物    老虎     狗熊 </a:t>
            </a:r>
            <a:endParaRPr lang="en-US" altLang="zh-CN" sz="6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通知  注意   百遍      </a:t>
            </a:r>
            <a:endParaRPr lang="en-US" altLang="zh-CN" sz="6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一百    舌头    </a:t>
            </a:r>
            <a:endParaRPr lang="en-US" altLang="zh-CN" sz="6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鬼脸   准时   第一</a:t>
            </a:r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id="{F5A344D5-A26E-4EFC-81B9-DBB2A814F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92" y="1027906"/>
            <a:ext cx="10515600" cy="4351338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5292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327024" y="2049206"/>
            <a:ext cx="11537951" cy="1943021"/>
            <a:chOff x="588688" y="2131253"/>
            <a:chExt cx="8653575" cy="1457782"/>
          </a:xfrm>
        </p:grpSpPr>
        <p:sp>
          <p:nvSpPr>
            <p:cNvPr id="29702" name="TextBox 2"/>
            <p:cNvSpPr txBox="1"/>
            <p:nvPr/>
          </p:nvSpPr>
          <p:spPr>
            <a:xfrm>
              <a:off x="588688" y="2300485"/>
              <a:ext cx="8519815" cy="12885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lvl="0" eaLnBrk="1" hangingPunct="1">
                <a:lnSpc>
                  <a:spcPct val="150000"/>
                </a:lnSpc>
              </a:pPr>
              <a:r>
                <a:rPr lang="zh-CN" altLang="en-US" sz="3733" b="1" dirty="0">
                  <a:latin typeface="Calibri" panose="020F0502020204030204" pitchFamily="34" charset="0"/>
                  <a:ea typeface="宋体" panose="02010600030101010101" pitchFamily="2" charset="-122"/>
                </a:rPr>
                <a:t>      狗熊   用 喇叭 大 声  喊：“大家注意，动  物 王  国</a:t>
              </a:r>
              <a:endParaRPr lang="en-US" altLang="zh-CN" sz="3733" b="1" dirty="0">
                <a:latin typeface="Calibri" panose="020F0502020204030204" pitchFamily="34" charset="0"/>
                <a:ea typeface="宋体" panose="02010600030101010101" pitchFamily="2" charset="-122"/>
              </a:endParaRPr>
            </a:p>
            <a:p>
              <a:pPr lvl="0" eaLnBrk="1" hangingPunct="1">
                <a:lnSpc>
                  <a:spcPct val="150000"/>
                </a:lnSpc>
              </a:pPr>
              <a:r>
                <a:rPr lang="zh-CN" altLang="en-US" sz="3733" b="1" dirty="0">
                  <a:latin typeface="Calibri" panose="020F0502020204030204" pitchFamily="34" charset="0"/>
                  <a:ea typeface="宋体" panose="02010600030101010101" pitchFamily="2" charset="-122"/>
                </a:rPr>
                <a:t>要开大会，请  你 们 都 参加！”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8688" y="2847470"/>
              <a:ext cx="5329307" cy="31553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yào</a:t>
              </a:r>
              <a:r>
                <a:rPr lang="en-US" altLang="zh-CN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kāi</a:t>
              </a:r>
              <a:r>
                <a:rPr lang="en-US" altLang="zh-CN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dà</a:t>
              </a:r>
              <a:r>
                <a:rPr lang="en-US" altLang="zh-CN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huì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qǐnɡ</a:t>
              </a:r>
              <a:r>
                <a:rPr lang="en-US" altLang="zh-CN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nǐ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 </a:t>
              </a:r>
              <a:r>
                <a:rPr lang="en-US" altLang="zh-CN" sz="2133" b="1" dirty="0">
                  <a:latin typeface="+mn-ea"/>
                  <a:ea typeface="宋体" panose="02010600030101010101" pitchFamily="2" charset="-122"/>
                </a:rPr>
                <a:t>men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dōu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cān</a:t>
              </a:r>
              <a:r>
                <a:rPr lang="zh-CN" altLang="en-US" sz="2133" b="1" dirty="0">
                  <a:latin typeface="+mn-ea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 err="1">
                  <a:latin typeface="+mn-ea"/>
                  <a:ea typeface="宋体" panose="02010600030101010101" pitchFamily="2" charset="-122"/>
                </a:rPr>
                <a:t>jiā</a:t>
              </a:r>
              <a:endParaRPr lang="zh-CN" altLang="en-US" sz="2133" b="1" dirty="0">
                <a:latin typeface="+mn-ea"/>
                <a:ea typeface="宋体" panose="02010600030101010101" pitchFamily="2" charset="-122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18879" y="2131253"/>
              <a:ext cx="8423384" cy="31553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lvl="0" eaLnBrk="1" hangingPunct="1"/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 ɡǒu xiónɡ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yònɡ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lǎ bɑ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dà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shēnɡ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hǎn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      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dà jiā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zhù yì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  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dònɡ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wù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wánɡ</a:t>
              </a:r>
              <a:r>
                <a:rPr lang="zh-CN" altLang="en-US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  </a:t>
              </a:r>
              <a:r>
                <a:rPr lang="en-US" altLang="zh-CN" sz="2133" b="1" dirty="0">
                  <a:latin typeface="宋体" panose="02010600030101010101" pitchFamily="2" charset="-122"/>
                  <a:ea typeface="宋体" panose="02010600030101010101" pitchFamily="2" charset="-122"/>
                </a:rPr>
                <a:t>ɡuó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76185" y="446618"/>
            <a:ext cx="3647017" cy="913007"/>
          </a:xfrm>
          <a:prstGeom prst="rect">
            <a:avLst/>
          </a:prstGeom>
          <a:ln w="34925" cmpd="dbl">
            <a:solidFill>
              <a:srgbClr val="00B050"/>
            </a:solidFill>
            <a:prstDash val="sysDot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333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第一次</a:t>
            </a:r>
          </a:p>
        </p:txBody>
      </p:sp>
    </p:spTree>
    <p:extLst>
      <p:ext uri="{BB962C8B-B14F-4D97-AF65-F5344CB8AC3E}">
        <p14:creationId xmlns:p14="http://schemas.microsoft.com/office/powerpoint/2010/main" val="137407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5A0738-AE43-4B6E-A0E7-FE4BB3AB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5E0E00C7-3F60-42AF-BD1D-5CB22C60BE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57" b="11726"/>
          <a:stretch/>
        </p:blipFill>
        <p:spPr>
          <a:xfrm>
            <a:off x="4653282" y="503811"/>
            <a:ext cx="5784946" cy="2225322"/>
          </a:xfrm>
        </p:spPr>
      </p:pic>
      <p:pic>
        <p:nvPicPr>
          <p:cNvPr id="4" name="内容占位符 4">
            <a:extLst>
              <a:ext uri="{FF2B5EF4-FFF2-40B4-BE49-F238E27FC236}">
                <a16:creationId xmlns:a16="http://schemas.microsoft.com/office/drawing/2014/main" id="{D6B4B227-3BED-4C82-8598-FA2D349671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1" r="45392" b="35268"/>
          <a:stretch/>
        </p:blipFill>
        <p:spPr>
          <a:xfrm>
            <a:off x="633047" y="365125"/>
            <a:ext cx="3981157" cy="568075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3E2EA22-E764-4373-B819-D9A14DDEF9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671"/>
          <a:stretch/>
        </p:blipFill>
        <p:spPr>
          <a:xfrm>
            <a:off x="4854869" y="2729133"/>
            <a:ext cx="6258265" cy="184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19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4012" y="208280"/>
            <a:ext cx="10807765" cy="57436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eaLnBrk="1" hangingPunct="1">
              <a:lnSpc>
                <a:spcPct val="150000"/>
              </a:lnSpc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1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、大家注意，动 物王国要开大会，请  你们都 参加！”</a:t>
            </a:r>
          </a:p>
          <a:p>
            <a:pPr lvl="0" eaLnBrk="1" hangingPunct="1">
              <a:lnSpc>
                <a:spcPct val="150000"/>
              </a:lnSpc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2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、大家 注意，动  物 王 国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要</a:t>
            </a:r>
            <a:r>
              <a:rPr lang="zh-CN" altLang="en-US" sz="3733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在  明 天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开大会，请  你 们 都 参 加！</a:t>
            </a:r>
          </a:p>
          <a:p>
            <a:pPr lvl="0" eaLnBrk="1" hangingPunct="1">
              <a:lnSpc>
                <a:spcPct val="150000"/>
              </a:lnSpc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3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、大家 注意，动 物王 国要 </a:t>
            </a:r>
            <a:r>
              <a:rPr lang="zh-CN" altLang="en-US" sz="3733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在  明 天   上 午八点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开大会，请 你 们 都 参加！</a:t>
            </a:r>
          </a:p>
          <a:p>
            <a:pPr lvl="0" eaLnBrk="1" hangingPunct="1">
              <a:lnSpc>
                <a:spcPct val="150000"/>
              </a:lnSpc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4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、请注意啦！</a:t>
            </a:r>
            <a:r>
              <a:rPr lang="zh-CN" altLang="en-US" sz="3733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明天上午八点，在森林广场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开大会，请大家准时参加！</a:t>
            </a:r>
          </a:p>
        </p:txBody>
      </p:sp>
    </p:spTree>
    <p:extLst>
      <p:ext uri="{BB962C8B-B14F-4D97-AF65-F5344CB8AC3E}">
        <p14:creationId xmlns:p14="http://schemas.microsoft.com/office/powerpoint/2010/main" val="2403742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DE7D935-6BB3-4A5B-86C3-63DEFEC38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44"/>
          <a:stretch/>
        </p:blipFill>
        <p:spPr>
          <a:xfrm>
            <a:off x="2447778" y="506437"/>
            <a:ext cx="7779434" cy="726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80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6463328-B9C2-4058-A829-F61FE0FFA1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>
            <a:off x="1229393" y="0"/>
            <a:ext cx="8688330" cy="642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443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4">
            <a:extLst>
              <a:ext uri="{FF2B5EF4-FFF2-40B4-BE49-F238E27FC236}">
                <a16:creationId xmlns:a16="http://schemas.microsoft.com/office/drawing/2014/main" id="{34887722-F576-48C8-8C84-DDD5B046608D}"/>
              </a:ext>
            </a:extLst>
          </p:cNvPr>
          <p:cNvGrpSpPr/>
          <p:nvPr/>
        </p:nvGrpSpPr>
        <p:grpSpPr>
          <a:xfrm>
            <a:off x="869803" y="2446703"/>
            <a:ext cx="1887538" cy="1970088"/>
            <a:chOff x="317986" y="1665630"/>
            <a:chExt cx="1887537" cy="1970088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6F347087-479B-486C-9CBD-5D52A72FD0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F84582-A6B5-4295-8ADF-E757A66FAFFE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点</a:t>
              </a:r>
            </a:p>
          </p:txBody>
        </p: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EC69F24F-7E25-4DF8-B6C1-CAFEC90EF9BE}"/>
              </a:ext>
            </a:extLst>
          </p:cNvPr>
          <p:cNvSpPr/>
          <p:nvPr/>
        </p:nvSpPr>
        <p:spPr>
          <a:xfrm>
            <a:off x="1099991" y="1665653"/>
            <a:ext cx="1428750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diǎn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AC4D4FA-0EA4-44E3-9888-AF6B1F778F64}"/>
              </a:ext>
            </a:extLst>
          </p:cNvPr>
          <p:cNvSpPr/>
          <p:nvPr/>
        </p:nvSpPr>
        <p:spPr>
          <a:xfrm>
            <a:off x="3468541" y="2359391"/>
            <a:ext cx="1452563" cy="107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yǔ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diǎn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雨 点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98B42B8-892F-4741-BA5C-916E012F9471}"/>
              </a:ext>
            </a:extLst>
          </p:cNvPr>
          <p:cNvSpPr/>
          <p:nvPr/>
        </p:nvSpPr>
        <p:spPr>
          <a:xfrm>
            <a:off x="3468541" y="3378566"/>
            <a:ext cx="1960563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jǐ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diǎn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几 点</a:t>
            </a:r>
          </a:p>
        </p:txBody>
      </p:sp>
      <p:grpSp>
        <p:nvGrpSpPr>
          <p:cNvPr id="8" name="组合 4">
            <a:extLst>
              <a:ext uri="{FF2B5EF4-FFF2-40B4-BE49-F238E27FC236}">
                <a16:creationId xmlns:a16="http://schemas.microsoft.com/office/drawing/2014/main" id="{9C5DC290-2495-4F75-88A6-62B8A0BE2A77}"/>
              </a:ext>
            </a:extLst>
          </p:cNvPr>
          <p:cNvGrpSpPr/>
          <p:nvPr/>
        </p:nvGrpSpPr>
        <p:grpSpPr>
          <a:xfrm>
            <a:off x="6947047" y="2438617"/>
            <a:ext cx="1887538" cy="1970087"/>
            <a:chOff x="317986" y="1665630"/>
            <a:chExt cx="1887537" cy="1970088"/>
          </a:xfrm>
        </p:grpSpPr>
        <p:pic>
          <p:nvPicPr>
            <p:cNvPr id="9" name="图片 2">
              <a:extLst>
                <a:ext uri="{FF2B5EF4-FFF2-40B4-BE49-F238E27FC236}">
                  <a16:creationId xmlns:a16="http://schemas.microsoft.com/office/drawing/2014/main" id="{F4A242EA-6787-46E8-8F29-56700109CB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FBC0B649-4028-4449-9FF6-D83EE2F36118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要</a:t>
              </a: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AA32B528-A240-48E7-AF43-322FD358502B}"/>
              </a:ext>
            </a:extLst>
          </p:cNvPr>
          <p:cNvSpPr/>
          <p:nvPr/>
        </p:nvSpPr>
        <p:spPr>
          <a:xfrm>
            <a:off x="7353447" y="1722654"/>
            <a:ext cx="1117600" cy="831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yào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B4B5D0B-D49F-4D5A-B4F5-E6762FE822B8}"/>
              </a:ext>
            </a:extLst>
          </p:cNvPr>
          <p:cNvSpPr/>
          <p:nvPr/>
        </p:nvSpPr>
        <p:spPr>
          <a:xfrm>
            <a:off x="9361635" y="2321142"/>
            <a:ext cx="1814513" cy="107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zhònɡ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yào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重  要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2DEBD06-FFA3-4094-99E3-B9A1D2630410}"/>
              </a:ext>
            </a:extLst>
          </p:cNvPr>
          <p:cNvSpPr/>
          <p:nvPr/>
        </p:nvSpPr>
        <p:spPr>
          <a:xfrm>
            <a:off x="9542610" y="3357779"/>
            <a:ext cx="1452563" cy="107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zhǔ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yào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宋体" panose="02010600030101010101" pitchFamily="2" charset="-122"/>
                <a:cs typeface="+mn-cs"/>
              </a:rPr>
              <a:t>主 要</a:t>
            </a:r>
          </a:p>
        </p:txBody>
      </p:sp>
    </p:spTree>
    <p:extLst>
      <p:ext uri="{BB962C8B-B14F-4D97-AF65-F5344CB8AC3E}">
        <p14:creationId xmlns:p14="http://schemas.microsoft.com/office/powerpoint/2010/main" val="166129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3566B3-0964-4350-B57E-F4AEF73F3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0371" y="242470"/>
            <a:ext cx="6392594" cy="1325563"/>
          </a:xfrm>
        </p:spPr>
        <p:txBody>
          <a:bodyPr>
            <a:normAutofit fontScale="90000"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动物王国</a:t>
            </a:r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开大会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CA7D4675-9722-43E7-8FE6-DD40B3FB457B}"/>
              </a:ext>
            </a:extLst>
          </p:cNvPr>
          <p:cNvSpPr txBox="1">
            <a:spLocks/>
          </p:cNvSpPr>
          <p:nvPr/>
        </p:nvSpPr>
        <p:spPr>
          <a:xfrm>
            <a:off x="3166406" y="2156190"/>
            <a:ext cx="13587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物</a:t>
            </a:r>
            <a:endParaRPr lang="zh-CN" altLang="en-US" sz="72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005E3F9B-2D75-4777-AB37-0910E4E6832B}"/>
              </a:ext>
            </a:extLst>
          </p:cNvPr>
          <p:cNvSpPr txBox="1">
            <a:spLocks/>
          </p:cNvSpPr>
          <p:nvPr/>
        </p:nvSpPr>
        <p:spPr>
          <a:xfrm>
            <a:off x="9615271" y="3751275"/>
            <a:ext cx="13587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牛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2B8CE59D-4D3E-4572-B78E-8CEFDBBBA447}"/>
              </a:ext>
            </a:extLst>
          </p:cNvPr>
          <p:cNvSpPr txBox="1">
            <a:spLocks/>
          </p:cNvSpPr>
          <p:nvPr/>
        </p:nvSpPr>
        <p:spPr>
          <a:xfrm>
            <a:off x="9615271" y="2156191"/>
            <a:ext cx="13587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牜</a:t>
            </a:r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6D75CEA5-F914-4B89-B6EE-D15B6EB9AD8E}"/>
              </a:ext>
            </a:extLst>
          </p:cNvPr>
          <p:cNvSpPr txBox="1">
            <a:spLocks/>
          </p:cNvSpPr>
          <p:nvPr/>
        </p:nvSpPr>
        <p:spPr>
          <a:xfrm>
            <a:off x="1426699" y="3429000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生物</a:t>
            </a: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86A41989-A169-4F99-87EC-11A98A04D9F2}"/>
              </a:ext>
            </a:extLst>
          </p:cNvPr>
          <p:cNvSpPr txBox="1">
            <a:spLocks/>
          </p:cNvSpPr>
          <p:nvPr/>
        </p:nvSpPr>
        <p:spPr>
          <a:xfrm>
            <a:off x="1426699" y="4363647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植物</a:t>
            </a:r>
          </a:p>
        </p:txBody>
      </p:sp>
      <p:sp>
        <p:nvSpPr>
          <p:cNvPr id="9" name="标题 1">
            <a:extLst>
              <a:ext uri="{FF2B5EF4-FFF2-40B4-BE49-F238E27FC236}">
                <a16:creationId xmlns:a16="http://schemas.microsoft.com/office/drawing/2014/main" id="{1D03DE40-F755-4A0E-8442-467C3CF4F730}"/>
              </a:ext>
            </a:extLst>
          </p:cNvPr>
          <p:cNvSpPr txBox="1">
            <a:spLocks/>
          </p:cNvSpPr>
          <p:nvPr/>
        </p:nvSpPr>
        <p:spPr>
          <a:xfrm>
            <a:off x="4018673" y="3428999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人物</a:t>
            </a:r>
          </a:p>
        </p:txBody>
      </p:sp>
      <p:sp>
        <p:nvSpPr>
          <p:cNvPr id="10" name="标题 1">
            <a:extLst>
              <a:ext uri="{FF2B5EF4-FFF2-40B4-BE49-F238E27FC236}">
                <a16:creationId xmlns:a16="http://schemas.microsoft.com/office/drawing/2014/main" id="{A243E812-DF8A-432A-9CB1-CBF9332F9CBB}"/>
              </a:ext>
            </a:extLst>
          </p:cNvPr>
          <p:cNvSpPr txBox="1">
            <a:spLocks/>
          </p:cNvSpPr>
          <p:nvPr/>
        </p:nvSpPr>
        <p:spPr>
          <a:xfrm>
            <a:off x="4018673" y="4363646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食物</a:t>
            </a:r>
          </a:p>
        </p:txBody>
      </p:sp>
      <p:sp>
        <p:nvSpPr>
          <p:cNvPr id="11" name="标题 1">
            <a:extLst>
              <a:ext uri="{FF2B5EF4-FFF2-40B4-BE49-F238E27FC236}">
                <a16:creationId xmlns:a16="http://schemas.microsoft.com/office/drawing/2014/main" id="{1337FFBB-431C-4F38-9404-7CB3E8E8A9C1}"/>
              </a:ext>
            </a:extLst>
          </p:cNvPr>
          <p:cNvSpPr txBox="1">
            <a:spLocks/>
          </p:cNvSpPr>
          <p:nvPr/>
        </p:nvSpPr>
        <p:spPr>
          <a:xfrm>
            <a:off x="6303501" y="3428998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物品</a:t>
            </a:r>
          </a:p>
        </p:txBody>
      </p:sp>
      <p:sp>
        <p:nvSpPr>
          <p:cNvPr id="12" name="标题 1">
            <a:extLst>
              <a:ext uri="{FF2B5EF4-FFF2-40B4-BE49-F238E27FC236}">
                <a16:creationId xmlns:a16="http://schemas.microsoft.com/office/drawing/2014/main" id="{CA94B8A5-B016-45E4-940F-13C5F2A7E41B}"/>
              </a:ext>
            </a:extLst>
          </p:cNvPr>
          <p:cNvSpPr txBox="1">
            <a:spLocks/>
          </p:cNvSpPr>
          <p:nvPr/>
        </p:nvSpPr>
        <p:spPr>
          <a:xfrm>
            <a:off x="6376771" y="4355868"/>
            <a:ext cx="19073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物件</a:t>
            </a:r>
          </a:p>
        </p:txBody>
      </p:sp>
      <p:pic>
        <p:nvPicPr>
          <p:cNvPr id="15" name="内容占位符 4">
            <a:extLst>
              <a:ext uri="{FF2B5EF4-FFF2-40B4-BE49-F238E27FC236}">
                <a16:creationId xmlns:a16="http://schemas.microsoft.com/office/drawing/2014/main" id="{A18EC1BD-F790-43E2-A9DF-50712DBE6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43" t="11065" r="32981" b="42057"/>
          <a:stretch/>
        </p:blipFill>
        <p:spPr>
          <a:xfrm>
            <a:off x="5926017" y="1563866"/>
            <a:ext cx="1643577" cy="1876524"/>
          </a:xfrm>
        </p:spPr>
      </p:pic>
    </p:spTree>
    <p:extLst>
      <p:ext uri="{BB962C8B-B14F-4D97-AF65-F5344CB8AC3E}">
        <p14:creationId xmlns:p14="http://schemas.microsoft.com/office/powerpoint/2010/main" val="341097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1F0E34-2929-4812-A15D-AD879E58A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836" y="660547"/>
            <a:ext cx="3325837" cy="1325563"/>
          </a:xfrm>
        </p:spPr>
        <p:txBody>
          <a:bodyPr>
            <a:noAutofit/>
          </a:bodyPr>
          <a:lstStyle/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鬼脸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3B609A9C-77F5-40CB-8634-C345669F83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04" y="2274498"/>
            <a:ext cx="11593392" cy="1770539"/>
          </a:xfrm>
        </p:spPr>
      </p:pic>
      <p:sp>
        <p:nvSpPr>
          <p:cNvPr id="11" name="标题 1">
            <a:extLst>
              <a:ext uri="{FF2B5EF4-FFF2-40B4-BE49-F238E27FC236}">
                <a16:creationId xmlns:a16="http://schemas.microsoft.com/office/drawing/2014/main" id="{8D8D35C0-93F4-4D04-995B-D489F271C511}"/>
              </a:ext>
            </a:extLst>
          </p:cNvPr>
          <p:cNvSpPr txBox="1">
            <a:spLocks/>
          </p:cNvSpPr>
          <p:nvPr/>
        </p:nvSpPr>
        <p:spPr>
          <a:xfrm>
            <a:off x="5100463" y="5315985"/>
            <a:ext cx="33258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鬼</a:t>
            </a:r>
            <a:r>
              <a:rPr lang="zh-CN" altLang="en-US" sz="9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脸</a:t>
            </a:r>
          </a:p>
        </p:txBody>
      </p:sp>
      <p:sp>
        <p:nvSpPr>
          <p:cNvPr id="12" name="标题 1">
            <a:extLst>
              <a:ext uri="{FF2B5EF4-FFF2-40B4-BE49-F238E27FC236}">
                <a16:creationId xmlns:a16="http://schemas.microsoft.com/office/drawing/2014/main" id="{D42D59F6-4B6E-44E4-A4C3-253D0984737F}"/>
              </a:ext>
            </a:extLst>
          </p:cNvPr>
          <p:cNvSpPr txBox="1">
            <a:spLocks/>
          </p:cNvSpPr>
          <p:nvPr/>
        </p:nvSpPr>
        <p:spPr>
          <a:xfrm>
            <a:off x="6324600" y="4169470"/>
            <a:ext cx="33258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9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检</a:t>
            </a:r>
            <a:r>
              <a:rPr lang="zh-CN" altLang="en-US" sz="9600" dirty="0">
                <a:latin typeface="楷体" panose="02010609060101010101" pitchFamily="49" charset="-122"/>
                <a:ea typeface="楷体" panose="02010609060101010101" pitchFamily="49" charset="-122"/>
              </a:rPr>
              <a:t>查</a:t>
            </a:r>
          </a:p>
        </p:txBody>
      </p:sp>
    </p:spTree>
    <p:extLst>
      <p:ext uri="{BB962C8B-B14F-4D97-AF65-F5344CB8AC3E}">
        <p14:creationId xmlns:p14="http://schemas.microsoft.com/office/powerpoint/2010/main" val="143034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CDEE41-1C15-403F-A822-24E930D6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小魔术：加一笔变新字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0FDA89-66B8-43B6-8E91-60B990002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1924099"/>
            <a:ext cx="10515600" cy="2028923"/>
          </a:xfrm>
        </p:spPr>
        <p:txBody>
          <a:bodyPr>
            <a:normAutofit lnSpcReduction="10000"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古</a:t>
            </a:r>
            <a:endParaRPr lang="en-US" altLang="zh-CN" sz="7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白</a:t>
            </a:r>
          </a:p>
        </p:txBody>
      </p:sp>
      <p:grpSp>
        <p:nvGrpSpPr>
          <p:cNvPr id="4" name="组合 4">
            <a:extLst>
              <a:ext uri="{FF2B5EF4-FFF2-40B4-BE49-F238E27FC236}">
                <a16:creationId xmlns:a16="http://schemas.microsoft.com/office/drawing/2014/main" id="{1E8E8295-9AA5-4FB5-9953-C9A0597C5655}"/>
              </a:ext>
            </a:extLst>
          </p:cNvPr>
          <p:cNvGrpSpPr/>
          <p:nvPr/>
        </p:nvGrpSpPr>
        <p:grpSpPr>
          <a:xfrm>
            <a:off x="2777074" y="3811270"/>
            <a:ext cx="1887538" cy="1970088"/>
            <a:chOff x="317986" y="1665630"/>
            <a:chExt cx="1887537" cy="1970088"/>
          </a:xfrm>
        </p:grpSpPr>
        <p:pic>
          <p:nvPicPr>
            <p:cNvPr id="5" name="图片 2">
              <a:extLst>
                <a:ext uri="{FF2B5EF4-FFF2-40B4-BE49-F238E27FC236}">
                  <a16:creationId xmlns:a16="http://schemas.microsoft.com/office/drawing/2014/main" id="{821D5FF0-789D-4516-B1B6-C2C16947A3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592930BA-4BBF-4134-9CB0-170E53F8494C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舌</a:t>
              </a:r>
            </a:p>
          </p:txBody>
        </p:sp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3D2562A4-0D39-4C38-83A7-116561FD8BBA}"/>
              </a:ext>
            </a:extLst>
          </p:cNvPr>
          <p:cNvSpPr/>
          <p:nvPr/>
        </p:nvSpPr>
        <p:spPr>
          <a:xfrm>
            <a:off x="3162043" y="3101377"/>
            <a:ext cx="1117600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shé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grpSp>
        <p:nvGrpSpPr>
          <p:cNvPr id="8" name="组合 4">
            <a:extLst>
              <a:ext uri="{FF2B5EF4-FFF2-40B4-BE49-F238E27FC236}">
                <a16:creationId xmlns:a16="http://schemas.microsoft.com/office/drawing/2014/main" id="{E52AC169-0A91-45B8-91FB-DDD40B3FE6F5}"/>
              </a:ext>
            </a:extLst>
          </p:cNvPr>
          <p:cNvGrpSpPr/>
          <p:nvPr/>
        </p:nvGrpSpPr>
        <p:grpSpPr>
          <a:xfrm>
            <a:off x="6410446" y="3811270"/>
            <a:ext cx="1887538" cy="1970088"/>
            <a:chOff x="317986" y="1665630"/>
            <a:chExt cx="1887537" cy="1970088"/>
          </a:xfrm>
        </p:grpSpPr>
        <p:pic>
          <p:nvPicPr>
            <p:cNvPr id="9" name="图片 2">
              <a:extLst>
                <a:ext uri="{FF2B5EF4-FFF2-40B4-BE49-F238E27FC236}">
                  <a16:creationId xmlns:a16="http://schemas.microsoft.com/office/drawing/2014/main" id="{65A1F38B-B411-4687-8B0F-32B92C4024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7986" y="1748180"/>
              <a:ext cx="1887537" cy="188753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F0FBB94E-C2BC-448D-A80D-610EF9B8B50C}"/>
                </a:ext>
              </a:extLst>
            </p:cNvPr>
            <p:cNvSpPr txBox="1"/>
            <p:nvPr/>
          </p:nvSpPr>
          <p:spPr>
            <a:xfrm>
              <a:off x="343617" y="1665630"/>
              <a:ext cx="1838325" cy="19389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1">
              <a:spAutoFit/>
            </a:bodyPr>
            <a:lstStyle/>
            <a:p>
              <a:pPr lvl="0" eaLnBrk="1" hangingPunct="1"/>
              <a:r>
                <a:rPr lang="zh-CN" altLang="en-US" sz="120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百</a:t>
              </a: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D90D2905-EE9E-4BAE-B90F-355E566737A3}"/>
              </a:ext>
            </a:extLst>
          </p:cNvPr>
          <p:cNvSpPr/>
          <p:nvPr/>
        </p:nvSpPr>
        <p:spPr>
          <a:xfrm>
            <a:off x="6858121" y="3076258"/>
            <a:ext cx="1117600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bǎi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191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72C038-B196-4D7D-9EF4-1F2A4A32A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514" y="2489347"/>
            <a:ext cx="7158111" cy="1325563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二天   </a:t>
            </a:r>
            <a:r>
              <a:rPr lang="zh-CN" altLang="en-US" sz="7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准</a:t>
            </a:r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时</a:t>
            </a:r>
          </a:p>
        </p:txBody>
      </p:sp>
    </p:spTree>
    <p:extLst>
      <p:ext uri="{BB962C8B-B14F-4D97-AF65-F5344CB8AC3E}">
        <p14:creationId xmlns:p14="http://schemas.microsoft.com/office/powerpoint/2010/main" val="3218772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13FF4A-9D7B-4A56-A52E-1FF160EE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191" y="1969477"/>
            <a:ext cx="2800643" cy="3137096"/>
          </a:xfrm>
        </p:spPr>
        <p:txBody>
          <a:bodyPr>
            <a:noAutofit/>
          </a:bodyPr>
          <a:lstStyle/>
          <a:p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动物   老虎  通知   注意  狗熊   十遍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5E1345C-FDD2-4B8E-9963-1AC841EFE8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1" b="35268"/>
          <a:stretch/>
        </p:blipFill>
        <p:spPr>
          <a:xfrm>
            <a:off x="450166" y="812125"/>
            <a:ext cx="7290379" cy="5680750"/>
          </a:xfrm>
        </p:spPr>
      </p:pic>
      <p:sp>
        <p:nvSpPr>
          <p:cNvPr id="6" name="标题 1">
            <a:extLst>
              <a:ext uri="{FF2B5EF4-FFF2-40B4-BE49-F238E27FC236}">
                <a16:creationId xmlns:a16="http://schemas.microsoft.com/office/drawing/2014/main" id="{FB3DBD12-8635-4812-8EAF-0CEC1DA90998}"/>
              </a:ext>
            </a:extLst>
          </p:cNvPr>
          <p:cNvSpPr txBox="1">
            <a:spLocks/>
          </p:cNvSpPr>
          <p:nvPr/>
        </p:nvSpPr>
        <p:spPr>
          <a:xfrm>
            <a:off x="9093591" y="2121877"/>
            <a:ext cx="2800643" cy="3137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6000">
                <a:latin typeface="楷体" panose="02010609060101010101" pitchFamily="49" charset="-122"/>
                <a:ea typeface="楷体" panose="02010609060101010101" pitchFamily="49" charset="-122"/>
              </a:rPr>
              <a:t>动物   老虎  通知   注意  狗熊   十遍</a:t>
            </a:r>
            <a:endParaRPr lang="zh-CN" altLang="en-US" sz="6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810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BD0EEB-E7D7-4D26-9993-8F433EAC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85F0CBB3-5859-4124-9236-8AF60C8FA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076" y="1860183"/>
            <a:ext cx="5450059" cy="1287463"/>
          </a:xfrm>
        </p:spPr>
        <p:txBody>
          <a:bodyPr>
            <a:noAutofit/>
          </a:bodyPr>
          <a:lstStyle/>
          <a:p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老虎    狗熊</a:t>
            </a:r>
          </a:p>
        </p:txBody>
      </p:sp>
      <p:pic>
        <p:nvPicPr>
          <p:cNvPr id="6" name="内容占位符 4">
            <a:extLst>
              <a:ext uri="{FF2B5EF4-FFF2-40B4-BE49-F238E27FC236}">
                <a16:creationId xmlns:a16="http://schemas.microsoft.com/office/drawing/2014/main" id="{C2EBDAF0-49D2-4366-96E3-A3B3FE7C0B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51" r="45392" b="35268"/>
          <a:stretch/>
        </p:blipFill>
        <p:spPr>
          <a:xfrm>
            <a:off x="450166" y="812125"/>
            <a:ext cx="3981157" cy="5680750"/>
          </a:xfrm>
          <a:prstGeom prst="rect">
            <a:avLst/>
          </a:prstGeom>
        </p:spPr>
      </p:pic>
      <p:sp>
        <p:nvSpPr>
          <p:cNvPr id="8" name="标题 1">
            <a:extLst>
              <a:ext uri="{FF2B5EF4-FFF2-40B4-BE49-F238E27FC236}">
                <a16:creationId xmlns:a16="http://schemas.microsoft.com/office/drawing/2014/main" id="{B57A06CB-7AE0-4A39-A1B5-6BE977EFB157}"/>
              </a:ext>
            </a:extLst>
          </p:cNvPr>
          <p:cNvSpPr txBox="1">
            <a:spLocks/>
          </p:cNvSpPr>
          <p:nvPr/>
        </p:nvSpPr>
        <p:spPr>
          <a:xfrm>
            <a:off x="5077264" y="3652500"/>
            <a:ext cx="6495758" cy="12874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6000" dirty="0">
                <a:latin typeface="楷体" panose="02010609060101010101" pitchFamily="49" charset="-122"/>
                <a:ea typeface="楷体" panose="02010609060101010101" pitchFamily="49" charset="-122"/>
              </a:rPr>
              <a:t>老虎  狗熊  通知</a:t>
            </a:r>
          </a:p>
        </p:txBody>
      </p:sp>
    </p:spTree>
    <p:extLst>
      <p:ext uri="{BB962C8B-B14F-4D97-AF65-F5344CB8AC3E}">
        <p14:creationId xmlns:p14="http://schemas.microsoft.com/office/powerpoint/2010/main" val="395393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F47CFC-DA3F-4A9A-A702-ADBD6B1E3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417" y="355337"/>
            <a:ext cx="2594317" cy="1325563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楷体" panose="02010609060101010101" pitchFamily="49" charset="-122"/>
                <a:ea typeface="楷体" panose="02010609060101010101" pitchFamily="49" charset="-122"/>
              </a:rPr>
              <a:t>通知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4924D4B-33D7-41E4-9618-8CAFFF891B2E}"/>
              </a:ext>
            </a:extLst>
          </p:cNvPr>
          <p:cNvSpPr txBox="1"/>
          <p:nvPr/>
        </p:nvSpPr>
        <p:spPr>
          <a:xfrm>
            <a:off x="425637" y="4794761"/>
            <a:ext cx="11766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明天是上午八点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，在</a:t>
            </a:r>
            <a:r>
              <a:rPr lang="zh-CN" altLang="en-US" sz="36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森林广场</a:t>
            </a:r>
            <a:r>
              <a:rPr lang="zh-CN" altLang="en-US" sz="36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开大会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，请</a:t>
            </a:r>
            <a:r>
              <a:rPr lang="zh-CN" altLang="en-US" sz="3600" b="1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大家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准时参加。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CEAD674-43E9-45F4-9B79-B05B5DB7AAF4}"/>
              </a:ext>
            </a:extLst>
          </p:cNvPr>
          <p:cNvSpPr txBox="1"/>
          <p:nvPr/>
        </p:nvSpPr>
        <p:spPr>
          <a:xfrm>
            <a:off x="2133776" y="1828568"/>
            <a:ext cx="7830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动物王国要开大会，请你们都参加。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D60CC61-5030-4242-A888-B12411291D57}"/>
              </a:ext>
            </a:extLst>
          </p:cNvPr>
          <p:cNvSpPr txBox="1"/>
          <p:nvPr/>
        </p:nvSpPr>
        <p:spPr>
          <a:xfrm>
            <a:off x="1696240" y="2770235"/>
            <a:ext cx="8986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动物王国要在明天开大会，请你们都参加。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1946469-DC78-4F91-9EFF-60D22EA48B61}"/>
              </a:ext>
            </a:extLst>
          </p:cNvPr>
          <p:cNvSpPr txBox="1"/>
          <p:nvPr/>
        </p:nvSpPr>
        <p:spPr>
          <a:xfrm>
            <a:off x="1243956" y="3782498"/>
            <a:ext cx="11072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动物王国要在明天上午八点开大会，请你们都参加。</a:t>
            </a:r>
          </a:p>
        </p:txBody>
      </p:sp>
    </p:spTree>
    <p:extLst>
      <p:ext uri="{BB962C8B-B14F-4D97-AF65-F5344CB8AC3E}">
        <p14:creationId xmlns:p14="http://schemas.microsoft.com/office/powerpoint/2010/main" val="81898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E9987D-DEC6-46EE-BC01-A14D3C1E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6B86E5-ECB6-40D3-B78D-257C3335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1651" y="1486412"/>
            <a:ext cx="563388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知   一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连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连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忙   一百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遍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   十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遍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还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</a:p>
        </p:txBody>
      </p:sp>
      <p:pic>
        <p:nvPicPr>
          <p:cNvPr id="4" name="内容占位符 4">
            <a:extLst>
              <a:ext uri="{FF2B5EF4-FFF2-40B4-BE49-F238E27FC236}">
                <a16:creationId xmlns:a16="http://schemas.microsoft.com/office/drawing/2014/main" id="{E790DA13-4124-4345-BF56-5D4E2DFA41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83" t="13651" b="35268"/>
          <a:stretch/>
        </p:blipFill>
        <p:spPr>
          <a:xfrm>
            <a:off x="501445" y="-66192"/>
            <a:ext cx="4409768" cy="711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7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327</Words>
  <Application>Microsoft Office PowerPoint</Application>
  <PresentationFormat>宽屏</PresentationFormat>
  <Paragraphs>72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等线</vt:lpstr>
      <vt:lpstr>等线 Light</vt:lpstr>
      <vt:lpstr>黑体</vt:lpstr>
      <vt:lpstr>华文楷体</vt:lpstr>
      <vt:lpstr>楷体</vt:lpstr>
      <vt:lpstr>宋体</vt:lpstr>
      <vt:lpstr>Arial</vt:lpstr>
      <vt:lpstr>Calibri</vt:lpstr>
      <vt:lpstr>Office 主题​​</vt:lpstr>
      <vt:lpstr>PowerPoint 演示文稿</vt:lpstr>
      <vt:lpstr>动物王国开大会</vt:lpstr>
      <vt:lpstr>鬼脸</vt:lpstr>
      <vt:lpstr>小魔术：加一笔变新字</vt:lpstr>
      <vt:lpstr>第二天   准时</vt:lpstr>
      <vt:lpstr>动物   老虎  通知   注意  狗熊   十遍</vt:lpstr>
      <vt:lpstr>PowerPoint 演示文稿</vt:lpstr>
      <vt:lpstr>通知</vt:lpstr>
      <vt:lpstr>PowerPoint 演示文稿</vt:lpstr>
      <vt:lpstr>PowerPoint 演示文稿</vt:lpstr>
      <vt:lpstr>注意</vt:lpstr>
      <vt:lpstr>第二课时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文洪波</dc:creator>
  <cp:lastModifiedBy>文洪波</cp:lastModifiedBy>
  <cp:revision>8</cp:revision>
  <dcterms:created xsi:type="dcterms:W3CDTF">2018-05-13T14:15:11Z</dcterms:created>
  <dcterms:modified xsi:type="dcterms:W3CDTF">2018-05-13T15:25:28Z</dcterms:modified>
</cp:coreProperties>
</file>