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4FEFE5-A6CB-4541-83E4-97E596DB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AE947E-1A60-4207-BC4A-60D5C5CE3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C827CC-B626-4C5B-8E5F-556D68AB7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457E94-E392-40AC-8D91-099BE407E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CBC917-3057-4BA8-B7A0-44A3F404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020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1D4D73-B013-4F50-8073-670A830B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2444B44-38A5-4630-A70C-EF090D37E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257CD1-5C65-4233-8C9A-A86FF603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A9E128-5165-484F-9D5C-4F44E1921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A79E2F-B019-450E-AF21-83054A91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27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0D4B12D-52CA-4246-BD0F-9C66D9BDA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1DCBE8-8B41-4D94-9CCD-B3C6B6605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5B1670-466B-496E-8E0B-7B719A181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B8F11E-E07E-4E68-B83F-CB6BD067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CFEDD6-7F9F-4ABB-BBCC-EC23AA1E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817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1A87AF-897D-4956-9E16-2AA987E9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F1CEC3-AB3F-4DB9-825B-BE60A6822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EA7C2A-65C3-4E5A-BC4B-E188A5ADD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7DE8DD-0814-4CEA-A665-057FD0340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A5C11A-6D24-43B7-8D5C-FBA047627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092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B0FF53-DCF0-4862-994B-1BD87BF1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13F32B-B140-43C3-8BDB-6FA20DF1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4C299A-870B-4AE8-AF4C-3357A920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8DE0FB2-DBCC-4FA9-A7FE-0BF5DDCD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BEC7FD-62D5-4799-AED5-1FA38549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804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4827F9-695F-4CD9-89DE-5B26C25BF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9CE863-588D-439B-911D-3AD31E9AF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654693-85B9-44C3-B5CC-20DEAF740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21148A6-0D28-42B3-A315-4A463C99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D0CC03-70DB-4F30-B4DD-7239BE1F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10A9CE-3297-41CB-87A1-E3BE47947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685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68422F-A8C8-43FD-8B6F-9DDEC0DC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C331D8C-AE64-40B3-8F0C-0A90F2C5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238C29B-66CF-4CAD-A2FC-8D4C5E86A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3B2B980-73A0-4171-A8C6-1AF654CE2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3C6DCAE-60A7-4849-A057-1A342801A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68C6D58-7F2B-4D18-87EA-FF7B85040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2D1F19A-6548-49E6-98F2-6B23B339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521455B-57B6-41FB-82ED-B54E9E6B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199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AFA058-3035-472C-9982-8C90165F5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8D4EAA-940F-4614-90AE-3F260B9EF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30D8474-43B8-4100-A013-53350D0B9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98F44C2-1BF6-4350-A1BE-3E836994F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976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EA6F29D-72A1-47A8-B90C-CDEA17C7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333722C-7F24-4624-B8F8-63FB6724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951883B-5019-43C1-B69A-73C3C496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37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106710-883C-4D38-B732-9B8E4E7C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8468E5-15CD-4C02-A6A1-DB05B7DA4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954ACE-4645-45C6-9B9B-87DE6C76F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D30D14-CCC6-40AF-90D3-1D1F560D7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B3524D2-1C2A-4858-BA29-03F53A38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309F6FD-B926-45ED-A257-261136BA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76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2EAF86-77AA-4DFC-93D4-0D1E85971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40101C4-2233-460B-B1EC-23DBFC155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81C22BC-E40D-481E-B7A9-9930401F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DAA2B9A-259A-4137-9D87-CEEBDC060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AFB0A1F-09F1-4A45-BE76-E372C5C5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9BD2557-2F79-4E93-BB22-62B796A6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453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EBAAF5E-E507-494C-BE72-45EA89F1A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8381589-7407-45AC-AF73-46172BD8F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708307-F7D3-4C8D-9648-8A460787C7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10371-02CF-4E5E-82F1-6A8E2376D23D}" type="datetimeFigureOut">
              <a:rPr lang="zh-CN" altLang="en-US" smtClean="0"/>
              <a:t>2018/5/7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330056-F544-401E-9738-EFEBB2EFB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29B939-BBDD-4BDE-88F2-A200BB1A8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C436-41E9-4E5A-9BD4-B413373286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710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0BF835-001D-4200-9B4A-C40969CAE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C350BCD-B3BC-4A18-B2A9-BB8C980F3D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DE580DF-FEF3-4AC6-A9FB-F1D771D70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23" y="1755059"/>
            <a:ext cx="11941277" cy="278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595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F525C-C01D-418A-8FD7-DCB4CB756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AA204A8-739E-4774-BA1E-A5B01A5A8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88" y="59133"/>
            <a:ext cx="11619621" cy="2489982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3DFD352-C716-4B96-BE0F-F051FC23AD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2" y="2656208"/>
            <a:ext cx="12106332" cy="2208628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9CF78A11-D800-48B5-A02D-55607FCDFA38}"/>
              </a:ext>
            </a:extLst>
          </p:cNvPr>
          <p:cNvSpPr txBox="1"/>
          <p:nvPr/>
        </p:nvSpPr>
        <p:spPr>
          <a:xfrm>
            <a:off x="192742" y="4971929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新</a:t>
            </a:r>
            <a:r>
              <a:rPr lang="en-US" altLang="zh-CN" sz="7200" dirty="0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旧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F14C529-5F70-46E0-BED4-575A32729B0F}"/>
              </a:ext>
            </a:extLst>
          </p:cNvPr>
          <p:cNvSpPr txBox="1"/>
          <p:nvPr/>
        </p:nvSpPr>
        <p:spPr>
          <a:xfrm>
            <a:off x="3773929" y="5294264"/>
            <a:ext cx="82253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新书 新年 新手 清新</a:t>
            </a:r>
          </a:p>
        </p:txBody>
      </p:sp>
    </p:spTree>
    <p:extLst>
      <p:ext uri="{BB962C8B-B14F-4D97-AF65-F5344CB8AC3E}">
        <p14:creationId xmlns:p14="http://schemas.microsoft.com/office/powerpoint/2010/main" val="592932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DC1D2E-E46A-4DFF-98FB-EA776637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哪里   那里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8925FA-5C4A-4AAA-A6F0-A254BC7FC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2651689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开口问，哪哪哪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用手指，那那那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6248B7E-BD13-4FEF-ABD7-98EA8B6BF9B8}"/>
              </a:ext>
            </a:extLst>
          </p:cNvPr>
          <p:cNvSpPr txBox="1"/>
          <p:nvPr/>
        </p:nvSpPr>
        <p:spPr>
          <a:xfrm>
            <a:off x="1563329" y="4984954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/>
              <a:t>哪</a:t>
            </a:r>
            <a:r>
              <a:rPr lang="zh-CN" altLang="en-US" sz="7200" dirty="0">
                <a:solidFill>
                  <a:srgbClr val="FF0000"/>
                </a:solidFill>
              </a:rPr>
              <a:t>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32582C3-F290-44B8-AA8E-4188120B751C}"/>
              </a:ext>
            </a:extLst>
          </p:cNvPr>
          <p:cNvSpPr txBox="1"/>
          <p:nvPr/>
        </p:nvSpPr>
        <p:spPr>
          <a:xfrm>
            <a:off x="5476568" y="4984953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/>
              <a:t>那</a:t>
            </a:r>
            <a:r>
              <a:rPr lang="en-US" altLang="zh-CN" sz="7200" dirty="0"/>
              <a:t>—</a:t>
            </a:r>
            <a:r>
              <a:rPr lang="zh-CN" altLang="en-US" sz="7200" dirty="0"/>
              <a:t>这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7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4">
            <a:extLst>
              <a:ext uri="{FF2B5EF4-FFF2-40B4-BE49-F238E27FC236}">
                <a16:creationId xmlns:a16="http://schemas.microsoft.com/office/drawing/2014/main" id="{A03C2958-B1AA-4ED9-9DB2-68CCC101EF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94" b="57039"/>
          <a:stretch/>
        </p:blipFill>
        <p:spPr>
          <a:xfrm>
            <a:off x="126609" y="0"/>
            <a:ext cx="12427365" cy="4164037"/>
          </a:xfrm>
          <a:prstGeom prst="rect">
            <a:avLst/>
          </a:prstGeom>
        </p:spPr>
      </p:pic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3221E2-096B-4CCC-9EE3-1497550E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1" y="2506662"/>
            <a:ext cx="1131042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文字   开办   平安  开办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文学   包办   平地  包办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语文   办学   平方  办学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文化 </a:t>
            </a:r>
            <a:r>
              <a:rPr lang="en-US" altLang="zh-CN" sz="7200" dirty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办公   平时  办法</a:t>
            </a:r>
          </a:p>
        </p:txBody>
      </p:sp>
    </p:spTree>
    <p:extLst>
      <p:ext uri="{BB962C8B-B14F-4D97-AF65-F5344CB8AC3E}">
        <p14:creationId xmlns:p14="http://schemas.microsoft.com/office/powerpoint/2010/main" val="1057007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516323-B9D2-4242-B646-2E3946F4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第二课时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60BCF1-DD50-4DC2-A124-B68C0D9E7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361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4E4ADA-8F7D-48BD-979C-738A42C7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580F87-8400-4989-B4D6-0E0C82C02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一次   仔细   所有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82443357-2D3B-4D3B-8038-D0F071CEA8AC}"/>
              </a:ext>
            </a:extLst>
          </p:cNvPr>
          <p:cNvSpPr txBox="1">
            <a:spLocks/>
          </p:cNvSpPr>
          <p:nvPr/>
        </p:nvSpPr>
        <p:spPr>
          <a:xfrm>
            <a:off x="838200" y="3044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新的   平平安安    哪里</a:t>
            </a: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0FD17DE3-0307-441D-81F1-8B907D2813DB}"/>
              </a:ext>
            </a:extLst>
          </p:cNvPr>
          <p:cNvSpPr txBox="1">
            <a:spLocks/>
          </p:cNvSpPr>
          <p:nvPr/>
        </p:nvSpPr>
        <p:spPr>
          <a:xfrm>
            <a:off x="838200" y="43357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检查   这些   丢了</a:t>
            </a:r>
          </a:p>
        </p:txBody>
      </p:sp>
    </p:spTree>
    <p:extLst>
      <p:ext uri="{BB962C8B-B14F-4D97-AF65-F5344CB8AC3E}">
        <p14:creationId xmlns:p14="http://schemas.microsoft.com/office/powerpoint/2010/main" val="289315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C15741-6CB7-47F5-B4E2-5010D257A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3EF75B-15DF-4057-BA8C-70D3BFBB8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蓝天是白云的家。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树林是小鸟的家。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小河是鱼儿的家。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泥土是种子的家。</a:t>
            </a:r>
          </a:p>
        </p:txBody>
      </p:sp>
    </p:spTree>
    <p:extLst>
      <p:ext uri="{BB962C8B-B14F-4D97-AF65-F5344CB8AC3E}">
        <p14:creationId xmlns:p14="http://schemas.microsoft.com/office/powerpoint/2010/main" val="406283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751291-9ECF-43F1-B177-8F23D107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0CDCC8A5-9F32-4294-8079-F1BA2BE191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6" y="714277"/>
            <a:ext cx="6527007" cy="4351338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FF51FFF2-1C3B-45B0-BD8C-5B2A489A94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86350"/>
            <a:ext cx="5916871" cy="420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52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8ABE00-489A-461A-B030-0209F755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7BBFA5-F466-4F9C-9FC4-4F0C50943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铅笔，只用了一次，不知丢到哪里去了。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橡皮，只擦了一回，再想擦，就找不着了。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E1814B31-1653-4327-8106-7B519866F5EF}"/>
              </a:ext>
            </a:extLst>
          </p:cNvPr>
          <p:cNvSpPr txBox="1">
            <a:spLocks/>
          </p:cNvSpPr>
          <p:nvPr/>
        </p:nvSpPr>
        <p:spPr>
          <a:xfrm>
            <a:off x="695178" y="4038722"/>
            <a:ext cx="10515600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铅笔，用了一次，不知丢到哪里去了。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橡皮，擦了一回，再想擦，就找不着了。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7664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BADDBB-8A73-4803-BAEB-306FE7A34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443" y="0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读好语言有法宝，看插图，想心情，扮演人物方法妙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105EA1CB-1A74-4100-A05B-7F7720285F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27" t="36422" r="3937" b="18405"/>
          <a:stretch/>
        </p:blipFill>
        <p:spPr>
          <a:xfrm>
            <a:off x="436099" y="1026941"/>
            <a:ext cx="9170850" cy="5465933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3D1E5C9-BEB7-4DA4-AD95-9A1003279E7F}"/>
              </a:ext>
            </a:extLst>
          </p:cNvPr>
          <p:cNvSpPr txBox="1"/>
          <p:nvPr/>
        </p:nvSpPr>
        <p:spPr>
          <a:xfrm>
            <a:off x="9270609" y="1797130"/>
            <a:ext cx="28135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妈妈</a:t>
            </a:r>
            <a:r>
              <a:rPr lang="zh-CN" altLang="en-US" sz="4000" u="sng" dirty="0"/>
              <a:t>      </a:t>
            </a:r>
            <a:r>
              <a:rPr lang="zh-CN" altLang="en-US" sz="4000" dirty="0"/>
              <a:t>地说：“你怎么天天丢东西？”</a:t>
            </a:r>
          </a:p>
        </p:txBody>
      </p:sp>
    </p:spTree>
    <p:extLst>
      <p:ext uri="{BB962C8B-B14F-4D97-AF65-F5344CB8AC3E}">
        <p14:creationId xmlns:p14="http://schemas.microsoft.com/office/powerpoint/2010/main" val="77513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CE308D-C1FD-427D-AE5D-D4FC701F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E1D3D049-C5C3-424B-AA0E-3DEDBD1C04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83"/>
          <a:stretch/>
        </p:blipFill>
        <p:spPr>
          <a:xfrm>
            <a:off x="2019886" y="365125"/>
            <a:ext cx="6876844" cy="5712118"/>
          </a:xfrm>
        </p:spPr>
      </p:pic>
    </p:spTree>
    <p:extLst>
      <p:ext uri="{BB962C8B-B14F-4D97-AF65-F5344CB8AC3E}">
        <p14:creationId xmlns:p14="http://schemas.microsoft.com/office/powerpoint/2010/main" val="158303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FAD73D-8947-4FE5-AE38-EA577A7F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9516" y="765326"/>
            <a:ext cx="2214716" cy="14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具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C2FA774E-DFDB-4A85-9198-83B4F10BCB92}"/>
              </a:ext>
            </a:extLst>
          </p:cNvPr>
          <p:cNvSpPr txBox="1">
            <a:spLocks/>
          </p:cNvSpPr>
          <p:nvPr/>
        </p:nvSpPr>
        <p:spPr>
          <a:xfrm>
            <a:off x="6096000" y="765325"/>
            <a:ext cx="2214716" cy="1492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真</a:t>
            </a: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291BAD53-5077-42DF-B5C9-EEB4C02CD734}"/>
              </a:ext>
            </a:extLst>
          </p:cNvPr>
          <p:cNvSpPr txBox="1">
            <a:spLocks/>
          </p:cNvSpPr>
          <p:nvPr/>
        </p:nvSpPr>
        <p:spPr>
          <a:xfrm>
            <a:off x="2093042" y="2433484"/>
            <a:ext cx="2214716" cy="1297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文具</a:t>
            </a: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FD498699-EF3D-45A1-967D-6FD7D3626AB3}"/>
              </a:ext>
            </a:extLst>
          </p:cNvPr>
          <p:cNvSpPr txBox="1">
            <a:spLocks/>
          </p:cNvSpPr>
          <p:nvPr/>
        </p:nvSpPr>
        <p:spPr>
          <a:xfrm>
            <a:off x="2093042" y="3559278"/>
            <a:ext cx="2214716" cy="1297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工具</a:t>
            </a:r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DE70B3AB-DF7A-4BB6-B6FA-16AC1506BFB9}"/>
              </a:ext>
            </a:extLst>
          </p:cNvPr>
          <p:cNvSpPr txBox="1">
            <a:spLocks/>
          </p:cNvSpPr>
          <p:nvPr/>
        </p:nvSpPr>
        <p:spPr>
          <a:xfrm>
            <a:off x="2078294" y="4685072"/>
            <a:ext cx="2214716" cy="1297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玩具</a:t>
            </a:r>
          </a:p>
        </p:txBody>
      </p:sp>
      <p:sp>
        <p:nvSpPr>
          <p:cNvPr id="9" name="内容占位符 2">
            <a:extLst>
              <a:ext uri="{FF2B5EF4-FFF2-40B4-BE49-F238E27FC236}">
                <a16:creationId xmlns:a16="http://schemas.microsoft.com/office/drawing/2014/main" id="{10C7D45E-4184-4069-89EE-63DF3BE9EF5A}"/>
              </a:ext>
            </a:extLst>
          </p:cNvPr>
          <p:cNvSpPr txBox="1">
            <a:spLocks/>
          </p:cNvSpPr>
          <p:nvPr/>
        </p:nvSpPr>
        <p:spPr>
          <a:xfrm>
            <a:off x="2078294" y="5638802"/>
            <a:ext cx="2214716" cy="1297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学具</a:t>
            </a:r>
          </a:p>
        </p:txBody>
      </p:sp>
    </p:spTree>
    <p:extLst>
      <p:ext uri="{BB962C8B-B14F-4D97-AF65-F5344CB8AC3E}">
        <p14:creationId xmlns:p14="http://schemas.microsoft.com/office/powerpoint/2010/main" val="277615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5F997C-24B2-405E-A1A1-99BF87A72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66DA24-58A2-4DD3-B6D2-AA036D6C5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4">
            <a:extLst>
              <a:ext uri="{FF2B5EF4-FFF2-40B4-BE49-F238E27FC236}">
                <a16:creationId xmlns:a16="http://schemas.microsoft.com/office/drawing/2014/main" id="{BD2AA79C-CF79-4DFC-A5DA-AB69024D99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27" t="36422" r="3937" b="18405"/>
          <a:stretch/>
        </p:blipFill>
        <p:spPr>
          <a:xfrm>
            <a:off x="267872" y="488217"/>
            <a:ext cx="6076657" cy="5465933"/>
          </a:xfrm>
          <a:prstGeom prst="rect">
            <a:avLst/>
          </a:prstGeom>
        </p:spPr>
      </p:pic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DAF487D1-9152-4A47-8525-28BF7A73F0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83"/>
          <a:stretch/>
        </p:blipFill>
        <p:spPr>
          <a:xfrm>
            <a:off x="6522719" y="365125"/>
            <a:ext cx="5669281" cy="571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1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9DE73B-8883-49A9-9C71-C3B88A67C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569" y="4247809"/>
            <a:ext cx="10515600" cy="1325563"/>
          </a:xfrm>
        </p:spPr>
        <p:txBody>
          <a:bodyPr/>
          <a:lstStyle/>
          <a:p>
            <a:pPr algn="ctr"/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文具朋友要爱护，文具盒里放整齐。</a:t>
            </a:r>
            <a:b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放学之前细检查，争当自理好宝贝。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CF66B06B-05F7-4ABC-A617-146F4D76B0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56" b="15870"/>
          <a:stretch/>
        </p:blipFill>
        <p:spPr>
          <a:xfrm>
            <a:off x="1072576" y="520505"/>
            <a:ext cx="9805850" cy="2908495"/>
          </a:xfrm>
        </p:spPr>
      </p:pic>
    </p:spTree>
    <p:extLst>
      <p:ext uri="{BB962C8B-B14F-4D97-AF65-F5344CB8AC3E}">
        <p14:creationId xmlns:p14="http://schemas.microsoft.com/office/powerpoint/2010/main" val="30362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B00EE6-6159-494B-9690-FCBE1CE76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C9A4090-42FD-4C9A-9F62-AB523B8EED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94" b="57039"/>
          <a:stretch/>
        </p:blipFill>
        <p:spPr>
          <a:xfrm>
            <a:off x="126609" y="0"/>
            <a:ext cx="12427365" cy="4600136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EDD1983-7761-4951-B936-4A343AA4C6AE}"/>
              </a:ext>
            </a:extLst>
          </p:cNvPr>
          <p:cNvSpPr txBox="1"/>
          <p:nvPr/>
        </p:nvSpPr>
        <p:spPr>
          <a:xfrm>
            <a:off x="2681498" y="4117932"/>
            <a:ext cx="854913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楷体" panose="02010609060101010101" pitchFamily="49" charset="-122"/>
                <a:ea typeface="楷体" panose="02010609060101010101" pitchFamily="49" charset="-122"/>
              </a:rPr>
              <a:t>找人     找书     找春天</a:t>
            </a:r>
            <a:endParaRPr lang="en-US" altLang="zh-CN" sz="5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5400" b="1" dirty="0">
                <a:latin typeface="楷体" panose="02010609060101010101" pitchFamily="49" charset="-122"/>
                <a:ea typeface="楷体" panose="02010609060101010101" pitchFamily="49" charset="-122"/>
              </a:rPr>
              <a:t>首次     主次      一次</a:t>
            </a:r>
            <a:endParaRPr lang="en-US" altLang="zh-CN" sz="5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5400" b="1" dirty="0">
                <a:latin typeface="楷体" panose="02010609060101010101" pitchFamily="49" charset="-122"/>
                <a:ea typeface="楷体" panose="02010609060101010101" pitchFamily="49" charset="-122"/>
              </a:rPr>
              <a:t>让开     出让      让人</a:t>
            </a:r>
            <a:endParaRPr lang="en-US" altLang="zh-CN" sz="5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374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28D6C4-0567-43D4-9EF1-35216E014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975" y="1603990"/>
            <a:ext cx="10515600" cy="1325563"/>
          </a:xfrm>
        </p:spPr>
        <p:txBody>
          <a:bodyPr>
            <a:noAutofit/>
          </a:bodyPr>
          <a:lstStyle/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     文具的家</a:t>
            </a:r>
          </a:p>
        </p:txBody>
      </p:sp>
    </p:spTree>
    <p:extLst>
      <p:ext uri="{BB962C8B-B14F-4D97-AF65-F5344CB8AC3E}">
        <p14:creationId xmlns:p14="http://schemas.microsoft.com/office/powerpoint/2010/main" val="198841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9E36B5-559C-4066-A7A2-77EC2CB06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638" y="1382763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一次   怎么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46F3166D-7BF2-4135-B761-EE9FDFEC015A}"/>
              </a:ext>
            </a:extLst>
          </p:cNvPr>
          <p:cNvSpPr txBox="1">
            <a:spLocks/>
          </p:cNvSpPr>
          <p:nvPr/>
        </p:nvSpPr>
        <p:spPr>
          <a:xfrm>
            <a:off x="1398638" y="28241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平平安安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3A8C6F59-D5E9-4721-9C54-8231CEFEFF60}"/>
              </a:ext>
            </a:extLst>
          </p:cNvPr>
          <p:cNvSpPr txBox="1">
            <a:spLocks/>
          </p:cNvSpPr>
          <p:nvPr/>
        </p:nvSpPr>
        <p:spPr>
          <a:xfrm>
            <a:off x="1241321" y="44223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安安静静   干干净净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高高兴兴    仔仔细细</a:t>
            </a:r>
          </a:p>
        </p:txBody>
      </p:sp>
    </p:spTree>
    <p:extLst>
      <p:ext uri="{BB962C8B-B14F-4D97-AF65-F5344CB8AC3E}">
        <p14:creationId xmlns:p14="http://schemas.microsoft.com/office/powerpoint/2010/main" val="181258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51B2398-5F29-4DBC-8DCD-6EF615660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27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       平 </a:t>
            </a:r>
            <a:r>
              <a:rPr lang="zh-CN" alt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endParaRPr lang="en-US" altLang="zh-CN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平地</a:t>
            </a:r>
            <a:r>
              <a:rPr lang="zh-CN" alt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平常  平时   </a:t>
            </a:r>
          </a:p>
        </p:txBody>
      </p:sp>
    </p:spTree>
    <p:extLst>
      <p:ext uri="{BB962C8B-B14F-4D97-AF65-F5344CB8AC3E}">
        <p14:creationId xmlns:p14="http://schemas.microsoft.com/office/powerpoint/2010/main" val="3189371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07ABE4-E79E-43D6-AC9D-145351FF5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8E7D6-77B2-41AE-B7C1-D2202F3E2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从此</a:t>
            </a:r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，每天放学的时候，贝贝都要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仔细检查</a:t>
            </a:r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，铅笔呀，橡皮呀，转笔刀哇 ，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所有</a:t>
            </a:r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的小伙伴是不是都回家了。</a:t>
            </a:r>
          </a:p>
        </p:txBody>
      </p:sp>
    </p:spTree>
    <p:extLst>
      <p:ext uri="{BB962C8B-B14F-4D97-AF65-F5344CB8AC3E}">
        <p14:creationId xmlns:p14="http://schemas.microsoft.com/office/powerpoint/2010/main" val="407650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6ABE3C-C104-48A2-9009-F588F8661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80C666-3ECD-49A6-BEEE-21E5DA980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仔细</a:t>
            </a:r>
            <a:r>
              <a:rPr lang="zh-CN" altLang="en-US" sz="9600" u="sng" dirty="0">
                <a:latin typeface="楷体" panose="02010609060101010101" pitchFamily="49" charset="-122"/>
                <a:ea typeface="楷体" panose="02010609060101010101" pitchFamily="49" charset="-122"/>
              </a:rPr>
              <a:t>（      ）</a:t>
            </a:r>
            <a:endParaRPr lang="zh-CN" altLang="en-US" sz="9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5382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185475-A173-4879-A8FD-C74F3A0B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3DDF10-90A9-43C3-978B-0AE3F0C0D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1219"/>
            <a:ext cx="11020865" cy="22399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铅笔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呀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，橡皮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呀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，转笔刀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哇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 ，</a:t>
            </a:r>
            <a:endParaRPr lang="zh-CN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18480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8CC2BC-CB3D-4DA3-8A00-407E4E0A9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4448" y="4762452"/>
            <a:ext cx="4246684" cy="1325563"/>
          </a:xfrm>
        </p:spPr>
        <p:txBody>
          <a:bodyPr>
            <a:normAutofit/>
          </a:bodyPr>
          <a:lstStyle/>
          <a:p>
            <a:r>
              <a:rPr lang="zh-CN" altLang="en-US" sz="7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女</a:t>
            </a:r>
            <a:r>
              <a:rPr lang="en-US" altLang="zh-CN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也</a:t>
            </a:r>
            <a:r>
              <a:rPr lang="en-US" altLang="zh-CN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zh-CN" altLang="en-US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96E36D-93C6-4694-84A5-14F0FDE87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02" y="365125"/>
            <a:ext cx="6181578" cy="4351338"/>
          </a:xfrm>
        </p:spPr>
        <p:txBody>
          <a:bodyPr>
            <a:normAutofit/>
          </a:bodyPr>
          <a:lstStyle/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木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旦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查          </a:t>
            </a:r>
            <a:endParaRPr lang="en-US" altLang="zh-CN" sz="9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此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二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些</a:t>
            </a:r>
            <a:endParaRPr lang="en-US" altLang="zh-CN" sz="9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口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那</a:t>
            </a:r>
            <a:r>
              <a:rPr lang="en-US" altLang="zh-CN" sz="9600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哪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91B660C-6EDA-4FE9-8BDD-76FAEAB7461A}"/>
              </a:ext>
            </a:extLst>
          </p:cNvPr>
          <p:cNvSpPr txBox="1">
            <a:spLocks/>
          </p:cNvSpPr>
          <p:nvPr/>
        </p:nvSpPr>
        <p:spPr>
          <a:xfrm>
            <a:off x="8090388" y="4762452"/>
            <a:ext cx="4246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b="1" dirty="0">
                <a:latin typeface="楷体" panose="02010609060101010101" pitchFamily="49" charset="-122"/>
                <a:ea typeface="楷体" panose="02010609060101010101" pitchFamily="49" charset="-122"/>
              </a:rPr>
              <a:t>他</a:t>
            </a:r>
          </a:p>
        </p:txBody>
      </p:sp>
    </p:spTree>
    <p:extLst>
      <p:ext uri="{BB962C8B-B14F-4D97-AF65-F5344CB8AC3E}">
        <p14:creationId xmlns:p14="http://schemas.microsoft.com/office/powerpoint/2010/main" val="1688127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286</Words>
  <Application>Microsoft Office PowerPoint</Application>
  <PresentationFormat>宽屏</PresentationFormat>
  <Paragraphs>52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7" baseType="lpstr">
      <vt:lpstr>等线</vt:lpstr>
      <vt:lpstr>等线 Light</vt:lpstr>
      <vt:lpstr>楷体</vt:lpstr>
      <vt:lpstr>Arial</vt:lpstr>
      <vt:lpstr>Office 主题​​</vt:lpstr>
      <vt:lpstr>PowerPoint 演示文稿</vt:lpstr>
      <vt:lpstr>PowerPoint 演示文稿</vt:lpstr>
      <vt:lpstr>     文具的家</vt:lpstr>
      <vt:lpstr>一次   怎么</vt:lpstr>
      <vt:lpstr>PowerPoint 演示文稿</vt:lpstr>
      <vt:lpstr>PowerPoint 演示文稿</vt:lpstr>
      <vt:lpstr>PowerPoint 演示文稿</vt:lpstr>
      <vt:lpstr>所有</vt:lpstr>
      <vt:lpstr>女+也=她</vt:lpstr>
      <vt:lpstr>PowerPoint 演示文稿</vt:lpstr>
      <vt:lpstr>哪里   那里</vt:lpstr>
      <vt:lpstr>PowerPoint 演示文稿</vt:lpstr>
      <vt:lpstr>第二课时</vt:lpstr>
      <vt:lpstr>PowerPoint 演示文稿</vt:lpstr>
      <vt:lpstr>家</vt:lpstr>
      <vt:lpstr>PowerPoint 演示文稿</vt:lpstr>
      <vt:lpstr>PowerPoint 演示文稿</vt:lpstr>
      <vt:lpstr>读好语言有法宝，看插图，想心情，扮演人物方法妙</vt:lpstr>
      <vt:lpstr>PowerPoint 演示文稿</vt:lpstr>
      <vt:lpstr>PowerPoint 演示文稿</vt:lpstr>
      <vt:lpstr>文具朋友要爱护，文具盒里放整齐。 放学之前细检查，争当自理好宝贝。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文洪波</dc:creator>
  <cp:lastModifiedBy>文洪波</cp:lastModifiedBy>
  <cp:revision>13</cp:revision>
  <dcterms:created xsi:type="dcterms:W3CDTF">2018-05-06T13:15:21Z</dcterms:created>
  <dcterms:modified xsi:type="dcterms:W3CDTF">2018-05-07T14:55:22Z</dcterms:modified>
</cp:coreProperties>
</file>