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97" r:id="rId3"/>
    <p:sldId id="360" r:id="rId4"/>
    <p:sldId id="372" r:id="rId5"/>
    <p:sldId id="396" r:id="rId6"/>
    <p:sldId id="362" r:id="rId7"/>
    <p:sldId id="382" r:id="rId8"/>
    <p:sldId id="394" r:id="rId9"/>
    <p:sldId id="384" r:id="rId10"/>
    <p:sldId id="385" r:id="rId11"/>
    <p:sldId id="386" r:id="rId12"/>
    <p:sldId id="387" r:id="rId13"/>
    <p:sldId id="388" r:id="rId14"/>
    <p:sldId id="390" r:id="rId15"/>
    <p:sldId id="392" r:id="rId16"/>
    <p:sldId id="398" r:id="rId17"/>
    <p:sldId id="366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2F7FE"/>
    <a:srgbClr val="48F9FB"/>
    <a:srgbClr val="00FF99"/>
    <a:srgbClr val="0000FF"/>
    <a:srgbClr val="FF00FF"/>
    <a:srgbClr val="DDFDAF"/>
    <a:srgbClr val="AEFF0D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9A2AF5-ACD3-427B-8A8F-401CA969D917}" type="datetimeFigureOut">
              <a:rPr lang="zh-CN" altLang="en-US"/>
              <a:pPr>
                <a:defRPr/>
              </a:pPr>
              <a:t>2019/5/29</a:t>
            </a:fld>
            <a:endParaRPr lang="zh-CN" altLang="en-US"/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13D8FD-B199-46FA-A39F-6B2A647768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53785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AEBAAC-2684-47D3-BD29-717A4E511566}" type="datetimeFigureOut">
              <a:rPr lang="zh-CN" altLang="en-US"/>
              <a:pPr>
                <a:defRPr/>
              </a:pPr>
              <a:t>2019/5/29</a:t>
            </a:fld>
            <a:endParaRPr lang="zh-CN" altLang="en-US"/>
          </a:p>
        </p:txBody>
      </p:sp>
      <p:sp>
        <p:nvSpPr>
          <p:cNvPr id="4" name="幻灯片图像占位符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CEB096-6FDF-47F7-B46D-EBBD1FAA0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281345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53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13F4-DC8F-4414-8142-6C56E77D4E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图片1s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0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2555776" y="2492896"/>
            <a:ext cx="5300662" cy="147732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077" name="标题 1"/>
          <p:cNvSpPr txBox="1">
            <a:spLocks noChangeArrowheads="1"/>
          </p:cNvSpPr>
          <p:nvPr/>
        </p:nvSpPr>
        <p:spPr bwMode="auto">
          <a:xfrm>
            <a:off x="2267744" y="2708920"/>
            <a:ext cx="5341144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25 </a:t>
            </a:r>
            <a:r>
              <a:rPr lang="zh-CN" altLang="en-US" sz="4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羿射九</a:t>
            </a:r>
            <a:r>
              <a:rPr lang="zh-CN" altLang="en-US" sz="44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44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接连接符 6">
            <a:extLst/>
          </p:cNvPr>
          <p:cNvCxnSpPr/>
          <p:nvPr/>
        </p:nvCxnSpPr>
        <p:spPr>
          <a:xfrm>
            <a:off x="2555776" y="3645024"/>
            <a:ext cx="47529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479635" y="6092815"/>
            <a:ext cx="18473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509120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羿为什么射日？羿怎样射日？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射日的结果怎样？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imgsa.baidu.com/timg?image&amp;quality=80&amp;size=b9999_10000&amp;sec=1513562669&amp;di=5aaa136529b77eade5875fb95b33f53e&amp;imgtype=jpg&amp;er=1&amp;src=http%3A%2F%2Fimg4.agronet.com.cn%2FUsers%2F100%2F117%2F648%2F201161192244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/>
          </p:cNvPr>
          <p:cNvSpPr/>
          <p:nvPr/>
        </p:nvSpPr>
        <p:spPr>
          <a:xfrm>
            <a:off x="5508104" y="4869160"/>
            <a:ext cx="2656496" cy="732508"/>
          </a:xfrm>
          <a:prstGeom prst="rect">
            <a:avLst/>
          </a:prstGeom>
          <a:gradFill>
            <a:gsLst>
              <a:gs pos="48000">
                <a:srgbClr val="72F7FE"/>
              </a:gs>
              <a:gs pos="85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30000"/>
                  <a:lumOff val="7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禾苗被晒枯了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/>
          </p:cNvPr>
          <p:cNvSpPr/>
          <p:nvPr/>
        </p:nvSpPr>
        <p:spPr>
          <a:xfrm>
            <a:off x="971600" y="1316766"/>
            <a:ext cx="2656496" cy="732508"/>
          </a:xfrm>
          <a:prstGeom prst="rect">
            <a:avLst/>
          </a:prstGeom>
          <a:gradFill>
            <a:gsLst>
              <a:gs pos="48000">
                <a:srgbClr val="72F7FE"/>
              </a:gs>
              <a:gs pos="85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30000"/>
                  <a:lumOff val="7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土地被烤焦了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12968456338&amp;di=0101f0e13f99e60e7bc4b7988296890b&amp;imgtype=0&amp;src=http%3A%2F%2Fimgsrc.baidu.com%2Fimgad%2Fpic%2Fitem%2F3b292df5e0fe992580500e693fa85edf8db171a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/>
          </p:cNvPr>
          <p:cNvSpPr/>
          <p:nvPr/>
        </p:nvSpPr>
        <p:spPr>
          <a:xfrm>
            <a:off x="4644008" y="1028734"/>
            <a:ext cx="3892412" cy="732508"/>
          </a:xfrm>
          <a:prstGeom prst="rect">
            <a:avLst/>
          </a:prstGeom>
          <a:gradFill>
            <a:gsLst>
              <a:gs pos="48000">
                <a:srgbClr val="72F7FE"/>
              </a:gs>
              <a:gs pos="85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30000"/>
                  <a:lumOff val="7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江河里的水被蒸干了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imgsa.baidu.com/timg?image&amp;quality=80&amp;size=b9999_10000&amp;sec=1513563347&amp;di=818b0cb7545a3d768b5b0082c2386dea&amp;imgtype=jpg&amp;er=1&amp;src=http%3A%2F%2Fso.deskcar.com%2Fdesktop%2Ffengjing%2F201381695935%2F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/>
          </p:cNvPr>
          <p:cNvSpPr/>
          <p:nvPr/>
        </p:nvSpPr>
        <p:spPr>
          <a:xfrm>
            <a:off x="467544" y="4389107"/>
            <a:ext cx="4387314" cy="732508"/>
          </a:xfrm>
          <a:prstGeom prst="rect">
            <a:avLst/>
          </a:prstGeom>
          <a:gradFill>
            <a:gsLst>
              <a:gs pos="48000">
                <a:srgbClr val="72F7FE"/>
              </a:gs>
              <a:gs pos="85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30000"/>
                  <a:lumOff val="7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沙石好像都要被熔化了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531" name="文本框 34"/>
          <p:cNvSpPr txBox="1">
            <a:spLocks noChangeArrowheads="1"/>
          </p:cNvSpPr>
          <p:nvPr/>
        </p:nvSpPr>
        <p:spPr bwMode="auto">
          <a:xfrm rot="21319903">
            <a:off x="8066088" y="2195012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2" name="文本框 36"/>
          <p:cNvSpPr txBox="1">
            <a:spLocks noChangeArrowheads="1"/>
          </p:cNvSpPr>
          <p:nvPr/>
        </p:nvSpPr>
        <p:spPr bwMode="auto">
          <a:xfrm rot="16249134">
            <a:off x="5862417" y="17833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3" name="文本框 37"/>
          <p:cNvSpPr txBox="1">
            <a:spLocks noChangeArrowheads="1"/>
          </p:cNvSpPr>
          <p:nvPr/>
        </p:nvSpPr>
        <p:spPr bwMode="auto">
          <a:xfrm rot="17449134">
            <a:off x="5230814" y="2308755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4" name="文本框 45"/>
          <p:cNvSpPr txBox="1">
            <a:spLocks noChangeArrowheads="1"/>
          </p:cNvSpPr>
          <p:nvPr/>
        </p:nvSpPr>
        <p:spPr bwMode="auto">
          <a:xfrm rot="16249134">
            <a:off x="6422804" y="1812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5" name="文本框 46"/>
          <p:cNvSpPr txBox="1">
            <a:spLocks noChangeArrowheads="1"/>
          </p:cNvSpPr>
          <p:nvPr/>
        </p:nvSpPr>
        <p:spPr bwMode="auto">
          <a:xfrm rot="21175089">
            <a:off x="7067551" y="21188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6" name="文本框 47"/>
          <p:cNvSpPr txBox="1">
            <a:spLocks noChangeArrowheads="1"/>
          </p:cNvSpPr>
          <p:nvPr/>
        </p:nvSpPr>
        <p:spPr bwMode="auto">
          <a:xfrm rot="17449134">
            <a:off x="7554914" y="3341688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7" name="文本框 14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8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39" name="文本框 51"/>
          <p:cNvSpPr txBox="1">
            <a:spLocks noChangeArrowheads="1"/>
          </p:cNvSpPr>
          <p:nvPr/>
        </p:nvSpPr>
        <p:spPr bwMode="auto">
          <a:xfrm rot="16249134">
            <a:off x="8367493" y="36481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0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1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2" name="文本框 19"/>
          <p:cNvSpPr txBox="1">
            <a:spLocks noChangeArrowheads="1"/>
          </p:cNvSpPr>
          <p:nvPr/>
        </p:nvSpPr>
        <p:spPr bwMode="auto">
          <a:xfrm rot="20220000">
            <a:off x="3898901" y="1754745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3" name="文本框 20"/>
          <p:cNvSpPr txBox="1">
            <a:spLocks noChangeArrowheads="1"/>
          </p:cNvSpPr>
          <p:nvPr/>
        </p:nvSpPr>
        <p:spPr bwMode="auto">
          <a:xfrm rot="21420000">
            <a:off x="4130676" y="27643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4" name="文本框 45"/>
          <p:cNvSpPr txBox="1">
            <a:spLocks noChangeArrowheads="1"/>
          </p:cNvSpPr>
          <p:nvPr/>
        </p:nvSpPr>
        <p:spPr bwMode="auto">
          <a:xfrm rot="20220000">
            <a:off x="4459288" y="1784379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5" name="文本框 46"/>
          <p:cNvSpPr txBox="1">
            <a:spLocks noChangeArrowheads="1"/>
          </p:cNvSpPr>
          <p:nvPr/>
        </p:nvSpPr>
        <p:spPr bwMode="auto">
          <a:xfrm rot="20220000">
            <a:off x="4829176" y="20701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6" name="文本框 47"/>
          <p:cNvSpPr txBox="1">
            <a:spLocks noChangeArrowheads="1"/>
          </p:cNvSpPr>
          <p:nvPr/>
        </p:nvSpPr>
        <p:spPr bwMode="auto">
          <a:xfrm rot="21420000">
            <a:off x="5064126" y="30056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7" name="文本框 49"/>
          <p:cNvSpPr txBox="1">
            <a:spLocks noChangeArrowheads="1"/>
          </p:cNvSpPr>
          <p:nvPr/>
        </p:nvSpPr>
        <p:spPr bwMode="auto">
          <a:xfrm rot="16249134">
            <a:off x="6311679" y="284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8" name="文本框 50"/>
          <p:cNvSpPr txBox="1">
            <a:spLocks noChangeArrowheads="1"/>
          </p:cNvSpPr>
          <p:nvPr/>
        </p:nvSpPr>
        <p:spPr bwMode="auto">
          <a:xfrm rot="21429897">
            <a:off x="5589589" y="34819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49" name="文本框 51"/>
          <p:cNvSpPr txBox="1">
            <a:spLocks noChangeArrowheads="1"/>
          </p:cNvSpPr>
          <p:nvPr/>
        </p:nvSpPr>
        <p:spPr bwMode="auto">
          <a:xfrm rot="16249134">
            <a:off x="5846542" y="460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0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1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2" name="文本框 36"/>
          <p:cNvSpPr txBox="1">
            <a:spLocks noChangeArrowheads="1"/>
          </p:cNvSpPr>
          <p:nvPr/>
        </p:nvSpPr>
        <p:spPr bwMode="auto">
          <a:xfrm rot="20220000">
            <a:off x="1603376" y="43243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3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4" name="文本框 31"/>
          <p:cNvSpPr txBox="1">
            <a:spLocks noChangeArrowheads="1"/>
          </p:cNvSpPr>
          <p:nvPr/>
        </p:nvSpPr>
        <p:spPr bwMode="auto">
          <a:xfrm rot="20220000">
            <a:off x="3160713" y="4214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5" name="文本框 32"/>
          <p:cNvSpPr txBox="1">
            <a:spLocks noChangeArrowheads="1"/>
          </p:cNvSpPr>
          <p:nvPr/>
        </p:nvSpPr>
        <p:spPr bwMode="auto">
          <a:xfrm rot="21429897">
            <a:off x="787401" y="20680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6" name="文本框 33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7" name="文本框 49"/>
          <p:cNvSpPr txBox="1">
            <a:spLocks noChangeArrowheads="1"/>
          </p:cNvSpPr>
          <p:nvPr/>
        </p:nvSpPr>
        <p:spPr bwMode="auto">
          <a:xfrm rot="21429897">
            <a:off x="3009901" y="5143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8" name="文本框 50"/>
          <p:cNvSpPr txBox="1">
            <a:spLocks noChangeArrowheads="1"/>
          </p:cNvSpPr>
          <p:nvPr/>
        </p:nvSpPr>
        <p:spPr bwMode="auto">
          <a:xfrm rot="21429897">
            <a:off x="4157664" y="4254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59" name="文本框 51"/>
          <p:cNvSpPr txBox="1">
            <a:spLocks noChangeArrowheads="1"/>
          </p:cNvSpPr>
          <p:nvPr/>
        </p:nvSpPr>
        <p:spPr bwMode="auto">
          <a:xfrm rot="21429897">
            <a:off x="4324351" y="52662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0" name="文本框 37"/>
          <p:cNvSpPr txBox="1">
            <a:spLocks noChangeArrowheads="1"/>
          </p:cNvSpPr>
          <p:nvPr/>
        </p:nvSpPr>
        <p:spPr bwMode="auto">
          <a:xfrm rot="16529158">
            <a:off x="220135" y="2731031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1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2" name="文本框 36"/>
          <p:cNvSpPr txBox="1">
            <a:spLocks noChangeArrowheads="1"/>
          </p:cNvSpPr>
          <p:nvPr/>
        </p:nvSpPr>
        <p:spPr bwMode="auto">
          <a:xfrm rot="21429897">
            <a:off x="322264" y="1809779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3" name="文本框 37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4" name="文本框 45"/>
          <p:cNvSpPr txBox="1">
            <a:spLocks noChangeArrowheads="1"/>
          </p:cNvSpPr>
          <p:nvPr/>
        </p:nvSpPr>
        <p:spPr bwMode="auto">
          <a:xfrm rot="20220000">
            <a:off x="2116138" y="1547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5" name="文本框 46"/>
          <p:cNvSpPr txBox="1">
            <a:spLocks noChangeArrowheads="1"/>
          </p:cNvSpPr>
          <p:nvPr/>
        </p:nvSpPr>
        <p:spPr bwMode="auto">
          <a:xfrm rot="20220000">
            <a:off x="2686051" y="177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6" name="文本框 47"/>
          <p:cNvSpPr txBox="1">
            <a:spLocks noChangeArrowheads="1"/>
          </p:cNvSpPr>
          <p:nvPr/>
        </p:nvSpPr>
        <p:spPr bwMode="auto">
          <a:xfrm rot="21420000">
            <a:off x="2416176" y="25315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7" name="文本框 49"/>
          <p:cNvSpPr txBox="1">
            <a:spLocks noChangeArrowheads="1"/>
          </p:cNvSpPr>
          <p:nvPr/>
        </p:nvSpPr>
        <p:spPr bwMode="auto">
          <a:xfrm rot="20220000">
            <a:off x="3275013" y="2070130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8" name="文本框 50"/>
          <p:cNvSpPr txBox="1">
            <a:spLocks noChangeArrowheads="1"/>
          </p:cNvSpPr>
          <p:nvPr/>
        </p:nvSpPr>
        <p:spPr bwMode="auto">
          <a:xfrm rot="20220000">
            <a:off x="2847976" y="28448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69" name="文本框 51"/>
          <p:cNvSpPr txBox="1">
            <a:spLocks noChangeArrowheads="1"/>
          </p:cNvSpPr>
          <p:nvPr/>
        </p:nvSpPr>
        <p:spPr bwMode="auto">
          <a:xfrm rot="20220000">
            <a:off x="3482976" y="30268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0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1" name="文本框 34"/>
          <p:cNvSpPr txBox="1">
            <a:spLocks noChangeArrowheads="1"/>
          </p:cNvSpPr>
          <p:nvPr/>
        </p:nvSpPr>
        <p:spPr bwMode="auto">
          <a:xfrm rot="20569134">
            <a:off x="6313488" y="5213379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2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3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4" name="文本框 45"/>
          <p:cNvSpPr txBox="1">
            <a:spLocks noChangeArrowheads="1"/>
          </p:cNvSpPr>
          <p:nvPr/>
        </p:nvSpPr>
        <p:spPr bwMode="auto">
          <a:xfrm rot="17097278">
            <a:off x="6678085" y="3342747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5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6" name="文本框 47"/>
          <p:cNvSpPr txBox="1">
            <a:spLocks noChangeArrowheads="1"/>
          </p:cNvSpPr>
          <p:nvPr/>
        </p:nvSpPr>
        <p:spPr bwMode="auto">
          <a:xfrm rot="18143362">
            <a:off x="6646863" y="4550305"/>
            <a:ext cx="7175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7" name="文本框 54"/>
          <p:cNvSpPr txBox="1">
            <a:spLocks noChangeArrowheads="1"/>
          </p:cNvSpPr>
          <p:nvPr/>
        </p:nvSpPr>
        <p:spPr bwMode="auto">
          <a:xfrm rot="18419577">
            <a:off x="8013172" y="43672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8" name="文本框 55"/>
          <p:cNvSpPr txBox="1">
            <a:spLocks noChangeArrowheads="1"/>
          </p:cNvSpPr>
          <p:nvPr/>
        </p:nvSpPr>
        <p:spPr bwMode="auto">
          <a:xfrm rot="17959444">
            <a:off x="7143222" y="47990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79" name="文本框 56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0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1" name="文本框 34"/>
          <p:cNvSpPr txBox="1">
            <a:spLocks noChangeArrowheads="1"/>
          </p:cNvSpPr>
          <p:nvPr/>
        </p:nvSpPr>
        <p:spPr bwMode="auto">
          <a:xfrm rot="8340000">
            <a:off x="4919663" y="419949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2" name="文本框 36"/>
          <p:cNvSpPr txBox="1">
            <a:spLocks noChangeArrowheads="1"/>
          </p:cNvSpPr>
          <p:nvPr/>
        </p:nvSpPr>
        <p:spPr bwMode="auto">
          <a:xfrm rot="20439237">
            <a:off x="5772151" y="23558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3" name="文本框 37"/>
          <p:cNvSpPr txBox="1">
            <a:spLocks noChangeArrowheads="1"/>
          </p:cNvSpPr>
          <p:nvPr/>
        </p:nvSpPr>
        <p:spPr bwMode="auto">
          <a:xfrm rot="39237">
            <a:off x="5649914" y="30586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4" name="文本框 45"/>
          <p:cNvSpPr txBox="1">
            <a:spLocks noChangeArrowheads="1"/>
          </p:cNvSpPr>
          <p:nvPr/>
        </p:nvSpPr>
        <p:spPr bwMode="auto">
          <a:xfrm rot="20439237">
            <a:off x="6332538" y="23855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5" name="文本框 46"/>
          <p:cNvSpPr txBox="1">
            <a:spLocks noChangeArrowheads="1"/>
          </p:cNvSpPr>
          <p:nvPr/>
        </p:nvSpPr>
        <p:spPr bwMode="auto">
          <a:xfrm rot="20439237">
            <a:off x="6702426" y="26712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6" name="文本框 47"/>
          <p:cNvSpPr txBox="1">
            <a:spLocks noChangeArrowheads="1"/>
          </p:cNvSpPr>
          <p:nvPr/>
        </p:nvSpPr>
        <p:spPr bwMode="auto">
          <a:xfrm rot="39237">
            <a:off x="7185026" y="33041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7" name="文本框 49"/>
          <p:cNvSpPr txBox="1">
            <a:spLocks noChangeArrowheads="1"/>
          </p:cNvSpPr>
          <p:nvPr/>
        </p:nvSpPr>
        <p:spPr bwMode="auto">
          <a:xfrm rot="20439237">
            <a:off x="8020051" y="27770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8" name="文本框 50"/>
          <p:cNvSpPr txBox="1">
            <a:spLocks noChangeArrowheads="1"/>
          </p:cNvSpPr>
          <p:nvPr/>
        </p:nvSpPr>
        <p:spPr bwMode="auto">
          <a:xfrm rot="20439237">
            <a:off x="7486651" y="25992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89" name="文本框 51"/>
          <p:cNvSpPr txBox="1">
            <a:spLocks noChangeArrowheads="1"/>
          </p:cNvSpPr>
          <p:nvPr/>
        </p:nvSpPr>
        <p:spPr bwMode="auto">
          <a:xfrm rot="20439237">
            <a:off x="7962901" y="37465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0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1" name="文本框 34"/>
          <p:cNvSpPr txBox="1">
            <a:spLocks noChangeArrowheads="1"/>
          </p:cNvSpPr>
          <p:nvPr/>
        </p:nvSpPr>
        <p:spPr bwMode="auto">
          <a:xfrm rot="8340000">
            <a:off x="3921126" y="3769812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2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3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4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5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6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7" name="文本框 49"/>
          <p:cNvSpPr txBox="1">
            <a:spLocks noChangeArrowheads="1"/>
          </p:cNvSpPr>
          <p:nvPr/>
        </p:nvSpPr>
        <p:spPr bwMode="auto">
          <a:xfrm rot="20439237">
            <a:off x="6223001" y="3414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8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599" name="文本框 51"/>
          <p:cNvSpPr txBox="1">
            <a:spLocks noChangeArrowheads="1"/>
          </p:cNvSpPr>
          <p:nvPr/>
        </p:nvSpPr>
        <p:spPr bwMode="auto">
          <a:xfrm rot="20439237">
            <a:off x="5597526" y="431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0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1" name="文本框 34"/>
          <p:cNvSpPr txBox="1">
            <a:spLocks noChangeArrowheads="1"/>
          </p:cNvSpPr>
          <p:nvPr/>
        </p:nvSpPr>
        <p:spPr bwMode="auto">
          <a:xfrm rot="8340000">
            <a:off x="1878013" y="475194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2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3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4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5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6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7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8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09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0" name="文本框 32"/>
          <p:cNvSpPr txBox="1">
            <a:spLocks noChangeArrowheads="1"/>
          </p:cNvSpPr>
          <p:nvPr/>
        </p:nvSpPr>
        <p:spPr bwMode="auto">
          <a:xfrm rot="20719261">
            <a:off x="514351" y="33761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1" name="文本框 34"/>
          <p:cNvSpPr txBox="1">
            <a:spLocks noChangeArrowheads="1"/>
          </p:cNvSpPr>
          <p:nvPr/>
        </p:nvSpPr>
        <p:spPr bwMode="auto">
          <a:xfrm rot="8340000">
            <a:off x="1250950" y="3471363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2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3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4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5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6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7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8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19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0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1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2" name="文本框 36"/>
          <p:cNvSpPr txBox="1">
            <a:spLocks noChangeArrowheads="1"/>
          </p:cNvSpPr>
          <p:nvPr/>
        </p:nvSpPr>
        <p:spPr bwMode="auto">
          <a:xfrm rot="20439237">
            <a:off x="6235701" y="3922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3" name="文本框 37"/>
          <p:cNvSpPr txBox="1">
            <a:spLocks noChangeArrowheads="1"/>
          </p:cNvSpPr>
          <p:nvPr/>
        </p:nvSpPr>
        <p:spPr bwMode="auto">
          <a:xfrm rot="39237">
            <a:off x="6237289" y="46524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4" name="文本框 45"/>
          <p:cNvSpPr txBox="1">
            <a:spLocks noChangeArrowheads="1"/>
          </p:cNvSpPr>
          <p:nvPr/>
        </p:nvSpPr>
        <p:spPr bwMode="auto">
          <a:xfrm rot="20439237">
            <a:off x="6796088" y="3951846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5" name="文本框 46"/>
          <p:cNvSpPr txBox="1">
            <a:spLocks noChangeArrowheads="1"/>
          </p:cNvSpPr>
          <p:nvPr/>
        </p:nvSpPr>
        <p:spPr bwMode="auto">
          <a:xfrm rot="20439237">
            <a:off x="7165976" y="42375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6" name="文本框 47"/>
          <p:cNvSpPr txBox="1">
            <a:spLocks noChangeArrowheads="1"/>
          </p:cNvSpPr>
          <p:nvPr/>
        </p:nvSpPr>
        <p:spPr bwMode="auto">
          <a:xfrm rot="39237">
            <a:off x="6854825" y="50017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7" name="文本框 49"/>
          <p:cNvSpPr txBox="1">
            <a:spLocks noChangeArrowheads="1"/>
          </p:cNvSpPr>
          <p:nvPr/>
        </p:nvSpPr>
        <p:spPr bwMode="auto">
          <a:xfrm rot="20439237">
            <a:off x="7686676" y="462494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8" name="文本框 50"/>
          <p:cNvSpPr txBox="1">
            <a:spLocks noChangeArrowheads="1"/>
          </p:cNvSpPr>
          <p:nvPr/>
        </p:nvSpPr>
        <p:spPr bwMode="auto">
          <a:xfrm rot="20439237">
            <a:off x="7640638" y="51160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629" name="文本框 51"/>
          <p:cNvSpPr txBox="1">
            <a:spLocks noChangeArrowheads="1"/>
          </p:cNvSpPr>
          <p:nvPr/>
        </p:nvSpPr>
        <p:spPr bwMode="auto">
          <a:xfrm rot="20439237">
            <a:off x="6778626" y="15494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矩形 1">
            <a:extLst/>
          </p:cNvPr>
          <p:cNvSpPr/>
          <p:nvPr/>
        </p:nvSpPr>
        <p:spPr>
          <a:xfrm>
            <a:off x="899592" y="620688"/>
            <a:ext cx="7561262" cy="265303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他登上一座大山，搭上神箭，拉开神弓，对准天上的一个太阳，嗖地就是一箭。那个太阳一下子爆裂开，一团团火球到处乱窜，接着，噗噗地掉在地上。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55576" y="3501008"/>
            <a:ext cx="7561263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边读边圈画表示动作的词语，抓住动词体会羿的特点。</a:t>
            </a:r>
            <a:endParaRPr lang="zh-CN" altLang="en-US" sz="32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imgsa.baidu.com/timg?image&amp;quality=80&amp;size=b9999_10000&amp;sec=1512971022585&amp;di=90e3494b9b78278f73e2cfaeb9eee6f1&amp;imgtype=0&amp;src=http%3A%2F%2Ffile06.16sucai.com%2F2016%2F0323%2F1d393ff7ef0b01dfcf364f847add414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/>
          </p:cNvPr>
          <p:cNvSpPr/>
          <p:nvPr/>
        </p:nvSpPr>
        <p:spPr>
          <a:xfrm>
            <a:off x="755650" y="645585"/>
            <a:ext cx="7704138" cy="2754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从此，太阳每天从东方升起，到西方落下。土地渐渐滋</a:t>
            </a:r>
            <a:r>
              <a:rPr lang="en-US" altLang="zh-CN" sz="3000" b="1" dirty="0">
                <a:latin typeface="+mj-ea"/>
                <a:ea typeface="+mj-ea"/>
              </a:rPr>
              <a:t>(</a:t>
            </a:r>
            <a:r>
              <a:rPr lang="en-US" altLang="zh-CN" sz="3000" b="1" dirty="0" err="1">
                <a:latin typeface="+mj-ea"/>
                <a:ea typeface="+mj-ea"/>
              </a:rPr>
              <a:t>zī</a:t>
            </a:r>
            <a:r>
              <a:rPr lang="en-US" altLang="zh-CN" sz="3000" b="1" dirty="0">
                <a:latin typeface="+mj-ea"/>
                <a:ea typeface="+mj-ea"/>
              </a:rPr>
              <a:t>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润起来，花草树木渐渐繁茂</a:t>
            </a:r>
            <a:r>
              <a:rPr lang="en-US" altLang="zh-CN" sz="3000" b="1" dirty="0">
                <a:latin typeface="+mj-ea"/>
                <a:ea typeface="+mj-ea"/>
              </a:rPr>
              <a:t>(</a:t>
            </a:r>
            <a:r>
              <a:rPr lang="en-US" altLang="zh-CN" sz="3000" b="1" dirty="0" err="1">
                <a:latin typeface="+mj-ea"/>
                <a:ea typeface="+mj-ea"/>
              </a:rPr>
              <a:t>mào</a:t>
            </a:r>
            <a:r>
              <a:rPr lang="en-US" altLang="zh-CN" sz="3000" b="1" dirty="0">
                <a:latin typeface="+mj-ea"/>
                <a:ea typeface="+mj-ea"/>
              </a:rPr>
              <a:t>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起来，江河奔腾</a:t>
            </a:r>
            <a:r>
              <a:rPr lang="en-US" altLang="zh-CN" sz="3000" b="1" dirty="0">
                <a:latin typeface="+mj-ea"/>
                <a:ea typeface="+mj-ea"/>
              </a:rPr>
              <a:t>(</a:t>
            </a:r>
            <a:r>
              <a:rPr lang="en-US" altLang="zh-CN" sz="3000" b="1" dirty="0" err="1">
                <a:latin typeface="+mj-ea"/>
                <a:ea typeface="+mj-ea"/>
              </a:rPr>
              <a:t>ténɡ</a:t>
            </a:r>
            <a:r>
              <a:rPr lang="en-US" altLang="zh-CN" sz="3000" b="1" dirty="0">
                <a:latin typeface="+mj-ea"/>
                <a:ea typeface="+mj-ea"/>
              </a:rPr>
              <a:t>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欢唱，大地上重新现出了勃勃生机。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74714" y="4102101"/>
            <a:ext cx="7566025" cy="1274195"/>
          </a:xfrm>
          <a:prstGeom prst="rect">
            <a:avLst/>
          </a:prstGeom>
          <a:solidFill>
            <a:srgbClr val="72F7F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天上只剩下一个太阳后，大地充满勃勃生机的美好景象。</a:t>
            </a:r>
          </a:p>
        </p:txBody>
      </p:sp>
      <p:cxnSp>
        <p:nvCxnSpPr>
          <p:cNvPr id="4" name="直接连接符 3">
            <a:extLst/>
          </p:cNvPr>
          <p:cNvCxnSpPr>
            <a:cxnSpLocks/>
          </p:cNvCxnSpPr>
          <p:nvPr/>
        </p:nvCxnSpPr>
        <p:spPr>
          <a:xfrm>
            <a:off x="1565276" y="2065867"/>
            <a:ext cx="6607175" cy="0"/>
          </a:xfrm>
          <a:prstGeom prst="line">
            <a:avLst/>
          </a:prstGeom>
          <a:ln>
            <a:solidFill>
              <a:srgbClr val="72F7F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>
            <a:extLst/>
          </p:cNvPr>
          <p:cNvCxnSpPr>
            <a:cxnSpLocks/>
          </p:cNvCxnSpPr>
          <p:nvPr/>
        </p:nvCxnSpPr>
        <p:spPr>
          <a:xfrm>
            <a:off x="858838" y="2853267"/>
            <a:ext cx="7529512" cy="0"/>
          </a:xfrm>
          <a:prstGeom prst="line">
            <a:avLst/>
          </a:prstGeom>
          <a:ln>
            <a:solidFill>
              <a:srgbClr val="72F7F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>
            <a:extLst/>
          </p:cNvPr>
          <p:cNvCxnSpPr>
            <a:cxnSpLocks/>
          </p:cNvCxnSpPr>
          <p:nvPr/>
        </p:nvCxnSpPr>
        <p:spPr>
          <a:xfrm>
            <a:off x="860426" y="3558117"/>
            <a:ext cx="3998913" cy="0"/>
          </a:xfrm>
          <a:prstGeom prst="line">
            <a:avLst/>
          </a:prstGeom>
          <a:ln>
            <a:solidFill>
              <a:srgbClr val="72F7F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觉得  值日  融化  人类  艰难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神弓  裂开  炎热  害怕  庄稼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从此  滋润  繁茂  奔腾  重新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2320" y="155679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起因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22768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经过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299695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结果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827089" y="582085"/>
            <a:ext cx="754062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借助结构图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，讲述故事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119252"/>
              </p:ext>
            </p:extLst>
          </p:nvPr>
        </p:nvGraphicFramePr>
        <p:xfrm>
          <a:off x="536576" y="1830917"/>
          <a:ext cx="8283575" cy="4241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1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4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88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3200" dirty="0">
                          <a:solidFill>
                            <a:schemeClr val="tx1"/>
                          </a:solidFill>
                        </a:rPr>
                        <a:t>起因</a:t>
                      </a:r>
                    </a:p>
                  </a:txBody>
                  <a:tcPr marL="91449" marR="91449" marT="60923" marB="609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经过</a:t>
                      </a:r>
                    </a:p>
                  </a:txBody>
                  <a:tcPr marL="91449" marR="91449" marT="60923" marB="609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结果</a:t>
                      </a:r>
                    </a:p>
                  </a:txBody>
                  <a:tcPr marL="91449" marR="91449" marT="60923" marB="609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9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觉得  </a:t>
                      </a:r>
                      <a:endParaRPr lang="en-US" altLang="zh-CN" sz="32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值日  </a:t>
                      </a:r>
                      <a:endParaRPr lang="en-US" altLang="zh-CN" sz="32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熔化  </a:t>
                      </a:r>
                      <a:endParaRPr lang="en-US" altLang="zh-CN" sz="32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人类  </a:t>
                      </a:r>
                      <a:endParaRPr lang="en-US" altLang="zh-CN" sz="32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艰难</a:t>
                      </a:r>
                      <a:endParaRPr lang="zh-CN" altLang="en-US" sz="3200" dirty="0"/>
                    </a:p>
                  </a:txBody>
                  <a:tcPr marL="91449" marR="91449" marT="60923" marB="609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</a:t>
                      </a: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神弓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裂开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炎热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害怕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庄稼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49" marR="91449" marT="60923" marB="609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</a:t>
                      </a: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从此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滋润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繁茂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奔腾</a:t>
                      </a:r>
                      <a:endParaRPr lang="en-US" altLang="zh-CN" sz="32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32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重新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49" marR="91449" marT="60923" marB="609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3600" dirty="0" smtClean="0">
                <a:solidFill>
                  <a:srgbClr val="FF0000"/>
                </a:solidFill>
              </a:rPr>
              <a:t>        读了这个神话故事，我的收获是：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3600" u="sng" dirty="0" smtClean="0">
                <a:solidFill>
                  <a:srgbClr val="FF0000"/>
                </a:solidFill>
              </a:rPr>
              <a:t>＿＿＿＿＿＿＿＿＿＿＿＿＿＿。</a:t>
            </a:r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 smtClean="0">
              <a:solidFill>
                <a:srgbClr val="FF0000"/>
              </a:solidFill>
            </a:endParaRPr>
          </a:p>
          <a:p>
            <a:endParaRPr lang="zh-CN" altLang="en-US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4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3603" y="1484784"/>
            <a:ext cx="439248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自读课文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、读准字音，读通句子，遇到不认识的生字借助拼音或请求同学。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、不理解的词语圈画出来。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3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1595" y="1412776"/>
            <a:ext cx="4682653" cy="4682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1595" y="1412776"/>
            <a:ext cx="4754661" cy="4754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6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9587" y="1340768"/>
            <a:ext cx="4610645" cy="46106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4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4909"/>
            <a:ext cx="47525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2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2901"/>
            <a:ext cx="47525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51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571" y="1196752"/>
            <a:ext cx="4898677" cy="4898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2901"/>
            <a:ext cx="47525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292347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4909"/>
            <a:ext cx="489654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99" name="文本框 34"/>
          <p:cNvSpPr txBox="1">
            <a:spLocks noChangeArrowheads="1"/>
          </p:cNvSpPr>
          <p:nvPr/>
        </p:nvSpPr>
        <p:spPr bwMode="auto">
          <a:xfrm rot="21319903">
            <a:off x="8066088" y="2195012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0" name="文本框 36"/>
          <p:cNvSpPr txBox="1">
            <a:spLocks noChangeArrowheads="1"/>
          </p:cNvSpPr>
          <p:nvPr/>
        </p:nvSpPr>
        <p:spPr bwMode="auto">
          <a:xfrm rot="16249134">
            <a:off x="5862417" y="17833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1" name="文本框 37"/>
          <p:cNvSpPr txBox="1">
            <a:spLocks noChangeArrowheads="1"/>
          </p:cNvSpPr>
          <p:nvPr/>
        </p:nvSpPr>
        <p:spPr bwMode="auto">
          <a:xfrm rot="17449134">
            <a:off x="5230814" y="2308755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2" name="文本框 45"/>
          <p:cNvSpPr txBox="1">
            <a:spLocks noChangeArrowheads="1"/>
          </p:cNvSpPr>
          <p:nvPr/>
        </p:nvSpPr>
        <p:spPr bwMode="auto">
          <a:xfrm rot="16249134">
            <a:off x="6422804" y="1812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3" name="文本框 46"/>
          <p:cNvSpPr txBox="1">
            <a:spLocks noChangeArrowheads="1"/>
          </p:cNvSpPr>
          <p:nvPr/>
        </p:nvSpPr>
        <p:spPr bwMode="auto">
          <a:xfrm rot="21175089">
            <a:off x="7067551" y="21188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4" name="文本框 47"/>
          <p:cNvSpPr txBox="1">
            <a:spLocks noChangeArrowheads="1"/>
          </p:cNvSpPr>
          <p:nvPr/>
        </p:nvSpPr>
        <p:spPr bwMode="auto">
          <a:xfrm rot="17449134">
            <a:off x="7554914" y="3341688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5" name="文本框 44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6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7" name="文本框 51"/>
          <p:cNvSpPr txBox="1">
            <a:spLocks noChangeArrowheads="1"/>
          </p:cNvSpPr>
          <p:nvPr/>
        </p:nvSpPr>
        <p:spPr bwMode="auto">
          <a:xfrm rot="16249134">
            <a:off x="8367493" y="36481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8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9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0" name="文本框 49"/>
          <p:cNvSpPr txBox="1">
            <a:spLocks noChangeArrowheads="1"/>
          </p:cNvSpPr>
          <p:nvPr/>
        </p:nvSpPr>
        <p:spPr bwMode="auto">
          <a:xfrm rot="20220000">
            <a:off x="3898901" y="1754745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1" name="文本框 50"/>
          <p:cNvSpPr txBox="1">
            <a:spLocks noChangeArrowheads="1"/>
          </p:cNvSpPr>
          <p:nvPr/>
        </p:nvSpPr>
        <p:spPr bwMode="auto">
          <a:xfrm rot="21420000">
            <a:off x="4130676" y="27643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2" name="文本框 45"/>
          <p:cNvSpPr txBox="1">
            <a:spLocks noChangeArrowheads="1"/>
          </p:cNvSpPr>
          <p:nvPr/>
        </p:nvSpPr>
        <p:spPr bwMode="auto">
          <a:xfrm rot="20220000">
            <a:off x="4459288" y="1784379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3" name="文本框 46"/>
          <p:cNvSpPr txBox="1">
            <a:spLocks noChangeArrowheads="1"/>
          </p:cNvSpPr>
          <p:nvPr/>
        </p:nvSpPr>
        <p:spPr bwMode="auto">
          <a:xfrm rot="20220000">
            <a:off x="4829176" y="20701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4" name="文本框 47"/>
          <p:cNvSpPr txBox="1">
            <a:spLocks noChangeArrowheads="1"/>
          </p:cNvSpPr>
          <p:nvPr/>
        </p:nvSpPr>
        <p:spPr bwMode="auto">
          <a:xfrm rot="21420000">
            <a:off x="5064126" y="30056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5" name="文本框 49"/>
          <p:cNvSpPr txBox="1">
            <a:spLocks noChangeArrowheads="1"/>
          </p:cNvSpPr>
          <p:nvPr/>
        </p:nvSpPr>
        <p:spPr bwMode="auto">
          <a:xfrm rot="16249134">
            <a:off x="6311679" y="284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6" name="文本框 50"/>
          <p:cNvSpPr txBox="1">
            <a:spLocks noChangeArrowheads="1"/>
          </p:cNvSpPr>
          <p:nvPr/>
        </p:nvSpPr>
        <p:spPr bwMode="auto">
          <a:xfrm rot="21429897">
            <a:off x="5589589" y="34819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7" name="文本框 51"/>
          <p:cNvSpPr txBox="1">
            <a:spLocks noChangeArrowheads="1"/>
          </p:cNvSpPr>
          <p:nvPr/>
        </p:nvSpPr>
        <p:spPr bwMode="auto">
          <a:xfrm rot="16249134">
            <a:off x="5846542" y="460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8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9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0" name="文本框 36"/>
          <p:cNvSpPr txBox="1">
            <a:spLocks noChangeArrowheads="1"/>
          </p:cNvSpPr>
          <p:nvPr/>
        </p:nvSpPr>
        <p:spPr bwMode="auto">
          <a:xfrm rot="20220000">
            <a:off x="1603376" y="43243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1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2" name="文本框 61"/>
          <p:cNvSpPr txBox="1">
            <a:spLocks noChangeArrowheads="1"/>
          </p:cNvSpPr>
          <p:nvPr/>
        </p:nvSpPr>
        <p:spPr bwMode="auto">
          <a:xfrm rot="20220000">
            <a:off x="3160713" y="4214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3" name="文本框 62"/>
          <p:cNvSpPr txBox="1">
            <a:spLocks noChangeArrowheads="1"/>
          </p:cNvSpPr>
          <p:nvPr/>
        </p:nvSpPr>
        <p:spPr bwMode="auto">
          <a:xfrm rot="21429897">
            <a:off x="787401" y="20680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4" name="文本框 63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5" name="文本框 49"/>
          <p:cNvSpPr txBox="1">
            <a:spLocks noChangeArrowheads="1"/>
          </p:cNvSpPr>
          <p:nvPr/>
        </p:nvSpPr>
        <p:spPr bwMode="auto">
          <a:xfrm rot="21429897">
            <a:off x="3009901" y="5143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6" name="文本框 50"/>
          <p:cNvSpPr txBox="1">
            <a:spLocks noChangeArrowheads="1"/>
          </p:cNvSpPr>
          <p:nvPr/>
        </p:nvSpPr>
        <p:spPr bwMode="auto">
          <a:xfrm rot="21429897">
            <a:off x="4157664" y="4254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7" name="文本框 51"/>
          <p:cNvSpPr txBox="1">
            <a:spLocks noChangeArrowheads="1"/>
          </p:cNvSpPr>
          <p:nvPr/>
        </p:nvSpPr>
        <p:spPr bwMode="auto">
          <a:xfrm rot="21429897">
            <a:off x="4324351" y="52662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8" name="文本框 67"/>
          <p:cNvSpPr txBox="1">
            <a:spLocks noChangeArrowheads="1"/>
          </p:cNvSpPr>
          <p:nvPr/>
        </p:nvSpPr>
        <p:spPr bwMode="auto">
          <a:xfrm rot="16529158">
            <a:off x="220135" y="2731031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9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0" name="文本框 36"/>
          <p:cNvSpPr txBox="1">
            <a:spLocks noChangeArrowheads="1"/>
          </p:cNvSpPr>
          <p:nvPr/>
        </p:nvSpPr>
        <p:spPr bwMode="auto">
          <a:xfrm rot="21429897">
            <a:off x="322264" y="1809779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1" name="文本框 37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2" name="文本框 45"/>
          <p:cNvSpPr txBox="1">
            <a:spLocks noChangeArrowheads="1"/>
          </p:cNvSpPr>
          <p:nvPr/>
        </p:nvSpPr>
        <p:spPr bwMode="auto">
          <a:xfrm rot="20220000">
            <a:off x="2116138" y="1547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3" name="文本框 46"/>
          <p:cNvSpPr txBox="1">
            <a:spLocks noChangeArrowheads="1"/>
          </p:cNvSpPr>
          <p:nvPr/>
        </p:nvSpPr>
        <p:spPr bwMode="auto">
          <a:xfrm rot="20220000">
            <a:off x="2686051" y="177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4" name="文本框 47"/>
          <p:cNvSpPr txBox="1">
            <a:spLocks noChangeArrowheads="1"/>
          </p:cNvSpPr>
          <p:nvPr/>
        </p:nvSpPr>
        <p:spPr bwMode="auto">
          <a:xfrm rot="21420000">
            <a:off x="2416176" y="25315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5" name="文本框 49"/>
          <p:cNvSpPr txBox="1">
            <a:spLocks noChangeArrowheads="1"/>
          </p:cNvSpPr>
          <p:nvPr/>
        </p:nvSpPr>
        <p:spPr bwMode="auto">
          <a:xfrm rot="20220000">
            <a:off x="3275013" y="2070130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6" name="文本框 50"/>
          <p:cNvSpPr txBox="1">
            <a:spLocks noChangeArrowheads="1"/>
          </p:cNvSpPr>
          <p:nvPr/>
        </p:nvSpPr>
        <p:spPr bwMode="auto">
          <a:xfrm rot="20220000">
            <a:off x="2847976" y="28448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7" name="文本框 51"/>
          <p:cNvSpPr txBox="1">
            <a:spLocks noChangeArrowheads="1"/>
          </p:cNvSpPr>
          <p:nvPr/>
        </p:nvSpPr>
        <p:spPr bwMode="auto">
          <a:xfrm rot="20220000">
            <a:off x="3482976" y="30268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8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9" name="文本框 34"/>
          <p:cNvSpPr txBox="1">
            <a:spLocks noChangeArrowheads="1"/>
          </p:cNvSpPr>
          <p:nvPr/>
        </p:nvSpPr>
        <p:spPr bwMode="auto">
          <a:xfrm rot="20569134">
            <a:off x="6313488" y="5213379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0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1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2" name="文本框 45"/>
          <p:cNvSpPr txBox="1">
            <a:spLocks noChangeArrowheads="1"/>
          </p:cNvSpPr>
          <p:nvPr/>
        </p:nvSpPr>
        <p:spPr bwMode="auto">
          <a:xfrm rot="17097278">
            <a:off x="6678085" y="3342747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3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4" name="文本框 47"/>
          <p:cNvSpPr txBox="1">
            <a:spLocks noChangeArrowheads="1"/>
          </p:cNvSpPr>
          <p:nvPr/>
        </p:nvSpPr>
        <p:spPr bwMode="auto">
          <a:xfrm rot="18143362">
            <a:off x="6646863" y="4550305"/>
            <a:ext cx="7175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5" name="文本框 84"/>
          <p:cNvSpPr txBox="1">
            <a:spLocks noChangeArrowheads="1"/>
          </p:cNvSpPr>
          <p:nvPr/>
        </p:nvSpPr>
        <p:spPr bwMode="auto">
          <a:xfrm rot="18419577">
            <a:off x="8013172" y="43672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6" name="文本框 85"/>
          <p:cNvSpPr txBox="1">
            <a:spLocks noChangeArrowheads="1"/>
          </p:cNvSpPr>
          <p:nvPr/>
        </p:nvSpPr>
        <p:spPr bwMode="auto">
          <a:xfrm rot="17959444">
            <a:off x="7143222" y="47990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7" name="文本框 86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8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9" name="文本框 34"/>
          <p:cNvSpPr txBox="1">
            <a:spLocks noChangeArrowheads="1"/>
          </p:cNvSpPr>
          <p:nvPr/>
        </p:nvSpPr>
        <p:spPr bwMode="auto">
          <a:xfrm rot="8340000">
            <a:off x="4919663" y="419949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0" name="文本框 36"/>
          <p:cNvSpPr txBox="1">
            <a:spLocks noChangeArrowheads="1"/>
          </p:cNvSpPr>
          <p:nvPr/>
        </p:nvSpPr>
        <p:spPr bwMode="auto">
          <a:xfrm rot="20439237">
            <a:off x="5772151" y="23558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1" name="文本框 37"/>
          <p:cNvSpPr txBox="1">
            <a:spLocks noChangeArrowheads="1"/>
          </p:cNvSpPr>
          <p:nvPr/>
        </p:nvSpPr>
        <p:spPr bwMode="auto">
          <a:xfrm rot="39237">
            <a:off x="5649914" y="30586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2" name="文本框 45"/>
          <p:cNvSpPr txBox="1">
            <a:spLocks noChangeArrowheads="1"/>
          </p:cNvSpPr>
          <p:nvPr/>
        </p:nvSpPr>
        <p:spPr bwMode="auto">
          <a:xfrm rot="20439237">
            <a:off x="6332538" y="23855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3" name="文本框 46"/>
          <p:cNvSpPr txBox="1">
            <a:spLocks noChangeArrowheads="1"/>
          </p:cNvSpPr>
          <p:nvPr/>
        </p:nvSpPr>
        <p:spPr bwMode="auto">
          <a:xfrm rot="20439237">
            <a:off x="6702426" y="26712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4" name="文本框 47"/>
          <p:cNvSpPr txBox="1">
            <a:spLocks noChangeArrowheads="1"/>
          </p:cNvSpPr>
          <p:nvPr/>
        </p:nvSpPr>
        <p:spPr bwMode="auto">
          <a:xfrm rot="39237">
            <a:off x="7185026" y="33041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5" name="文本框 49"/>
          <p:cNvSpPr txBox="1">
            <a:spLocks noChangeArrowheads="1"/>
          </p:cNvSpPr>
          <p:nvPr/>
        </p:nvSpPr>
        <p:spPr bwMode="auto">
          <a:xfrm rot="20439237">
            <a:off x="8020051" y="27770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6" name="文本框 50"/>
          <p:cNvSpPr txBox="1">
            <a:spLocks noChangeArrowheads="1"/>
          </p:cNvSpPr>
          <p:nvPr/>
        </p:nvSpPr>
        <p:spPr bwMode="auto">
          <a:xfrm rot="20439237">
            <a:off x="7486651" y="25992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7" name="文本框 51"/>
          <p:cNvSpPr txBox="1">
            <a:spLocks noChangeArrowheads="1"/>
          </p:cNvSpPr>
          <p:nvPr/>
        </p:nvSpPr>
        <p:spPr bwMode="auto">
          <a:xfrm rot="20439237">
            <a:off x="7962901" y="37465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8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9" name="文本框 34"/>
          <p:cNvSpPr txBox="1">
            <a:spLocks noChangeArrowheads="1"/>
          </p:cNvSpPr>
          <p:nvPr/>
        </p:nvSpPr>
        <p:spPr bwMode="auto">
          <a:xfrm rot="8340000">
            <a:off x="3921126" y="3769812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0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1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2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3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4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5" name="文本框 49"/>
          <p:cNvSpPr txBox="1">
            <a:spLocks noChangeArrowheads="1"/>
          </p:cNvSpPr>
          <p:nvPr/>
        </p:nvSpPr>
        <p:spPr bwMode="auto">
          <a:xfrm rot="20439237">
            <a:off x="6223001" y="3414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6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7" name="文本框 51"/>
          <p:cNvSpPr txBox="1">
            <a:spLocks noChangeArrowheads="1"/>
          </p:cNvSpPr>
          <p:nvPr/>
        </p:nvSpPr>
        <p:spPr bwMode="auto">
          <a:xfrm rot="20439237">
            <a:off x="5597526" y="431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8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9" name="文本框 34"/>
          <p:cNvSpPr txBox="1">
            <a:spLocks noChangeArrowheads="1"/>
          </p:cNvSpPr>
          <p:nvPr/>
        </p:nvSpPr>
        <p:spPr bwMode="auto">
          <a:xfrm rot="8340000">
            <a:off x="1878013" y="475194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0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1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2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3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4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5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6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7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8" name="文本框 32"/>
          <p:cNvSpPr txBox="1">
            <a:spLocks noChangeArrowheads="1"/>
          </p:cNvSpPr>
          <p:nvPr/>
        </p:nvSpPr>
        <p:spPr bwMode="auto">
          <a:xfrm rot="20719261">
            <a:off x="514351" y="33761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9" name="文本框 34"/>
          <p:cNvSpPr txBox="1">
            <a:spLocks noChangeArrowheads="1"/>
          </p:cNvSpPr>
          <p:nvPr/>
        </p:nvSpPr>
        <p:spPr bwMode="auto">
          <a:xfrm rot="8340000">
            <a:off x="1250950" y="3471363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0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1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2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3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4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5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6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7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8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9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0" name="文本框 36"/>
          <p:cNvSpPr txBox="1">
            <a:spLocks noChangeArrowheads="1"/>
          </p:cNvSpPr>
          <p:nvPr/>
        </p:nvSpPr>
        <p:spPr bwMode="auto">
          <a:xfrm rot="20439237">
            <a:off x="6235701" y="3922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1" name="文本框 37"/>
          <p:cNvSpPr txBox="1">
            <a:spLocks noChangeArrowheads="1"/>
          </p:cNvSpPr>
          <p:nvPr/>
        </p:nvSpPr>
        <p:spPr bwMode="auto">
          <a:xfrm rot="39237">
            <a:off x="6237289" y="46524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2" name="文本框 45"/>
          <p:cNvSpPr txBox="1">
            <a:spLocks noChangeArrowheads="1"/>
          </p:cNvSpPr>
          <p:nvPr/>
        </p:nvSpPr>
        <p:spPr bwMode="auto">
          <a:xfrm rot="20439237">
            <a:off x="6796088" y="3951846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3" name="文本框 46"/>
          <p:cNvSpPr txBox="1">
            <a:spLocks noChangeArrowheads="1"/>
          </p:cNvSpPr>
          <p:nvPr/>
        </p:nvSpPr>
        <p:spPr bwMode="auto">
          <a:xfrm rot="20439237">
            <a:off x="7165976" y="42375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4" name="文本框 47"/>
          <p:cNvSpPr txBox="1">
            <a:spLocks noChangeArrowheads="1"/>
          </p:cNvSpPr>
          <p:nvPr/>
        </p:nvSpPr>
        <p:spPr bwMode="auto">
          <a:xfrm rot="39237">
            <a:off x="6854825" y="50017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5" name="文本框 49"/>
          <p:cNvSpPr txBox="1">
            <a:spLocks noChangeArrowheads="1"/>
          </p:cNvSpPr>
          <p:nvPr/>
        </p:nvSpPr>
        <p:spPr bwMode="auto">
          <a:xfrm rot="20439237">
            <a:off x="7686676" y="462494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6" name="文本框 50"/>
          <p:cNvSpPr txBox="1">
            <a:spLocks noChangeArrowheads="1"/>
          </p:cNvSpPr>
          <p:nvPr/>
        </p:nvSpPr>
        <p:spPr bwMode="auto">
          <a:xfrm rot="20439237">
            <a:off x="7640638" y="51160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7" name="文本框 51"/>
          <p:cNvSpPr txBox="1">
            <a:spLocks noChangeArrowheads="1"/>
          </p:cNvSpPr>
          <p:nvPr/>
        </p:nvSpPr>
        <p:spPr bwMode="auto">
          <a:xfrm rot="20439237">
            <a:off x="6778626" y="15494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pic>
        <p:nvPicPr>
          <p:cNvPr id="4198" name="图片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489" y="27518"/>
            <a:ext cx="2212975" cy="12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1822451" y="1337734"/>
            <a:ext cx="79851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 smtClean="0">
                <a:solidFill>
                  <a:srgbClr val="0000FF"/>
                </a:solidFill>
                <a:latin typeface="+mn-ea"/>
              </a:rPr>
              <a:t>shè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矩形: 圆角 19">
            <a:extLst/>
          </p:cNvPr>
          <p:cNvSpPr/>
          <p:nvPr/>
        </p:nvSpPr>
        <p:spPr>
          <a:xfrm>
            <a:off x="1220788" y="1282700"/>
            <a:ext cx="6997700" cy="4819651"/>
          </a:xfrm>
          <a:prstGeom prst="roundRect">
            <a:avLst/>
          </a:prstGeom>
          <a:noFill/>
          <a:ln w="38100">
            <a:solidFill>
              <a:srgbClr val="00FF99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3635376" y="1350434"/>
            <a:ext cx="792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 smtClean="0">
                <a:solidFill>
                  <a:srgbClr val="0000FF"/>
                </a:solidFill>
                <a:latin typeface="+mn-ea"/>
              </a:rPr>
              <a:t>jué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5029201" y="1367367"/>
            <a:ext cx="792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zhí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6381750" y="1367367"/>
            <a:ext cx="9588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rónɡ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4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1808163" y="2472267"/>
            <a:ext cx="7921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lèi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5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2663826" y="2472267"/>
            <a:ext cx="9175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jiān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6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4454526" y="2472267"/>
            <a:ext cx="919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jiàn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6334126" y="2472267"/>
            <a:ext cx="9175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ɡōnɡ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8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1800226" y="3528485"/>
            <a:ext cx="792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liè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9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3100389" y="3528485"/>
            <a:ext cx="9175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cuàn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0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4125913" y="3528485"/>
            <a:ext cx="7921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yán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1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5500688" y="3528485"/>
            <a:ext cx="7921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hài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2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6378575" y="3547534"/>
            <a:ext cx="2055813" cy="5078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700" b="1" spc="-70" dirty="0" err="1">
                <a:solidFill>
                  <a:srgbClr val="0000FF"/>
                </a:solidFill>
                <a:latin typeface="+mn-ea"/>
              </a:rPr>
              <a:t>zhuānɡ</a:t>
            </a:r>
            <a:r>
              <a:rPr lang="en-US" altLang="zh-CN" sz="2700" b="1" spc="-7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700" b="1" spc="-70" dirty="0" err="1">
                <a:solidFill>
                  <a:srgbClr val="0000FF"/>
                </a:solidFill>
                <a:latin typeface="+mn-ea"/>
              </a:rPr>
              <a:t>jià</a:t>
            </a:r>
            <a:endParaRPr lang="zh-CN" altLang="en-US" sz="2700" b="1" spc="-7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3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1895476" y="4688418"/>
            <a:ext cx="5762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cǐ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4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2825751" y="4688418"/>
            <a:ext cx="5762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zī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6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4497389" y="4688418"/>
            <a:ext cx="9175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ténɡ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7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5951538" y="4688418"/>
            <a:ext cx="7810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</a:rPr>
              <a:t>xīn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383233" y="1628800"/>
            <a:ext cx="68611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羿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射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九日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觉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得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值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日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熔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化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人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类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艰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难  神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箭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手  神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弓</a:t>
            </a:r>
            <a:endParaRPr lang="en-US" altLang="zh-CN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爆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裂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乱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窜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炎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热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害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怕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庄稼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此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滋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润  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腾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重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新</a:t>
            </a:r>
            <a:endParaRPr lang="en-US" altLang="zh-CN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38.nipic.com/20140307/2531170_074456596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376" y="165100"/>
            <a:ext cx="5508625" cy="66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2"/>
          <p:cNvGrpSpPr>
            <a:grpSpLocks/>
          </p:cNvGrpSpPr>
          <p:nvPr/>
        </p:nvGrpSpPr>
        <p:grpSpPr bwMode="auto">
          <a:xfrm>
            <a:off x="3659189" y="1365251"/>
            <a:ext cx="941387" cy="1234016"/>
            <a:chOff x="4735553" y="1023407"/>
            <a:chExt cx="941277" cy="926467"/>
          </a:xfrm>
        </p:grpSpPr>
        <p:pic>
          <p:nvPicPr>
            <p:cNvPr id="5158" name="图片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553" y="1023407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矩形 20"/>
            <p:cNvSpPr>
              <a:spLocks noChangeArrowheads="1"/>
            </p:cNvSpPr>
            <p:nvPr/>
          </p:nvSpPr>
          <p:spPr bwMode="auto">
            <a:xfrm>
              <a:off x="4843141" y="1105802"/>
              <a:ext cx="699148" cy="53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值</a:t>
              </a:r>
            </a:p>
          </p:txBody>
        </p:sp>
      </p:grpSp>
      <p:grpSp>
        <p:nvGrpSpPr>
          <p:cNvPr id="3" name="组合 53"/>
          <p:cNvGrpSpPr>
            <a:grpSpLocks/>
          </p:cNvGrpSpPr>
          <p:nvPr/>
        </p:nvGrpSpPr>
        <p:grpSpPr bwMode="auto">
          <a:xfrm>
            <a:off x="3562350" y="2535767"/>
            <a:ext cx="939800" cy="1236133"/>
            <a:chOff x="4637240" y="1901765"/>
            <a:chExt cx="941277" cy="926467"/>
          </a:xfrm>
        </p:grpSpPr>
        <p:pic>
          <p:nvPicPr>
            <p:cNvPr id="5156" name="图片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240" y="1901765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矩形 22"/>
            <p:cNvSpPr>
              <a:spLocks noChangeArrowheads="1"/>
            </p:cNvSpPr>
            <p:nvPr/>
          </p:nvSpPr>
          <p:spPr bwMode="auto">
            <a:xfrm>
              <a:off x="4765001" y="1977435"/>
              <a:ext cx="700329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熔</a:t>
              </a:r>
            </a:p>
          </p:txBody>
        </p:sp>
      </p:grpSp>
      <p:grpSp>
        <p:nvGrpSpPr>
          <p:cNvPr id="4" name="组合 61"/>
          <p:cNvGrpSpPr>
            <a:grpSpLocks/>
          </p:cNvGrpSpPr>
          <p:nvPr/>
        </p:nvGrpSpPr>
        <p:grpSpPr bwMode="auto">
          <a:xfrm>
            <a:off x="2622550" y="1314451"/>
            <a:ext cx="941388" cy="1236133"/>
            <a:chOff x="3697985" y="986554"/>
            <a:chExt cx="941277" cy="926467"/>
          </a:xfrm>
        </p:grpSpPr>
        <p:pic>
          <p:nvPicPr>
            <p:cNvPr id="5154" name="图片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985" y="986554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矩形 27"/>
            <p:cNvSpPr>
              <a:spLocks noChangeArrowheads="1"/>
            </p:cNvSpPr>
            <p:nvPr/>
          </p:nvSpPr>
          <p:spPr bwMode="auto">
            <a:xfrm>
              <a:off x="3825746" y="1062224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艰</a:t>
              </a:r>
            </a:p>
          </p:txBody>
        </p:sp>
      </p:grpSp>
      <p:grpSp>
        <p:nvGrpSpPr>
          <p:cNvPr id="5" name="组合 63"/>
          <p:cNvGrpSpPr>
            <a:grpSpLocks/>
          </p:cNvGrpSpPr>
          <p:nvPr/>
        </p:nvGrpSpPr>
        <p:grpSpPr bwMode="auto">
          <a:xfrm>
            <a:off x="1485900" y="1299634"/>
            <a:ext cx="941388" cy="1236133"/>
            <a:chOff x="2562103" y="975298"/>
            <a:chExt cx="941277" cy="926467"/>
          </a:xfrm>
        </p:grpSpPr>
        <p:pic>
          <p:nvPicPr>
            <p:cNvPr id="5152" name="图片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103" y="975298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3" name="矩形 29"/>
            <p:cNvSpPr>
              <a:spLocks noChangeArrowheads="1"/>
            </p:cNvSpPr>
            <p:nvPr/>
          </p:nvSpPr>
          <p:spPr bwMode="auto">
            <a:xfrm>
              <a:off x="2669692" y="1064416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裂</a:t>
              </a:r>
            </a:p>
          </p:txBody>
        </p:sp>
      </p:grpSp>
      <p:grpSp>
        <p:nvGrpSpPr>
          <p:cNvPr id="6" name="组合 60"/>
          <p:cNvGrpSpPr>
            <a:grpSpLocks/>
          </p:cNvGrpSpPr>
          <p:nvPr/>
        </p:nvGrpSpPr>
        <p:grpSpPr bwMode="auto">
          <a:xfrm>
            <a:off x="2051050" y="266700"/>
            <a:ext cx="941388" cy="1236133"/>
            <a:chOff x="2968611" y="200806"/>
            <a:chExt cx="941277" cy="926467"/>
          </a:xfrm>
        </p:grpSpPr>
        <p:pic>
          <p:nvPicPr>
            <p:cNvPr id="5150" name="图片 3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11" y="200806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1" name="矩形 31"/>
            <p:cNvSpPr>
              <a:spLocks noChangeArrowheads="1"/>
            </p:cNvSpPr>
            <p:nvPr/>
          </p:nvSpPr>
          <p:spPr bwMode="auto">
            <a:xfrm>
              <a:off x="3089648" y="276476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箭</a:t>
              </a:r>
            </a:p>
          </p:txBody>
        </p:sp>
      </p:grpSp>
      <p:grpSp>
        <p:nvGrpSpPr>
          <p:cNvPr id="7" name="组合 52"/>
          <p:cNvGrpSpPr>
            <a:grpSpLocks/>
          </p:cNvGrpSpPr>
          <p:nvPr/>
        </p:nvGrpSpPr>
        <p:grpSpPr bwMode="auto">
          <a:xfrm>
            <a:off x="2128839" y="2660651"/>
            <a:ext cx="941387" cy="1236133"/>
            <a:chOff x="3203848" y="1995686"/>
            <a:chExt cx="941277" cy="926467"/>
          </a:xfrm>
        </p:grpSpPr>
        <p:pic>
          <p:nvPicPr>
            <p:cNvPr id="5148" name="图片 3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995686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矩形 33"/>
            <p:cNvSpPr>
              <a:spLocks noChangeArrowheads="1"/>
            </p:cNvSpPr>
            <p:nvPr/>
          </p:nvSpPr>
          <p:spPr bwMode="auto">
            <a:xfrm>
              <a:off x="3318161" y="2104976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窜</a:t>
              </a:r>
            </a:p>
          </p:txBody>
        </p:sp>
      </p:grpSp>
      <p:grpSp>
        <p:nvGrpSpPr>
          <p:cNvPr id="8" name="组合 59"/>
          <p:cNvGrpSpPr>
            <a:grpSpLocks/>
          </p:cNvGrpSpPr>
          <p:nvPr/>
        </p:nvGrpSpPr>
        <p:grpSpPr bwMode="auto">
          <a:xfrm>
            <a:off x="3152775" y="203201"/>
            <a:ext cx="941388" cy="1234017"/>
            <a:chOff x="4228979" y="151773"/>
            <a:chExt cx="941277" cy="926467"/>
          </a:xfrm>
        </p:grpSpPr>
        <p:pic>
          <p:nvPicPr>
            <p:cNvPr id="5146" name="图片 3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979" y="151773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矩形 35"/>
            <p:cNvSpPr>
              <a:spLocks noChangeArrowheads="1"/>
            </p:cNvSpPr>
            <p:nvPr/>
          </p:nvSpPr>
          <p:spPr bwMode="auto">
            <a:xfrm>
              <a:off x="4343291" y="213996"/>
              <a:ext cx="699148" cy="53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炎</a:t>
              </a:r>
            </a:p>
          </p:txBody>
        </p:sp>
      </p:grpSp>
      <p:grpSp>
        <p:nvGrpSpPr>
          <p:cNvPr id="9" name="组合 58"/>
          <p:cNvGrpSpPr>
            <a:grpSpLocks/>
          </p:cNvGrpSpPr>
          <p:nvPr/>
        </p:nvGrpSpPr>
        <p:grpSpPr bwMode="auto">
          <a:xfrm>
            <a:off x="4130675" y="385234"/>
            <a:ext cx="941388" cy="1234017"/>
            <a:chOff x="5206192" y="288714"/>
            <a:chExt cx="941277" cy="926467"/>
          </a:xfrm>
        </p:grpSpPr>
        <p:pic>
          <p:nvPicPr>
            <p:cNvPr id="5144" name="图片 3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92" y="288714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5" name="矩形 37"/>
            <p:cNvSpPr>
              <a:spLocks noChangeArrowheads="1"/>
            </p:cNvSpPr>
            <p:nvPr/>
          </p:nvSpPr>
          <p:spPr bwMode="auto">
            <a:xfrm>
              <a:off x="5320505" y="344212"/>
              <a:ext cx="699148" cy="53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庄</a:t>
              </a:r>
            </a:p>
          </p:txBody>
        </p:sp>
      </p:grpSp>
      <p:grpSp>
        <p:nvGrpSpPr>
          <p:cNvPr id="10" name="组合 57"/>
          <p:cNvGrpSpPr>
            <a:grpSpLocks/>
          </p:cNvGrpSpPr>
          <p:nvPr/>
        </p:nvGrpSpPr>
        <p:grpSpPr bwMode="auto">
          <a:xfrm>
            <a:off x="4962525" y="941918"/>
            <a:ext cx="941388" cy="1236133"/>
            <a:chOff x="6037788" y="706367"/>
            <a:chExt cx="941277" cy="926467"/>
          </a:xfrm>
        </p:grpSpPr>
        <p:pic>
          <p:nvPicPr>
            <p:cNvPr id="5142" name="图片 3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788" y="706367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矩形 39"/>
            <p:cNvSpPr>
              <a:spLocks noChangeArrowheads="1"/>
            </p:cNvSpPr>
            <p:nvPr/>
          </p:nvSpPr>
          <p:spPr bwMode="auto">
            <a:xfrm>
              <a:off x="6165549" y="775313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稼</a:t>
              </a:r>
            </a:p>
          </p:txBody>
        </p:sp>
      </p:grpSp>
      <p:grpSp>
        <p:nvGrpSpPr>
          <p:cNvPr id="11" name="组合 54"/>
          <p:cNvGrpSpPr>
            <a:grpSpLocks/>
          </p:cNvGrpSpPr>
          <p:nvPr/>
        </p:nvGrpSpPr>
        <p:grpSpPr bwMode="auto">
          <a:xfrm>
            <a:off x="4748214" y="2065867"/>
            <a:ext cx="941387" cy="1236133"/>
            <a:chOff x="5757845" y="1689210"/>
            <a:chExt cx="941277" cy="926467"/>
          </a:xfrm>
        </p:grpSpPr>
        <p:pic>
          <p:nvPicPr>
            <p:cNvPr id="5140" name="图片 4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845" y="1689210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1" name="矩形 41"/>
            <p:cNvSpPr>
              <a:spLocks noChangeArrowheads="1"/>
            </p:cNvSpPr>
            <p:nvPr/>
          </p:nvSpPr>
          <p:spPr bwMode="auto">
            <a:xfrm>
              <a:off x="5865066" y="1745814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滋</a:t>
              </a:r>
            </a:p>
          </p:txBody>
        </p:sp>
      </p:grpSp>
      <p:grpSp>
        <p:nvGrpSpPr>
          <p:cNvPr id="12" name="组合 56"/>
          <p:cNvGrpSpPr>
            <a:grpSpLocks/>
          </p:cNvGrpSpPr>
          <p:nvPr/>
        </p:nvGrpSpPr>
        <p:grpSpPr bwMode="auto">
          <a:xfrm>
            <a:off x="5427664" y="2730501"/>
            <a:ext cx="942975" cy="1234017"/>
            <a:chOff x="6622204" y="1309068"/>
            <a:chExt cx="941277" cy="926467"/>
          </a:xfrm>
        </p:grpSpPr>
        <p:pic>
          <p:nvPicPr>
            <p:cNvPr id="5138" name="图片 4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04" y="1309068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矩形 45"/>
            <p:cNvSpPr>
              <a:spLocks noChangeArrowheads="1"/>
            </p:cNvSpPr>
            <p:nvPr/>
          </p:nvSpPr>
          <p:spPr bwMode="auto">
            <a:xfrm>
              <a:off x="6748734" y="1415225"/>
              <a:ext cx="697971" cy="53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腾</a:t>
              </a:r>
            </a:p>
          </p:txBody>
        </p:sp>
      </p:grpSp>
      <p:grpSp>
        <p:nvGrpSpPr>
          <p:cNvPr id="13" name="组合 51"/>
          <p:cNvGrpSpPr>
            <a:grpSpLocks/>
          </p:cNvGrpSpPr>
          <p:nvPr/>
        </p:nvGrpSpPr>
        <p:grpSpPr bwMode="auto">
          <a:xfrm>
            <a:off x="885825" y="2396067"/>
            <a:ext cx="941388" cy="1236133"/>
            <a:chOff x="1961385" y="1797250"/>
            <a:chExt cx="941277" cy="926467"/>
          </a:xfrm>
        </p:grpSpPr>
        <p:pic>
          <p:nvPicPr>
            <p:cNvPr id="5136" name="图片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385" y="1797250"/>
              <a:ext cx="941277" cy="92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矩形 47"/>
            <p:cNvSpPr>
              <a:spLocks noChangeArrowheads="1"/>
            </p:cNvSpPr>
            <p:nvPr/>
          </p:nvSpPr>
          <p:spPr bwMode="auto">
            <a:xfrm>
              <a:off x="2048802" y="1906540"/>
              <a:ext cx="699148" cy="5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射</a:t>
              </a:r>
              <a:endParaRPr lang="zh-CN" altLang="en-US" sz="4000">
                <a:solidFill>
                  <a:srgbClr val="0000FF"/>
                </a:solidFill>
              </a:endParaRPr>
            </a:p>
          </p:txBody>
        </p:sp>
      </p:grpSp>
      <p:pic>
        <p:nvPicPr>
          <p:cNvPr id="5135" name="Picture 44" descr="https://timgsa.baidu.com/timg?image&amp;quality=80&amp;size=b9999_10000&amp;sec=1514632939893&amp;di=fe0cd9ff2aea03a2673e77ebaa7e4118&amp;imgtype=0&amp;src=http%3A%2F%2Fpic.58pic.com%2F58pic%2F13%2F36%2F24%2F09P58PIC9cM_102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5289" y="3086101"/>
            <a:ext cx="2016125" cy="33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觉得  值日  融化  人类  艰难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神弓  裂开  炎热  害怕  庄稼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从此  滋润  繁茂  奔腾  重新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2320" y="155679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起因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22768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经过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299695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结果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808038" y="1989667"/>
            <a:ext cx="765175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、默读课文，用波浪线画出让你觉得神奇的语句。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、交流分享。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品读课文，感受神奇。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315" name="文本框 34"/>
          <p:cNvSpPr txBox="1">
            <a:spLocks noChangeArrowheads="1"/>
          </p:cNvSpPr>
          <p:nvPr/>
        </p:nvSpPr>
        <p:spPr bwMode="auto">
          <a:xfrm rot="21319903">
            <a:off x="8066088" y="2195012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16" name="文本框 36"/>
          <p:cNvSpPr txBox="1">
            <a:spLocks noChangeArrowheads="1"/>
          </p:cNvSpPr>
          <p:nvPr/>
        </p:nvSpPr>
        <p:spPr bwMode="auto">
          <a:xfrm rot="16249134">
            <a:off x="5862417" y="17833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17" name="文本框 37"/>
          <p:cNvSpPr txBox="1">
            <a:spLocks noChangeArrowheads="1"/>
          </p:cNvSpPr>
          <p:nvPr/>
        </p:nvSpPr>
        <p:spPr bwMode="auto">
          <a:xfrm rot="17449134">
            <a:off x="5230814" y="2308755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18" name="文本框 45"/>
          <p:cNvSpPr txBox="1">
            <a:spLocks noChangeArrowheads="1"/>
          </p:cNvSpPr>
          <p:nvPr/>
        </p:nvSpPr>
        <p:spPr bwMode="auto">
          <a:xfrm rot="16249134">
            <a:off x="6422804" y="1812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19" name="文本框 46"/>
          <p:cNvSpPr txBox="1">
            <a:spLocks noChangeArrowheads="1"/>
          </p:cNvSpPr>
          <p:nvPr/>
        </p:nvSpPr>
        <p:spPr bwMode="auto">
          <a:xfrm rot="21175089">
            <a:off x="7067551" y="21188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0" name="文本框 47"/>
          <p:cNvSpPr txBox="1">
            <a:spLocks noChangeArrowheads="1"/>
          </p:cNvSpPr>
          <p:nvPr/>
        </p:nvSpPr>
        <p:spPr bwMode="auto">
          <a:xfrm rot="17449134">
            <a:off x="7554914" y="3341688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1" name="文本框 26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2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3" name="文本框 51"/>
          <p:cNvSpPr txBox="1">
            <a:spLocks noChangeArrowheads="1"/>
          </p:cNvSpPr>
          <p:nvPr/>
        </p:nvSpPr>
        <p:spPr bwMode="auto">
          <a:xfrm rot="16249134">
            <a:off x="8367493" y="36481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4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5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6" name="文本框 33"/>
          <p:cNvSpPr txBox="1">
            <a:spLocks noChangeArrowheads="1"/>
          </p:cNvSpPr>
          <p:nvPr/>
        </p:nvSpPr>
        <p:spPr bwMode="auto">
          <a:xfrm rot="20220000">
            <a:off x="3898901" y="1754745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7" name="文本框 34"/>
          <p:cNvSpPr txBox="1">
            <a:spLocks noChangeArrowheads="1"/>
          </p:cNvSpPr>
          <p:nvPr/>
        </p:nvSpPr>
        <p:spPr bwMode="auto">
          <a:xfrm rot="21420000">
            <a:off x="4130676" y="27643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8" name="文本框 45"/>
          <p:cNvSpPr txBox="1">
            <a:spLocks noChangeArrowheads="1"/>
          </p:cNvSpPr>
          <p:nvPr/>
        </p:nvSpPr>
        <p:spPr bwMode="auto">
          <a:xfrm rot="20220000">
            <a:off x="4459288" y="1784379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29" name="文本框 46"/>
          <p:cNvSpPr txBox="1">
            <a:spLocks noChangeArrowheads="1"/>
          </p:cNvSpPr>
          <p:nvPr/>
        </p:nvSpPr>
        <p:spPr bwMode="auto">
          <a:xfrm rot="20220000">
            <a:off x="4829176" y="20701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1" name="文本框 49"/>
          <p:cNvSpPr txBox="1">
            <a:spLocks noChangeArrowheads="1"/>
          </p:cNvSpPr>
          <p:nvPr/>
        </p:nvSpPr>
        <p:spPr bwMode="auto">
          <a:xfrm rot="16249134">
            <a:off x="6311679" y="284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2" name="文本框 50"/>
          <p:cNvSpPr txBox="1">
            <a:spLocks noChangeArrowheads="1"/>
          </p:cNvSpPr>
          <p:nvPr/>
        </p:nvSpPr>
        <p:spPr bwMode="auto">
          <a:xfrm rot="21429897">
            <a:off x="5589589" y="34819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3" name="文本框 51"/>
          <p:cNvSpPr txBox="1">
            <a:spLocks noChangeArrowheads="1"/>
          </p:cNvSpPr>
          <p:nvPr/>
        </p:nvSpPr>
        <p:spPr bwMode="auto">
          <a:xfrm rot="16249134">
            <a:off x="5846542" y="460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4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5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6" name="文本框 36"/>
          <p:cNvSpPr txBox="1">
            <a:spLocks noChangeArrowheads="1"/>
          </p:cNvSpPr>
          <p:nvPr/>
        </p:nvSpPr>
        <p:spPr bwMode="auto">
          <a:xfrm rot="20220000">
            <a:off x="1603376" y="43243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7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8" name="文本框 47"/>
          <p:cNvSpPr txBox="1">
            <a:spLocks noChangeArrowheads="1"/>
          </p:cNvSpPr>
          <p:nvPr/>
        </p:nvSpPr>
        <p:spPr bwMode="auto">
          <a:xfrm rot="20220000">
            <a:off x="3160713" y="4214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39" name="文本框 48"/>
          <p:cNvSpPr txBox="1">
            <a:spLocks noChangeArrowheads="1"/>
          </p:cNvSpPr>
          <p:nvPr/>
        </p:nvSpPr>
        <p:spPr bwMode="auto">
          <a:xfrm rot="21429897">
            <a:off x="787401" y="20680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0" name="文本框 49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1" name="文本框 49"/>
          <p:cNvSpPr txBox="1">
            <a:spLocks noChangeArrowheads="1"/>
          </p:cNvSpPr>
          <p:nvPr/>
        </p:nvSpPr>
        <p:spPr bwMode="auto">
          <a:xfrm rot="21429897">
            <a:off x="3009901" y="5143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2" name="文本框 50"/>
          <p:cNvSpPr txBox="1">
            <a:spLocks noChangeArrowheads="1"/>
          </p:cNvSpPr>
          <p:nvPr/>
        </p:nvSpPr>
        <p:spPr bwMode="auto">
          <a:xfrm rot="21429897">
            <a:off x="4157664" y="4254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3" name="文本框 51"/>
          <p:cNvSpPr txBox="1">
            <a:spLocks noChangeArrowheads="1"/>
          </p:cNvSpPr>
          <p:nvPr/>
        </p:nvSpPr>
        <p:spPr bwMode="auto">
          <a:xfrm rot="21429897">
            <a:off x="4324351" y="52662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4" name="文本框 53"/>
          <p:cNvSpPr txBox="1">
            <a:spLocks noChangeArrowheads="1"/>
          </p:cNvSpPr>
          <p:nvPr/>
        </p:nvSpPr>
        <p:spPr bwMode="auto">
          <a:xfrm rot="16529158">
            <a:off x="220135" y="2731031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5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6" name="文本框 36"/>
          <p:cNvSpPr txBox="1">
            <a:spLocks noChangeArrowheads="1"/>
          </p:cNvSpPr>
          <p:nvPr/>
        </p:nvSpPr>
        <p:spPr bwMode="auto">
          <a:xfrm rot="21429897">
            <a:off x="322264" y="1809779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7" name="文本框 37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8" name="文本框 45"/>
          <p:cNvSpPr txBox="1">
            <a:spLocks noChangeArrowheads="1"/>
          </p:cNvSpPr>
          <p:nvPr/>
        </p:nvSpPr>
        <p:spPr bwMode="auto">
          <a:xfrm rot="20220000">
            <a:off x="2116138" y="1547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49" name="文本框 46"/>
          <p:cNvSpPr txBox="1">
            <a:spLocks noChangeArrowheads="1"/>
          </p:cNvSpPr>
          <p:nvPr/>
        </p:nvSpPr>
        <p:spPr bwMode="auto">
          <a:xfrm rot="20220000">
            <a:off x="2686051" y="177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0" name="文本框 47"/>
          <p:cNvSpPr txBox="1">
            <a:spLocks noChangeArrowheads="1"/>
          </p:cNvSpPr>
          <p:nvPr/>
        </p:nvSpPr>
        <p:spPr bwMode="auto">
          <a:xfrm rot="21420000">
            <a:off x="2416176" y="25315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1" name="文本框 49"/>
          <p:cNvSpPr txBox="1">
            <a:spLocks noChangeArrowheads="1"/>
          </p:cNvSpPr>
          <p:nvPr/>
        </p:nvSpPr>
        <p:spPr bwMode="auto">
          <a:xfrm rot="20220000">
            <a:off x="3275013" y="2070130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2" name="文本框 50"/>
          <p:cNvSpPr txBox="1">
            <a:spLocks noChangeArrowheads="1"/>
          </p:cNvSpPr>
          <p:nvPr/>
        </p:nvSpPr>
        <p:spPr bwMode="auto">
          <a:xfrm rot="20220000">
            <a:off x="2847976" y="28448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3" name="文本框 51"/>
          <p:cNvSpPr txBox="1">
            <a:spLocks noChangeArrowheads="1"/>
          </p:cNvSpPr>
          <p:nvPr/>
        </p:nvSpPr>
        <p:spPr bwMode="auto">
          <a:xfrm rot="20220000">
            <a:off x="3482976" y="30268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4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5" name="文本框 34"/>
          <p:cNvSpPr txBox="1">
            <a:spLocks noChangeArrowheads="1"/>
          </p:cNvSpPr>
          <p:nvPr/>
        </p:nvSpPr>
        <p:spPr bwMode="auto">
          <a:xfrm rot="20569134">
            <a:off x="6313488" y="5213379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6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7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8" name="文本框 45"/>
          <p:cNvSpPr txBox="1">
            <a:spLocks noChangeArrowheads="1"/>
          </p:cNvSpPr>
          <p:nvPr/>
        </p:nvSpPr>
        <p:spPr bwMode="auto">
          <a:xfrm rot="17097278">
            <a:off x="6678085" y="3342747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59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0" name="文本框 47"/>
          <p:cNvSpPr txBox="1">
            <a:spLocks noChangeArrowheads="1"/>
          </p:cNvSpPr>
          <p:nvPr/>
        </p:nvSpPr>
        <p:spPr bwMode="auto">
          <a:xfrm rot="18143362">
            <a:off x="6646863" y="4550305"/>
            <a:ext cx="7175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1" name="文本框 70"/>
          <p:cNvSpPr txBox="1">
            <a:spLocks noChangeArrowheads="1"/>
          </p:cNvSpPr>
          <p:nvPr/>
        </p:nvSpPr>
        <p:spPr bwMode="auto">
          <a:xfrm rot="18419577">
            <a:off x="8013172" y="43672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2" name="文本框 71"/>
          <p:cNvSpPr txBox="1">
            <a:spLocks noChangeArrowheads="1"/>
          </p:cNvSpPr>
          <p:nvPr/>
        </p:nvSpPr>
        <p:spPr bwMode="auto">
          <a:xfrm rot="17959444">
            <a:off x="7143222" y="47990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3" name="文本框 72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4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5" name="文本框 34"/>
          <p:cNvSpPr txBox="1">
            <a:spLocks noChangeArrowheads="1"/>
          </p:cNvSpPr>
          <p:nvPr/>
        </p:nvSpPr>
        <p:spPr bwMode="auto">
          <a:xfrm rot="8340000">
            <a:off x="4919663" y="419949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6" name="文本框 36"/>
          <p:cNvSpPr txBox="1">
            <a:spLocks noChangeArrowheads="1"/>
          </p:cNvSpPr>
          <p:nvPr/>
        </p:nvSpPr>
        <p:spPr bwMode="auto">
          <a:xfrm rot="20439237">
            <a:off x="5772151" y="23558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7" name="文本框 37"/>
          <p:cNvSpPr txBox="1">
            <a:spLocks noChangeArrowheads="1"/>
          </p:cNvSpPr>
          <p:nvPr/>
        </p:nvSpPr>
        <p:spPr bwMode="auto">
          <a:xfrm rot="39237">
            <a:off x="5649914" y="30586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8" name="文本框 45"/>
          <p:cNvSpPr txBox="1">
            <a:spLocks noChangeArrowheads="1"/>
          </p:cNvSpPr>
          <p:nvPr/>
        </p:nvSpPr>
        <p:spPr bwMode="auto">
          <a:xfrm rot="20439237">
            <a:off x="6332538" y="23855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69" name="文本框 46"/>
          <p:cNvSpPr txBox="1">
            <a:spLocks noChangeArrowheads="1"/>
          </p:cNvSpPr>
          <p:nvPr/>
        </p:nvSpPr>
        <p:spPr bwMode="auto">
          <a:xfrm rot="20439237">
            <a:off x="6702426" y="26712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0" name="文本框 47"/>
          <p:cNvSpPr txBox="1">
            <a:spLocks noChangeArrowheads="1"/>
          </p:cNvSpPr>
          <p:nvPr/>
        </p:nvSpPr>
        <p:spPr bwMode="auto">
          <a:xfrm rot="39237">
            <a:off x="7185026" y="33041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1" name="文本框 49"/>
          <p:cNvSpPr txBox="1">
            <a:spLocks noChangeArrowheads="1"/>
          </p:cNvSpPr>
          <p:nvPr/>
        </p:nvSpPr>
        <p:spPr bwMode="auto">
          <a:xfrm rot="20439237">
            <a:off x="8020051" y="27770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2" name="文本框 50"/>
          <p:cNvSpPr txBox="1">
            <a:spLocks noChangeArrowheads="1"/>
          </p:cNvSpPr>
          <p:nvPr/>
        </p:nvSpPr>
        <p:spPr bwMode="auto">
          <a:xfrm rot="20439237">
            <a:off x="7486651" y="25992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3" name="文本框 51"/>
          <p:cNvSpPr txBox="1">
            <a:spLocks noChangeArrowheads="1"/>
          </p:cNvSpPr>
          <p:nvPr/>
        </p:nvSpPr>
        <p:spPr bwMode="auto">
          <a:xfrm rot="20439237">
            <a:off x="7962901" y="37465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4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5" name="文本框 34"/>
          <p:cNvSpPr txBox="1">
            <a:spLocks noChangeArrowheads="1"/>
          </p:cNvSpPr>
          <p:nvPr/>
        </p:nvSpPr>
        <p:spPr bwMode="auto">
          <a:xfrm rot="8340000">
            <a:off x="3921126" y="3769812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6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7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8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79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0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1" name="文本框 49"/>
          <p:cNvSpPr txBox="1">
            <a:spLocks noChangeArrowheads="1"/>
          </p:cNvSpPr>
          <p:nvPr/>
        </p:nvSpPr>
        <p:spPr bwMode="auto">
          <a:xfrm rot="20439237">
            <a:off x="6223001" y="3414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2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3" name="文本框 51"/>
          <p:cNvSpPr txBox="1">
            <a:spLocks noChangeArrowheads="1"/>
          </p:cNvSpPr>
          <p:nvPr/>
        </p:nvSpPr>
        <p:spPr bwMode="auto">
          <a:xfrm rot="20439237">
            <a:off x="5597526" y="431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4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5" name="文本框 34"/>
          <p:cNvSpPr txBox="1">
            <a:spLocks noChangeArrowheads="1"/>
          </p:cNvSpPr>
          <p:nvPr/>
        </p:nvSpPr>
        <p:spPr bwMode="auto">
          <a:xfrm rot="8340000">
            <a:off x="1878013" y="475194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6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7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8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89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0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1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2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3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4" name="文本框 32"/>
          <p:cNvSpPr txBox="1">
            <a:spLocks noChangeArrowheads="1"/>
          </p:cNvSpPr>
          <p:nvPr/>
        </p:nvSpPr>
        <p:spPr bwMode="auto">
          <a:xfrm rot="20719261">
            <a:off x="514351" y="33761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5" name="文本框 34"/>
          <p:cNvSpPr txBox="1">
            <a:spLocks noChangeArrowheads="1"/>
          </p:cNvSpPr>
          <p:nvPr/>
        </p:nvSpPr>
        <p:spPr bwMode="auto">
          <a:xfrm rot="8340000">
            <a:off x="1250950" y="3471363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6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7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8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399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0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1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2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3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4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5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6" name="文本框 36"/>
          <p:cNvSpPr txBox="1">
            <a:spLocks noChangeArrowheads="1"/>
          </p:cNvSpPr>
          <p:nvPr/>
        </p:nvSpPr>
        <p:spPr bwMode="auto">
          <a:xfrm rot="20439237">
            <a:off x="6235701" y="3922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7" name="文本框 37"/>
          <p:cNvSpPr txBox="1">
            <a:spLocks noChangeArrowheads="1"/>
          </p:cNvSpPr>
          <p:nvPr/>
        </p:nvSpPr>
        <p:spPr bwMode="auto">
          <a:xfrm rot="39237">
            <a:off x="6237289" y="46524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8" name="文本框 45"/>
          <p:cNvSpPr txBox="1">
            <a:spLocks noChangeArrowheads="1"/>
          </p:cNvSpPr>
          <p:nvPr/>
        </p:nvSpPr>
        <p:spPr bwMode="auto">
          <a:xfrm rot="20439237">
            <a:off x="6796088" y="3951846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09" name="文本框 46"/>
          <p:cNvSpPr txBox="1">
            <a:spLocks noChangeArrowheads="1"/>
          </p:cNvSpPr>
          <p:nvPr/>
        </p:nvSpPr>
        <p:spPr bwMode="auto">
          <a:xfrm rot="20439237">
            <a:off x="7165976" y="42375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10" name="文本框 47"/>
          <p:cNvSpPr txBox="1">
            <a:spLocks noChangeArrowheads="1"/>
          </p:cNvSpPr>
          <p:nvPr/>
        </p:nvSpPr>
        <p:spPr bwMode="auto">
          <a:xfrm rot="39237">
            <a:off x="6854825" y="50017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11" name="文本框 49"/>
          <p:cNvSpPr txBox="1">
            <a:spLocks noChangeArrowheads="1"/>
          </p:cNvSpPr>
          <p:nvPr/>
        </p:nvSpPr>
        <p:spPr bwMode="auto">
          <a:xfrm rot="20439237">
            <a:off x="7686676" y="462494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12" name="文本框 50"/>
          <p:cNvSpPr txBox="1">
            <a:spLocks noChangeArrowheads="1"/>
          </p:cNvSpPr>
          <p:nvPr/>
        </p:nvSpPr>
        <p:spPr bwMode="auto">
          <a:xfrm rot="20439237">
            <a:off x="7640638" y="51160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413" name="文本框 51"/>
          <p:cNvSpPr txBox="1">
            <a:spLocks noChangeArrowheads="1"/>
          </p:cNvSpPr>
          <p:nvPr/>
        </p:nvSpPr>
        <p:spPr bwMode="auto">
          <a:xfrm rot="20439237">
            <a:off x="6778626" y="15494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矩形 1">
            <a:extLst/>
          </p:cNvPr>
          <p:cNvSpPr/>
          <p:nvPr/>
        </p:nvSpPr>
        <p:spPr>
          <a:xfrm>
            <a:off x="611560" y="1484784"/>
            <a:ext cx="7977188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可是，有一天，这十个太阳觉得轮流值</a:t>
            </a:r>
            <a:r>
              <a:rPr lang="zh-CN" altLang="en-US" sz="3200" b="1" dirty="0">
                <a:latin typeface="+mj-ea"/>
                <a:ea typeface="+mj-ea"/>
              </a:rPr>
              <a:t>（</a:t>
            </a:r>
            <a:r>
              <a:rPr lang="en-US" altLang="zh-CN" sz="3200" b="1" dirty="0" err="1">
                <a:latin typeface="+mj-ea"/>
                <a:ea typeface="+mj-ea"/>
              </a:rPr>
              <a:t>zhí</a:t>
            </a:r>
            <a:r>
              <a:rPr lang="zh-CN" altLang="en-US" sz="3200" b="1" dirty="0">
                <a:latin typeface="+mj-ea"/>
                <a:ea typeface="+mj-ea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日太没意思啦，于是，他们一齐跑了出来，出现在天空中。十个太阳像十个大火球，炙</a:t>
            </a:r>
            <a:r>
              <a:rPr lang="en-US" altLang="zh-CN" sz="3200" b="1" dirty="0">
                <a:latin typeface="+mj-ea"/>
                <a:ea typeface="+mj-ea"/>
              </a:rPr>
              <a:t>(</a:t>
            </a:r>
            <a:r>
              <a:rPr lang="en-US" altLang="zh-CN" sz="3200" b="1" dirty="0" err="1">
                <a:latin typeface="+mj-ea"/>
                <a:ea typeface="+mj-ea"/>
              </a:rPr>
              <a:t>zhì</a:t>
            </a:r>
            <a:r>
              <a:rPr lang="en-US" altLang="zh-CN" sz="3200" b="1" dirty="0">
                <a:latin typeface="+mj-ea"/>
                <a:ea typeface="+mj-ea"/>
              </a:rPr>
              <a:t>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烤着大地。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3568" y="515719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“一齐”是什么意思？十个太阳“一齐”出来的后果是什么？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63" name="文本框 34"/>
          <p:cNvSpPr txBox="1">
            <a:spLocks noChangeArrowheads="1"/>
          </p:cNvSpPr>
          <p:nvPr/>
        </p:nvSpPr>
        <p:spPr bwMode="auto">
          <a:xfrm rot="21319903">
            <a:off x="8066088" y="2195012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4" name="文本框 36"/>
          <p:cNvSpPr txBox="1">
            <a:spLocks noChangeArrowheads="1"/>
          </p:cNvSpPr>
          <p:nvPr/>
        </p:nvSpPr>
        <p:spPr bwMode="auto">
          <a:xfrm rot="16249134">
            <a:off x="5862417" y="17833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5" name="文本框 37"/>
          <p:cNvSpPr txBox="1">
            <a:spLocks noChangeArrowheads="1"/>
          </p:cNvSpPr>
          <p:nvPr/>
        </p:nvSpPr>
        <p:spPr bwMode="auto">
          <a:xfrm rot="17449134">
            <a:off x="5230814" y="2308755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6" name="文本框 45"/>
          <p:cNvSpPr txBox="1">
            <a:spLocks noChangeArrowheads="1"/>
          </p:cNvSpPr>
          <p:nvPr/>
        </p:nvSpPr>
        <p:spPr bwMode="auto">
          <a:xfrm rot="16249134">
            <a:off x="6422804" y="1812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7" name="文本框 46"/>
          <p:cNvSpPr txBox="1">
            <a:spLocks noChangeArrowheads="1"/>
          </p:cNvSpPr>
          <p:nvPr/>
        </p:nvSpPr>
        <p:spPr bwMode="auto">
          <a:xfrm rot="21175089">
            <a:off x="7067551" y="21188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8" name="文本框 47"/>
          <p:cNvSpPr txBox="1">
            <a:spLocks noChangeArrowheads="1"/>
          </p:cNvSpPr>
          <p:nvPr/>
        </p:nvSpPr>
        <p:spPr bwMode="auto">
          <a:xfrm rot="17449134">
            <a:off x="7554914" y="3341688"/>
            <a:ext cx="71754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69" name="文本框 13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0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1" name="文本框 51"/>
          <p:cNvSpPr txBox="1">
            <a:spLocks noChangeArrowheads="1"/>
          </p:cNvSpPr>
          <p:nvPr/>
        </p:nvSpPr>
        <p:spPr bwMode="auto">
          <a:xfrm rot="16249134">
            <a:off x="8367493" y="36481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2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349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3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4" name="文本框 18"/>
          <p:cNvSpPr txBox="1">
            <a:spLocks noChangeArrowheads="1"/>
          </p:cNvSpPr>
          <p:nvPr/>
        </p:nvSpPr>
        <p:spPr bwMode="auto">
          <a:xfrm rot="20220000">
            <a:off x="3898901" y="1754745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5" name="文本框 19"/>
          <p:cNvSpPr txBox="1">
            <a:spLocks noChangeArrowheads="1"/>
          </p:cNvSpPr>
          <p:nvPr/>
        </p:nvSpPr>
        <p:spPr bwMode="auto">
          <a:xfrm rot="21420000">
            <a:off x="4130676" y="27643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6" name="文本框 45"/>
          <p:cNvSpPr txBox="1">
            <a:spLocks noChangeArrowheads="1"/>
          </p:cNvSpPr>
          <p:nvPr/>
        </p:nvSpPr>
        <p:spPr bwMode="auto">
          <a:xfrm rot="20220000">
            <a:off x="4459288" y="1784379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7" name="文本框 46"/>
          <p:cNvSpPr txBox="1">
            <a:spLocks noChangeArrowheads="1"/>
          </p:cNvSpPr>
          <p:nvPr/>
        </p:nvSpPr>
        <p:spPr bwMode="auto">
          <a:xfrm rot="20220000">
            <a:off x="4829176" y="20701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8" name="文本框 47"/>
          <p:cNvSpPr txBox="1">
            <a:spLocks noChangeArrowheads="1"/>
          </p:cNvSpPr>
          <p:nvPr/>
        </p:nvSpPr>
        <p:spPr bwMode="auto">
          <a:xfrm rot="21420000">
            <a:off x="5064126" y="30056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79" name="文本框 49"/>
          <p:cNvSpPr txBox="1">
            <a:spLocks noChangeArrowheads="1"/>
          </p:cNvSpPr>
          <p:nvPr/>
        </p:nvSpPr>
        <p:spPr bwMode="auto">
          <a:xfrm rot="16249134">
            <a:off x="6311679" y="284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0" name="文本框 50"/>
          <p:cNvSpPr txBox="1">
            <a:spLocks noChangeArrowheads="1"/>
          </p:cNvSpPr>
          <p:nvPr/>
        </p:nvSpPr>
        <p:spPr bwMode="auto">
          <a:xfrm rot="21429897">
            <a:off x="5589589" y="34819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1" name="文本框 51"/>
          <p:cNvSpPr txBox="1">
            <a:spLocks noChangeArrowheads="1"/>
          </p:cNvSpPr>
          <p:nvPr/>
        </p:nvSpPr>
        <p:spPr bwMode="auto">
          <a:xfrm rot="16249134">
            <a:off x="5846542" y="46069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2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3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4" name="文本框 36"/>
          <p:cNvSpPr txBox="1">
            <a:spLocks noChangeArrowheads="1"/>
          </p:cNvSpPr>
          <p:nvPr/>
        </p:nvSpPr>
        <p:spPr bwMode="auto">
          <a:xfrm rot="20220000">
            <a:off x="1603376" y="43243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5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6" name="文本框 30"/>
          <p:cNvSpPr txBox="1">
            <a:spLocks noChangeArrowheads="1"/>
          </p:cNvSpPr>
          <p:nvPr/>
        </p:nvSpPr>
        <p:spPr bwMode="auto">
          <a:xfrm rot="20220000">
            <a:off x="3160713" y="4214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7" name="文本框 31"/>
          <p:cNvSpPr txBox="1">
            <a:spLocks noChangeArrowheads="1"/>
          </p:cNvSpPr>
          <p:nvPr/>
        </p:nvSpPr>
        <p:spPr bwMode="auto">
          <a:xfrm rot="21429897">
            <a:off x="787401" y="20680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8" name="文本框 32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89" name="文本框 49"/>
          <p:cNvSpPr txBox="1">
            <a:spLocks noChangeArrowheads="1"/>
          </p:cNvSpPr>
          <p:nvPr/>
        </p:nvSpPr>
        <p:spPr bwMode="auto">
          <a:xfrm rot="21429897">
            <a:off x="3009901" y="5143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0" name="文本框 50"/>
          <p:cNvSpPr txBox="1">
            <a:spLocks noChangeArrowheads="1"/>
          </p:cNvSpPr>
          <p:nvPr/>
        </p:nvSpPr>
        <p:spPr bwMode="auto">
          <a:xfrm rot="21429897">
            <a:off x="4157664" y="4254530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1" name="文本框 51"/>
          <p:cNvSpPr txBox="1">
            <a:spLocks noChangeArrowheads="1"/>
          </p:cNvSpPr>
          <p:nvPr/>
        </p:nvSpPr>
        <p:spPr bwMode="auto">
          <a:xfrm rot="21429897">
            <a:off x="4324351" y="526629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2" name="文本框 36"/>
          <p:cNvSpPr txBox="1">
            <a:spLocks noChangeArrowheads="1"/>
          </p:cNvSpPr>
          <p:nvPr/>
        </p:nvSpPr>
        <p:spPr bwMode="auto">
          <a:xfrm rot="16529158">
            <a:off x="220135" y="2731031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3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4" name="文本框 36"/>
          <p:cNvSpPr txBox="1">
            <a:spLocks noChangeArrowheads="1"/>
          </p:cNvSpPr>
          <p:nvPr/>
        </p:nvSpPr>
        <p:spPr bwMode="auto">
          <a:xfrm rot="21429897">
            <a:off x="322264" y="1809779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5" name="文本框 37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6" name="文本框 45"/>
          <p:cNvSpPr txBox="1">
            <a:spLocks noChangeArrowheads="1"/>
          </p:cNvSpPr>
          <p:nvPr/>
        </p:nvSpPr>
        <p:spPr bwMode="auto">
          <a:xfrm rot="20220000">
            <a:off x="2116138" y="15473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7" name="文本框 46"/>
          <p:cNvSpPr txBox="1">
            <a:spLocks noChangeArrowheads="1"/>
          </p:cNvSpPr>
          <p:nvPr/>
        </p:nvSpPr>
        <p:spPr bwMode="auto">
          <a:xfrm rot="20220000">
            <a:off x="2686051" y="177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8" name="文本框 47"/>
          <p:cNvSpPr txBox="1">
            <a:spLocks noChangeArrowheads="1"/>
          </p:cNvSpPr>
          <p:nvPr/>
        </p:nvSpPr>
        <p:spPr bwMode="auto">
          <a:xfrm rot="21420000">
            <a:off x="2416176" y="25315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399" name="文本框 49"/>
          <p:cNvSpPr txBox="1">
            <a:spLocks noChangeArrowheads="1"/>
          </p:cNvSpPr>
          <p:nvPr/>
        </p:nvSpPr>
        <p:spPr bwMode="auto">
          <a:xfrm rot="20220000">
            <a:off x="3275013" y="2070130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0" name="文本框 50"/>
          <p:cNvSpPr txBox="1">
            <a:spLocks noChangeArrowheads="1"/>
          </p:cNvSpPr>
          <p:nvPr/>
        </p:nvSpPr>
        <p:spPr bwMode="auto">
          <a:xfrm rot="20220000">
            <a:off x="2847976" y="28448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1" name="文本框 51"/>
          <p:cNvSpPr txBox="1">
            <a:spLocks noChangeArrowheads="1"/>
          </p:cNvSpPr>
          <p:nvPr/>
        </p:nvSpPr>
        <p:spPr bwMode="auto">
          <a:xfrm rot="20220000">
            <a:off x="3482976" y="30268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2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3" name="文本框 34"/>
          <p:cNvSpPr txBox="1">
            <a:spLocks noChangeArrowheads="1"/>
          </p:cNvSpPr>
          <p:nvPr/>
        </p:nvSpPr>
        <p:spPr bwMode="auto">
          <a:xfrm rot="20569134">
            <a:off x="6313488" y="5213379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4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5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6" name="文本框 45"/>
          <p:cNvSpPr txBox="1">
            <a:spLocks noChangeArrowheads="1"/>
          </p:cNvSpPr>
          <p:nvPr/>
        </p:nvSpPr>
        <p:spPr bwMode="auto">
          <a:xfrm rot="17097278">
            <a:off x="6678085" y="3342747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7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8" name="文本框 47"/>
          <p:cNvSpPr txBox="1">
            <a:spLocks noChangeArrowheads="1"/>
          </p:cNvSpPr>
          <p:nvPr/>
        </p:nvSpPr>
        <p:spPr bwMode="auto">
          <a:xfrm rot="18143362">
            <a:off x="6646863" y="4550305"/>
            <a:ext cx="717551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09" name="文本框 53"/>
          <p:cNvSpPr txBox="1">
            <a:spLocks noChangeArrowheads="1"/>
          </p:cNvSpPr>
          <p:nvPr/>
        </p:nvSpPr>
        <p:spPr bwMode="auto">
          <a:xfrm rot="18419577">
            <a:off x="8013172" y="43672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0" name="文本框 54"/>
          <p:cNvSpPr txBox="1">
            <a:spLocks noChangeArrowheads="1"/>
          </p:cNvSpPr>
          <p:nvPr/>
        </p:nvSpPr>
        <p:spPr bwMode="auto">
          <a:xfrm rot="17959444">
            <a:off x="7143222" y="4799013"/>
            <a:ext cx="71543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1" name="文本框 55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2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3" name="文本框 34"/>
          <p:cNvSpPr txBox="1">
            <a:spLocks noChangeArrowheads="1"/>
          </p:cNvSpPr>
          <p:nvPr/>
        </p:nvSpPr>
        <p:spPr bwMode="auto">
          <a:xfrm rot="8340000">
            <a:off x="4919663" y="419949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4" name="文本框 36"/>
          <p:cNvSpPr txBox="1">
            <a:spLocks noChangeArrowheads="1"/>
          </p:cNvSpPr>
          <p:nvPr/>
        </p:nvSpPr>
        <p:spPr bwMode="auto">
          <a:xfrm rot="20439237">
            <a:off x="5772151" y="2355879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5" name="文本框 37"/>
          <p:cNvSpPr txBox="1">
            <a:spLocks noChangeArrowheads="1"/>
          </p:cNvSpPr>
          <p:nvPr/>
        </p:nvSpPr>
        <p:spPr bwMode="auto">
          <a:xfrm rot="39237">
            <a:off x="5649914" y="30586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6" name="文本框 45"/>
          <p:cNvSpPr txBox="1">
            <a:spLocks noChangeArrowheads="1"/>
          </p:cNvSpPr>
          <p:nvPr/>
        </p:nvSpPr>
        <p:spPr bwMode="auto">
          <a:xfrm rot="20439237">
            <a:off x="6332538" y="23855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7" name="文本框 46"/>
          <p:cNvSpPr txBox="1">
            <a:spLocks noChangeArrowheads="1"/>
          </p:cNvSpPr>
          <p:nvPr/>
        </p:nvSpPr>
        <p:spPr bwMode="auto">
          <a:xfrm rot="20439237">
            <a:off x="6702426" y="2671263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8" name="文本框 47"/>
          <p:cNvSpPr txBox="1">
            <a:spLocks noChangeArrowheads="1"/>
          </p:cNvSpPr>
          <p:nvPr/>
        </p:nvSpPr>
        <p:spPr bwMode="auto">
          <a:xfrm rot="39237">
            <a:off x="7185026" y="3304146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19" name="文本框 49"/>
          <p:cNvSpPr txBox="1">
            <a:spLocks noChangeArrowheads="1"/>
          </p:cNvSpPr>
          <p:nvPr/>
        </p:nvSpPr>
        <p:spPr bwMode="auto">
          <a:xfrm rot="20439237">
            <a:off x="8020051" y="27770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0" name="文本框 50"/>
          <p:cNvSpPr txBox="1">
            <a:spLocks noChangeArrowheads="1"/>
          </p:cNvSpPr>
          <p:nvPr/>
        </p:nvSpPr>
        <p:spPr bwMode="auto">
          <a:xfrm rot="20439237">
            <a:off x="7486651" y="25992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1" name="文本框 51"/>
          <p:cNvSpPr txBox="1">
            <a:spLocks noChangeArrowheads="1"/>
          </p:cNvSpPr>
          <p:nvPr/>
        </p:nvSpPr>
        <p:spPr bwMode="auto">
          <a:xfrm rot="20439237">
            <a:off x="7962901" y="37465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2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3" name="文本框 34"/>
          <p:cNvSpPr txBox="1">
            <a:spLocks noChangeArrowheads="1"/>
          </p:cNvSpPr>
          <p:nvPr/>
        </p:nvSpPr>
        <p:spPr bwMode="auto">
          <a:xfrm rot="8340000">
            <a:off x="3921126" y="3769812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4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5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6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7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8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29" name="文本框 49"/>
          <p:cNvSpPr txBox="1">
            <a:spLocks noChangeArrowheads="1"/>
          </p:cNvSpPr>
          <p:nvPr/>
        </p:nvSpPr>
        <p:spPr bwMode="auto">
          <a:xfrm rot="20439237">
            <a:off x="6223001" y="3414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0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1" name="文本框 51"/>
          <p:cNvSpPr txBox="1">
            <a:spLocks noChangeArrowheads="1"/>
          </p:cNvSpPr>
          <p:nvPr/>
        </p:nvSpPr>
        <p:spPr bwMode="auto">
          <a:xfrm rot="20439237">
            <a:off x="5597526" y="43137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2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3" name="文本框 34"/>
          <p:cNvSpPr txBox="1">
            <a:spLocks noChangeArrowheads="1"/>
          </p:cNvSpPr>
          <p:nvPr/>
        </p:nvSpPr>
        <p:spPr bwMode="auto">
          <a:xfrm rot="8340000">
            <a:off x="1878013" y="4751946"/>
            <a:ext cx="531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4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5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6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7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8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39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0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1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2" name="文本框 32"/>
          <p:cNvSpPr txBox="1">
            <a:spLocks noChangeArrowheads="1"/>
          </p:cNvSpPr>
          <p:nvPr/>
        </p:nvSpPr>
        <p:spPr bwMode="auto">
          <a:xfrm rot="20719261">
            <a:off x="514351" y="33761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3" name="文本框 34"/>
          <p:cNvSpPr txBox="1">
            <a:spLocks noChangeArrowheads="1"/>
          </p:cNvSpPr>
          <p:nvPr/>
        </p:nvSpPr>
        <p:spPr bwMode="auto">
          <a:xfrm rot="8340000">
            <a:off x="1250950" y="3471363"/>
            <a:ext cx="531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4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5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6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7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8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49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0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1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2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3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4" name="文本框 36"/>
          <p:cNvSpPr txBox="1">
            <a:spLocks noChangeArrowheads="1"/>
          </p:cNvSpPr>
          <p:nvPr/>
        </p:nvSpPr>
        <p:spPr bwMode="auto">
          <a:xfrm rot="20439237">
            <a:off x="6235701" y="3922212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5" name="文本框 37"/>
          <p:cNvSpPr txBox="1">
            <a:spLocks noChangeArrowheads="1"/>
          </p:cNvSpPr>
          <p:nvPr/>
        </p:nvSpPr>
        <p:spPr bwMode="auto">
          <a:xfrm rot="39237">
            <a:off x="6237289" y="4652463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6" name="文本框 45"/>
          <p:cNvSpPr txBox="1">
            <a:spLocks noChangeArrowheads="1"/>
          </p:cNvSpPr>
          <p:nvPr/>
        </p:nvSpPr>
        <p:spPr bwMode="auto">
          <a:xfrm rot="20439237">
            <a:off x="6796088" y="3951846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7" name="文本框 46"/>
          <p:cNvSpPr txBox="1">
            <a:spLocks noChangeArrowheads="1"/>
          </p:cNvSpPr>
          <p:nvPr/>
        </p:nvSpPr>
        <p:spPr bwMode="auto">
          <a:xfrm rot="20439237">
            <a:off x="7165976" y="423759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8" name="文本框 47"/>
          <p:cNvSpPr txBox="1">
            <a:spLocks noChangeArrowheads="1"/>
          </p:cNvSpPr>
          <p:nvPr/>
        </p:nvSpPr>
        <p:spPr bwMode="auto">
          <a:xfrm rot="39237">
            <a:off x="6854825" y="5001712"/>
            <a:ext cx="536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59" name="文本框 49"/>
          <p:cNvSpPr txBox="1">
            <a:spLocks noChangeArrowheads="1"/>
          </p:cNvSpPr>
          <p:nvPr/>
        </p:nvSpPr>
        <p:spPr bwMode="auto">
          <a:xfrm rot="20439237">
            <a:off x="7686676" y="4624946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60" name="文本框 50"/>
          <p:cNvSpPr txBox="1">
            <a:spLocks noChangeArrowheads="1"/>
          </p:cNvSpPr>
          <p:nvPr/>
        </p:nvSpPr>
        <p:spPr bwMode="auto">
          <a:xfrm rot="20439237">
            <a:off x="7640638" y="5116012"/>
            <a:ext cx="5381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461" name="文本框 51"/>
          <p:cNvSpPr txBox="1">
            <a:spLocks noChangeArrowheads="1"/>
          </p:cNvSpPr>
          <p:nvPr/>
        </p:nvSpPr>
        <p:spPr bwMode="auto">
          <a:xfrm rot="20439237">
            <a:off x="6778626" y="1549430"/>
            <a:ext cx="5381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矩形 1">
            <a:extLst/>
          </p:cNvPr>
          <p:cNvSpPr/>
          <p:nvPr/>
        </p:nvSpPr>
        <p:spPr>
          <a:xfrm>
            <a:off x="1042988" y="503767"/>
            <a:ext cx="7200900" cy="265303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禾苗被晒枯了，土地被烤焦了，江河里的水被蒸干了，连地上的沙石好像都要被熔</a:t>
            </a:r>
            <a:r>
              <a:rPr lang="en-US" altLang="zh-CN" sz="3200" b="1" dirty="0">
                <a:latin typeface="+mj-ea"/>
                <a:ea typeface="+mj-ea"/>
              </a:rPr>
              <a:t>(</a:t>
            </a:r>
            <a:r>
              <a:rPr lang="en-US" altLang="zh-CN" sz="3200" b="1" dirty="0" err="1">
                <a:latin typeface="+mj-ea"/>
                <a:ea typeface="+mj-ea"/>
              </a:rPr>
              <a:t>rónɡ</a:t>
            </a:r>
            <a:r>
              <a:rPr lang="en-US" altLang="zh-CN" sz="3200" b="1" dirty="0">
                <a:latin typeface="+mj-ea"/>
                <a:ea typeface="+mj-ea"/>
              </a:rPr>
              <a:t>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化了。人类的日子非常艰</a:t>
            </a:r>
            <a:r>
              <a:rPr lang="en-US" altLang="zh-CN" sz="3200" b="1" dirty="0">
                <a:latin typeface="+mj-ea"/>
                <a:ea typeface="+mj-ea"/>
              </a:rPr>
              <a:t>(</a:t>
            </a:r>
            <a:r>
              <a:rPr lang="en-US" altLang="zh-CN" sz="3200" b="1" dirty="0" err="1">
                <a:latin typeface="+mj-ea"/>
                <a:ea typeface="+mj-ea"/>
              </a:rPr>
              <a:t>jiān</a:t>
            </a:r>
            <a:r>
              <a:rPr lang="en-US" altLang="zh-CN" sz="3200" b="1" dirty="0">
                <a:latin typeface="+mj-ea"/>
                <a:ea typeface="+mj-ea"/>
              </a:rPr>
              <a:t>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难。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27088" y="4224867"/>
            <a:ext cx="7632700" cy="1372683"/>
          </a:xfrm>
          <a:prstGeom prst="rect">
            <a:avLst/>
          </a:prstGeom>
          <a:solidFill>
            <a:srgbClr val="72F7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这句话写出了十个太阳同时出现对大地万物的伤害，点明了羿射九日的原因。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84213" y="3920067"/>
            <a:ext cx="1008062" cy="1219200"/>
            <a:chOff x="996503" y="2993496"/>
            <a:chExt cx="1008609" cy="914400"/>
          </a:xfrm>
        </p:grpSpPr>
        <p:sp>
          <p:nvSpPr>
            <p:cNvPr id="5" name="波形 4">
              <a:extLst/>
            </p:cNvPr>
            <p:cNvSpPr/>
            <p:nvPr/>
          </p:nvSpPr>
          <p:spPr>
            <a:xfrm>
              <a:off x="1044154" y="2993496"/>
              <a:ext cx="913307" cy="914400"/>
            </a:xfrm>
            <a:prstGeom prst="wav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466" name="矩形 5"/>
            <p:cNvSpPr>
              <a:spLocks noChangeArrowheads="1"/>
            </p:cNvSpPr>
            <p:nvPr/>
          </p:nvSpPr>
          <p:spPr bwMode="auto">
            <a:xfrm>
              <a:off x="996503" y="3075806"/>
              <a:ext cx="1008609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rgbClr val="FF00FF"/>
                  </a:solidFill>
                  <a:latin typeface="楷体" pitchFamily="49" charset="-122"/>
                  <a:ea typeface="楷体" pitchFamily="49" charset="-122"/>
                </a:rPr>
                <a:t>排比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1790</Words>
  <Application>Microsoft Office PowerPoint</Application>
  <PresentationFormat>全屏显示(4:3)</PresentationFormat>
  <Paragraphs>528</Paragraphs>
  <Slides>27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第一PPT模板网-WWW.1PPT.COM</vt:lpstr>
      <vt:lpstr>幻灯片 1</vt:lpstr>
      <vt:lpstr>自读课文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Administrator</cp:lastModifiedBy>
  <cp:revision>11</cp:revision>
  <dcterms:created xsi:type="dcterms:W3CDTF">2016-10-29T08:56:49Z</dcterms:created>
  <dcterms:modified xsi:type="dcterms:W3CDTF">2019-05-29T15:52:16Z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</Properties>
</file>