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257" r:id="rId4"/>
    <p:sldId id="303" r:id="rId5"/>
    <p:sldId id="304" r:id="rId6"/>
    <p:sldId id="305" r:id="rId7"/>
    <p:sldId id="306" r:id="rId8"/>
    <p:sldId id="268" r:id="rId9"/>
    <p:sldId id="307" r:id="rId10"/>
    <p:sldId id="272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31" r:id="rId23"/>
    <p:sldId id="333" r:id="rId24"/>
    <p:sldId id="326" r:id="rId25"/>
    <p:sldId id="332" r:id="rId26"/>
    <p:sldId id="330" r:id="rId27"/>
    <p:sldId id="273" r:id="rId28"/>
    <p:sldId id="319" r:id="rId29"/>
    <p:sldId id="290" r:id="rId30"/>
    <p:sldId id="270" r:id="rId31"/>
    <p:sldId id="261" r:id="rId32"/>
    <p:sldId id="321" r:id="rId33"/>
    <p:sldId id="322" r:id="rId34"/>
    <p:sldId id="323" r:id="rId35"/>
    <p:sldId id="324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A99"/>
    <a:srgbClr val="EEC89C"/>
    <a:srgbClr val="FFC92D"/>
    <a:srgbClr val="FF9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7D31B3-3808-4FBA-8FA4-CC8D448A173E}" type="doc">
      <dgm:prSet loTypeId="urn:microsoft.com/office/officeart/2005/8/layout/orgChart1#1" loCatId="hierarchy" qsTypeId="urn:microsoft.com/office/officeart/2005/8/quickstyle/simple3#1" qsCatId="simple" csTypeId="urn:microsoft.com/office/officeart/2005/8/colors/colorful3#1" csCatId="accent1" phldr="0"/>
      <dgm:spPr/>
      <dgm:t>
        <a:bodyPr/>
        <a:lstStyle/>
        <a:p>
          <a:endParaRPr lang="zh-CN" altLang="en-US"/>
        </a:p>
      </dgm:t>
    </dgm:pt>
    <dgm:pt modelId="{47C757F0-AA23-46BE-9311-EA432CDEEAA1}">
      <dgm:prSet phldrT="[文本]"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千人糕</a:t>
          </a:r>
        </a:p>
      </dgm:t>
    </dgm:pt>
    <dgm:pt modelId="{AB39B06D-FE6C-48B2-B5B4-77CD0C8CF7AD}" type="parTrans" cxnId="{EAE4DC66-9ED8-4B18-8777-029316AEF127}">
      <dgm:prSet/>
      <dgm:spPr/>
      <dgm:t>
        <a:bodyPr/>
        <a:lstStyle/>
        <a:p>
          <a:endParaRPr lang="zh-CN" altLang="en-US"/>
        </a:p>
      </dgm:t>
    </dgm:pt>
    <dgm:pt modelId="{DF0D1C21-B79E-4875-B7FA-EF183CB48B88}" type="sibTrans" cxnId="{EAE4DC66-9ED8-4B18-8777-029316AEF127}">
      <dgm:prSet/>
      <dgm:spPr/>
      <dgm:t>
        <a:bodyPr/>
        <a:lstStyle/>
        <a:p>
          <a:endParaRPr lang="zh-CN" altLang="en-US"/>
        </a:p>
      </dgm:t>
    </dgm:pt>
    <dgm:pt modelId="{12714FC6-8B41-47E5-91DD-F02D34D23B93}">
      <dgm:prSet phldrT="[文本]"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大米</a:t>
          </a:r>
        </a:p>
      </dgm:t>
    </dgm:pt>
    <dgm:pt modelId="{EACD17F5-D793-4A43-B489-D1804D50CFEF}" type="parTrans" cxnId="{1D370790-CBB1-443F-86A2-0BBF64288AD6}">
      <dgm:prSet/>
      <dgm:spPr/>
      <dgm:t>
        <a:bodyPr/>
        <a:lstStyle/>
        <a:p>
          <a:endParaRPr lang="zh-CN" altLang="en-US"/>
        </a:p>
      </dgm:t>
    </dgm:pt>
    <dgm:pt modelId="{FA45D93F-0724-4936-AA45-E6762732A19D}" type="sibTrans" cxnId="{1D370790-CBB1-443F-86A2-0BBF64288AD6}">
      <dgm:prSet/>
      <dgm:spPr/>
      <dgm:t>
        <a:bodyPr/>
        <a:lstStyle/>
        <a:p>
          <a:endParaRPr lang="zh-CN" altLang="en-US"/>
        </a:p>
      </dgm:t>
    </dgm:pt>
    <dgm:pt modelId="{39E80898-5BFF-4DE2-9DEC-0B76B6D64530}">
      <dgm:prSet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稻子</a:t>
          </a:r>
        </a:p>
      </dgm:t>
    </dgm:pt>
    <dgm:pt modelId="{BAFF3442-CCE2-4A64-8D0C-68D498FFB03E}" type="parTrans" cxnId="{80359D4C-1059-4543-9325-3B2D4530873E}">
      <dgm:prSet/>
      <dgm:spPr/>
    </dgm:pt>
    <dgm:pt modelId="{8761CE4B-C4CF-492C-9058-39EEAA56A4E4}" type="sibTrans" cxnId="{80359D4C-1059-4543-9325-3B2D4530873E}">
      <dgm:prSet/>
      <dgm:spPr/>
    </dgm:pt>
    <dgm:pt modelId="{0358D6EA-853A-49B8-8431-D2243952F091}">
      <dgm:prSet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种子</a:t>
          </a:r>
        </a:p>
      </dgm:t>
    </dgm:pt>
    <dgm:pt modelId="{C02986B3-4C29-4369-A555-D682B7705211}" type="parTrans" cxnId="{DFA2553D-1746-4B60-A4D7-0749D67745E6}">
      <dgm:prSet/>
      <dgm:spPr/>
    </dgm:pt>
    <dgm:pt modelId="{341BC224-5FC1-4BAE-9326-0313EC68543D}" type="sibTrans" cxnId="{DFA2553D-1746-4B60-A4D7-0749D67745E6}">
      <dgm:prSet/>
      <dgm:spPr/>
    </dgm:pt>
    <dgm:pt modelId="{71761CC9-0D81-4D11-AF40-D3DA21F63C78}">
      <dgm:prSet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农具</a:t>
          </a:r>
        </a:p>
      </dgm:t>
    </dgm:pt>
    <dgm:pt modelId="{34D7B433-DDAD-4243-A426-D1178549A5DF}" type="parTrans" cxnId="{8585346A-E924-4648-893E-11810162B764}">
      <dgm:prSet/>
      <dgm:spPr/>
    </dgm:pt>
    <dgm:pt modelId="{A11E5CBB-4715-4B68-985E-D508CF0EFBAD}" type="sibTrans" cxnId="{8585346A-E924-4648-893E-11810162B764}">
      <dgm:prSet/>
      <dgm:spPr/>
    </dgm:pt>
    <dgm:pt modelId="{83764B5A-3B93-4B97-82EF-0C3B7CC7186E}">
      <dgm:prSet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肥料</a:t>
          </a:r>
        </a:p>
      </dgm:t>
    </dgm:pt>
    <dgm:pt modelId="{67220E54-6D5F-4C90-A5A0-F8EBDD7CD50B}" type="parTrans" cxnId="{4D4CD854-C875-44D9-847A-6E77C42A8245}">
      <dgm:prSet/>
      <dgm:spPr/>
    </dgm:pt>
    <dgm:pt modelId="{648A8C76-9967-41C0-A0FA-0CDF352D980A}" type="sibTrans" cxnId="{4D4CD854-C875-44D9-847A-6E77C42A8245}">
      <dgm:prSet/>
      <dgm:spPr/>
    </dgm:pt>
    <dgm:pt modelId="{6021802A-1519-4FAB-A6DA-1906102ABB23}">
      <dgm:prSet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水</a:t>
          </a:r>
        </a:p>
      </dgm:t>
    </dgm:pt>
    <dgm:pt modelId="{DC671E3E-6E77-44A5-8F75-CDE1FF30925F}" type="parTrans" cxnId="{798715B1-E015-4A18-A5C8-7CD31A60FD6A}">
      <dgm:prSet/>
      <dgm:spPr/>
    </dgm:pt>
    <dgm:pt modelId="{43080EB8-2CEC-40C0-946A-2A81C69EF15E}" type="sibTrans" cxnId="{798715B1-E015-4A18-A5C8-7CD31A60FD6A}">
      <dgm:prSet/>
      <dgm:spPr/>
    </dgm:pt>
    <dgm:pt modelId="{4EC42421-831D-4CD3-8215-2AF4300F9C01}">
      <dgm:prSet phldrT="[文本]"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糖</a:t>
          </a:r>
        </a:p>
      </dgm:t>
    </dgm:pt>
    <dgm:pt modelId="{8D5FB264-0A5C-4C3A-85B7-453D9BD837DF}" type="parTrans" cxnId="{3E6681C1-BAFA-493C-A96F-0CCA1D4D3D48}">
      <dgm:prSet/>
      <dgm:spPr/>
      <dgm:t>
        <a:bodyPr/>
        <a:lstStyle/>
        <a:p>
          <a:endParaRPr lang="zh-CN" altLang="en-US"/>
        </a:p>
      </dgm:t>
    </dgm:pt>
    <dgm:pt modelId="{A1825131-D805-48C8-BFCE-E45C02E6F5CE}" type="sibTrans" cxnId="{3E6681C1-BAFA-493C-A96F-0CCA1D4D3D48}">
      <dgm:prSet/>
      <dgm:spPr/>
      <dgm:t>
        <a:bodyPr/>
        <a:lstStyle/>
        <a:p>
          <a:endParaRPr lang="zh-CN" altLang="en-US"/>
        </a:p>
      </dgm:t>
    </dgm:pt>
    <dgm:pt modelId="{4C5B5150-76CD-414A-9D99-DDEE104B0DD8}">
      <dgm:prSet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甘蔗</a:t>
          </a:r>
        </a:p>
      </dgm:t>
    </dgm:pt>
    <dgm:pt modelId="{052CCA05-BAC0-46F8-ACDD-98CAD3C69040}" type="parTrans" cxnId="{6AA752E7-C3D7-49B8-A323-7CD004436BF8}">
      <dgm:prSet/>
      <dgm:spPr/>
    </dgm:pt>
    <dgm:pt modelId="{F9F968CF-1FE5-4ACA-AA2A-335612613B00}" type="sibTrans" cxnId="{6AA752E7-C3D7-49B8-A323-7CD004436BF8}">
      <dgm:prSet/>
      <dgm:spPr/>
    </dgm:pt>
    <dgm:pt modelId="{6418C38B-34D7-4508-84EC-037EC0D068BE}">
      <dgm:prSet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甘蔗汁</a:t>
          </a:r>
        </a:p>
      </dgm:t>
    </dgm:pt>
    <dgm:pt modelId="{341FC931-9D88-4D36-B7D6-26354717FE43}" type="parTrans" cxnId="{425EF666-CDC4-4DBC-97D0-B7F315CB6B4A}">
      <dgm:prSet/>
      <dgm:spPr/>
    </dgm:pt>
    <dgm:pt modelId="{C6960137-57FC-4678-AD3A-9B8905BFAACA}" type="sibTrans" cxnId="{425EF666-CDC4-4DBC-97D0-B7F315CB6B4A}">
      <dgm:prSet/>
      <dgm:spPr/>
    </dgm:pt>
    <dgm:pt modelId="{0C2045AA-7017-46E7-9E63-1874F778068C}">
      <dgm:prSet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甜菜</a:t>
          </a:r>
        </a:p>
      </dgm:t>
    </dgm:pt>
    <dgm:pt modelId="{D72ACEB9-E9BC-425C-A950-4B5579279C4D}" type="parTrans" cxnId="{2B2AE148-5DE7-4BD0-9AC7-B73B44328512}">
      <dgm:prSet/>
      <dgm:spPr/>
    </dgm:pt>
    <dgm:pt modelId="{F5AB7FE2-2B20-4190-8CD7-14E82E22EE7E}" type="sibTrans" cxnId="{2B2AE148-5DE7-4BD0-9AC7-B73B44328512}">
      <dgm:prSet/>
      <dgm:spPr/>
    </dgm:pt>
    <dgm:pt modelId="{C36CCAEB-C0FC-42B9-9C05-8F746D5EBBD8}">
      <dgm:prSet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甜菜汁</a:t>
          </a:r>
        </a:p>
      </dgm:t>
    </dgm:pt>
    <dgm:pt modelId="{17EF0D87-E0C5-4D24-B1CC-C453E0DCABE3}" type="parTrans" cxnId="{259B4A5C-7C58-47AE-9738-BA531C9E6C8C}">
      <dgm:prSet/>
      <dgm:spPr/>
    </dgm:pt>
    <dgm:pt modelId="{6C77869A-E024-45E8-B0F4-B485B3A6668B}" type="sibTrans" cxnId="{259B4A5C-7C58-47AE-9738-BA531C9E6C8C}">
      <dgm:prSet/>
      <dgm:spPr/>
    </dgm:pt>
    <dgm:pt modelId="{AA5A00C6-C461-4DB2-9AAC-58FFEC91CB4D}">
      <dgm:prSet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工具</a:t>
          </a:r>
        </a:p>
      </dgm:t>
    </dgm:pt>
    <dgm:pt modelId="{F30F7C89-6A04-41B5-A4BD-F219A32F7217}" type="parTrans" cxnId="{331ED2B8-AD09-4384-A233-35079E39E93B}">
      <dgm:prSet/>
      <dgm:spPr/>
    </dgm:pt>
    <dgm:pt modelId="{A4B4AA2A-4988-4FA8-8EB6-54C8A42546B7}" type="sibTrans" cxnId="{331ED2B8-AD09-4384-A233-35079E39E93B}">
      <dgm:prSet/>
      <dgm:spPr/>
    </dgm:pt>
    <dgm:pt modelId="{29326AB0-C1C0-4615-9EA1-B336495F00D3}">
      <dgm:prSet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火</a:t>
          </a:r>
        </a:p>
      </dgm:t>
    </dgm:pt>
    <dgm:pt modelId="{BD807629-4443-40F1-B1DF-96F8963D18BC}" type="parTrans" cxnId="{3B3376DA-971D-49F3-BF8C-869E12D64EF9}">
      <dgm:prSet/>
      <dgm:spPr/>
    </dgm:pt>
    <dgm:pt modelId="{DE0F61C5-BF47-4B02-8E32-35D9C13DECC9}" type="sibTrans" cxnId="{3B3376DA-971D-49F3-BF8C-869E12D64EF9}">
      <dgm:prSet/>
      <dgm:spPr/>
    </dgm:pt>
    <dgm:pt modelId="{82658E36-9A44-4DF9-8DF2-156D58D7200C}">
      <dgm:prSet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成品</a:t>
          </a:r>
        </a:p>
      </dgm:t>
    </dgm:pt>
    <dgm:pt modelId="{93A79632-0706-4914-9A9F-51CD0455AC2F}" type="parTrans" cxnId="{CA7434A3-BE89-4D02-A46F-79D1B997AF58}">
      <dgm:prSet/>
      <dgm:spPr/>
    </dgm:pt>
    <dgm:pt modelId="{3D86FFC6-5296-4456-8595-921206A4FAFF}" type="sibTrans" cxnId="{CA7434A3-BE89-4D02-A46F-79D1B997AF58}">
      <dgm:prSet/>
      <dgm:spPr/>
    </dgm:pt>
    <dgm:pt modelId="{3226FFFC-308A-4054-963D-9AA6C380EDD3}">
      <dgm:prSet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包装</a:t>
          </a:r>
        </a:p>
      </dgm:t>
    </dgm:pt>
    <dgm:pt modelId="{9C6C5E1B-FFC8-4273-B4CB-FE0C5ADF9AF2}" type="parTrans" cxnId="{4D36EC3E-820A-42AF-9355-57B673B82BA9}">
      <dgm:prSet/>
      <dgm:spPr/>
    </dgm:pt>
    <dgm:pt modelId="{854A816C-8126-445B-AE26-750DF3D162F2}" type="sibTrans" cxnId="{4D36EC3E-820A-42AF-9355-57B673B82BA9}">
      <dgm:prSet/>
      <dgm:spPr/>
    </dgm:pt>
    <dgm:pt modelId="{8EB00A00-7648-4A1E-9AF7-8C459902D867}">
      <dgm:prSet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送货</a:t>
          </a:r>
        </a:p>
      </dgm:t>
    </dgm:pt>
    <dgm:pt modelId="{A8A22B30-07D0-475B-9C76-2BB9E3DDDEC1}" type="parTrans" cxnId="{8A0BDC36-D786-4242-B029-9264F05C2047}">
      <dgm:prSet/>
      <dgm:spPr/>
    </dgm:pt>
    <dgm:pt modelId="{A58FF0D2-3155-4638-BAEB-5200B57A171E}" type="sibTrans" cxnId="{8A0BDC36-D786-4242-B029-9264F05C2047}">
      <dgm:prSet/>
      <dgm:spPr/>
    </dgm:pt>
    <dgm:pt modelId="{D99C4511-682B-4E10-9FFB-733167A86D64}">
      <dgm:prSet phldr="0" custT="0"/>
      <dgm:spPr/>
      <dgm:t>
        <a:bodyPr vert="horz" wrap="square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/>
            <a:t>销售</a:t>
          </a:r>
        </a:p>
      </dgm:t>
    </dgm:pt>
    <dgm:pt modelId="{C5C42DE0-9889-444B-A71D-4803905A0C0A}" type="parTrans" cxnId="{C0CA1FC1-580B-471D-A9D1-A6641F3A4991}">
      <dgm:prSet/>
      <dgm:spPr/>
    </dgm:pt>
    <dgm:pt modelId="{B1EA0761-06ED-476D-B591-700064EA3BC6}" type="sibTrans" cxnId="{C0CA1FC1-580B-471D-A9D1-A6641F3A4991}">
      <dgm:prSet/>
      <dgm:spPr/>
    </dgm:pt>
    <dgm:pt modelId="{E498DC9C-C5AC-4482-A26F-3B99DC5D79F0}" type="pres">
      <dgm:prSet presAssocID="{A77D31B3-3808-4FBA-8FA4-CC8D448A173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F728C3E8-5128-4BB6-90CC-A86769ECE335}" type="pres">
      <dgm:prSet presAssocID="{47C757F0-AA23-46BE-9311-EA432CDEEAA1}" presName="hierRoot1" presStyleCnt="0">
        <dgm:presLayoutVars>
          <dgm:hierBranch val="init"/>
        </dgm:presLayoutVars>
      </dgm:prSet>
      <dgm:spPr/>
    </dgm:pt>
    <dgm:pt modelId="{79147750-B6BF-43FD-83A0-7ACDC9B53EFF}" type="pres">
      <dgm:prSet presAssocID="{47C757F0-AA23-46BE-9311-EA432CDEEAA1}" presName="rootComposite1" presStyleCnt="0"/>
      <dgm:spPr/>
      <dgm:t>
        <a:bodyPr/>
        <a:lstStyle/>
        <a:p>
          <a:endParaRPr lang="zh-CN" altLang="en-US"/>
        </a:p>
      </dgm:t>
    </dgm:pt>
    <dgm:pt modelId="{AE79172D-D441-42BB-84EA-E3D989670DED}" type="pres">
      <dgm:prSet presAssocID="{47C757F0-AA23-46BE-9311-EA432CDEEAA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6420519-308D-4A6A-8FEA-6FB2E39BA448}" type="pres">
      <dgm:prSet presAssocID="{47C757F0-AA23-46BE-9311-EA432CDEEAA1}" presName="rootConnector1" presStyleLbl="node1" presStyleIdx="0" presStyleCnt="0"/>
      <dgm:spPr/>
      <dgm:t>
        <a:bodyPr/>
        <a:lstStyle/>
        <a:p>
          <a:endParaRPr lang="zh-CN" altLang="en-US"/>
        </a:p>
      </dgm:t>
    </dgm:pt>
    <dgm:pt modelId="{9A0FF10C-81C7-47CD-A320-768F2009480B}" type="pres">
      <dgm:prSet presAssocID="{47C757F0-AA23-46BE-9311-EA432CDEEAA1}" presName="hierChild2" presStyleCnt="0"/>
      <dgm:spPr/>
    </dgm:pt>
    <dgm:pt modelId="{6A259130-4455-44E0-969B-948D1249687E}" type="pres">
      <dgm:prSet presAssocID="{EACD17F5-D793-4A43-B489-D1804D50CFEF}" presName="Name37" presStyleLbl="parChTrans1D2" presStyleIdx="0" presStyleCnt="3"/>
      <dgm:spPr/>
      <dgm:t>
        <a:bodyPr/>
        <a:lstStyle/>
        <a:p>
          <a:endParaRPr lang="zh-CN" altLang="en-US"/>
        </a:p>
      </dgm:t>
    </dgm:pt>
    <dgm:pt modelId="{D6C5C065-A308-417C-8ECC-04FC2BEC646C}" type="pres">
      <dgm:prSet presAssocID="{12714FC6-8B41-47E5-91DD-F02D34D23B93}" presName="hierRoot2" presStyleCnt="0">
        <dgm:presLayoutVars>
          <dgm:hierBranch val="init"/>
        </dgm:presLayoutVars>
      </dgm:prSet>
      <dgm:spPr/>
    </dgm:pt>
    <dgm:pt modelId="{E36491EF-5019-46FD-BC82-1BD579B9EE0E}" type="pres">
      <dgm:prSet presAssocID="{12714FC6-8B41-47E5-91DD-F02D34D23B93}" presName="rootComposite" presStyleCnt="0"/>
      <dgm:spPr/>
      <dgm:t>
        <a:bodyPr/>
        <a:lstStyle/>
        <a:p>
          <a:endParaRPr lang="zh-CN" altLang="en-US"/>
        </a:p>
      </dgm:t>
    </dgm:pt>
    <dgm:pt modelId="{43B7C837-49D6-40CE-BBAB-953D9E4BA7ED}" type="pres">
      <dgm:prSet presAssocID="{12714FC6-8B41-47E5-91DD-F02D34D23B93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A037140-9B69-4B9F-A134-F2F2EB0F2E32}" type="pres">
      <dgm:prSet presAssocID="{12714FC6-8B41-47E5-91DD-F02D34D23B93}" presName="rootConnector" presStyleLbl="node2" presStyleIdx="0" presStyleCnt="3"/>
      <dgm:spPr/>
      <dgm:t>
        <a:bodyPr/>
        <a:lstStyle/>
        <a:p>
          <a:endParaRPr lang="zh-CN" altLang="en-US"/>
        </a:p>
      </dgm:t>
    </dgm:pt>
    <dgm:pt modelId="{FA37AA5D-87C2-47F6-9B72-B753C073E744}" type="pres">
      <dgm:prSet presAssocID="{12714FC6-8B41-47E5-91DD-F02D34D23B93}" presName="hierChild4" presStyleCnt="0"/>
      <dgm:spPr/>
    </dgm:pt>
    <dgm:pt modelId="{A9370C71-418F-45FB-B94B-CD9A423FFA05}" type="pres">
      <dgm:prSet presAssocID="{BAFF3442-CCE2-4A64-8D0C-68D498FFB03E}" presName="Name37" presStyleLbl="parChTrans1D3" presStyleIdx="0" presStyleCnt="8"/>
      <dgm:spPr/>
    </dgm:pt>
    <dgm:pt modelId="{4AF3FAC3-EF7E-44D1-B6CF-5FD705A30DB1}" type="pres">
      <dgm:prSet presAssocID="{39E80898-5BFF-4DE2-9DEC-0B76B6D64530}" presName="hierRoot2" presStyleCnt="0">
        <dgm:presLayoutVars>
          <dgm:hierBranch val="init"/>
        </dgm:presLayoutVars>
      </dgm:prSet>
      <dgm:spPr/>
    </dgm:pt>
    <dgm:pt modelId="{9AAEF984-0850-42F2-8757-A918537AE248}" type="pres">
      <dgm:prSet presAssocID="{39E80898-5BFF-4DE2-9DEC-0B76B6D64530}" presName="rootComposite" presStyleCnt="0"/>
      <dgm:spPr/>
      <dgm:t>
        <a:bodyPr/>
        <a:lstStyle/>
        <a:p>
          <a:endParaRPr lang="zh-CN" altLang="en-US"/>
        </a:p>
      </dgm:t>
    </dgm:pt>
    <dgm:pt modelId="{9E3FB7B2-6E7F-45A0-8BE9-B5548ADFF6D9}" type="pres">
      <dgm:prSet presAssocID="{39E80898-5BFF-4DE2-9DEC-0B76B6D64530}" presName="rootText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9FB5D45-B596-47B7-8A22-DBC0EE2465CE}" type="pres">
      <dgm:prSet presAssocID="{39E80898-5BFF-4DE2-9DEC-0B76B6D64530}" presName="rootConnector" presStyleLbl="node3" presStyleIdx="0" presStyleCnt="8"/>
      <dgm:spPr/>
      <dgm:t>
        <a:bodyPr/>
        <a:lstStyle/>
        <a:p>
          <a:endParaRPr lang="zh-CN" altLang="en-US"/>
        </a:p>
      </dgm:t>
    </dgm:pt>
    <dgm:pt modelId="{26DD9CD5-DE04-4891-BCAD-ADEF21B4C379}" type="pres">
      <dgm:prSet presAssocID="{39E80898-5BFF-4DE2-9DEC-0B76B6D64530}" presName="hierChild4" presStyleCnt="0"/>
      <dgm:spPr/>
    </dgm:pt>
    <dgm:pt modelId="{C8C3B34E-9EC1-4E06-9D45-A94844EE58EA}" type="pres">
      <dgm:prSet presAssocID="{C02986B3-4C29-4369-A555-D682B7705211}" presName="Name37" presStyleLbl="parChTrans1D4" presStyleIdx="0" presStyleCnt="6"/>
      <dgm:spPr/>
    </dgm:pt>
    <dgm:pt modelId="{29F598D6-217C-4C86-815C-9D4C06F9F2C6}" type="pres">
      <dgm:prSet presAssocID="{0358D6EA-853A-49B8-8431-D2243952F091}" presName="hierRoot2" presStyleCnt="0">
        <dgm:presLayoutVars>
          <dgm:hierBranch val="init"/>
        </dgm:presLayoutVars>
      </dgm:prSet>
      <dgm:spPr/>
    </dgm:pt>
    <dgm:pt modelId="{DC326E55-B423-4311-A55F-17436E65CB4B}" type="pres">
      <dgm:prSet presAssocID="{0358D6EA-853A-49B8-8431-D2243952F091}" presName="rootComposite" presStyleCnt="0"/>
      <dgm:spPr/>
      <dgm:t>
        <a:bodyPr/>
        <a:lstStyle/>
        <a:p>
          <a:endParaRPr lang="zh-CN" altLang="en-US"/>
        </a:p>
      </dgm:t>
    </dgm:pt>
    <dgm:pt modelId="{429A03E7-29AD-407D-8F64-E1E6E491B160}" type="pres">
      <dgm:prSet presAssocID="{0358D6EA-853A-49B8-8431-D2243952F091}" presName="rootText" presStyleLbl="node4" presStyleIdx="0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93431E3-5940-4424-87C7-89282EB5F41D}" type="pres">
      <dgm:prSet presAssocID="{0358D6EA-853A-49B8-8431-D2243952F091}" presName="rootConnector" presStyleLbl="node4" presStyleIdx="0" presStyleCnt="6"/>
      <dgm:spPr/>
      <dgm:t>
        <a:bodyPr/>
        <a:lstStyle/>
        <a:p>
          <a:endParaRPr lang="zh-CN" altLang="en-US"/>
        </a:p>
      </dgm:t>
    </dgm:pt>
    <dgm:pt modelId="{887180E3-ABD3-4A8E-AA51-0FCF20B16EDB}" type="pres">
      <dgm:prSet presAssocID="{0358D6EA-853A-49B8-8431-D2243952F091}" presName="hierChild4" presStyleCnt="0"/>
      <dgm:spPr/>
    </dgm:pt>
    <dgm:pt modelId="{B846240D-C836-4321-9152-B1119F2579A7}" type="pres">
      <dgm:prSet presAssocID="{0358D6EA-853A-49B8-8431-D2243952F091}" presName="hierChild5" presStyleCnt="0"/>
      <dgm:spPr/>
    </dgm:pt>
    <dgm:pt modelId="{F689C412-1533-4127-9966-2243E93D7E25}" type="pres">
      <dgm:prSet presAssocID="{34D7B433-DDAD-4243-A426-D1178549A5DF}" presName="Name37" presStyleLbl="parChTrans1D4" presStyleIdx="1" presStyleCnt="6"/>
      <dgm:spPr/>
    </dgm:pt>
    <dgm:pt modelId="{955D4ECB-97D2-48D1-9376-8DA367C61AC1}" type="pres">
      <dgm:prSet presAssocID="{71761CC9-0D81-4D11-AF40-D3DA21F63C78}" presName="hierRoot2" presStyleCnt="0">
        <dgm:presLayoutVars>
          <dgm:hierBranch val="init"/>
        </dgm:presLayoutVars>
      </dgm:prSet>
      <dgm:spPr/>
    </dgm:pt>
    <dgm:pt modelId="{F610D5C7-18EF-4144-9F1C-F402D4A33ABB}" type="pres">
      <dgm:prSet presAssocID="{71761CC9-0D81-4D11-AF40-D3DA21F63C78}" presName="rootComposite" presStyleCnt="0"/>
      <dgm:spPr/>
      <dgm:t>
        <a:bodyPr/>
        <a:lstStyle/>
        <a:p>
          <a:endParaRPr lang="zh-CN" altLang="en-US"/>
        </a:p>
      </dgm:t>
    </dgm:pt>
    <dgm:pt modelId="{FAE4CA00-260F-481F-A486-B7A49B000335}" type="pres">
      <dgm:prSet presAssocID="{71761CC9-0D81-4D11-AF40-D3DA21F63C78}" presName="rootText" presStyleLbl="node4" presStyleIdx="1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E365DA4-0D6A-4891-883B-51D6E64C0286}" type="pres">
      <dgm:prSet presAssocID="{71761CC9-0D81-4D11-AF40-D3DA21F63C78}" presName="rootConnector" presStyleLbl="node4" presStyleIdx="1" presStyleCnt="6"/>
      <dgm:spPr/>
      <dgm:t>
        <a:bodyPr/>
        <a:lstStyle/>
        <a:p>
          <a:endParaRPr lang="zh-CN" altLang="en-US"/>
        </a:p>
      </dgm:t>
    </dgm:pt>
    <dgm:pt modelId="{BC775EDC-3EAF-46E1-8FC6-A6C9D6523AB3}" type="pres">
      <dgm:prSet presAssocID="{71761CC9-0D81-4D11-AF40-D3DA21F63C78}" presName="hierChild4" presStyleCnt="0"/>
      <dgm:spPr/>
    </dgm:pt>
    <dgm:pt modelId="{BCF49426-D840-4CF9-A6B7-ECFA0F49F36B}" type="pres">
      <dgm:prSet presAssocID="{71761CC9-0D81-4D11-AF40-D3DA21F63C78}" presName="hierChild5" presStyleCnt="0"/>
      <dgm:spPr/>
    </dgm:pt>
    <dgm:pt modelId="{D7366573-DB94-4D9E-9C00-6DF7B773F6E1}" type="pres">
      <dgm:prSet presAssocID="{67220E54-6D5F-4C90-A5A0-F8EBDD7CD50B}" presName="Name37" presStyleLbl="parChTrans1D4" presStyleIdx="2" presStyleCnt="6"/>
      <dgm:spPr/>
    </dgm:pt>
    <dgm:pt modelId="{C767A5F5-5689-4AE1-B0A7-E1C8543ED85C}" type="pres">
      <dgm:prSet presAssocID="{83764B5A-3B93-4B97-82EF-0C3B7CC7186E}" presName="hierRoot2" presStyleCnt="0">
        <dgm:presLayoutVars>
          <dgm:hierBranch val="init"/>
        </dgm:presLayoutVars>
      </dgm:prSet>
      <dgm:spPr/>
    </dgm:pt>
    <dgm:pt modelId="{0177502E-FB61-4D57-9F21-7B2EA8B1326D}" type="pres">
      <dgm:prSet presAssocID="{83764B5A-3B93-4B97-82EF-0C3B7CC7186E}" presName="rootComposite" presStyleCnt="0"/>
      <dgm:spPr/>
      <dgm:t>
        <a:bodyPr/>
        <a:lstStyle/>
        <a:p>
          <a:endParaRPr lang="zh-CN" altLang="en-US"/>
        </a:p>
      </dgm:t>
    </dgm:pt>
    <dgm:pt modelId="{9AD66EA6-2C73-448F-99E3-955973BB4CB6}" type="pres">
      <dgm:prSet presAssocID="{83764B5A-3B93-4B97-82EF-0C3B7CC7186E}" presName="rootText" presStyleLbl="node4" presStyleIdx="2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01D0C05-BF93-4FC4-BB84-EE3FBF7AEE88}" type="pres">
      <dgm:prSet presAssocID="{83764B5A-3B93-4B97-82EF-0C3B7CC7186E}" presName="rootConnector" presStyleLbl="node4" presStyleIdx="2" presStyleCnt="6"/>
      <dgm:spPr/>
      <dgm:t>
        <a:bodyPr/>
        <a:lstStyle/>
        <a:p>
          <a:endParaRPr lang="zh-CN" altLang="en-US"/>
        </a:p>
      </dgm:t>
    </dgm:pt>
    <dgm:pt modelId="{4C1DBB26-D828-4267-94F2-CCA2112AC78A}" type="pres">
      <dgm:prSet presAssocID="{83764B5A-3B93-4B97-82EF-0C3B7CC7186E}" presName="hierChild4" presStyleCnt="0"/>
      <dgm:spPr/>
    </dgm:pt>
    <dgm:pt modelId="{DBFE5B1D-D5E0-495C-903F-0115134E049E}" type="pres">
      <dgm:prSet presAssocID="{83764B5A-3B93-4B97-82EF-0C3B7CC7186E}" presName="hierChild5" presStyleCnt="0"/>
      <dgm:spPr/>
    </dgm:pt>
    <dgm:pt modelId="{D417FD72-EB96-4688-B1A7-649DB30366BB}" type="pres">
      <dgm:prSet presAssocID="{DC671E3E-6E77-44A5-8F75-CDE1FF30925F}" presName="Name37" presStyleLbl="parChTrans1D4" presStyleIdx="3" presStyleCnt="6"/>
      <dgm:spPr/>
    </dgm:pt>
    <dgm:pt modelId="{F9BB4770-1ACF-494B-BE45-53A8DBB02115}" type="pres">
      <dgm:prSet presAssocID="{6021802A-1519-4FAB-A6DA-1906102ABB23}" presName="hierRoot2" presStyleCnt="0">
        <dgm:presLayoutVars>
          <dgm:hierBranch val="init"/>
        </dgm:presLayoutVars>
      </dgm:prSet>
      <dgm:spPr/>
    </dgm:pt>
    <dgm:pt modelId="{744F5789-7A95-4C62-9DE9-D2AE5ED23C39}" type="pres">
      <dgm:prSet presAssocID="{6021802A-1519-4FAB-A6DA-1906102ABB23}" presName="rootComposite" presStyleCnt="0"/>
      <dgm:spPr/>
      <dgm:t>
        <a:bodyPr/>
        <a:lstStyle/>
        <a:p>
          <a:endParaRPr lang="zh-CN" altLang="en-US"/>
        </a:p>
      </dgm:t>
    </dgm:pt>
    <dgm:pt modelId="{D4FE47CC-4E5A-4F30-9C30-9620494156CB}" type="pres">
      <dgm:prSet presAssocID="{6021802A-1519-4FAB-A6DA-1906102ABB23}" presName="rootText" presStyleLbl="node4" presStyleIdx="3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8FD54B4-7A42-48A0-A30A-CD81CB00C860}" type="pres">
      <dgm:prSet presAssocID="{6021802A-1519-4FAB-A6DA-1906102ABB23}" presName="rootConnector" presStyleLbl="node4" presStyleIdx="3" presStyleCnt="6"/>
      <dgm:spPr/>
      <dgm:t>
        <a:bodyPr/>
        <a:lstStyle/>
        <a:p>
          <a:endParaRPr lang="zh-CN" altLang="en-US"/>
        </a:p>
      </dgm:t>
    </dgm:pt>
    <dgm:pt modelId="{707A7A02-1DA8-4263-8295-01B54E0C0B0A}" type="pres">
      <dgm:prSet presAssocID="{6021802A-1519-4FAB-A6DA-1906102ABB23}" presName="hierChild4" presStyleCnt="0"/>
      <dgm:spPr/>
    </dgm:pt>
    <dgm:pt modelId="{86155BB3-557A-4E9C-87FF-EF9CCAFE7433}" type="pres">
      <dgm:prSet presAssocID="{6021802A-1519-4FAB-A6DA-1906102ABB23}" presName="hierChild5" presStyleCnt="0"/>
      <dgm:spPr/>
    </dgm:pt>
    <dgm:pt modelId="{794DC5EB-8F6C-460F-9590-3DB16683716D}" type="pres">
      <dgm:prSet presAssocID="{39E80898-5BFF-4DE2-9DEC-0B76B6D64530}" presName="hierChild5" presStyleCnt="0"/>
      <dgm:spPr/>
    </dgm:pt>
    <dgm:pt modelId="{A7309641-2A58-41EA-9E42-56812CF298ED}" type="pres">
      <dgm:prSet presAssocID="{12714FC6-8B41-47E5-91DD-F02D34D23B93}" presName="hierChild5" presStyleCnt="0"/>
      <dgm:spPr/>
    </dgm:pt>
    <dgm:pt modelId="{F492B679-3C8C-4E72-95A8-8B81298826E7}" type="pres">
      <dgm:prSet presAssocID="{8D5FB264-0A5C-4C3A-85B7-453D9BD837DF}" presName="Name37" presStyleLbl="parChTrans1D2" presStyleIdx="1" presStyleCnt="3"/>
      <dgm:spPr/>
      <dgm:t>
        <a:bodyPr/>
        <a:lstStyle/>
        <a:p>
          <a:endParaRPr lang="zh-CN" altLang="en-US"/>
        </a:p>
      </dgm:t>
    </dgm:pt>
    <dgm:pt modelId="{C6F584B9-7EA2-46D8-913B-8F508509ECAB}" type="pres">
      <dgm:prSet presAssocID="{4EC42421-831D-4CD3-8215-2AF4300F9C01}" presName="hierRoot2" presStyleCnt="0">
        <dgm:presLayoutVars>
          <dgm:hierBranch val="init"/>
        </dgm:presLayoutVars>
      </dgm:prSet>
      <dgm:spPr/>
    </dgm:pt>
    <dgm:pt modelId="{6CAD9CE6-86A1-4F7D-98A6-3AF53F55F9E3}" type="pres">
      <dgm:prSet presAssocID="{4EC42421-831D-4CD3-8215-2AF4300F9C01}" presName="rootComposite" presStyleCnt="0"/>
      <dgm:spPr/>
      <dgm:t>
        <a:bodyPr/>
        <a:lstStyle/>
        <a:p>
          <a:endParaRPr lang="zh-CN" altLang="en-US"/>
        </a:p>
      </dgm:t>
    </dgm:pt>
    <dgm:pt modelId="{08A0D1D2-3A20-4D63-8E35-B7C8B6B16D48}" type="pres">
      <dgm:prSet presAssocID="{4EC42421-831D-4CD3-8215-2AF4300F9C0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238C53E-A961-488B-8FBD-6EC13507B069}" type="pres">
      <dgm:prSet presAssocID="{4EC42421-831D-4CD3-8215-2AF4300F9C01}" presName="rootConnector" presStyleLbl="node2" presStyleIdx="1" presStyleCnt="3"/>
      <dgm:spPr/>
      <dgm:t>
        <a:bodyPr/>
        <a:lstStyle/>
        <a:p>
          <a:endParaRPr lang="zh-CN" altLang="en-US"/>
        </a:p>
      </dgm:t>
    </dgm:pt>
    <dgm:pt modelId="{A9C46FD3-3BE9-4E6E-BFF6-B0B42B13F857}" type="pres">
      <dgm:prSet presAssocID="{4EC42421-831D-4CD3-8215-2AF4300F9C01}" presName="hierChild4" presStyleCnt="0"/>
      <dgm:spPr/>
    </dgm:pt>
    <dgm:pt modelId="{308BA275-7C75-402D-AD9D-9F083BF2DA4D}" type="pres">
      <dgm:prSet presAssocID="{052CCA05-BAC0-46F8-ACDD-98CAD3C69040}" presName="Name37" presStyleLbl="parChTrans1D3" presStyleIdx="1" presStyleCnt="8"/>
      <dgm:spPr/>
    </dgm:pt>
    <dgm:pt modelId="{49B43B82-0DCE-4417-9F2D-9C4C34F854F7}" type="pres">
      <dgm:prSet presAssocID="{4C5B5150-76CD-414A-9D99-DDEE104B0DD8}" presName="hierRoot2" presStyleCnt="0">
        <dgm:presLayoutVars>
          <dgm:hierBranch val="init"/>
        </dgm:presLayoutVars>
      </dgm:prSet>
      <dgm:spPr/>
    </dgm:pt>
    <dgm:pt modelId="{98BD8232-4BA6-4102-93F6-92C43CBC3FF8}" type="pres">
      <dgm:prSet presAssocID="{4C5B5150-76CD-414A-9D99-DDEE104B0DD8}" presName="rootComposite" presStyleCnt="0"/>
      <dgm:spPr/>
      <dgm:t>
        <a:bodyPr/>
        <a:lstStyle/>
        <a:p>
          <a:endParaRPr lang="zh-CN" altLang="en-US"/>
        </a:p>
      </dgm:t>
    </dgm:pt>
    <dgm:pt modelId="{8BEC9CA2-B0B6-4D03-8500-000F44C0E0BE}" type="pres">
      <dgm:prSet presAssocID="{4C5B5150-76CD-414A-9D99-DDEE104B0DD8}" presName="rootText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1D8737C-F71A-4899-884F-20DEBADD8D7F}" type="pres">
      <dgm:prSet presAssocID="{4C5B5150-76CD-414A-9D99-DDEE104B0DD8}" presName="rootConnector" presStyleLbl="node3" presStyleIdx="1" presStyleCnt="8"/>
      <dgm:spPr/>
      <dgm:t>
        <a:bodyPr/>
        <a:lstStyle/>
        <a:p>
          <a:endParaRPr lang="zh-CN" altLang="en-US"/>
        </a:p>
      </dgm:t>
    </dgm:pt>
    <dgm:pt modelId="{0D6C2D0C-4EBC-49B6-B09E-001160CDACC2}" type="pres">
      <dgm:prSet presAssocID="{4C5B5150-76CD-414A-9D99-DDEE104B0DD8}" presName="hierChild4" presStyleCnt="0"/>
      <dgm:spPr/>
    </dgm:pt>
    <dgm:pt modelId="{7BA01915-FACC-40FE-BBA1-1256779513DD}" type="pres">
      <dgm:prSet presAssocID="{341FC931-9D88-4D36-B7D6-26354717FE43}" presName="Name37" presStyleLbl="parChTrans1D4" presStyleIdx="4" presStyleCnt="6"/>
      <dgm:spPr/>
    </dgm:pt>
    <dgm:pt modelId="{F167E809-B870-4082-BCD8-C4DC1764C406}" type="pres">
      <dgm:prSet presAssocID="{6418C38B-34D7-4508-84EC-037EC0D068BE}" presName="hierRoot2" presStyleCnt="0">
        <dgm:presLayoutVars>
          <dgm:hierBranch val="init"/>
        </dgm:presLayoutVars>
      </dgm:prSet>
      <dgm:spPr/>
    </dgm:pt>
    <dgm:pt modelId="{630718B6-79BF-48F1-9C8A-3D745C6D6769}" type="pres">
      <dgm:prSet presAssocID="{6418C38B-34D7-4508-84EC-037EC0D068BE}" presName="rootComposite" presStyleCnt="0"/>
      <dgm:spPr/>
      <dgm:t>
        <a:bodyPr/>
        <a:lstStyle/>
        <a:p>
          <a:endParaRPr lang="zh-CN" altLang="en-US"/>
        </a:p>
      </dgm:t>
    </dgm:pt>
    <dgm:pt modelId="{0CDABC04-3207-4640-A3D7-A3EB869AC38A}" type="pres">
      <dgm:prSet presAssocID="{6418C38B-34D7-4508-84EC-037EC0D068BE}" presName="rootText" presStyleLbl="node4" presStyleIdx="4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01614BC-545C-4311-9146-F7C23DB648D9}" type="pres">
      <dgm:prSet presAssocID="{6418C38B-34D7-4508-84EC-037EC0D068BE}" presName="rootConnector" presStyleLbl="node4" presStyleIdx="4" presStyleCnt="6"/>
      <dgm:spPr/>
      <dgm:t>
        <a:bodyPr/>
        <a:lstStyle/>
        <a:p>
          <a:endParaRPr lang="zh-CN" altLang="en-US"/>
        </a:p>
      </dgm:t>
    </dgm:pt>
    <dgm:pt modelId="{9B3A87D1-6FF7-49C2-B793-FBBB1B012B54}" type="pres">
      <dgm:prSet presAssocID="{6418C38B-34D7-4508-84EC-037EC0D068BE}" presName="hierChild4" presStyleCnt="0"/>
      <dgm:spPr/>
    </dgm:pt>
    <dgm:pt modelId="{E4478182-19BD-4F04-A3F8-2296DC96D42D}" type="pres">
      <dgm:prSet presAssocID="{6418C38B-34D7-4508-84EC-037EC0D068BE}" presName="hierChild5" presStyleCnt="0"/>
      <dgm:spPr/>
    </dgm:pt>
    <dgm:pt modelId="{C6315496-9D70-436B-AE44-649147EAF8F5}" type="pres">
      <dgm:prSet presAssocID="{4C5B5150-76CD-414A-9D99-DDEE104B0DD8}" presName="hierChild5" presStyleCnt="0"/>
      <dgm:spPr/>
    </dgm:pt>
    <dgm:pt modelId="{FF21F0FE-630D-404F-94E8-293948FAABBA}" type="pres">
      <dgm:prSet presAssocID="{D72ACEB9-E9BC-425C-A950-4B5579279C4D}" presName="Name37" presStyleLbl="parChTrans1D3" presStyleIdx="2" presStyleCnt="8"/>
      <dgm:spPr/>
    </dgm:pt>
    <dgm:pt modelId="{D06A5ACA-4D7A-49ED-A7EE-0FEDC0849100}" type="pres">
      <dgm:prSet presAssocID="{0C2045AA-7017-46E7-9E63-1874F778068C}" presName="hierRoot2" presStyleCnt="0">
        <dgm:presLayoutVars>
          <dgm:hierBranch val="init"/>
        </dgm:presLayoutVars>
      </dgm:prSet>
      <dgm:spPr/>
    </dgm:pt>
    <dgm:pt modelId="{492301A1-E87D-4F1A-B98D-5F00C70A4A7D}" type="pres">
      <dgm:prSet presAssocID="{0C2045AA-7017-46E7-9E63-1874F778068C}" presName="rootComposite" presStyleCnt="0"/>
      <dgm:spPr/>
      <dgm:t>
        <a:bodyPr/>
        <a:lstStyle/>
        <a:p>
          <a:endParaRPr lang="zh-CN" altLang="en-US"/>
        </a:p>
      </dgm:t>
    </dgm:pt>
    <dgm:pt modelId="{F57E79BA-33A3-4702-93B7-718668140EAD}" type="pres">
      <dgm:prSet presAssocID="{0C2045AA-7017-46E7-9E63-1874F778068C}" presName="rootText" presStyleLbl="node3" presStyleIdx="2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638BAC2-2B22-4BE2-8AB8-19765B49ADD7}" type="pres">
      <dgm:prSet presAssocID="{0C2045AA-7017-46E7-9E63-1874F778068C}" presName="rootConnector" presStyleLbl="node3" presStyleIdx="2" presStyleCnt="8"/>
      <dgm:spPr/>
      <dgm:t>
        <a:bodyPr/>
        <a:lstStyle/>
        <a:p>
          <a:endParaRPr lang="zh-CN" altLang="en-US"/>
        </a:p>
      </dgm:t>
    </dgm:pt>
    <dgm:pt modelId="{DBA75785-72BC-4657-9A4D-F8B0AFA5B5F8}" type="pres">
      <dgm:prSet presAssocID="{0C2045AA-7017-46E7-9E63-1874F778068C}" presName="hierChild4" presStyleCnt="0"/>
      <dgm:spPr/>
    </dgm:pt>
    <dgm:pt modelId="{832E9246-761F-41F6-9E53-107B6AB17A4B}" type="pres">
      <dgm:prSet presAssocID="{17EF0D87-E0C5-4D24-B1CC-C453E0DCABE3}" presName="Name37" presStyleLbl="parChTrans1D4" presStyleIdx="5" presStyleCnt="6"/>
      <dgm:spPr/>
    </dgm:pt>
    <dgm:pt modelId="{502FBF4B-CDDD-4456-B314-1CD85B7F0888}" type="pres">
      <dgm:prSet presAssocID="{C36CCAEB-C0FC-42B9-9C05-8F746D5EBBD8}" presName="hierRoot2" presStyleCnt="0">
        <dgm:presLayoutVars>
          <dgm:hierBranch val="init"/>
        </dgm:presLayoutVars>
      </dgm:prSet>
      <dgm:spPr/>
    </dgm:pt>
    <dgm:pt modelId="{24C35B12-EA7A-4758-85FB-1F5DBA3F26E0}" type="pres">
      <dgm:prSet presAssocID="{C36CCAEB-C0FC-42B9-9C05-8F746D5EBBD8}" presName="rootComposite" presStyleCnt="0"/>
      <dgm:spPr/>
      <dgm:t>
        <a:bodyPr/>
        <a:lstStyle/>
        <a:p>
          <a:endParaRPr lang="zh-CN" altLang="en-US"/>
        </a:p>
      </dgm:t>
    </dgm:pt>
    <dgm:pt modelId="{6720C438-29D4-40EF-8031-FDF842627F23}" type="pres">
      <dgm:prSet presAssocID="{C36CCAEB-C0FC-42B9-9C05-8F746D5EBBD8}" presName="rootText" presStyleLbl="node4" presStyleIdx="5" presStyleCnt="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A1C30C8-79E7-40F8-A4BD-11E201531BE1}" type="pres">
      <dgm:prSet presAssocID="{C36CCAEB-C0FC-42B9-9C05-8F746D5EBBD8}" presName="rootConnector" presStyleLbl="node4" presStyleIdx="5" presStyleCnt="6"/>
      <dgm:spPr/>
      <dgm:t>
        <a:bodyPr/>
        <a:lstStyle/>
        <a:p>
          <a:endParaRPr lang="zh-CN" altLang="en-US"/>
        </a:p>
      </dgm:t>
    </dgm:pt>
    <dgm:pt modelId="{D91F415B-25A2-470C-A127-466944D9D13B}" type="pres">
      <dgm:prSet presAssocID="{C36CCAEB-C0FC-42B9-9C05-8F746D5EBBD8}" presName="hierChild4" presStyleCnt="0"/>
      <dgm:spPr/>
    </dgm:pt>
    <dgm:pt modelId="{05AF9830-6FFA-40EF-825E-61B1150D71AB}" type="pres">
      <dgm:prSet presAssocID="{C36CCAEB-C0FC-42B9-9C05-8F746D5EBBD8}" presName="hierChild5" presStyleCnt="0"/>
      <dgm:spPr/>
    </dgm:pt>
    <dgm:pt modelId="{56745A56-BA4D-4DB4-BCC3-29630C4CB15F}" type="pres">
      <dgm:prSet presAssocID="{0C2045AA-7017-46E7-9E63-1874F778068C}" presName="hierChild5" presStyleCnt="0"/>
      <dgm:spPr/>
    </dgm:pt>
    <dgm:pt modelId="{752C5BB2-6BD4-420B-9627-179D2EE57ACC}" type="pres">
      <dgm:prSet presAssocID="{F30F7C89-6A04-41B5-A4BD-F219A32F7217}" presName="Name37" presStyleLbl="parChTrans1D3" presStyleIdx="3" presStyleCnt="8"/>
      <dgm:spPr/>
    </dgm:pt>
    <dgm:pt modelId="{3D3C5414-942F-48D9-8F75-2B7D15E67480}" type="pres">
      <dgm:prSet presAssocID="{AA5A00C6-C461-4DB2-9AAC-58FFEC91CB4D}" presName="hierRoot2" presStyleCnt="0">
        <dgm:presLayoutVars>
          <dgm:hierBranch val="init"/>
        </dgm:presLayoutVars>
      </dgm:prSet>
      <dgm:spPr/>
    </dgm:pt>
    <dgm:pt modelId="{1436A25F-9436-416B-AFDE-6EBEBE3522D3}" type="pres">
      <dgm:prSet presAssocID="{AA5A00C6-C461-4DB2-9AAC-58FFEC91CB4D}" presName="rootComposite" presStyleCnt="0"/>
      <dgm:spPr/>
      <dgm:t>
        <a:bodyPr/>
        <a:lstStyle/>
        <a:p>
          <a:endParaRPr lang="zh-CN" altLang="en-US"/>
        </a:p>
      </dgm:t>
    </dgm:pt>
    <dgm:pt modelId="{20A141D7-2B23-48F4-8DB8-2CABB9A20CBB}" type="pres">
      <dgm:prSet presAssocID="{AA5A00C6-C461-4DB2-9AAC-58FFEC91CB4D}" presName="rootText" presStyleLbl="node3" presStyleIdx="3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BFC8BDB-FE8D-4330-97B7-431FB192400F}" type="pres">
      <dgm:prSet presAssocID="{AA5A00C6-C461-4DB2-9AAC-58FFEC91CB4D}" presName="rootConnector" presStyleLbl="node3" presStyleIdx="3" presStyleCnt="8"/>
      <dgm:spPr/>
      <dgm:t>
        <a:bodyPr/>
        <a:lstStyle/>
        <a:p>
          <a:endParaRPr lang="zh-CN" altLang="en-US"/>
        </a:p>
      </dgm:t>
    </dgm:pt>
    <dgm:pt modelId="{AD7DB44F-3CB2-4506-843F-D9AADE6F1067}" type="pres">
      <dgm:prSet presAssocID="{AA5A00C6-C461-4DB2-9AAC-58FFEC91CB4D}" presName="hierChild4" presStyleCnt="0"/>
      <dgm:spPr/>
    </dgm:pt>
    <dgm:pt modelId="{37A35457-AEBE-48B1-B651-7BBFFA29B521}" type="pres">
      <dgm:prSet presAssocID="{AA5A00C6-C461-4DB2-9AAC-58FFEC91CB4D}" presName="hierChild5" presStyleCnt="0"/>
      <dgm:spPr/>
    </dgm:pt>
    <dgm:pt modelId="{944DBF33-8884-4116-871C-0E90B2BA892A}" type="pres">
      <dgm:prSet presAssocID="{BD807629-4443-40F1-B1DF-96F8963D18BC}" presName="Name37" presStyleLbl="parChTrans1D3" presStyleIdx="4" presStyleCnt="8"/>
      <dgm:spPr/>
    </dgm:pt>
    <dgm:pt modelId="{90D74198-36CC-47CF-9F69-E70D666A8014}" type="pres">
      <dgm:prSet presAssocID="{29326AB0-C1C0-4615-9EA1-B336495F00D3}" presName="hierRoot2" presStyleCnt="0">
        <dgm:presLayoutVars>
          <dgm:hierBranch val="init"/>
        </dgm:presLayoutVars>
      </dgm:prSet>
      <dgm:spPr/>
    </dgm:pt>
    <dgm:pt modelId="{88DEBA65-63FC-4A19-80BD-B8C38BAA5ADD}" type="pres">
      <dgm:prSet presAssocID="{29326AB0-C1C0-4615-9EA1-B336495F00D3}" presName="rootComposite" presStyleCnt="0"/>
      <dgm:spPr/>
      <dgm:t>
        <a:bodyPr/>
        <a:lstStyle/>
        <a:p>
          <a:endParaRPr lang="zh-CN" altLang="en-US"/>
        </a:p>
      </dgm:t>
    </dgm:pt>
    <dgm:pt modelId="{AC273518-3937-4B90-AFAE-2CABC1F8A28C}" type="pres">
      <dgm:prSet presAssocID="{29326AB0-C1C0-4615-9EA1-B336495F00D3}" presName="rootText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5DCA90F-8BAB-40D8-9403-1E0D29B5312D}" type="pres">
      <dgm:prSet presAssocID="{29326AB0-C1C0-4615-9EA1-B336495F00D3}" presName="rootConnector" presStyleLbl="node3" presStyleIdx="4" presStyleCnt="8"/>
      <dgm:spPr/>
      <dgm:t>
        <a:bodyPr/>
        <a:lstStyle/>
        <a:p>
          <a:endParaRPr lang="zh-CN" altLang="en-US"/>
        </a:p>
      </dgm:t>
    </dgm:pt>
    <dgm:pt modelId="{306B0CB3-4D35-4EDA-876E-9E3B57BC49AB}" type="pres">
      <dgm:prSet presAssocID="{29326AB0-C1C0-4615-9EA1-B336495F00D3}" presName="hierChild4" presStyleCnt="0"/>
      <dgm:spPr/>
    </dgm:pt>
    <dgm:pt modelId="{28BCACF1-56DC-4CCA-9F96-97B339707598}" type="pres">
      <dgm:prSet presAssocID="{29326AB0-C1C0-4615-9EA1-B336495F00D3}" presName="hierChild5" presStyleCnt="0"/>
      <dgm:spPr/>
    </dgm:pt>
    <dgm:pt modelId="{A663BBFB-A120-4F5B-82EC-DB644DB9966B}" type="pres">
      <dgm:prSet presAssocID="{4EC42421-831D-4CD3-8215-2AF4300F9C01}" presName="hierChild5" presStyleCnt="0"/>
      <dgm:spPr/>
    </dgm:pt>
    <dgm:pt modelId="{B3ED5415-AF83-4013-8D67-CC352C006AE3}" type="pres">
      <dgm:prSet presAssocID="{93A79632-0706-4914-9A9F-51CD0455AC2F}" presName="Name37" presStyleLbl="parChTrans1D2" presStyleIdx="2" presStyleCnt="3"/>
      <dgm:spPr/>
    </dgm:pt>
    <dgm:pt modelId="{E3A5C188-61C6-410F-ADEA-541A05C16B34}" type="pres">
      <dgm:prSet presAssocID="{82658E36-9A44-4DF9-8DF2-156D58D7200C}" presName="hierRoot2" presStyleCnt="0">
        <dgm:presLayoutVars>
          <dgm:hierBranch val="init"/>
        </dgm:presLayoutVars>
      </dgm:prSet>
      <dgm:spPr/>
    </dgm:pt>
    <dgm:pt modelId="{F40252DB-DC09-4289-86FF-077FDDEDA3EB}" type="pres">
      <dgm:prSet presAssocID="{82658E36-9A44-4DF9-8DF2-156D58D7200C}" presName="rootComposite" presStyleCnt="0"/>
      <dgm:spPr/>
      <dgm:t>
        <a:bodyPr/>
        <a:lstStyle/>
        <a:p>
          <a:endParaRPr lang="zh-CN" altLang="en-US"/>
        </a:p>
      </dgm:t>
    </dgm:pt>
    <dgm:pt modelId="{9EE0ADA5-CB69-43A1-87C4-819439AFEF73}" type="pres">
      <dgm:prSet presAssocID="{82658E36-9A44-4DF9-8DF2-156D58D7200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F6039FC-089F-4DD7-8EA4-42193E9380EC}" type="pres">
      <dgm:prSet presAssocID="{82658E36-9A44-4DF9-8DF2-156D58D7200C}" presName="rootConnector" presStyleLbl="node2" presStyleIdx="2" presStyleCnt="3"/>
      <dgm:spPr/>
      <dgm:t>
        <a:bodyPr/>
        <a:lstStyle/>
        <a:p>
          <a:endParaRPr lang="zh-CN" altLang="en-US"/>
        </a:p>
      </dgm:t>
    </dgm:pt>
    <dgm:pt modelId="{4AC1B63B-A294-4A8C-B47B-3C2D6C0820C6}" type="pres">
      <dgm:prSet presAssocID="{82658E36-9A44-4DF9-8DF2-156D58D7200C}" presName="hierChild4" presStyleCnt="0"/>
      <dgm:spPr/>
    </dgm:pt>
    <dgm:pt modelId="{B0724103-AA7C-4C30-BB33-5B75A3EC881C}" type="pres">
      <dgm:prSet presAssocID="{9C6C5E1B-FFC8-4273-B4CB-FE0C5ADF9AF2}" presName="Name37" presStyleLbl="parChTrans1D3" presStyleIdx="5" presStyleCnt="8"/>
      <dgm:spPr/>
    </dgm:pt>
    <dgm:pt modelId="{62BCA6F5-7DF9-4A68-BDF1-4722CA0576A2}" type="pres">
      <dgm:prSet presAssocID="{3226FFFC-308A-4054-963D-9AA6C380EDD3}" presName="hierRoot2" presStyleCnt="0">
        <dgm:presLayoutVars>
          <dgm:hierBranch val="init"/>
        </dgm:presLayoutVars>
      </dgm:prSet>
      <dgm:spPr/>
    </dgm:pt>
    <dgm:pt modelId="{57D90B4F-DA6A-4DA8-B9EA-08574E5462EB}" type="pres">
      <dgm:prSet presAssocID="{3226FFFC-308A-4054-963D-9AA6C380EDD3}" presName="rootComposite" presStyleCnt="0"/>
      <dgm:spPr/>
      <dgm:t>
        <a:bodyPr/>
        <a:lstStyle/>
        <a:p>
          <a:endParaRPr lang="zh-CN" altLang="en-US"/>
        </a:p>
      </dgm:t>
    </dgm:pt>
    <dgm:pt modelId="{77A49335-4125-4915-A85B-8C267A4E18C0}" type="pres">
      <dgm:prSet presAssocID="{3226FFFC-308A-4054-963D-9AA6C380EDD3}" presName="rootText" presStyleLbl="node3" presStyleIdx="5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CF70395-F61E-4412-8D3F-6E14D5623B4F}" type="pres">
      <dgm:prSet presAssocID="{3226FFFC-308A-4054-963D-9AA6C380EDD3}" presName="rootConnector" presStyleLbl="node3" presStyleIdx="5" presStyleCnt="8"/>
      <dgm:spPr/>
      <dgm:t>
        <a:bodyPr/>
        <a:lstStyle/>
        <a:p>
          <a:endParaRPr lang="zh-CN" altLang="en-US"/>
        </a:p>
      </dgm:t>
    </dgm:pt>
    <dgm:pt modelId="{89B092D7-AD29-42E5-8B70-A61C37E64F34}" type="pres">
      <dgm:prSet presAssocID="{3226FFFC-308A-4054-963D-9AA6C380EDD3}" presName="hierChild4" presStyleCnt="0"/>
      <dgm:spPr/>
    </dgm:pt>
    <dgm:pt modelId="{CAE4334E-3F01-418A-8B7E-ABF0D4912691}" type="pres">
      <dgm:prSet presAssocID="{3226FFFC-308A-4054-963D-9AA6C380EDD3}" presName="hierChild5" presStyleCnt="0"/>
      <dgm:spPr/>
    </dgm:pt>
    <dgm:pt modelId="{E53667F7-76BB-4594-850E-C7A49FA0BBAF}" type="pres">
      <dgm:prSet presAssocID="{A8A22B30-07D0-475B-9C76-2BB9E3DDDEC1}" presName="Name37" presStyleLbl="parChTrans1D3" presStyleIdx="6" presStyleCnt="8"/>
      <dgm:spPr/>
    </dgm:pt>
    <dgm:pt modelId="{C1CC2043-2F80-42AD-AB6E-4A77519A0D70}" type="pres">
      <dgm:prSet presAssocID="{8EB00A00-7648-4A1E-9AF7-8C459902D867}" presName="hierRoot2" presStyleCnt="0">
        <dgm:presLayoutVars>
          <dgm:hierBranch val="init"/>
        </dgm:presLayoutVars>
      </dgm:prSet>
      <dgm:spPr/>
    </dgm:pt>
    <dgm:pt modelId="{7260CEA3-F159-41D5-86A2-0D9AD9082A02}" type="pres">
      <dgm:prSet presAssocID="{8EB00A00-7648-4A1E-9AF7-8C459902D867}" presName="rootComposite" presStyleCnt="0"/>
      <dgm:spPr/>
      <dgm:t>
        <a:bodyPr/>
        <a:lstStyle/>
        <a:p>
          <a:endParaRPr lang="zh-CN" altLang="en-US"/>
        </a:p>
      </dgm:t>
    </dgm:pt>
    <dgm:pt modelId="{36639A2E-F075-494C-8614-6D43592E0D87}" type="pres">
      <dgm:prSet presAssocID="{8EB00A00-7648-4A1E-9AF7-8C459902D867}" presName="rootText" presStyleLbl="node3" presStyleIdx="6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CDB8D8F-E461-4A66-B13F-2FD0EC544BC7}" type="pres">
      <dgm:prSet presAssocID="{8EB00A00-7648-4A1E-9AF7-8C459902D867}" presName="rootConnector" presStyleLbl="node3" presStyleIdx="6" presStyleCnt="8"/>
      <dgm:spPr/>
      <dgm:t>
        <a:bodyPr/>
        <a:lstStyle/>
        <a:p>
          <a:endParaRPr lang="zh-CN" altLang="en-US"/>
        </a:p>
      </dgm:t>
    </dgm:pt>
    <dgm:pt modelId="{507E8397-7687-4952-8DD0-1A57D2C74FB9}" type="pres">
      <dgm:prSet presAssocID="{8EB00A00-7648-4A1E-9AF7-8C459902D867}" presName="hierChild4" presStyleCnt="0"/>
      <dgm:spPr/>
    </dgm:pt>
    <dgm:pt modelId="{652598C2-B3CA-4007-B0A8-49364FB5CC44}" type="pres">
      <dgm:prSet presAssocID="{8EB00A00-7648-4A1E-9AF7-8C459902D867}" presName="hierChild5" presStyleCnt="0"/>
      <dgm:spPr/>
    </dgm:pt>
    <dgm:pt modelId="{6780E4EB-49E8-48E7-9879-FD83537EA738}" type="pres">
      <dgm:prSet presAssocID="{C5C42DE0-9889-444B-A71D-4803905A0C0A}" presName="Name37" presStyleLbl="parChTrans1D3" presStyleIdx="7" presStyleCnt="8"/>
      <dgm:spPr/>
    </dgm:pt>
    <dgm:pt modelId="{B19EA48D-5866-4A4F-993F-03F262C62689}" type="pres">
      <dgm:prSet presAssocID="{D99C4511-682B-4E10-9FFB-733167A86D64}" presName="hierRoot2" presStyleCnt="0">
        <dgm:presLayoutVars>
          <dgm:hierBranch val="init"/>
        </dgm:presLayoutVars>
      </dgm:prSet>
      <dgm:spPr/>
    </dgm:pt>
    <dgm:pt modelId="{35E3DC86-E894-4BC6-8B00-6B2A293D90C5}" type="pres">
      <dgm:prSet presAssocID="{D99C4511-682B-4E10-9FFB-733167A86D64}" presName="rootComposite" presStyleCnt="0"/>
      <dgm:spPr/>
      <dgm:t>
        <a:bodyPr/>
        <a:lstStyle/>
        <a:p>
          <a:endParaRPr lang="zh-CN" altLang="en-US"/>
        </a:p>
      </dgm:t>
    </dgm:pt>
    <dgm:pt modelId="{F52C4E81-A06F-46EC-B176-E4A9707EE596}" type="pres">
      <dgm:prSet presAssocID="{D99C4511-682B-4E10-9FFB-733167A86D64}" presName="rootText" presStyleLbl="node3" presStyleIdx="7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EA5A6E8-9412-4B77-B127-C5DB7472431F}" type="pres">
      <dgm:prSet presAssocID="{D99C4511-682B-4E10-9FFB-733167A86D64}" presName="rootConnector" presStyleLbl="node3" presStyleIdx="7" presStyleCnt="8"/>
      <dgm:spPr/>
      <dgm:t>
        <a:bodyPr/>
        <a:lstStyle/>
        <a:p>
          <a:endParaRPr lang="zh-CN" altLang="en-US"/>
        </a:p>
      </dgm:t>
    </dgm:pt>
    <dgm:pt modelId="{38F9ECDB-CDF2-4D2B-AFDE-2B16478CA7EA}" type="pres">
      <dgm:prSet presAssocID="{D99C4511-682B-4E10-9FFB-733167A86D64}" presName="hierChild4" presStyleCnt="0"/>
      <dgm:spPr/>
    </dgm:pt>
    <dgm:pt modelId="{C2846131-1EF6-4404-B605-768B85AB7EF7}" type="pres">
      <dgm:prSet presAssocID="{D99C4511-682B-4E10-9FFB-733167A86D64}" presName="hierChild5" presStyleCnt="0"/>
      <dgm:spPr/>
    </dgm:pt>
    <dgm:pt modelId="{0E55D474-9096-4896-BDCF-398066B89CD2}" type="pres">
      <dgm:prSet presAssocID="{82658E36-9A44-4DF9-8DF2-156D58D7200C}" presName="hierChild5" presStyleCnt="0"/>
      <dgm:spPr/>
    </dgm:pt>
    <dgm:pt modelId="{0E819307-1B4E-434E-BA76-D5A4192B0663}" type="pres">
      <dgm:prSet presAssocID="{47C757F0-AA23-46BE-9311-EA432CDEEAA1}" presName="hierChild3" presStyleCnt="0"/>
      <dgm:spPr/>
    </dgm:pt>
  </dgm:ptLst>
  <dgm:cxnLst>
    <dgm:cxn modelId="{C0CA1FC1-580B-471D-A9D1-A6641F3A4991}" srcId="{82658E36-9A44-4DF9-8DF2-156D58D7200C}" destId="{D99C4511-682B-4E10-9FFB-733167A86D64}" srcOrd="2" destOrd="0" parTransId="{C5C42DE0-9889-444B-A71D-4803905A0C0A}" sibTransId="{B1EA0761-06ED-476D-B591-700064EA3BC6}"/>
    <dgm:cxn modelId="{3B3376DA-971D-49F3-BF8C-869E12D64EF9}" srcId="{4EC42421-831D-4CD3-8215-2AF4300F9C01}" destId="{29326AB0-C1C0-4615-9EA1-B336495F00D3}" srcOrd="3" destOrd="0" parTransId="{BD807629-4443-40F1-B1DF-96F8963D18BC}" sibTransId="{DE0F61C5-BF47-4B02-8E32-35D9C13DECC9}"/>
    <dgm:cxn modelId="{1ADE1AED-FB6A-4C6F-9AA3-F811532678A7}" type="presOf" srcId="{34D7B433-DDAD-4243-A426-D1178549A5DF}" destId="{F689C412-1533-4127-9966-2243E93D7E25}" srcOrd="0" destOrd="0" presId="urn:microsoft.com/office/officeart/2005/8/layout/orgChart1#1"/>
    <dgm:cxn modelId="{A8DED8FE-60BF-411C-A4EC-056E16AE1A5F}" type="presOf" srcId="{6021802A-1519-4FAB-A6DA-1906102ABB23}" destId="{744F5789-7A95-4C62-9DE9-D2AE5ED23C39}" srcOrd="0" destOrd="0" presId="urn:microsoft.com/office/officeart/2005/8/layout/orgChart1#1"/>
    <dgm:cxn modelId="{282F6529-9EE9-4D74-A887-63B43C740EA1}" type="presOf" srcId="{8EB00A00-7648-4A1E-9AF7-8C459902D867}" destId="{36639A2E-F075-494C-8614-6D43592E0D87}" srcOrd="1" destOrd="0" presId="urn:microsoft.com/office/officeart/2005/8/layout/orgChart1#1"/>
    <dgm:cxn modelId="{FA1B3C4B-524D-458F-847A-EFD5D48DB019}" type="presOf" srcId="{83764B5A-3B93-4B97-82EF-0C3B7CC7186E}" destId="{9AD66EA6-2C73-448F-99E3-955973BB4CB6}" srcOrd="1" destOrd="0" presId="urn:microsoft.com/office/officeart/2005/8/layout/orgChart1#1"/>
    <dgm:cxn modelId="{425EF666-CDC4-4DBC-97D0-B7F315CB6B4A}" srcId="{4C5B5150-76CD-414A-9D99-DDEE104B0DD8}" destId="{6418C38B-34D7-4508-84EC-037EC0D068BE}" srcOrd="0" destOrd="0" parTransId="{341FC931-9D88-4D36-B7D6-26354717FE43}" sibTransId="{C6960137-57FC-4678-AD3A-9B8905BFAACA}"/>
    <dgm:cxn modelId="{B41F8CA5-B153-4528-B25E-7E062060F09F}" type="presOf" srcId="{47C757F0-AA23-46BE-9311-EA432CDEEAA1}" destId="{79147750-B6BF-43FD-83A0-7ACDC9B53EFF}" srcOrd="0" destOrd="0" presId="urn:microsoft.com/office/officeart/2005/8/layout/orgChart1#1"/>
    <dgm:cxn modelId="{91DBDD27-93C8-43F5-B1CA-B8C8BE31FA98}" type="presOf" srcId="{39E80898-5BFF-4DE2-9DEC-0B76B6D64530}" destId="{79FB5D45-B596-47B7-8A22-DBC0EE2465CE}" srcOrd="2" destOrd="0" presId="urn:microsoft.com/office/officeart/2005/8/layout/orgChart1#1"/>
    <dgm:cxn modelId="{6796977B-39F7-4751-B11A-146FD70D06CD}" type="presOf" srcId="{3226FFFC-308A-4054-963D-9AA6C380EDD3}" destId="{0CF70395-F61E-4412-8D3F-6E14D5623B4F}" srcOrd="2" destOrd="0" presId="urn:microsoft.com/office/officeart/2005/8/layout/orgChart1#1"/>
    <dgm:cxn modelId="{FC20E2DA-F335-4EA0-913C-6C85D70962DF}" type="presOf" srcId="{4C5B5150-76CD-414A-9D99-DDEE104B0DD8}" destId="{8BEC9CA2-B0B6-4D03-8500-000F44C0E0BE}" srcOrd="1" destOrd="0" presId="urn:microsoft.com/office/officeart/2005/8/layout/orgChart1#1"/>
    <dgm:cxn modelId="{2331313D-5F53-4944-8977-A8AF1012EB21}" type="presOf" srcId="{0C2045AA-7017-46E7-9E63-1874F778068C}" destId="{F57E79BA-33A3-4702-93B7-718668140EAD}" srcOrd="1" destOrd="0" presId="urn:microsoft.com/office/officeart/2005/8/layout/orgChart1#1"/>
    <dgm:cxn modelId="{31900A1D-A245-42BD-9AB9-3EA3E6AF950B}" type="presOf" srcId="{0C2045AA-7017-46E7-9E63-1874F778068C}" destId="{492301A1-E87D-4F1A-B98D-5F00C70A4A7D}" srcOrd="0" destOrd="0" presId="urn:microsoft.com/office/officeart/2005/8/layout/orgChart1#1"/>
    <dgm:cxn modelId="{015D471E-F017-40D8-8360-DE45F93228B6}" type="presOf" srcId="{71761CC9-0D81-4D11-AF40-D3DA21F63C78}" destId="{FE365DA4-0D6A-4891-883B-51D6E64C0286}" srcOrd="2" destOrd="0" presId="urn:microsoft.com/office/officeart/2005/8/layout/orgChart1#1"/>
    <dgm:cxn modelId="{DF70D41A-9AB9-47C2-A8A6-1AE423A01A57}" type="presOf" srcId="{4EC42421-831D-4CD3-8215-2AF4300F9C01}" destId="{08A0D1D2-3A20-4D63-8E35-B7C8B6B16D48}" srcOrd="1" destOrd="0" presId="urn:microsoft.com/office/officeart/2005/8/layout/orgChart1#1"/>
    <dgm:cxn modelId="{798715B1-E015-4A18-A5C8-7CD31A60FD6A}" srcId="{39E80898-5BFF-4DE2-9DEC-0B76B6D64530}" destId="{6021802A-1519-4FAB-A6DA-1906102ABB23}" srcOrd="3" destOrd="0" parTransId="{DC671E3E-6E77-44A5-8F75-CDE1FF30925F}" sibTransId="{43080EB8-2CEC-40C0-946A-2A81C69EF15E}"/>
    <dgm:cxn modelId="{3759F5E1-BD2D-48AF-8F50-7D4C902809AA}" type="presOf" srcId="{71761CC9-0D81-4D11-AF40-D3DA21F63C78}" destId="{FAE4CA00-260F-481F-A486-B7A49B000335}" srcOrd="1" destOrd="0" presId="urn:microsoft.com/office/officeart/2005/8/layout/orgChart1#1"/>
    <dgm:cxn modelId="{E66378CA-A0BB-4F21-8D6F-87A5ED67F927}" type="presOf" srcId="{D99C4511-682B-4E10-9FFB-733167A86D64}" destId="{2EA5A6E8-9412-4B77-B127-C5DB7472431F}" srcOrd="2" destOrd="0" presId="urn:microsoft.com/office/officeart/2005/8/layout/orgChart1#1"/>
    <dgm:cxn modelId="{E3B754E8-313C-494C-8104-AC647D425143}" type="presOf" srcId="{C36CCAEB-C0FC-42B9-9C05-8F746D5EBBD8}" destId="{4A1C30C8-79E7-40F8-A4BD-11E201531BE1}" srcOrd="2" destOrd="0" presId="urn:microsoft.com/office/officeart/2005/8/layout/orgChart1#1"/>
    <dgm:cxn modelId="{3B9A7408-5ED3-44AA-AD8D-F0FF80627AE0}" type="presOf" srcId="{0C2045AA-7017-46E7-9E63-1874F778068C}" destId="{B638BAC2-2B22-4BE2-8AB8-19765B49ADD7}" srcOrd="2" destOrd="0" presId="urn:microsoft.com/office/officeart/2005/8/layout/orgChart1#1"/>
    <dgm:cxn modelId="{E28E2682-C847-489E-A361-44944C8D5EB6}" type="presOf" srcId="{8EB00A00-7648-4A1E-9AF7-8C459902D867}" destId="{7260CEA3-F159-41D5-86A2-0D9AD9082A02}" srcOrd="0" destOrd="0" presId="urn:microsoft.com/office/officeart/2005/8/layout/orgChart1#1"/>
    <dgm:cxn modelId="{C204A148-72D4-4789-8600-4A383F689672}" type="presOf" srcId="{4C5B5150-76CD-414A-9D99-DDEE104B0DD8}" destId="{61D8737C-F71A-4899-884F-20DEBADD8D7F}" srcOrd="2" destOrd="0" presId="urn:microsoft.com/office/officeart/2005/8/layout/orgChart1#1"/>
    <dgm:cxn modelId="{C5E87203-4A49-44E1-AAA3-6F58611EFA7F}" type="presOf" srcId="{AA5A00C6-C461-4DB2-9AAC-58FFEC91CB4D}" destId="{1436A25F-9436-416B-AFDE-6EBEBE3522D3}" srcOrd="0" destOrd="0" presId="urn:microsoft.com/office/officeart/2005/8/layout/orgChart1#1"/>
    <dgm:cxn modelId="{82951E73-3DEB-49E0-9AF8-CE12FC71E0D8}" type="presOf" srcId="{9C6C5E1B-FFC8-4273-B4CB-FE0C5ADF9AF2}" destId="{B0724103-AA7C-4C30-BB33-5B75A3EC881C}" srcOrd="0" destOrd="0" presId="urn:microsoft.com/office/officeart/2005/8/layout/orgChart1#1"/>
    <dgm:cxn modelId="{074D67D7-9E5F-4553-9C44-21113989415E}" type="presOf" srcId="{0358D6EA-853A-49B8-8431-D2243952F091}" destId="{DC326E55-B423-4311-A55F-17436E65CB4B}" srcOrd="0" destOrd="0" presId="urn:microsoft.com/office/officeart/2005/8/layout/orgChart1#1"/>
    <dgm:cxn modelId="{BF826807-3202-4CDC-8323-8CB40FC3B239}" type="presOf" srcId="{6418C38B-34D7-4508-84EC-037EC0D068BE}" destId="{630718B6-79BF-48F1-9C8A-3D745C6D6769}" srcOrd="0" destOrd="0" presId="urn:microsoft.com/office/officeart/2005/8/layout/orgChart1#1"/>
    <dgm:cxn modelId="{9F7A8E5C-32F2-4E9B-AA23-5881F68AF5E3}" type="presOf" srcId="{BAFF3442-CCE2-4A64-8D0C-68D498FFB03E}" destId="{A9370C71-418F-45FB-B94B-CD9A423FFA05}" srcOrd="0" destOrd="0" presId="urn:microsoft.com/office/officeart/2005/8/layout/orgChart1#1"/>
    <dgm:cxn modelId="{D16FF16A-FDF3-4835-B662-FEF66BF6E46F}" type="presOf" srcId="{8D5FB264-0A5C-4C3A-85B7-453D9BD837DF}" destId="{F492B679-3C8C-4E72-95A8-8B81298826E7}" srcOrd="0" destOrd="0" presId="urn:microsoft.com/office/officeart/2005/8/layout/orgChart1#1"/>
    <dgm:cxn modelId="{1812072E-9A42-4ABB-B506-515C82FCA2B0}" type="presOf" srcId="{341FC931-9D88-4D36-B7D6-26354717FE43}" destId="{7BA01915-FACC-40FE-BBA1-1256779513DD}" srcOrd="0" destOrd="0" presId="urn:microsoft.com/office/officeart/2005/8/layout/orgChart1#1"/>
    <dgm:cxn modelId="{331ED2B8-AD09-4384-A233-35079E39E93B}" srcId="{4EC42421-831D-4CD3-8215-2AF4300F9C01}" destId="{AA5A00C6-C461-4DB2-9AAC-58FFEC91CB4D}" srcOrd="2" destOrd="0" parTransId="{F30F7C89-6A04-41B5-A4BD-F219A32F7217}" sibTransId="{A4B4AA2A-4988-4FA8-8EB6-54C8A42546B7}"/>
    <dgm:cxn modelId="{E75D6CE9-3730-4BED-914E-13D5159F4924}" type="presOf" srcId="{0358D6EA-853A-49B8-8431-D2243952F091}" destId="{429A03E7-29AD-407D-8F64-E1E6E491B160}" srcOrd="1" destOrd="0" presId="urn:microsoft.com/office/officeart/2005/8/layout/orgChart1#1"/>
    <dgm:cxn modelId="{859BB166-FEF3-44E2-ACD4-34F404DA8246}" type="presOf" srcId="{47C757F0-AA23-46BE-9311-EA432CDEEAA1}" destId="{86420519-308D-4A6A-8FEA-6FB2E39BA448}" srcOrd="2" destOrd="0" presId="urn:microsoft.com/office/officeart/2005/8/layout/orgChart1#1"/>
    <dgm:cxn modelId="{401C7DC2-37CF-4319-9971-2975ECF54E50}" type="presOf" srcId="{A8A22B30-07D0-475B-9C76-2BB9E3DDDEC1}" destId="{E53667F7-76BB-4594-850E-C7A49FA0BBAF}" srcOrd="0" destOrd="0" presId="urn:microsoft.com/office/officeart/2005/8/layout/orgChart1#1"/>
    <dgm:cxn modelId="{E246052A-DCC1-4F9C-969F-8C7E2F9EE5ED}" type="presOf" srcId="{4C5B5150-76CD-414A-9D99-DDEE104B0DD8}" destId="{98BD8232-4BA6-4102-93F6-92C43CBC3FF8}" srcOrd="0" destOrd="0" presId="urn:microsoft.com/office/officeart/2005/8/layout/orgChart1#1"/>
    <dgm:cxn modelId="{948DDA27-FAD0-4519-AB3C-E7F892F761A7}" type="presOf" srcId="{12714FC6-8B41-47E5-91DD-F02D34D23B93}" destId="{43B7C837-49D6-40CE-BBAB-953D9E4BA7ED}" srcOrd="1" destOrd="0" presId="urn:microsoft.com/office/officeart/2005/8/layout/orgChart1#1"/>
    <dgm:cxn modelId="{39A15484-C46B-4F16-B0EC-CD662BAE6BA2}" type="presOf" srcId="{47C757F0-AA23-46BE-9311-EA432CDEEAA1}" destId="{AE79172D-D441-42BB-84EA-E3D989670DED}" srcOrd="1" destOrd="0" presId="urn:microsoft.com/office/officeart/2005/8/layout/orgChart1#1"/>
    <dgm:cxn modelId="{6F6627B0-CDDA-4E5C-A9AF-CD342B1D537E}" type="presOf" srcId="{3226FFFC-308A-4054-963D-9AA6C380EDD3}" destId="{57D90B4F-DA6A-4DA8-B9EA-08574E5462EB}" srcOrd="0" destOrd="0" presId="urn:microsoft.com/office/officeart/2005/8/layout/orgChart1#1"/>
    <dgm:cxn modelId="{1E474FE3-A576-4B83-937D-69C88A164F6F}" type="presOf" srcId="{EACD17F5-D793-4A43-B489-D1804D50CFEF}" destId="{6A259130-4455-44E0-969B-948D1249687E}" srcOrd="0" destOrd="0" presId="urn:microsoft.com/office/officeart/2005/8/layout/orgChart1#1"/>
    <dgm:cxn modelId="{4D4CD854-C875-44D9-847A-6E77C42A8245}" srcId="{39E80898-5BFF-4DE2-9DEC-0B76B6D64530}" destId="{83764B5A-3B93-4B97-82EF-0C3B7CC7186E}" srcOrd="2" destOrd="0" parTransId="{67220E54-6D5F-4C90-A5A0-F8EBDD7CD50B}" sibTransId="{648A8C76-9967-41C0-A0FA-0CDF352D980A}"/>
    <dgm:cxn modelId="{C110577A-D64F-4CB4-AFF5-A82C7CA898AF}" type="presOf" srcId="{29326AB0-C1C0-4615-9EA1-B336495F00D3}" destId="{65DCA90F-8BAB-40D8-9403-1E0D29B5312D}" srcOrd="2" destOrd="0" presId="urn:microsoft.com/office/officeart/2005/8/layout/orgChart1#1"/>
    <dgm:cxn modelId="{D434F42E-A5D4-4A32-82C3-4433B4B8C5B2}" type="presOf" srcId="{AA5A00C6-C461-4DB2-9AAC-58FFEC91CB4D}" destId="{20A141D7-2B23-48F4-8DB8-2CABB9A20CBB}" srcOrd="1" destOrd="0" presId="urn:microsoft.com/office/officeart/2005/8/layout/orgChart1#1"/>
    <dgm:cxn modelId="{6BFE145D-5BF4-487F-BFA0-303817B08301}" type="presOf" srcId="{D72ACEB9-E9BC-425C-A950-4B5579279C4D}" destId="{FF21F0FE-630D-404F-94E8-293948FAABBA}" srcOrd="0" destOrd="0" presId="urn:microsoft.com/office/officeart/2005/8/layout/orgChart1#1"/>
    <dgm:cxn modelId="{39FF82D9-3147-48B4-8387-A5E7E5E25E35}" type="presOf" srcId="{8EB00A00-7648-4A1E-9AF7-8C459902D867}" destId="{CCDB8D8F-E461-4A66-B13F-2FD0EC544BC7}" srcOrd="2" destOrd="0" presId="urn:microsoft.com/office/officeart/2005/8/layout/orgChart1#1"/>
    <dgm:cxn modelId="{CFEAAE27-C858-4387-BFF7-A205A703A67E}" type="presOf" srcId="{0358D6EA-853A-49B8-8431-D2243952F091}" destId="{493431E3-5940-4424-87C7-89282EB5F41D}" srcOrd="2" destOrd="0" presId="urn:microsoft.com/office/officeart/2005/8/layout/orgChart1#1"/>
    <dgm:cxn modelId="{500B68CE-8854-4FB0-8B14-AD0723E54B1D}" type="presOf" srcId="{17EF0D87-E0C5-4D24-B1CC-C453E0DCABE3}" destId="{832E9246-761F-41F6-9E53-107B6AB17A4B}" srcOrd="0" destOrd="0" presId="urn:microsoft.com/office/officeart/2005/8/layout/orgChart1#1"/>
    <dgm:cxn modelId="{DCE29C1F-8AC4-4801-8E1C-0270E55DE9F5}" type="presOf" srcId="{6021802A-1519-4FAB-A6DA-1906102ABB23}" destId="{D4FE47CC-4E5A-4F30-9C30-9620494156CB}" srcOrd="1" destOrd="0" presId="urn:microsoft.com/office/officeart/2005/8/layout/orgChart1#1"/>
    <dgm:cxn modelId="{E310205D-004B-44E0-AB9F-C6EA76743DC7}" type="presOf" srcId="{AA5A00C6-C461-4DB2-9AAC-58FFEC91CB4D}" destId="{3BFC8BDB-FE8D-4330-97B7-431FB192400F}" srcOrd="2" destOrd="0" presId="urn:microsoft.com/office/officeart/2005/8/layout/orgChart1#1"/>
    <dgm:cxn modelId="{66FC0DD5-6C56-4FDA-98AC-8791449F1844}" type="presOf" srcId="{82658E36-9A44-4DF9-8DF2-156D58D7200C}" destId="{DF6039FC-089F-4DD7-8EA4-42193E9380EC}" srcOrd="2" destOrd="0" presId="urn:microsoft.com/office/officeart/2005/8/layout/orgChart1#1"/>
    <dgm:cxn modelId="{1EC8321C-A53D-43E5-A9EE-523E6F5741BF}" type="presOf" srcId="{F30F7C89-6A04-41B5-A4BD-F219A32F7217}" destId="{752C5BB2-6BD4-420B-9627-179D2EE57ACC}" srcOrd="0" destOrd="0" presId="urn:microsoft.com/office/officeart/2005/8/layout/orgChart1#1"/>
    <dgm:cxn modelId="{3B0FD3F0-2F1C-4460-9175-25642316EAD9}" type="presOf" srcId="{83764B5A-3B93-4B97-82EF-0C3B7CC7186E}" destId="{0177502E-FB61-4D57-9F21-7B2EA8B1326D}" srcOrd="0" destOrd="0" presId="urn:microsoft.com/office/officeart/2005/8/layout/orgChart1#1"/>
    <dgm:cxn modelId="{DD82C314-A4DF-4B20-8D36-878AC9A47B02}" type="presOf" srcId="{93A79632-0706-4914-9A9F-51CD0455AC2F}" destId="{B3ED5415-AF83-4013-8D67-CC352C006AE3}" srcOrd="0" destOrd="0" presId="urn:microsoft.com/office/officeart/2005/8/layout/orgChart1#1"/>
    <dgm:cxn modelId="{5F1952FB-EE21-4075-A6F1-DCE10BE6DD9A}" type="presOf" srcId="{12714FC6-8B41-47E5-91DD-F02D34D23B93}" destId="{9A037140-9B69-4B9F-A134-F2F2EB0F2E32}" srcOrd="2" destOrd="0" presId="urn:microsoft.com/office/officeart/2005/8/layout/orgChart1#1"/>
    <dgm:cxn modelId="{C292BF95-AE09-4F21-B96A-D6D073234DCE}" type="presOf" srcId="{6418C38B-34D7-4508-84EC-037EC0D068BE}" destId="{0CDABC04-3207-4640-A3D7-A3EB869AC38A}" srcOrd="1" destOrd="0" presId="urn:microsoft.com/office/officeart/2005/8/layout/orgChart1#1"/>
    <dgm:cxn modelId="{2C6958AC-4ACF-4C86-8299-14E48274AE07}" type="presOf" srcId="{A77D31B3-3808-4FBA-8FA4-CC8D448A173E}" destId="{E498DC9C-C5AC-4482-A26F-3B99DC5D79F0}" srcOrd="0" destOrd="0" presId="urn:microsoft.com/office/officeart/2005/8/layout/orgChart1#1"/>
    <dgm:cxn modelId="{6063006D-559A-4F17-ACC1-41CE98521864}" type="presOf" srcId="{C5C42DE0-9889-444B-A71D-4803905A0C0A}" destId="{6780E4EB-49E8-48E7-9879-FD83537EA738}" srcOrd="0" destOrd="0" presId="urn:microsoft.com/office/officeart/2005/8/layout/orgChart1#1"/>
    <dgm:cxn modelId="{DC194D04-4291-4AA4-B237-CE08C0F3720E}" type="presOf" srcId="{4EC42421-831D-4CD3-8215-2AF4300F9C01}" destId="{6CAD9CE6-86A1-4F7D-98A6-3AF53F55F9E3}" srcOrd="0" destOrd="0" presId="urn:microsoft.com/office/officeart/2005/8/layout/orgChart1#1"/>
    <dgm:cxn modelId="{6AA752E7-C3D7-49B8-A323-7CD004436BF8}" srcId="{4EC42421-831D-4CD3-8215-2AF4300F9C01}" destId="{4C5B5150-76CD-414A-9D99-DDEE104B0DD8}" srcOrd="0" destOrd="0" parTransId="{052CCA05-BAC0-46F8-ACDD-98CAD3C69040}" sibTransId="{F9F968CF-1FE5-4ACA-AA2A-335612613B00}"/>
    <dgm:cxn modelId="{8A0BDC36-D786-4242-B029-9264F05C2047}" srcId="{82658E36-9A44-4DF9-8DF2-156D58D7200C}" destId="{8EB00A00-7648-4A1E-9AF7-8C459902D867}" srcOrd="1" destOrd="0" parTransId="{A8A22B30-07D0-475B-9C76-2BB9E3DDDEC1}" sibTransId="{A58FF0D2-3155-4638-BAEB-5200B57A171E}"/>
    <dgm:cxn modelId="{E5B94881-AA6D-431B-952B-9E5F41C0F162}" type="presOf" srcId="{DC671E3E-6E77-44A5-8F75-CDE1FF30925F}" destId="{D417FD72-EB96-4688-B1A7-649DB30366BB}" srcOrd="0" destOrd="0" presId="urn:microsoft.com/office/officeart/2005/8/layout/orgChart1#1"/>
    <dgm:cxn modelId="{98A1C4B8-1584-4891-9BFB-53F6414A97D3}" type="presOf" srcId="{C02986B3-4C29-4369-A555-D682B7705211}" destId="{C8C3B34E-9EC1-4E06-9D45-A94844EE58EA}" srcOrd="0" destOrd="0" presId="urn:microsoft.com/office/officeart/2005/8/layout/orgChart1#1"/>
    <dgm:cxn modelId="{69F3BB4B-47C6-45F4-B057-A31A6A813516}" type="presOf" srcId="{29326AB0-C1C0-4615-9EA1-B336495F00D3}" destId="{AC273518-3937-4B90-AFAE-2CABC1F8A28C}" srcOrd="1" destOrd="0" presId="urn:microsoft.com/office/officeart/2005/8/layout/orgChart1#1"/>
    <dgm:cxn modelId="{4D36EC3E-820A-42AF-9355-57B673B82BA9}" srcId="{82658E36-9A44-4DF9-8DF2-156D58D7200C}" destId="{3226FFFC-308A-4054-963D-9AA6C380EDD3}" srcOrd="0" destOrd="0" parTransId="{9C6C5E1B-FFC8-4273-B4CB-FE0C5ADF9AF2}" sibTransId="{854A816C-8126-445B-AE26-750DF3D162F2}"/>
    <dgm:cxn modelId="{1D370790-CBB1-443F-86A2-0BBF64288AD6}" srcId="{47C757F0-AA23-46BE-9311-EA432CDEEAA1}" destId="{12714FC6-8B41-47E5-91DD-F02D34D23B93}" srcOrd="0" destOrd="0" parTransId="{EACD17F5-D793-4A43-B489-D1804D50CFEF}" sibTransId="{FA45D93F-0724-4936-AA45-E6762732A19D}"/>
    <dgm:cxn modelId="{04669366-0505-475B-A2C9-EF36C40FB565}" type="presOf" srcId="{12714FC6-8B41-47E5-91DD-F02D34D23B93}" destId="{E36491EF-5019-46FD-BC82-1BD579B9EE0E}" srcOrd="0" destOrd="0" presId="urn:microsoft.com/office/officeart/2005/8/layout/orgChart1#1"/>
    <dgm:cxn modelId="{4BAF0805-A1B3-4C3B-A4B6-72360F125DBF}" type="presOf" srcId="{67220E54-6D5F-4C90-A5A0-F8EBDD7CD50B}" destId="{D7366573-DB94-4D9E-9C00-6DF7B773F6E1}" srcOrd="0" destOrd="0" presId="urn:microsoft.com/office/officeart/2005/8/layout/orgChart1#1"/>
    <dgm:cxn modelId="{A41D714E-D107-4577-8C2A-B18968916033}" type="presOf" srcId="{052CCA05-BAC0-46F8-ACDD-98CAD3C69040}" destId="{308BA275-7C75-402D-AD9D-9F083BF2DA4D}" srcOrd="0" destOrd="0" presId="urn:microsoft.com/office/officeart/2005/8/layout/orgChart1#1"/>
    <dgm:cxn modelId="{42FBF113-A6F8-474E-8BA0-07EBD9517E45}" type="presOf" srcId="{82658E36-9A44-4DF9-8DF2-156D58D7200C}" destId="{F40252DB-DC09-4289-86FF-077FDDEDA3EB}" srcOrd="0" destOrd="0" presId="urn:microsoft.com/office/officeart/2005/8/layout/orgChart1#1"/>
    <dgm:cxn modelId="{A81870FE-8D1B-4EAE-90C6-F56AADADBDCE}" type="presOf" srcId="{39E80898-5BFF-4DE2-9DEC-0B76B6D64530}" destId="{9AAEF984-0850-42F2-8757-A918537AE248}" srcOrd="0" destOrd="0" presId="urn:microsoft.com/office/officeart/2005/8/layout/orgChart1#1"/>
    <dgm:cxn modelId="{EF2442EB-A681-4E5A-AC03-826F8BDF16D5}" type="presOf" srcId="{BD807629-4443-40F1-B1DF-96F8963D18BC}" destId="{944DBF33-8884-4116-871C-0E90B2BA892A}" srcOrd="0" destOrd="0" presId="urn:microsoft.com/office/officeart/2005/8/layout/orgChart1#1"/>
    <dgm:cxn modelId="{46DE5542-C73D-4C97-81F4-C1F492841DC0}" type="presOf" srcId="{6418C38B-34D7-4508-84EC-037EC0D068BE}" destId="{301614BC-545C-4311-9146-F7C23DB648D9}" srcOrd="2" destOrd="0" presId="urn:microsoft.com/office/officeart/2005/8/layout/orgChart1#1"/>
    <dgm:cxn modelId="{6C8AEB39-1157-44F0-BC4D-16BBFD98466F}" type="presOf" srcId="{71761CC9-0D81-4D11-AF40-D3DA21F63C78}" destId="{F610D5C7-18EF-4144-9F1C-F402D4A33ABB}" srcOrd="0" destOrd="0" presId="urn:microsoft.com/office/officeart/2005/8/layout/orgChart1#1"/>
    <dgm:cxn modelId="{8585346A-E924-4648-893E-11810162B764}" srcId="{39E80898-5BFF-4DE2-9DEC-0B76B6D64530}" destId="{71761CC9-0D81-4D11-AF40-D3DA21F63C78}" srcOrd="1" destOrd="0" parTransId="{34D7B433-DDAD-4243-A426-D1178549A5DF}" sibTransId="{A11E5CBB-4715-4B68-985E-D508CF0EFBAD}"/>
    <dgm:cxn modelId="{8D3A9483-7EBF-4877-B0C7-473B6F7B7833}" type="presOf" srcId="{82658E36-9A44-4DF9-8DF2-156D58D7200C}" destId="{9EE0ADA5-CB69-43A1-87C4-819439AFEF73}" srcOrd="1" destOrd="0" presId="urn:microsoft.com/office/officeart/2005/8/layout/orgChart1#1"/>
    <dgm:cxn modelId="{4B3E781B-E9C2-481C-ABCC-177898909BA2}" type="presOf" srcId="{39E80898-5BFF-4DE2-9DEC-0B76B6D64530}" destId="{9E3FB7B2-6E7F-45A0-8BE9-B5548ADFF6D9}" srcOrd="1" destOrd="0" presId="urn:microsoft.com/office/officeart/2005/8/layout/orgChart1#1"/>
    <dgm:cxn modelId="{EAE4DC66-9ED8-4B18-8777-029316AEF127}" srcId="{A77D31B3-3808-4FBA-8FA4-CC8D448A173E}" destId="{47C757F0-AA23-46BE-9311-EA432CDEEAA1}" srcOrd="0" destOrd="0" parTransId="{AB39B06D-FE6C-48B2-B5B4-77CD0C8CF7AD}" sibTransId="{DF0D1C21-B79E-4875-B7FA-EF183CB48B88}"/>
    <dgm:cxn modelId="{B4F123DB-AF07-4084-B0C8-2CEDD9D2ADFF}" type="presOf" srcId="{83764B5A-3B93-4B97-82EF-0C3B7CC7186E}" destId="{501D0C05-BF93-4FC4-BB84-EE3FBF7AEE88}" srcOrd="2" destOrd="0" presId="urn:microsoft.com/office/officeart/2005/8/layout/orgChart1#1"/>
    <dgm:cxn modelId="{35CAC275-EB9F-4164-B327-92572AFF3175}" type="presOf" srcId="{3226FFFC-308A-4054-963D-9AA6C380EDD3}" destId="{77A49335-4125-4915-A85B-8C267A4E18C0}" srcOrd="1" destOrd="0" presId="urn:microsoft.com/office/officeart/2005/8/layout/orgChart1#1"/>
    <dgm:cxn modelId="{C73BD9B4-E7A4-40AE-9A1C-A815D1FD1BB8}" type="presOf" srcId="{D99C4511-682B-4E10-9FFB-733167A86D64}" destId="{35E3DC86-E894-4BC6-8B00-6B2A293D90C5}" srcOrd="0" destOrd="0" presId="urn:microsoft.com/office/officeart/2005/8/layout/orgChart1#1"/>
    <dgm:cxn modelId="{2B2AE148-5DE7-4BD0-9AC7-B73B44328512}" srcId="{4EC42421-831D-4CD3-8215-2AF4300F9C01}" destId="{0C2045AA-7017-46E7-9E63-1874F778068C}" srcOrd="1" destOrd="0" parTransId="{D72ACEB9-E9BC-425C-A950-4B5579279C4D}" sibTransId="{F5AB7FE2-2B20-4190-8CD7-14E82E22EE7E}"/>
    <dgm:cxn modelId="{CA7434A3-BE89-4D02-A46F-79D1B997AF58}" srcId="{47C757F0-AA23-46BE-9311-EA432CDEEAA1}" destId="{82658E36-9A44-4DF9-8DF2-156D58D7200C}" srcOrd="2" destOrd="0" parTransId="{93A79632-0706-4914-9A9F-51CD0455AC2F}" sibTransId="{3D86FFC6-5296-4456-8595-921206A4FAFF}"/>
    <dgm:cxn modelId="{B58A0F2D-62B6-442A-8002-EBC0840FDE87}" type="presOf" srcId="{D99C4511-682B-4E10-9FFB-733167A86D64}" destId="{F52C4E81-A06F-46EC-B176-E4A9707EE596}" srcOrd="1" destOrd="0" presId="urn:microsoft.com/office/officeart/2005/8/layout/orgChart1#1"/>
    <dgm:cxn modelId="{3E6681C1-BAFA-493C-A96F-0CCA1D4D3D48}" srcId="{47C757F0-AA23-46BE-9311-EA432CDEEAA1}" destId="{4EC42421-831D-4CD3-8215-2AF4300F9C01}" srcOrd="1" destOrd="0" parTransId="{8D5FB264-0A5C-4C3A-85B7-453D9BD837DF}" sibTransId="{A1825131-D805-48C8-BFCE-E45C02E6F5CE}"/>
    <dgm:cxn modelId="{80359D4C-1059-4543-9325-3B2D4530873E}" srcId="{12714FC6-8B41-47E5-91DD-F02D34D23B93}" destId="{39E80898-5BFF-4DE2-9DEC-0B76B6D64530}" srcOrd="0" destOrd="0" parTransId="{BAFF3442-CCE2-4A64-8D0C-68D498FFB03E}" sibTransId="{8761CE4B-C4CF-492C-9058-39EEAA56A4E4}"/>
    <dgm:cxn modelId="{C029FB33-4F08-4233-BE22-F27AC38B13DD}" type="presOf" srcId="{29326AB0-C1C0-4615-9EA1-B336495F00D3}" destId="{88DEBA65-63FC-4A19-80BD-B8C38BAA5ADD}" srcOrd="0" destOrd="0" presId="urn:microsoft.com/office/officeart/2005/8/layout/orgChart1#1"/>
    <dgm:cxn modelId="{4B3979E2-1641-4048-86EA-DF283EC7A34E}" type="presOf" srcId="{C36CCAEB-C0FC-42B9-9C05-8F746D5EBBD8}" destId="{24C35B12-EA7A-4758-85FB-1F5DBA3F26E0}" srcOrd="0" destOrd="0" presId="urn:microsoft.com/office/officeart/2005/8/layout/orgChart1#1"/>
    <dgm:cxn modelId="{259B4A5C-7C58-47AE-9738-BA531C9E6C8C}" srcId="{0C2045AA-7017-46E7-9E63-1874F778068C}" destId="{C36CCAEB-C0FC-42B9-9C05-8F746D5EBBD8}" srcOrd="0" destOrd="0" parTransId="{17EF0D87-E0C5-4D24-B1CC-C453E0DCABE3}" sibTransId="{6C77869A-E024-45E8-B0F4-B485B3A6668B}"/>
    <dgm:cxn modelId="{AF24139E-913F-4DE3-A104-B95664FC7458}" type="presOf" srcId="{6021802A-1519-4FAB-A6DA-1906102ABB23}" destId="{48FD54B4-7A42-48A0-A30A-CD81CB00C860}" srcOrd="2" destOrd="0" presId="urn:microsoft.com/office/officeart/2005/8/layout/orgChart1#1"/>
    <dgm:cxn modelId="{86D425ED-F620-44B3-8CBB-014A1847DCC6}" type="presOf" srcId="{C36CCAEB-C0FC-42B9-9C05-8F746D5EBBD8}" destId="{6720C438-29D4-40EF-8031-FDF842627F23}" srcOrd="1" destOrd="0" presId="urn:microsoft.com/office/officeart/2005/8/layout/orgChart1#1"/>
    <dgm:cxn modelId="{D1928F2E-E0D2-4E2A-A4F7-EFDE009BD3F6}" type="presOf" srcId="{4EC42421-831D-4CD3-8215-2AF4300F9C01}" destId="{6238C53E-A961-488B-8FBD-6EC13507B069}" srcOrd="2" destOrd="0" presId="urn:microsoft.com/office/officeart/2005/8/layout/orgChart1#1"/>
    <dgm:cxn modelId="{DFA2553D-1746-4B60-A4D7-0749D67745E6}" srcId="{39E80898-5BFF-4DE2-9DEC-0B76B6D64530}" destId="{0358D6EA-853A-49B8-8431-D2243952F091}" srcOrd="0" destOrd="0" parTransId="{C02986B3-4C29-4369-A555-D682B7705211}" sibTransId="{341BC224-5FC1-4BAE-9326-0313EC68543D}"/>
    <dgm:cxn modelId="{FBBF9468-3ABD-4926-AB6B-B30D26491C0A}" type="presParOf" srcId="{E498DC9C-C5AC-4482-A26F-3B99DC5D79F0}" destId="{F728C3E8-5128-4BB6-90CC-A86769ECE335}" srcOrd="0" destOrd="0" presId="urn:microsoft.com/office/officeart/2005/8/layout/orgChart1#1"/>
    <dgm:cxn modelId="{FAA95DA4-4BCF-400F-AB30-75BFAE5CD11A}" type="presParOf" srcId="{F728C3E8-5128-4BB6-90CC-A86769ECE335}" destId="{79147750-B6BF-43FD-83A0-7ACDC9B53EFF}" srcOrd="0" destOrd="0" presId="urn:microsoft.com/office/officeart/2005/8/layout/orgChart1#1"/>
    <dgm:cxn modelId="{847B7E62-623E-4928-96DA-9C48913B44C8}" type="presParOf" srcId="{79147750-B6BF-43FD-83A0-7ACDC9B53EFF}" destId="{AE79172D-D441-42BB-84EA-E3D989670DED}" srcOrd="0" destOrd="0" presId="urn:microsoft.com/office/officeart/2005/8/layout/orgChart1#1"/>
    <dgm:cxn modelId="{DAFB4230-80CE-451C-9B5B-207AE78FFE3E}" type="presParOf" srcId="{79147750-B6BF-43FD-83A0-7ACDC9B53EFF}" destId="{86420519-308D-4A6A-8FEA-6FB2E39BA448}" srcOrd="1" destOrd="0" presId="urn:microsoft.com/office/officeart/2005/8/layout/orgChart1#1"/>
    <dgm:cxn modelId="{3887C78C-25F6-48C0-85BE-EF3FE960DB4B}" type="presParOf" srcId="{F728C3E8-5128-4BB6-90CC-A86769ECE335}" destId="{9A0FF10C-81C7-47CD-A320-768F2009480B}" srcOrd="1" destOrd="0" presId="urn:microsoft.com/office/officeart/2005/8/layout/orgChart1#1"/>
    <dgm:cxn modelId="{7605F638-2BF8-4AE7-8A6A-0BCE3171111A}" type="presParOf" srcId="{9A0FF10C-81C7-47CD-A320-768F2009480B}" destId="{6A259130-4455-44E0-969B-948D1249687E}" srcOrd="0" destOrd="0" presId="urn:microsoft.com/office/officeart/2005/8/layout/orgChart1#1"/>
    <dgm:cxn modelId="{3B65D19A-264F-4255-9AAA-BF9BBEA6CEB0}" type="presParOf" srcId="{9A0FF10C-81C7-47CD-A320-768F2009480B}" destId="{D6C5C065-A308-417C-8ECC-04FC2BEC646C}" srcOrd="1" destOrd="0" presId="urn:microsoft.com/office/officeart/2005/8/layout/orgChart1#1"/>
    <dgm:cxn modelId="{152D8FA9-016F-42E4-B3FB-85CC1F9F5AC5}" type="presParOf" srcId="{D6C5C065-A308-417C-8ECC-04FC2BEC646C}" destId="{E36491EF-5019-46FD-BC82-1BD579B9EE0E}" srcOrd="0" destOrd="0" presId="urn:microsoft.com/office/officeart/2005/8/layout/orgChart1#1"/>
    <dgm:cxn modelId="{FD78BC27-D3AC-487D-92BB-F6EFBDD29484}" type="presParOf" srcId="{E36491EF-5019-46FD-BC82-1BD579B9EE0E}" destId="{43B7C837-49D6-40CE-BBAB-953D9E4BA7ED}" srcOrd="0" destOrd="0" presId="urn:microsoft.com/office/officeart/2005/8/layout/orgChart1#1"/>
    <dgm:cxn modelId="{B3F8B99C-2FCF-43B1-9B83-92372F98AC92}" type="presParOf" srcId="{E36491EF-5019-46FD-BC82-1BD579B9EE0E}" destId="{9A037140-9B69-4B9F-A134-F2F2EB0F2E32}" srcOrd="1" destOrd="0" presId="urn:microsoft.com/office/officeart/2005/8/layout/orgChart1#1"/>
    <dgm:cxn modelId="{EEFF04DD-50F4-4A71-9791-BF50D7CF333A}" type="presParOf" srcId="{D6C5C065-A308-417C-8ECC-04FC2BEC646C}" destId="{FA37AA5D-87C2-47F6-9B72-B753C073E744}" srcOrd="1" destOrd="0" presId="urn:microsoft.com/office/officeart/2005/8/layout/orgChart1#1"/>
    <dgm:cxn modelId="{2CF55C87-C82B-4B26-A52B-6F42AFDA9CB0}" type="presParOf" srcId="{FA37AA5D-87C2-47F6-9B72-B753C073E744}" destId="{A9370C71-418F-45FB-B94B-CD9A423FFA05}" srcOrd="0" destOrd="0" presId="urn:microsoft.com/office/officeart/2005/8/layout/orgChart1#1"/>
    <dgm:cxn modelId="{602F7D36-2C34-425C-AD2E-20555154D166}" type="presParOf" srcId="{FA37AA5D-87C2-47F6-9B72-B753C073E744}" destId="{4AF3FAC3-EF7E-44D1-B6CF-5FD705A30DB1}" srcOrd="1" destOrd="0" presId="urn:microsoft.com/office/officeart/2005/8/layout/orgChart1#1"/>
    <dgm:cxn modelId="{E475AA7A-CA19-4109-BB2B-D4312FF70A33}" type="presParOf" srcId="{4AF3FAC3-EF7E-44D1-B6CF-5FD705A30DB1}" destId="{9AAEF984-0850-42F2-8757-A918537AE248}" srcOrd="0" destOrd="0" presId="urn:microsoft.com/office/officeart/2005/8/layout/orgChart1#1"/>
    <dgm:cxn modelId="{762F8EB6-E6E3-4B5B-8AE5-7C654BE919A4}" type="presParOf" srcId="{9AAEF984-0850-42F2-8757-A918537AE248}" destId="{9E3FB7B2-6E7F-45A0-8BE9-B5548ADFF6D9}" srcOrd="0" destOrd="0" presId="urn:microsoft.com/office/officeart/2005/8/layout/orgChart1#1"/>
    <dgm:cxn modelId="{3CC95440-347D-49D0-962B-7AC7A95B3C30}" type="presParOf" srcId="{9AAEF984-0850-42F2-8757-A918537AE248}" destId="{79FB5D45-B596-47B7-8A22-DBC0EE2465CE}" srcOrd="1" destOrd="0" presId="urn:microsoft.com/office/officeart/2005/8/layout/orgChart1#1"/>
    <dgm:cxn modelId="{961F2048-9F25-47C0-9814-33AC8106A1C0}" type="presParOf" srcId="{4AF3FAC3-EF7E-44D1-B6CF-5FD705A30DB1}" destId="{26DD9CD5-DE04-4891-BCAD-ADEF21B4C379}" srcOrd="1" destOrd="0" presId="urn:microsoft.com/office/officeart/2005/8/layout/orgChart1#1"/>
    <dgm:cxn modelId="{86B8069E-3BB3-4902-949D-C6E13496E2A9}" type="presParOf" srcId="{26DD9CD5-DE04-4891-BCAD-ADEF21B4C379}" destId="{C8C3B34E-9EC1-4E06-9D45-A94844EE58EA}" srcOrd="0" destOrd="0" presId="urn:microsoft.com/office/officeart/2005/8/layout/orgChart1#1"/>
    <dgm:cxn modelId="{235215F4-954D-4A74-BC1B-9B59F98BD5B2}" type="presParOf" srcId="{26DD9CD5-DE04-4891-BCAD-ADEF21B4C379}" destId="{29F598D6-217C-4C86-815C-9D4C06F9F2C6}" srcOrd="1" destOrd="0" presId="urn:microsoft.com/office/officeart/2005/8/layout/orgChart1#1"/>
    <dgm:cxn modelId="{61B05737-BD7C-4F75-90CD-440188749B7B}" type="presParOf" srcId="{29F598D6-217C-4C86-815C-9D4C06F9F2C6}" destId="{DC326E55-B423-4311-A55F-17436E65CB4B}" srcOrd="0" destOrd="0" presId="urn:microsoft.com/office/officeart/2005/8/layout/orgChart1#1"/>
    <dgm:cxn modelId="{8A7345A8-417C-497D-8F60-028A3232DC5F}" type="presParOf" srcId="{DC326E55-B423-4311-A55F-17436E65CB4B}" destId="{429A03E7-29AD-407D-8F64-E1E6E491B160}" srcOrd="0" destOrd="0" presId="urn:microsoft.com/office/officeart/2005/8/layout/orgChart1#1"/>
    <dgm:cxn modelId="{1362B339-A703-4392-B5F3-F932BE4366B2}" type="presParOf" srcId="{DC326E55-B423-4311-A55F-17436E65CB4B}" destId="{493431E3-5940-4424-87C7-89282EB5F41D}" srcOrd="1" destOrd="0" presId="urn:microsoft.com/office/officeart/2005/8/layout/orgChart1#1"/>
    <dgm:cxn modelId="{8A9BA75A-999F-402E-A897-43199C7AA54A}" type="presParOf" srcId="{29F598D6-217C-4C86-815C-9D4C06F9F2C6}" destId="{887180E3-ABD3-4A8E-AA51-0FCF20B16EDB}" srcOrd="1" destOrd="0" presId="urn:microsoft.com/office/officeart/2005/8/layout/orgChart1#1"/>
    <dgm:cxn modelId="{9ADB86F5-6DE2-4E18-A047-AF1C962EE274}" type="presParOf" srcId="{29F598D6-217C-4C86-815C-9D4C06F9F2C6}" destId="{B846240D-C836-4321-9152-B1119F2579A7}" srcOrd="2" destOrd="0" presId="urn:microsoft.com/office/officeart/2005/8/layout/orgChart1#1"/>
    <dgm:cxn modelId="{D5646493-B24D-43A5-AF93-5147DC581710}" type="presParOf" srcId="{26DD9CD5-DE04-4891-BCAD-ADEF21B4C379}" destId="{F689C412-1533-4127-9966-2243E93D7E25}" srcOrd="2" destOrd="0" presId="urn:microsoft.com/office/officeart/2005/8/layout/orgChart1#1"/>
    <dgm:cxn modelId="{C38B4BE9-E44C-4FBA-84D4-28130F769A72}" type="presParOf" srcId="{26DD9CD5-DE04-4891-BCAD-ADEF21B4C379}" destId="{955D4ECB-97D2-48D1-9376-8DA367C61AC1}" srcOrd="3" destOrd="0" presId="urn:microsoft.com/office/officeart/2005/8/layout/orgChart1#1"/>
    <dgm:cxn modelId="{1D1CBBB8-33FD-4961-BD6F-B3DCF936A944}" type="presParOf" srcId="{955D4ECB-97D2-48D1-9376-8DA367C61AC1}" destId="{F610D5C7-18EF-4144-9F1C-F402D4A33ABB}" srcOrd="0" destOrd="0" presId="urn:microsoft.com/office/officeart/2005/8/layout/orgChart1#1"/>
    <dgm:cxn modelId="{1CA13735-8E28-42EC-B85E-AA1EE358C65F}" type="presParOf" srcId="{F610D5C7-18EF-4144-9F1C-F402D4A33ABB}" destId="{FAE4CA00-260F-481F-A486-B7A49B000335}" srcOrd="0" destOrd="0" presId="urn:microsoft.com/office/officeart/2005/8/layout/orgChart1#1"/>
    <dgm:cxn modelId="{E00ED093-C7B3-4572-8B8B-0CFD43AD0770}" type="presParOf" srcId="{F610D5C7-18EF-4144-9F1C-F402D4A33ABB}" destId="{FE365DA4-0D6A-4891-883B-51D6E64C0286}" srcOrd="1" destOrd="0" presId="urn:microsoft.com/office/officeart/2005/8/layout/orgChart1#1"/>
    <dgm:cxn modelId="{CFAC84ED-19C0-428B-A3BC-A304A6F051CC}" type="presParOf" srcId="{955D4ECB-97D2-48D1-9376-8DA367C61AC1}" destId="{BC775EDC-3EAF-46E1-8FC6-A6C9D6523AB3}" srcOrd="1" destOrd="0" presId="urn:microsoft.com/office/officeart/2005/8/layout/orgChart1#1"/>
    <dgm:cxn modelId="{FE56032D-5023-46C7-A061-89DE29F555D4}" type="presParOf" srcId="{955D4ECB-97D2-48D1-9376-8DA367C61AC1}" destId="{BCF49426-D840-4CF9-A6B7-ECFA0F49F36B}" srcOrd="2" destOrd="0" presId="urn:microsoft.com/office/officeart/2005/8/layout/orgChart1#1"/>
    <dgm:cxn modelId="{B7377439-8280-443D-AE49-2112A334989C}" type="presParOf" srcId="{26DD9CD5-DE04-4891-BCAD-ADEF21B4C379}" destId="{D7366573-DB94-4D9E-9C00-6DF7B773F6E1}" srcOrd="4" destOrd="0" presId="urn:microsoft.com/office/officeart/2005/8/layout/orgChart1#1"/>
    <dgm:cxn modelId="{00B54F46-A798-4836-A4F4-ACC73DC8E885}" type="presParOf" srcId="{26DD9CD5-DE04-4891-BCAD-ADEF21B4C379}" destId="{C767A5F5-5689-4AE1-B0A7-E1C8543ED85C}" srcOrd="5" destOrd="0" presId="urn:microsoft.com/office/officeart/2005/8/layout/orgChart1#1"/>
    <dgm:cxn modelId="{01EB31A3-EC92-413E-9CB4-E70822D55D93}" type="presParOf" srcId="{C767A5F5-5689-4AE1-B0A7-E1C8543ED85C}" destId="{0177502E-FB61-4D57-9F21-7B2EA8B1326D}" srcOrd="0" destOrd="0" presId="urn:microsoft.com/office/officeart/2005/8/layout/orgChart1#1"/>
    <dgm:cxn modelId="{232545D3-A0B0-4DD2-BFAF-0C7A730CFC53}" type="presParOf" srcId="{0177502E-FB61-4D57-9F21-7B2EA8B1326D}" destId="{9AD66EA6-2C73-448F-99E3-955973BB4CB6}" srcOrd="0" destOrd="0" presId="urn:microsoft.com/office/officeart/2005/8/layout/orgChart1#1"/>
    <dgm:cxn modelId="{148F57F3-E74B-4ABF-BED7-A9E53F113B1A}" type="presParOf" srcId="{0177502E-FB61-4D57-9F21-7B2EA8B1326D}" destId="{501D0C05-BF93-4FC4-BB84-EE3FBF7AEE88}" srcOrd="1" destOrd="0" presId="urn:microsoft.com/office/officeart/2005/8/layout/orgChart1#1"/>
    <dgm:cxn modelId="{EAA8D4D5-F179-447C-9677-E71EF3CD98DA}" type="presParOf" srcId="{C767A5F5-5689-4AE1-B0A7-E1C8543ED85C}" destId="{4C1DBB26-D828-4267-94F2-CCA2112AC78A}" srcOrd="1" destOrd="0" presId="urn:microsoft.com/office/officeart/2005/8/layout/orgChart1#1"/>
    <dgm:cxn modelId="{C2C4211D-8827-449A-B474-12D389373F60}" type="presParOf" srcId="{C767A5F5-5689-4AE1-B0A7-E1C8543ED85C}" destId="{DBFE5B1D-D5E0-495C-903F-0115134E049E}" srcOrd="2" destOrd="0" presId="urn:microsoft.com/office/officeart/2005/8/layout/orgChart1#1"/>
    <dgm:cxn modelId="{FD37C4F2-D410-482C-BA2A-DE518CAA1ACC}" type="presParOf" srcId="{26DD9CD5-DE04-4891-BCAD-ADEF21B4C379}" destId="{D417FD72-EB96-4688-B1A7-649DB30366BB}" srcOrd="6" destOrd="0" presId="urn:microsoft.com/office/officeart/2005/8/layout/orgChart1#1"/>
    <dgm:cxn modelId="{C00D431E-2B37-49DF-AEBD-F9C4A7C877B0}" type="presParOf" srcId="{26DD9CD5-DE04-4891-BCAD-ADEF21B4C379}" destId="{F9BB4770-1ACF-494B-BE45-53A8DBB02115}" srcOrd="7" destOrd="0" presId="urn:microsoft.com/office/officeart/2005/8/layout/orgChart1#1"/>
    <dgm:cxn modelId="{5CB01668-AE49-44B2-AD0C-2424D044A52A}" type="presParOf" srcId="{F9BB4770-1ACF-494B-BE45-53A8DBB02115}" destId="{744F5789-7A95-4C62-9DE9-D2AE5ED23C39}" srcOrd="0" destOrd="0" presId="urn:microsoft.com/office/officeart/2005/8/layout/orgChart1#1"/>
    <dgm:cxn modelId="{93AB8E83-A222-4DBC-9AAA-6495BA66E4DE}" type="presParOf" srcId="{744F5789-7A95-4C62-9DE9-D2AE5ED23C39}" destId="{D4FE47CC-4E5A-4F30-9C30-9620494156CB}" srcOrd="0" destOrd="0" presId="urn:microsoft.com/office/officeart/2005/8/layout/orgChart1#1"/>
    <dgm:cxn modelId="{CE8AD545-CC62-4363-9DC7-D8C9FD273B53}" type="presParOf" srcId="{744F5789-7A95-4C62-9DE9-D2AE5ED23C39}" destId="{48FD54B4-7A42-48A0-A30A-CD81CB00C860}" srcOrd="1" destOrd="0" presId="urn:microsoft.com/office/officeart/2005/8/layout/orgChart1#1"/>
    <dgm:cxn modelId="{E024B407-D3B5-4D0D-8348-88BB23709670}" type="presParOf" srcId="{F9BB4770-1ACF-494B-BE45-53A8DBB02115}" destId="{707A7A02-1DA8-4263-8295-01B54E0C0B0A}" srcOrd="1" destOrd="0" presId="urn:microsoft.com/office/officeart/2005/8/layout/orgChart1#1"/>
    <dgm:cxn modelId="{A2686D87-E8B1-47E2-8E5E-BB5C06FD64EF}" type="presParOf" srcId="{F9BB4770-1ACF-494B-BE45-53A8DBB02115}" destId="{86155BB3-557A-4E9C-87FF-EF9CCAFE7433}" srcOrd="2" destOrd="0" presId="urn:microsoft.com/office/officeart/2005/8/layout/orgChart1#1"/>
    <dgm:cxn modelId="{FCF6B22B-BAFC-4CFB-9438-0131F07F17B0}" type="presParOf" srcId="{4AF3FAC3-EF7E-44D1-B6CF-5FD705A30DB1}" destId="{794DC5EB-8F6C-460F-9590-3DB16683716D}" srcOrd="2" destOrd="0" presId="urn:microsoft.com/office/officeart/2005/8/layout/orgChart1#1"/>
    <dgm:cxn modelId="{5F81FBD5-C5FD-40CA-83EB-F53EB1897C82}" type="presParOf" srcId="{D6C5C065-A308-417C-8ECC-04FC2BEC646C}" destId="{A7309641-2A58-41EA-9E42-56812CF298ED}" srcOrd="2" destOrd="0" presId="urn:microsoft.com/office/officeart/2005/8/layout/orgChart1#1"/>
    <dgm:cxn modelId="{22F2297A-7BE7-4BF6-8C5A-1E51C23A9F58}" type="presParOf" srcId="{9A0FF10C-81C7-47CD-A320-768F2009480B}" destId="{F492B679-3C8C-4E72-95A8-8B81298826E7}" srcOrd="2" destOrd="0" presId="urn:microsoft.com/office/officeart/2005/8/layout/orgChart1#1"/>
    <dgm:cxn modelId="{1317FB50-7144-4BA1-A98C-2B97DE43B629}" type="presParOf" srcId="{9A0FF10C-81C7-47CD-A320-768F2009480B}" destId="{C6F584B9-7EA2-46D8-913B-8F508509ECAB}" srcOrd="3" destOrd="0" presId="urn:microsoft.com/office/officeart/2005/8/layout/orgChart1#1"/>
    <dgm:cxn modelId="{AFDD7562-39E6-488E-A2AA-1D3EFC55218C}" type="presParOf" srcId="{C6F584B9-7EA2-46D8-913B-8F508509ECAB}" destId="{6CAD9CE6-86A1-4F7D-98A6-3AF53F55F9E3}" srcOrd="0" destOrd="0" presId="urn:microsoft.com/office/officeart/2005/8/layout/orgChart1#1"/>
    <dgm:cxn modelId="{5560A98E-4CA4-4FF1-8224-D2A13AC05A22}" type="presParOf" srcId="{6CAD9CE6-86A1-4F7D-98A6-3AF53F55F9E3}" destId="{08A0D1D2-3A20-4D63-8E35-B7C8B6B16D48}" srcOrd="0" destOrd="0" presId="urn:microsoft.com/office/officeart/2005/8/layout/orgChart1#1"/>
    <dgm:cxn modelId="{52A3AFC2-1CF9-4344-A1CF-DF25E7C27428}" type="presParOf" srcId="{6CAD9CE6-86A1-4F7D-98A6-3AF53F55F9E3}" destId="{6238C53E-A961-488B-8FBD-6EC13507B069}" srcOrd="1" destOrd="0" presId="urn:microsoft.com/office/officeart/2005/8/layout/orgChart1#1"/>
    <dgm:cxn modelId="{42C9BC52-2A44-4B5D-9D50-987FB7D19D7C}" type="presParOf" srcId="{C6F584B9-7EA2-46D8-913B-8F508509ECAB}" destId="{A9C46FD3-3BE9-4E6E-BFF6-B0B42B13F857}" srcOrd="1" destOrd="0" presId="urn:microsoft.com/office/officeart/2005/8/layout/orgChart1#1"/>
    <dgm:cxn modelId="{3024A83C-495A-4053-B282-7CAFFCACB0AD}" type="presParOf" srcId="{A9C46FD3-3BE9-4E6E-BFF6-B0B42B13F857}" destId="{308BA275-7C75-402D-AD9D-9F083BF2DA4D}" srcOrd="0" destOrd="0" presId="urn:microsoft.com/office/officeart/2005/8/layout/orgChart1#1"/>
    <dgm:cxn modelId="{FFD52BD7-DCD5-4832-9FD2-A17CB93E65E2}" type="presParOf" srcId="{A9C46FD3-3BE9-4E6E-BFF6-B0B42B13F857}" destId="{49B43B82-0DCE-4417-9F2D-9C4C34F854F7}" srcOrd="1" destOrd="0" presId="urn:microsoft.com/office/officeart/2005/8/layout/orgChart1#1"/>
    <dgm:cxn modelId="{8E9A5867-41F8-4E2F-B57D-865C5ACD6045}" type="presParOf" srcId="{49B43B82-0DCE-4417-9F2D-9C4C34F854F7}" destId="{98BD8232-4BA6-4102-93F6-92C43CBC3FF8}" srcOrd="0" destOrd="0" presId="urn:microsoft.com/office/officeart/2005/8/layout/orgChart1#1"/>
    <dgm:cxn modelId="{0DCB97B2-EA16-468F-9600-9DBA1A41CAFE}" type="presParOf" srcId="{98BD8232-4BA6-4102-93F6-92C43CBC3FF8}" destId="{8BEC9CA2-B0B6-4D03-8500-000F44C0E0BE}" srcOrd="0" destOrd="0" presId="urn:microsoft.com/office/officeart/2005/8/layout/orgChart1#1"/>
    <dgm:cxn modelId="{B4FD3246-2D9B-4586-BE8C-6713AA06D43A}" type="presParOf" srcId="{98BD8232-4BA6-4102-93F6-92C43CBC3FF8}" destId="{61D8737C-F71A-4899-884F-20DEBADD8D7F}" srcOrd="1" destOrd="0" presId="urn:microsoft.com/office/officeart/2005/8/layout/orgChart1#1"/>
    <dgm:cxn modelId="{1DDE8CBC-A1F4-4B4A-AA27-84606C3B5E9B}" type="presParOf" srcId="{49B43B82-0DCE-4417-9F2D-9C4C34F854F7}" destId="{0D6C2D0C-4EBC-49B6-B09E-001160CDACC2}" srcOrd="1" destOrd="0" presId="urn:microsoft.com/office/officeart/2005/8/layout/orgChart1#1"/>
    <dgm:cxn modelId="{7B693ADE-16AE-4AA9-9CEF-3CB8965E0C1E}" type="presParOf" srcId="{0D6C2D0C-4EBC-49B6-B09E-001160CDACC2}" destId="{7BA01915-FACC-40FE-BBA1-1256779513DD}" srcOrd="0" destOrd="0" presId="urn:microsoft.com/office/officeart/2005/8/layout/orgChart1#1"/>
    <dgm:cxn modelId="{88021CF7-A9AA-4153-B4E5-2E3AE6D870F2}" type="presParOf" srcId="{0D6C2D0C-4EBC-49B6-B09E-001160CDACC2}" destId="{F167E809-B870-4082-BCD8-C4DC1764C406}" srcOrd="1" destOrd="0" presId="urn:microsoft.com/office/officeart/2005/8/layout/orgChart1#1"/>
    <dgm:cxn modelId="{7C6B162D-29BC-4205-907D-06F58A14E5AB}" type="presParOf" srcId="{F167E809-B870-4082-BCD8-C4DC1764C406}" destId="{630718B6-79BF-48F1-9C8A-3D745C6D6769}" srcOrd="0" destOrd="0" presId="urn:microsoft.com/office/officeart/2005/8/layout/orgChart1#1"/>
    <dgm:cxn modelId="{0AA183D8-9623-49DB-9511-FAE9ECDE856B}" type="presParOf" srcId="{630718B6-79BF-48F1-9C8A-3D745C6D6769}" destId="{0CDABC04-3207-4640-A3D7-A3EB869AC38A}" srcOrd="0" destOrd="0" presId="urn:microsoft.com/office/officeart/2005/8/layout/orgChart1#1"/>
    <dgm:cxn modelId="{D531B53F-CC90-43EE-82DD-70FBCCEB597F}" type="presParOf" srcId="{630718B6-79BF-48F1-9C8A-3D745C6D6769}" destId="{301614BC-545C-4311-9146-F7C23DB648D9}" srcOrd="1" destOrd="0" presId="urn:microsoft.com/office/officeart/2005/8/layout/orgChart1#1"/>
    <dgm:cxn modelId="{E6D6EFBF-C0C4-439E-8A1C-8CC4443F5FDD}" type="presParOf" srcId="{F167E809-B870-4082-BCD8-C4DC1764C406}" destId="{9B3A87D1-6FF7-49C2-B793-FBBB1B012B54}" srcOrd="1" destOrd="0" presId="urn:microsoft.com/office/officeart/2005/8/layout/orgChart1#1"/>
    <dgm:cxn modelId="{D64A6796-25AE-403F-956B-268F629D54DF}" type="presParOf" srcId="{F167E809-B870-4082-BCD8-C4DC1764C406}" destId="{E4478182-19BD-4F04-A3F8-2296DC96D42D}" srcOrd="2" destOrd="0" presId="urn:microsoft.com/office/officeart/2005/8/layout/orgChart1#1"/>
    <dgm:cxn modelId="{FF876A06-8170-45B2-92CF-3F6698272A4C}" type="presParOf" srcId="{49B43B82-0DCE-4417-9F2D-9C4C34F854F7}" destId="{C6315496-9D70-436B-AE44-649147EAF8F5}" srcOrd="2" destOrd="0" presId="urn:microsoft.com/office/officeart/2005/8/layout/orgChart1#1"/>
    <dgm:cxn modelId="{6AC451EE-6121-42E5-B18D-261F1CBDB6C2}" type="presParOf" srcId="{A9C46FD3-3BE9-4E6E-BFF6-B0B42B13F857}" destId="{FF21F0FE-630D-404F-94E8-293948FAABBA}" srcOrd="2" destOrd="0" presId="urn:microsoft.com/office/officeart/2005/8/layout/orgChart1#1"/>
    <dgm:cxn modelId="{EB71EEA0-CD41-4167-9598-A2E8589A8EFB}" type="presParOf" srcId="{A9C46FD3-3BE9-4E6E-BFF6-B0B42B13F857}" destId="{D06A5ACA-4D7A-49ED-A7EE-0FEDC0849100}" srcOrd="3" destOrd="0" presId="urn:microsoft.com/office/officeart/2005/8/layout/orgChart1#1"/>
    <dgm:cxn modelId="{322F6F14-8FEA-4B60-945E-62F2D1468583}" type="presParOf" srcId="{D06A5ACA-4D7A-49ED-A7EE-0FEDC0849100}" destId="{492301A1-E87D-4F1A-B98D-5F00C70A4A7D}" srcOrd="0" destOrd="0" presId="urn:microsoft.com/office/officeart/2005/8/layout/orgChart1#1"/>
    <dgm:cxn modelId="{62DEAD6E-EF2D-4A98-8C74-F3F337D4B19A}" type="presParOf" srcId="{492301A1-E87D-4F1A-B98D-5F00C70A4A7D}" destId="{F57E79BA-33A3-4702-93B7-718668140EAD}" srcOrd="0" destOrd="0" presId="urn:microsoft.com/office/officeart/2005/8/layout/orgChart1#1"/>
    <dgm:cxn modelId="{C5DD6AF0-1D32-446B-927E-5D85EB274960}" type="presParOf" srcId="{492301A1-E87D-4F1A-B98D-5F00C70A4A7D}" destId="{B638BAC2-2B22-4BE2-8AB8-19765B49ADD7}" srcOrd="1" destOrd="0" presId="urn:microsoft.com/office/officeart/2005/8/layout/orgChart1#1"/>
    <dgm:cxn modelId="{7589DCCF-6A28-47B3-A401-C7381AF7E3C7}" type="presParOf" srcId="{D06A5ACA-4D7A-49ED-A7EE-0FEDC0849100}" destId="{DBA75785-72BC-4657-9A4D-F8B0AFA5B5F8}" srcOrd="1" destOrd="0" presId="urn:microsoft.com/office/officeart/2005/8/layout/orgChart1#1"/>
    <dgm:cxn modelId="{12BAF3A8-49ED-40FD-BFCB-5A92DBEA79E5}" type="presParOf" srcId="{DBA75785-72BC-4657-9A4D-F8B0AFA5B5F8}" destId="{832E9246-761F-41F6-9E53-107B6AB17A4B}" srcOrd="0" destOrd="0" presId="urn:microsoft.com/office/officeart/2005/8/layout/orgChart1#1"/>
    <dgm:cxn modelId="{E78B3FBA-7CBD-48C0-B5FF-0B6D6A4827E6}" type="presParOf" srcId="{DBA75785-72BC-4657-9A4D-F8B0AFA5B5F8}" destId="{502FBF4B-CDDD-4456-B314-1CD85B7F0888}" srcOrd="1" destOrd="0" presId="urn:microsoft.com/office/officeart/2005/8/layout/orgChart1#1"/>
    <dgm:cxn modelId="{EE69C0F6-FA2E-4C14-8784-875DB29F8EC1}" type="presParOf" srcId="{502FBF4B-CDDD-4456-B314-1CD85B7F0888}" destId="{24C35B12-EA7A-4758-85FB-1F5DBA3F26E0}" srcOrd="0" destOrd="0" presId="urn:microsoft.com/office/officeart/2005/8/layout/orgChart1#1"/>
    <dgm:cxn modelId="{F6891CE8-FD0A-4E45-8438-CBE6F870E2FD}" type="presParOf" srcId="{24C35B12-EA7A-4758-85FB-1F5DBA3F26E0}" destId="{6720C438-29D4-40EF-8031-FDF842627F23}" srcOrd="0" destOrd="0" presId="urn:microsoft.com/office/officeart/2005/8/layout/orgChart1#1"/>
    <dgm:cxn modelId="{28B1F4B7-E926-4476-8AD6-6389E11B2D1C}" type="presParOf" srcId="{24C35B12-EA7A-4758-85FB-1F5DBA3F26E0}" destId="{4A1C30C8-79E7-40F8-A4BD-11E201531BE1}" srcOrd="1" destOrd="0" presId="urn:microsoft.com/office/officeart/2005/8/layout/orgChart1#1"/>
    <dgm:cxn modelId="{AB24E719-5510-4DE3-B8F9-E853F77CD8D6}" type="presParOf" srcId="{502FBF4B-CDDD-4456-B314-1CD85B7F0888}" destId="{D91F415B-25A2-470C-A127-466944D9D13B}" srcOrd="1" destOrd="0" presId="urn:microsoft.com/office/officeart/2005/8/layout/orgChart1#1"/>
    <dgm:cxn modelId="{D11D1FBC-BD50-4D54-BC9B-641AF84659CF}" type="presParOf" srcId="{502FBF4B-CDDD-4456-B314-1CD85B7F0888}" destId="{05AF9830-6FFA-40EF-825E-61B1150D71AB}" srcOrd="2" destOrd="0" presId="urn:microsoft.com/office/officeart/2005/8/layout/orgChart1#1"/>
    <dgm:cxn modelId="{A6E83516-17DD-482C-AAE6-1D8F04D437BC}" type="presParOf" srcId="{D06A5ACA-4D7A-49ED-A7EE-0FEDC0849100}" destId="{56745A56-BA4D-4DB4-BCC3-29630C4CB15F}" srcOrd="2" destOrd="0" presId="urn:microsoft.com/office/officeart/2005/8/layout/orgChart1#1"/>
    <dgm:cxn modelId="{5AC69092-C09C-4CA5-9CD8-82837BAF8E07}" type="presParOf" srcId="{A9C46FD3-3BE9-4E6E-BFF6-B0B42B13F857}" destId="{752C5BB2-6BD4-420B-9627-179D2EE57ACC}" srcOrd="4" destOrd="0" presId="urn:microsoft.com/office/officeart/2005/8/layout/orgChart1#1"/>
    <dgm:cxn modelId="{666926D6-06FF-4DE0-AAC6-8E596E33BE4D}" type="presParOf" srcId="{A9C46FD3-3BE9-4E6E-BFF6-B0B42B13F857}" destId="{3D3C5414-942F-48D9-8F75-2B7D15E67480}" srcOrd="5" destOrd="0" presId="urn:microsoft.com/office/officeart/2005/8/layout/orgChart1#1"/>
    <dgm:cxn modelId="{6E737A95-39B6-4939-842E-C8041B519A9A}" type="presParOf" srcId="{3D3C5414-942F-48D9-8F75-2B7D15E67480}" destId="{1436A25F-9436-416B-AFDE-6EBEBE3522D3}" srcOrd="0" destOrd="0" presId="urn:microsoft.com/office/officeart/2005/8/layout/orgChart1#1"/>
    <dgm:cxn modelId="{725F552C-F54F-480A-A852-A37FA5491391}" type="presParOf" srcId="{1436A25F-9436-416B-AFDE-6EBEBE3522D3}" destId="{20A141D7-2B23-48F4-8DB8-2CABB9A20CBB}" srcOrd="0" destOrd="0" presId="urn:microsoft.com/office/officeart/2005/8/layout/orgChart1#1"/>
    <dgm:cxn modelId="{949C4C9D-74EE-4AF7-B812-B717F5BDD9EE}" type="presParOf" srcId="{1436A25F-9436-416B-AFDE-6EBEBE3522D3}" destId="{3BFC8BDB-FE8D-4330-97B7-431FB192400F}" srcOrd="1" destOrd="0" presId="urn:microsoft.com/office/officeart/2005/8/layout/orgChart1#1"/>
    <dgm:cxn modelId="{66E09258-FE63-491E-BA31-FCA891019DBE}" type="presParOf" srcId="{3D3C5414-942F-48D9-8F75-2B7D15E67480}" destId="{AD7DB44F-3CB2-4506-843F-D9AADE6F1067}" srcOrd="1" destOrd="0" presId="urn:microsoft.com/office/officeart/2005/8/layout/orgChart1#1"/>
    <dgm:cxn modelId="{D00BD968-B970-4E4E-88A7-06743D71AE5F}" type="presParOf" srcId="{3D3C5414-942F-48D9-8F75-2B7D15E67480}" destId="{37A35457-AEBE-48B1-B651-7BBFFA29B521}" srcOrd="2" destOrd="0" presId="urn:microsoft.com/office/officeart/2005/8/layout/orgChart1#1"/>
    <dgm:cxn modelId="{65A2601E-3F89-47E4-BEF5-3DFFEDE20111}" type="presParOf" srcId="{A9C46FD3-3BE9-4E6E-BFF6-B0B42B13F857}" destId="{944DBF33-8884-4116-871C-0E90B2BA892A}" srcOrd="6" destOrd="0" presId="urn:microsoft.com/office/officeart/2005/8/layout/orgChart1#1"/>
    <dgm:cxn modelId="{CDE62E5C-A201-4476-80B8-A4C6254BB422}" type="presParOf" srcId="{A9C46FD3-3BE9-4E6E-BFF6-B0B42B13F857}" destId="{90D74198-36CC-47CF-9F69-E70D666A8014}" srcOrd="7" destOrd="0" presId="urn:microsoft.com/office/officeart/2005/8/layout/orgChart1#1"/>
    <dgm:cxn modelId="{68C14FF2-2FAD-4BDF-BB16-BA68372AB0C8}" type="presParOf" srcId="{90D74198-36CC-47CF-9F69-E70D666A8014}" destId="{88DEBA65-63FC-4A19-80BD-B8C38BAA5ADD}" srcOrd="0" destOrd="0" presId="urn:microsoft.com/office/officeart/2005/8/layout/orgChart1#1"/>
    <dgm:cxn modelId="{0330890A-8505-43F9-BF57-FB7AC646B396}" type="presParOf" srcId="{88DEBA65-63FC-4A19-80BD-B8C38BAA5ADD}" destId="{AC273518-3937-4B90-AFAE-2CABC1F8A28C}" srcOrd="0" destOrd="0" presId="urn:microsoft.com/office/officeart/2005/8/layout/orgChart1#1"/>
    <dgm:cxn modelId="{2B939C44-F3E7-4B3E-BC76-2C67E538C085}" type="presParOf" srcId="{88DEBA65-63FC-4A19-80BD-B8C38BAA5ADD}" destId="{65DCA90F-8BAB-40D8-9403-1E0D29B5312D}" srcOrd="1" destOrd="0" presId="urn:microsoft.com/office/officeart/2005/8/layout/orgChart1#1"/>
    <dgm:cxn modelId="{435877A1-22A8-47B7-A2AE-7EEB7C5CD9F5}" type="presParOf" srcId="{90D74198-36CC-47CF-9F69-E70D666A8014}" destId="{306B0CB3-4D35-4EDA-876E-9E3B57BC49AB}" srcOrd="1" destOrd="0" presId="urn:microsoft.com/office/officeart/2005/8/layout/orgChart1#1"/>
    <dgm:cxn modelId="{32E7F78C-EECA-45B0-BAC9-56712168AE79}" type="presParOf" srcId="{90D74198-36CC-47CF-9F69-E70D666A8014}" destId="{28BCACF1-56DC-4CCA-9F96-97B339707598}" srcOrd="2" destOrd="0" presId="urn:microsoft.com/office/officeart/2005/8/layout/orgChart1#1"/>
    <dgm:cxn modelId="{54385D48-0979-40A3-A71C-6D7AC1D3AD34}" type="presParOf" srcId="{C6F584B9-7EA2-46D8-913B-8F508509ECAB}" destId="{A663BBFB-A120-4F5B-82EC-DB644DB9966B}" srcOrd="2" destOrd="0" presId="urn:microsoft.com/office/officeart/2005/8/layout/orgChart1#1"/>
    <dgm:cxn modelId="{5B1AB158-074B-4CA6-89DB-F9BDB6F1BCDB}" type="presParOf" srcId="{9A0FF10C-81C7-47CD-A320-768F2009480B}" destId="{B3ED5415-AF83-4013-8D67-CC352C006AE3}" srcOrd="4" destOrd="0" presId="urn:microsoft.com/office/officeart/2005/8/layout/orgChart1#1"/>
    <dgm:cxn modelId="{8B161EC6-2169-494A-8BD2-5B4E32554146}" type="presParOf" srcId="{9A0FF10C-81C7-47CD-A320-768F2009480B}" destId="{E3A5C188-61C6-410F-ADEA-541A05C16B34}" srcOrd="5" destOrd="0" presId="urn:microsoft.com/office/officeart/2005/8/layout/orgChart1#1"/>
    <dgm:cxn modelId="{DD6E8C95-81F0-4E2A-B68D-A73F09A80EC1}" type="presParOf" srcId="{E3A5C188-61C6-410F-ADEA-541A05C16B34}" destId="{F40252DB-DC09-4289-86FF-077FDDEDA3EB}" srcOrd="0" destOrd="0" presId="urn:microsoft.com/office/officeart/2005/8/layout/orgChart1#1"/>
    <dgm:cxn modelId="{ACF86152-FE72-43A8-A5E4-0620A377475C}" type="presParOf" srcId="{F40252DB-DC09-4289-86FF-077FDDEDA3EB}" destId="{9EE0ADA5-CB69-43A1-87C4-819439AFEF73}" srcOrd="0" destOrd="0" presId="urn:microsoft.com/office/officeart/2005/8/layout/orgChart1#1"/>
    <dgm:cxn modelId="{0DD1199F-F405-4FD0-8A87-9EE8AE520993}" type="presParOf" srcId="{F40252DB-DC09-4289-86FF-077FDDEDA3EB}" destId="{DF6039FC-089F-4DD7-8EA4-42193E9380EC}" srcOrd="1" destOrd="0" presId="urn:microsoft.com/office/officeart/2005/8/layout/orgChart1#1"/>
    <dgm:cxn modelId="{DEBED775-865B-43A4-8A8C-2ACA9EEF033A}" type="presParOf" srcId="{E3A5C188-61C6-410F-ADEA-541A05C16B34}" destId="{4AC1B63B-A294-4A8C-B47B-3C2D6C0820C6}" srcOrd="1" destOrd="0" presId="urn:microsoft.com/office/officeart/2005/8/layout/orgChart1#1"/>
    <dgm:cxn modelId="{7055A831-B017-43F5-884F-319303996FC9}" type="presParOf" srcId="{4AC1B63B-A294-4A8C-B47B-3C2D6C0820C6}" destId="{B0724103-AA7C-4C30-BB33-5B75A3EC881C}" srcOrd="0" destOrd="0" presId="urn:microsoft.com/office/officeart/2005/8/layout/orgChart1#1"/>
    <dgm:cxn modelId="{75A62E68-A926-459B-9EE7-7849DEEE1F43}" type="presParOf" srcId="{4AC1B63B-A294-4A8C-B47B-3C2D6C0820C6}" destId="{62BCA6F5-7DF9-4A68-BDF1-4722CA0576A2}" srcOrd="1" destOrd="0" presId="urn:microsoft.com/office/officeart/2005/8/layout/orgChart1#1"/>
    <dgm:cxn modelId="{861A4988-D8F9-49F6-93F3-EF67500971AC}" type="presParOf" srcId="{62BCA6F5-7DF9-4A68-BDF1-4722CA0576A2}" destId="{57D90B4F-DA6A-4DA8-B9EA-08574E5462EB}" srcOrd="0" destOrd="0" presId="urn:microsoft.com/office/officeart/2005/8/layout/orgChart1#1"/>
    <dgm:cxn modelId="{4AA4448F-F103-46FD-B203-D03D3221D4DE}" type="presParOf" srcId="{57D90B4F-DA6A-4DA8-B9EA-08574E5462EB}" destId="{77A49335-4125-4915-A85B-8C267A4E18C0}" srcOrd="0" destOrd="0" presId="urn:microsoft.com/office/officeart/2005/8/layout/orgChart1#1"/>
    <dgm:cxn modelId="{C99AB49C-F476-450F-8E47-345F527B12E4}" type="presParOf" srcId="{57D90B4F-DA6A-4DA8-B9EA-08574E5462EB}" destId="{0CF70395-F61E-4412-8D3F-6E14D5623B4F}" srcOrd="1" destOrd="0" presId="urn:microsoft.com/office/officeart/2005/8/layout/orgChart1#1"/>
    <dgm:cxn modelId="{CDB03821-7138-42CE-BF5C-6791178269E5}" type="presParOf" srcId="{62BCA6F5-7DF9-4A68-BDF1-4722CA0576A2}" destId="{89B092D7-AD29-42E5-8B70-A61C37E64F34}" srcOrd="1" destOrd="0" presId="urn:microsoft.com/office/officeart/2005/8/layout/orgChart1#1"/>
    <dgm:cxn modelId="{263E76EB-F1EF-4A1C-ACD2-14C932F7BC1D}" type="presParOf" srcId="{62BCA6F5-7DF9-4A68-BDF1-4722CA0576A2}" destId="{CAE4334E-3F01-418A-8B7E-ABF0D4912691}" srcOrd="2" destOrd="0" presId="urn:microsoft.com/office/officeart/2005/8/layout/orgChart1#1"/>
    <dgm:cxn modelId="{5114A486-8037-49B5-9594-924E98721EB1}" type="presParOf" srcId="{4AC1B63B-A294-4A8C-B47B-3C2D6C0820C6}" destId="{E53667F7-76BB-4594-850E-C7A49FA0BBAF}" srcOrd="2" destOrd="0" presId="urn:microsoft.com/office/officeart/2005/8/layout/orgChart1#1"/>
    <dgm:cxn modelId="{BEA79FE4-093B-470C-A6A8-3C0E9F8E4C44}" type="presParOf" srcId="{4AC1B63B-A294-4A8C-B47B-3C2D6C0820C6}" destId="{C1CC2043-2F80-42AD-AB6E-4A77519A0D70}" srcOrd="3" destOrd="0" presId="urn:microsoft.com/office/officeart/2005/8/layout/orgChart1#1"/>
    <dgm:cxn modelId="{D3C8D10F-FF70-4A73-8768-A870B834F24A}" type="presParOf" srcId="{C1CC2043-2F80-42AD-AB6E-4A77519A0D70}" destId="{7260CEA3-F159-41D5-86A2-0D9AD9082A02}" srcOrd="0" destOrd="0" presId="urn:microsoft.com/office/officeart/2005/8/layout/orgChart1#1"/>
    <dgm:cxn modelId="{4DBEA070-0BA7-48B5-8D7B-D75C6112E520}" type="presParOf" srcId="{7260CEA3-F159-41D5-86A2-0D9AD9082A02}" destId="{36639A2E-F075-494C-8614-6D43592E0D87}" srcOrd="0" destOrd="0" presId="urn:microsoft.com/office/officeart/2005/8/layout/orgChart1#1"/>
    <dgm:cxn modelId="{AE8B5EF2-1B9D-4FA2-ABE6-98529D8BB765}" type="presParOf" srcId="{7260CEA3-F159-41D5-86A2-0D9AD9082A02}" destId="{CCDB8D8F-E461-4A66-B13F-2FD0EC544BC7}" srcOrd="1" destOrd="0" presId="urn:microsoft.com/office/officeart/2005/8/layout/orgChart1#1"/>
    <dgm:cxn modelId="{4959B178-4E65-4BD0-A4A2-1A92BD1B5930}" type="presParOf" srcId="{C1CC2043-2F80-42AD-AB6E-4A77519A0D70}" destId="{507E8397-7687-4952-8DD0-1A57D2C74FB9}" srcOrd="1" destOrd="0" presId="urn:microsoft.com/office/officeart/2005/8/layout/orgChart1#1"/>
    <dgm:cxn modelId="{809058B1-3D00-4CDB-920C-4E02DFBA9564}" type="presParOf" srcId="{C1CC2043-2F80-42AD-AB6E-4A77519A0D70}" destId="{652598C2-B3CA-4007-B0A8-49364FB5CC44}" srcOrd="2" destOrd="0" presId="urn:microsoft.com/office/officeart/2005/8/layout/orgChart1#1"/>
    <dgm:cxn modelId="{695BF855-A90D-4B31-9571-F7904FC2DA5D}" type="presParOf" srcId="{4AC1B63B-A294-4A8C-B47B-3C2D6C0820C6}" destId="{6780E4EB-49E8-48E7-9879-FD83537EA738}" srcOrd="4" destOrd="0" presId="urn:microsoft.com/office/officeart/2005/8/layout/orgChart1#1"/>
    <dgm:cxn modelId="{50F1EB9F-F319-4CBE-8768-3ACB5FEEF747}" type="presParOf" srcId="{4AC1B63B-A294-4A8C-B47B-3C2D6C0820C6}" destId="{B19EA48D-5866-4A4F-993F-03F262C62689}" srcOrd="5" destOrd="0" presId="urn:microsoft.com/office/officeart/2005/8/layout/orgChart1#1"/>
    <dgm:cxn modelId="{E68517EF-DD09-42C1-A147-EE4B15D8FF84}" type="presParOf" srcId="{B19EA48D-5866-4A4F-993F-03F262C62689}" destId="{35E3DC86-E894-4BC6-8B00-6B2A293D90C5}" srcOrd="0" destOrd="0" presId="urn:microsoft.com/office/officeart/2005/8/layout/orgChart1#1"/>
    <dgm:cxn modelId="{6DD321C8-296E-48F9-938D-F28B16566F89}" type="presParOf" srcId="{35E3DC86-E894-4BC6-8B00-6B2A293D90C5}" destId="{F52C4E81-A06F-46EC-B176-E4A9707EE596}" srcOrd="0" destOrd="0" presId="urn:microsoft.com/office/officeart/2005/8/layout/orgChart1#1"/>
    <dgm:cxn modelId="{73E5FD85-6EAC-4581-9420-179B879EA89F}" type="presParOf" srcId="{35E3DC86-E894-4BC6-8B00-6B2A293D90C5}" destId="{2EA5A6E8-9412-4B77-B127-C5DB7472431F}" srcOrd="1" destOrd="0" presId="urn:microsoft.com/office/officeart/2005/8/layout/orgChart1#1"/>
    <dgm:cxn modelId="{477CD415-8428-48C8-A3B6-B8CB59918A7B}" type="presParOf" srcId="{B19EA48D-5866-4A4F-993F-03F262C62689}" destId="{38F9ECDB-CDF2-4D2B-AFDE-2B16478CA7EA}" srcOrd="1" destOrd="0" presId="urn:microsoft.com/office/officeart/2005/8/layout/orgChart1#1"/>
    <dgm:cxn modelId="{D58E01CB-7323-446A-AAC9-D749E2C39CC2}" type="presParOf" srcId="{B19EA48D-5866-4A4F-993F-03F262C62689}" destId="{C2846131-1EF6-4404-B605-768B85AB7EF7}" srcOrd="2" destOrd="0" presId="urn:microsoft.com/office/officeart/2005/8/layout/orgChart1#1"/>
    <dgm:cxn modelId="{05FF74B5-751F-4AC2-AEB2-05EC1D89F1AF}" type="presParOf" srcId="{E3A5C188-61C6-410F-ADEA-541A05C16B34}" destId="{0E55D474-9096-4896-BDCF-398066B89CD2}" srcOrd="2" destOrd="0" presId="urn:microsoft.com/office/officeart/2005/8/layout/orgChart1#1"/>
    <dgm:cxn modelId="{4F906518-CBDC-4F1A-BF43-8E0318724564}" type="presParOf" srcId="{F728C3E8-5128-4BB6-90CC-A86769ECE335}" destId="{0E819307-1B4E-434E-BA76-D5A4192B0663}" srcOrd="2" destOrd="0" presId="urn:microsoft.com/office/officeart/2005/8/layout/orgChar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80E4EB-49E8-48E7-9879-FD83537EA738}">
      <dsp:nvSpPr>
        <dsp:cNvPr id="0" name=""/>
        <dsp:cNvSpPr/>
      </dsp:nvSpPr>
      <dsp:spPr>
        <a:xfrm>
          <a:off x="6547675" y="1312502"/>
          <a:ext cx="162378" cy="20351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5139"/>
              </a:lnTo>
              <a:lnTo>
                <a:pt x="162378" y="203513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667F7-76BB-4594-850E-C7A49FA0BBAF}">
      <dsp:nvSpPr>
        <dsp:cNvPr id="0" name=""/>
        <dsp:cNvSpPr/>
      </dsp:nvSpPr>
      <dsp:spPr>
        <a:xfrm>
          <a:off x="6547675" y="1312502"/>
          <a:ext cx="162378" cy="12665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6549"/>
              </a:lnTo>
              <a:lnTo>
                <a:pt x="162378" y="126654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724103-AA7C-4C30-BB33-5B75A3EC881C}">
      <dsp:nvSpPr>
        <dsp:cNvPr id="0" name=""/>
        <dsp:cNvSpPr/>
      </dsp:nvSpPr>
      <dsp:spPr>
        <a:xfrm>
          <a:off x="6547675" y="1312502"/>
          <a:ext cx="162378" cy="497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7959"/>
              </a:lnTo>
              <a:lnTo>
                <a:pt x="162378" y="49795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ED5415-AF83-4013-8D67-CC352C006AE3}">
      <dsp:nvSpPr>
        <dsp:cNvPr id="0" name=""/>
        <dsp:cNvSpPr/>
      </dsp:nvSpPr>
      <dsp:spPr>
        <a:xfrm>
          <a:off x="3841372" y="543912"/>
          <a:ext cx="3139311" cy="227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664"/>
              </a:lnTo>
              <a:lnTo>
                <a:pt x="3139311" y="113664"/>
              </a:lnTo>
              <a:lnTo>
                <a:pt x="3139311" y="22732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4DBF33-8884-4116-871C-0E90B2BA892A}">
      <dsp:nvSpPr>
        <dsp:cNvPr id="0" name=""/>
        <dsp:cNvSpPr/>
      </dsp:nvSpPr>
      <dsp:spPr>
        <a:xfrm>
          <a:off x="3976687" y="1312502"/>
          <a:ext cx="1964775" cy="227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664"/>
              </a:lnTo>
              <a:lnTo>
                <a:pt x="1964775" y="113664"/>
              </a:lnTo>
              <a:lnTo>
                <a:pt x="1964775" y="22732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2C5BB2-6BD4-420B-9627-179D2EE57ACC}">
      <dsp:nvSpPr>
        <dsp:cNvPr id="0" name=""/>
        <dsp:cNvSpPr/>
      </dsp:nvSpPr>
      <dsp:spPr>
        <a:xfrm>
          <a:off x="3976687" y="1312502"/>
          <a:ext cx="654925" cy="227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664"/>
              </a:lnTo>
              <a:lnTo>
                <a:pt x="654925" y="113664"/>
              </a:lnTo>
              <a:lnTo>
                <a:pt x="654925" y="22732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2E9246-761F-41F6-9E53-107B6AB17A4B}">
      <dsp:nvSpPr>
        <dsp:cNvPr id="0" name=""/>
        <dsp:cNvSpPr/>
      </dsp:nvSpPr>
      <dsp:spPr>
        <a:xfrm>
          <a:off x="2888753" y="2081092"/>
          <a:ext cx="162378" cy="497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7959"/>
              </a:lnTo>
              <a:lnTo>
                <a:pt x="162378" y="4979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1F0FE-630D-404F-94E8-293948FAABBA}">
      <dsp:nvSpPr>
        <dsp:cNvPr id="0" name=""/>
        <dsp:cNvSpPr/>
      </dsp:nvSpPr>
      <dsp:spPr>
        <a:xfrm>
          <a:off x="3321762" y="1312502"/>
          <a:ext cx="654925" cy="227329"/>
        </a:xfrm>
        <a:custGeom>
          <a:avLst/>
          <a:gdLst/>
          <a:ahLst/>
          <a:cxnLst/>
          <a:rect l="0" t="0" r="0" b="0"/>
          <a:pathLst>
            <a:path>
              <a:moveTo>
                <a:pt x="654925" y="0"/>
              </a:moveTo>
              <a:lnTo>
                <a:pt x="654925" y="113664"/>
              </a:lnTo>
              <a:lnTo>
                <a:pt x="0" y="113664"/>
              </a:lnTo>
              <a:lnTo>
                <a:pt x="0" y="22732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01915-FACC-40FE-BBA1-1256779513DD}">
      <dsp:nvSpPr>
        <dsp:cNvPr id="0" name=""/>
        <dsp:cNvSpPr/>
      </dsp:nvSpPr>
      <dsp:spPr>
        <a:xfrm>
          <a:off x="1578903" y="2081092"/>
          <a:ext cx="162378" cy="497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7959"/>
              </a:lnTo>
              <a:lnTo>
                <a:pt x="162378" y="4979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8BA275-7C75-402D-AD9D-9F083BF2DA4D}">
      <dsp:nvSpPr>
        <dsp:cNvPr id="0" name=""/>
        <dsp:cNvSpPr/>
      </dsp:nvSpPr>
      <dsp:spPr>
        <a:xfrm>
          <a:off x="2011911" y="1312502"/>
          <a:ext cx="1964775" cy="227329"/>
        </a:xfrm>
        <a:custGeom>
          <a:avLst/>
          <a:gdLst/>
          <a:ahLst/>
          <a:cxnLst/>
          <a:rect l="0" t="0" r="0" b="0"/>
          <a:pathLst>
            <a:path>
              <a:moveTo>
                <a:pt x="1964775" y="0"/>
              </a:moveTo>
              <a:lnTo>
                <a:pt x="1964775" y="113664"/>
              </a:lnTo>
              <a:lnTo>
                <a:pt x="0" y="113664"/>
              </a:lnTo>
              <a:lnTo>
                <a:pt x="0" y="22732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92B679-3C8C-4E72-95A8-8B81298826E7}">
      <dsp:nvSpPr>
        <dsp:cNvPr id="0" name=""/>
        <dsp:cNvSpPr/>
      </dsp:nvSpPr>
      <dsp:spPr>
        <a:xfrm>
          <a:off x="3841372" y="543912"/>
          <a:ext cx="135315" cy="227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664"/>
              </a:lnTo>
              <a:lnTo>
                <a:pt x="135315" y="113664"/>
              </a:lnTo>
              <a:lnTo>
                <a:pt x="135315" y="22732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17FD72-EB96-4688-B1A7-649DB30366BB}">
      <dsp:nvSpPr>
        <dsp:cNvPr id="0" name=""/>
        <dsp:cNvSpPr/>
      </dsp:nvSpPr>
      <dsp:spPr>
        <a:xfrm>
          <a:off x="269052" y="2081092"/>
          <a:ext cx="162378" cy="2803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3729"/>
              </a:lnTo>
              <a:lnTo>
                <a:pt x="162378" y="280372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366573-DB94-4D9E-9C00-6DF7B773F6E1}">
      <dsp:nvSpPr>
        <dsp:cNvPr id="0" name=""/>
        <dsp:cNvSpPr/>
      </dsp:nvSpPr>
      <dsp:spPr>
        <a:xfrm>
          <a:off x="269052" y="2081092"/>
          <a:ext cx="162378" cy="20351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5139"/>
              </a:lnTo>
              <a:lnTo>
                <a:pt x="162378" y="203513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9C412-1533-4127-9966-2243E93D7E25}">
      <dsp:nvSpPr>
        <dsp:cNvPr id="0" name=""/>
        <dsp:cNvSpPr/>
      </dsp:nvSpPr>
      <dsp:spPr>
        <a:xfrm>
          <a:off x="269052" y="2081092"/>
          <a:ext cx="162378" cy="12665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6549"/>
              </a:lnTo>
              <a:lnTo>
                <a:pt x="162378" y="126654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C3B34E-9EC1-4E06-9D45-A94844EE58EA}">
      <dsp:nvSpPr>
        <dsp:cNvPr id="0" name=""/>
        <dsp:cNvSpPr/>
      </dsp:nvSpPr>
      <dsp:spPr>
        <a:xfrm>
          <a:off x="269052" y="2081092"/>
          <a:ext cx="162378" cy="497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7959"/>
              </a:lnTo>
              <a:lnTo>
                <a:pt x="162378" y="4979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70C71-418F-45FB-B94B-CD9A423FFA05}">
      <dsp:nvSpPr>
        <dsp:cNvPr id="0" name=""/>
        <dsp:cNvSpPr/>
      </dsp:nvSpPr>
      <dsp:spPr>
        <a:xfrm>
          <a:off x="656341" y="1312502"/>
          <a:ext cx="91440" cy="2273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732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259130-4455-44E0-969B-948D1249687E}">
      <dsp:nvSpPr>
        <dsp:cNvPr id="0" name=""/>
        <dsp:cNvSpPr/>
      </dsp:nvSpPr>
      <dsp:spPr>
        <a:xfrm>
          <a:off x="702061" y="543912"/>
          <a:ext cx="3139311" cy="227329"/>
        </a:xfrm>
        <a:custGeom>
          <a:avLst/>
          <a:gdLst/>
          <a:ahLst/>
          <a:cxnLst/>
          <a:rect l="0" t="0" r="0" b="0"/>
          <a:pathLst>
            <a:path>
              <a:moveTo>
                <a:pt x="3139311" y="0"/>
              </a:moveTo>
              <a:lnTo>
                <a:pt x="3139311" y="113664"/>
              </a:lnTo>
              <a:lnTo>
                <a:pt x="0" y="113664"/>
              </a:lnTo>
              <a:lnTo>
                <a:pt x="0" y="22732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79172D-D441-42BB-84EA-E3D989670DED}">
      <dsp:nvSpPr>
        <dsp:cNvPr id="0" name=""/>
        <dsp:cNvSpPr/>
      </dsp:nvSpPr>
      <dsp:spPr>
        <a:xfrm>
          <a:off x="3300111" y="2652"/>
          <a:ext cx="1082521" cy="54126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/>
            <a:t>千人糕</a:t>
          </a:r>
        </a:p>
      </dsp:txBody>
      <dsp:txXfrm>
        <a:off x="3300111" y="2652"/>
        <a:ext cx="1082521" cy="541260"/>
      </dsp:txXfrm>
    </dsp:sp>
    <dsp:sp modelId="{43B7C837-49D6-40CE-BBAB-953D9E4BA7ED}">
      <dsp:nvSpPr>
        <dsp:cNvPr id="0" name=""/>
        <dsp:cNvSpPr/>
      </dsp:nvSpPr>
      <dsp:spPr>
        <a:xfrm>
          <a:off x="160800" y="771242"/>
          <a:ext cx="1082521" cy="54126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/>
            <a:t>大米</a:t>
          </a:r>
        </a:p>
      </dsp:txBody>
      <dsp:txXfrm>
        <a:off x="160800" y="771242"/>
        <a:ext cx="1082521" cy="541260"/>
      </dsp:txXfrm>
    </dsp:sp>
    <dsp:sp modelId="{9E3FB7B2-6E7F-45A0-8BE9-B5548ADFF6D9}">
      <dsp:nvSpPr>
        <dsp:cNvPr id="0" name=""/>
        <dsp:cNvSpPr/>
      </dsp:nvSpPr>
      <dsp:spPr>
        <a:xfrm>
          <a:off x="160800" y="1539832"/>
          <a:ext cx="1082521" cy="54126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700" kern="1200"/>
            <a:t>稻子</a:t>
          </a:r>
        </a:p>
      </dsp:txBody>
      <dsp:txXfrm>
        <a:off x="160800" y="1539832"/>
        <a:ext cx="1082521" cy="541260"/>
      </dsp:txXfrm>
    </dsp:sp>
    <dsp:sp modelId="{429A03E7-29AD-407D-8F64-E1E6E491B160}">
      <dsp:nvSpPr>
        <dsp:cNvPr id="0" name=""/>
        <dsp:cNvSpPr/>
      </dsp:nvSpPr>
      <dsp:spPr>
        <a:xfrm>
          <a:off x="431430" y="2308422"/>
          <a:ext cx="1082521" cy="54126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700" kern="1200"/>
            <a:t>种子</a:t>
          </a:r>
        </a:p>
      </dsp:txBody>
      <dsp:txXfrm>
        <a:off x="431430" y="2308422"/>
        <a:ext cx="1082521" cy="541260"/>
      </dsp:txXfrm>
    </dsp:sp>
    <dsp:sp modelId="{FAE4CA00-260F-481F-A486-B7A49B000335}">
      <dsp:nvSpPr>
        <dsp:cNvPr id="0" name=""/>
        <dsp:cNvSpPr/>
      </dsp:nvSpPr>
      <dsp:spPr>
        <a:xfrm>
          <a:off x="431430" y="3077012"/>
          <a:ext cx="1082521" cy="54126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700" kern="1200"/>
            <a:t>农具</a:t>
          </a:r>
        </a:p>
      </dsp:txBody>
      <dsp:txXfrm>
        <a:off x="431430" y="3077012"/>
        <a:ext cx="1082521" cy="541260"/>
      </dsp:txXfrm>
    </dsp:sp>
    <dsp:sp modelId="{9AD66EA6-2C73-448F-99E3-955973BB4CB6}">
      <dsp:nvSpPr>
        <dsp:cNvPr id="0" name=""/>
        <dsp:cNvSpPr/>
      </dsp:nvSpPr>
      <dsp:spPr>
        <a:xfrm>
          <a:off x="431430" y="3845602"/>
          <a:ext cx="1082521" cy="54126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700" kern="1200"/>
            <a:t>肥料</a:t>
          </a:r>
        </a:p>
      </dsp:txBody>
      <dsp:txXfrm>
        <a:off x="431430" y="3845602"/>
        <a:ext cx="1082521" cy="541260"/>
      </dsp:txXfrm>
    </dsp:sp>
    <dsp:sp modelId="{D4FE47CC-4E5A-4F30-9C30-9620494156CB}">
      <dsp:nvSpPr>
        <dsp:cNvPr id="0" name=""/>
        <dsp:cNvSpPr/>
      </dsp:nvSpPr>
      <dsp:spPr>
        <a:xfrm>
          <a:off x="431430" y="4614192"/>
          <a:ext cx="1082521" cy="54126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700" kern="1200"/>
            <a:t>水</a:t>
          </a:r>
        </a:p>
      </dsp:txBody>
      <dsp:txXfrm>
        <a:off x="431430" y="4614192"/>
        <a:ext cx="1082521" cy="541260"/>
      </dsp:txXfrm>
    </dsp:sp>
    <dsp:sp modelId="{08A0D1D2-3A20-4D63-8E35-B7C8B6B16D48}">
      <dsp:nvSpPr>
        <dsp:cNvPr id="0" name=""/>
        <dsp:cNvSpPr/>
      </dsp:nvSpPr>
      <dsp:spPr>
        <a:xfrm>
          <a:off x="3435426" y="771242"/>
          <a:ext cx="1082521" cy="54126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700" kern="1200"/>
            <a:t>糖</a:t>
          </a:r>
        </a:p>
      </dsp:txBody>
      <dsp:txXfrm>
        <a:off x="3435426" y="771242"/>
        <a:ext cx="1082521" cy="541260"/>
      </dsp:txXfrm>
    </dsp:sp>
    <dsp:sp modelId="{8BEC9CA2-B0B6-4D03-8500-000F44C0E0BE}">
      <dsp:nvSpPr>
        <dsp:cNvPr id="0" name=""/>
        <dsp:cNvSpPr/>
      </dsp:nvSpPr>
      <dsp:spPr>
        <a:xfrm>
          <a:off x="1470651" y="1539832"/>
          <a:ext cx="1082521" cy="54126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700" kern="1200"/>
            <a:t>甘蔗</a:t>
          </a:r>
        </a:p>
      </dsp:txBody>
      <dsp:txXfrm>
        <a:off x="1470651" y="1539832"/>
        <a:ext cx="1082521" cy="541260"/>
      </dsp:txXfrm>
    </dsp:sp>
    <dsp:sp modelId="{0CDABC04-3207-4640-A3D7-A3EB869AC38A}">
      <dsp:nvSpPr>
        <dsp:cNvPr id="0" name=""/>
        <dsp:cNvSpPr/>
      </dsp:nvSpPr>
      <dsp:spPr>
        <a:xfrm>
          <a:off x="1741281" y="2308422"/>
          <a:ext cx="1082521" cy="54126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700" kern="1200"/>
            <a:t>甘蔗汁</a:t>
          </a:r>
        </a:p>
      </dsp:txBody>
      <dsp:txXfrm>
        <a:off x="1741281" y="2308422"/>
        <a:ext cx="1082521" cy="541260"/>
      </dsp:txXfrm>
    </dsp:sp>
    <dsp:sp modelId="{F57E79BA-33A3-4702-93B7-718668140EAD}">
      <dsp:nvSpPr>
        <dsp:cNvPr id="0" name=""/>
        <dsp:cNvSpPr/>
      </dsp:nvSpPr>
      <dsp:spPr>
        <a:xfrm>
          <a:off x="2780501" y="1539832"/>
          <a:ext cx="1082521" cy="54126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700" kern="1200"/>
            <a:t>甜菜</a:t>
          </a:r>
        </a:p>
      </dsp:txBody>
      <dsp:txXfrm>
        <a:off x="2780501" y="1539832"/>
        <a:ext cx="1082521" cy="541260"/>
      </dsp:txXfrm>
    </dsp:sp>
    <dsp:sp modelId="{6720C438-29D4-40EF-8031-FDF842627F23}">
      <dsp:nvSpPr>
        <dsp:cNvPr id="0" name=""/>
        <dsp:cNvSpPr/>
      </dsp:nvSpPr>
      <dsp:spPr>
        <a:xfrm>
          <a:off x="3051131" y="2308422"/>
          <a:ext cx="1082521" cy="54126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700" kern="1200"/>
            <a:t>甜菜汁</a:t>
          </a:r>
        </a:p>
      </dsp:txBody>
      <dsp:txXfrm>
        <a:off x="3051131" y="2308422"/>
        <a:ext cx="1082521" cy="541260"/>
      </dsp:txXfrm>
    </dsp:sp>
    <dsp:sp modelId="{20A141D7-2B23-48F4-8DB8-2CABB9A20CBB}">
      <dsp:nvSpPr>
        <dsp:cNvPr id="0" name=""/>
        <dsp:cNvSpPr/>
      </dsp:nvSpPr>
      <dsp:spPr>
        <a:xfrm>
          <a:off x="4090352" y="1539832"/>
          <a:ext cx="1082521" cy="54126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700" kern="1200"/>
            <a:t>工具</a:t>
          </a:r>
        </a:p>
      </dsp:txBody>
      <dsp:txXfrm>
        <a:off x="4090352" y="1539832"/>
        <a:ext cx="1082521" cy="541260"/>
      </dsp:txXfrm>
    </dsp:sp>
    <dsp:sp modelId="{AC273518-3937-4B90-AFAE-2CABC1F8A28C}">
      <dsp:nvSpPr>
        <dsp:cNvPr id="0" name=""/>
        <dsp:cNvSpPr/>
      </dsp:nvSpPr>
      <dsp:spPr>
        <a:xfrm>
          <a:off x="5400202" y="1539832"/>
          <a:ext cx="1082521" cy="54126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700" kern="1200"/>
            <a:t>火</a:t>
          </a:r>
        </a:p>
      </dsp:txBody>
      <dsp:txXfrm>
        <a:off x="5400202" y="1539832"/>
        <a:ext cx="1082521" cy="541260"/>
      </dsp:txXfrm>
    </dsp:sp>
    <dsp:sp modelId="{9EE0ADA5-CB69-43A1-87C4-819439AFEF73}">
      <dsp:nvSpPr>
        <dsp:cNvPr id="0" name=""/>
        <dsp:cNvSpPr/>
      </dsp:nvSpPr>
      <dsp:spPr>
        <a:xfrm>
          <a:off x="6439423" y="771242"/>
          <a:ext cx="1082521" cy="54126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700" kern="1200"/>
            <a:t>成品</a:t>
          </a:r>
        </a:p>
      </dsp:txBody>
      <dsp:txXfrm>
        <a:off x="6439423" y="771242"/>
        <a:ext cx="1082521" cy="541260"/>
      </dsp:txXfrm>
    </dsp:sp>
    <dsp:sp modelId="{77A49335-4125-4915-A85B-8C267A4E18C0}">
      <dsp:nvSpPr>
        <dsp:cNvPr id="0" name=""/>
        <dsp:cNvSpPr/>
      </dsp:nvSpPr>
      <dsp:spPr>
        <a:xfrm>
          <a:off x="6710053" y="1539832"/>
          <a:ext cx="1082521" cy="54126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700" kern="1200"/>
            <a:t>包装</a:t>
          </a:r>
        </a:p>
      </dsp:txBody>
      <dsp:txXfrm>
        <a:off x="6710053" y="1539832"/>
        <a:ext cx="1082521" cy="541260"/>
      </dsp:txXfrm>
    </dsp:sp>
    <dsp:sp modelId="{36639A2E-F075-494C-8614-6D43592E0D87}">
      <dsp:nvSpPr>
        <dsp:cNvPr id="0" name=""/>
        <dsp:cNvSpPr/>
      </dsp:nvSpPr>
      <dsp:spPr>
        <a:xfrm>
          <a:off x="6710053" y="2308422"/>
          <a:ext cx="1082521" cy="54126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700" kern="1200"/>
            <a:t>送货</a:t>
          </a:r>
        </a:p>
      </dsp:txBody>
      <dsp:txXfrm>
        <a:off x="6710053" y="2308422"/>
        <a:ext cx="1082521" cy="541260"/>
      </dsp:txXfrm>
    </dsp:sp>
    <dsp:sp modelId="{F52C4E81-A06F-46EC-B176-E4A9707EE596}">
      <dsp:nvSpPr>
        <dsp:cNvPr id="0" name=""/>
        <dsp:cNvSpPr/>
      </dsp:nvSpPr>
      <dsp:spPr>
        <a:xfrm>
          <a:off x="6710053" y="3077012"/>
          <a:ext cx="1082521" cy="54126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700" kern="1200"/>
            <a:t>销售</a:t>
          </a:r>
        </a:p>
      </dsp:txBody>
      <dsp:txXfrm>
        <a:off x="6710053" y="3077012"/>
        <a:ext cx="1082521" cy="541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#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774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pic>
        <p:nvPicPr>
          <p:cNvPr id="4099" name="图片 2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525" y="-17145"/>
            <a:ext cx="12197080" cy="68941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2019/3/4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9525" y="-17145"/>
            <a:ext cx="12197080" cy="689419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tiff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tiff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tiff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tiff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tiff"/><Relationship Id="rId4" Type="http://schemas.openxmlformats.org/officeDocument/2006/relationships/image" Target="../media/image3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tiff"/><Relationship Id="rId4" Type="http://schemas.openxmlformats.org/officeDocument/2006/relationships/image" Target="../media/image3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tiff"/><Relationship Id="rId4" Type="http://schemas.openxmlformats.org/officeDocument/2006/relationships/image" Target="../media/image4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tiff"/><Relationship Id="rId4" Type="http://schemas.openxmlformats.org/officeDocument/2006/relationships/image" Target="../media/image4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657293" y="931816"/>
            <a:ext cx="7600951" cy="119888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latin typeface="Impact" panose="020B0806030902050204" pitchFamily="34" charset="0"/>
                <a:ea typeface="微软雅黑" panose="020B0503020204020204" pitchFamily="34" charset="-122"/>
              </a:rPr>
              <a:t>   6     </a:t>
            </a:r>
            <a:r>
              <a:rPr lang="zh-CN" altLang="en-US" sz="7200" dirty="0">
                <a:latin typeface="Impact" panose="020B0806030902050204" pitchFamily="34" charset="0"/>
                <a:ea typeface="微软雅黑" panose="020B0503020204020204" pitchFamily="34" charset="-122"/>
              </a:rPr>
              <a:t>千  人  糕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  </a:t>
            </a:r>
            <a:r>
              <a:rPr lang="en-US" altLang="zh-CN" sz="4400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   </a:t>
            </a:r>
            <a:r>
              <a:rPr lang="zh-CN" altLang="en-US" sz="4400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爸爸端来一块糕，那糕看上去跟平时吃的糕没有什么两样。难道它的味道很特别吗？孩子急忙尝了尝，笑了：</a:t>
            </a:r>
            <a:r>
              <a:rPr lang="en-US" altLang="zh-CN" sz="4400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“</a:t>
            </a:r>
            <a:r>
              <a:rPr lang="zh-CN" altLang="en-US" sz="4400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这就是平常吃过的米糕嘛！您给我买过。</a:t>
            </a:r>
            <a:r>
              <a:rPr lang="en-US" altLang="zh-CN" sz="4400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075" y="-9525"/>
            <a:ext cx="5113338" cy="6142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图片 3" descr="能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5" y="820738"/>
            <a:ext cx="4762500" cy="333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4" descr="KT能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0" y="4303713"/>
            <a:ext cx="4773613" cy="463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614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963" y="9525"/>
            <a:ext cx="5275262" cy="604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图片 3" descr="桌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863" y="966788"/>
            <a:ext cx="4760912" cy="333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图片 4" descr="KT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575" y="4356100"/>
            <a:ext cx="4919663" cy="515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7170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638" y="0"/>
            <a:ext cx="5227637" cy="6094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图片 3" descr="味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388" y="901700"/>
            <a:ext cx="4760912" cy="333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4" descr="KT味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25" y="4383088"/>
            <a:ext cx="4279900" cy="5572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8194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00" y="-28575"/>
            <a:ext cx="5076825" cy="6094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3" descr="买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338" y="1046163"/>
            <a:ext cx="4760912" cy="3332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图片 4" descr="KT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063" y="4297363"/>
            <a:ext cx="3784600" cy="6334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读一读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zh-CN" altLang="en-US" sz="7200"/>
              <a:t>糕  特  嘛  买  粉  糖  蔗  汁  菜  熬  算  销  劳  的  确  应 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默读要求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1.</a:t>
            </a:r>
            <a:r>
              <a:rPr lang="zh-CN" altLang="en-US"/>
              <a:t>默读课文</a:t>
            </a:r>
            <a:r>
              <a:rPr lang="en-US" altLang="zh-CN"/>
              <a:t>6-11</a:t>
            </a:r>
            <a:r>
              <a:rPr lang="zh-CN" altLang="en-US"/>
              <a:t>自然段，思考</a:t>
            </a:r>
            <a:r>
              <a:rPr lang="en-US" altLang="zh-CN"/>
              <a:t>“</a:t>
            </a:r>
            <a:r>
              <a:rPr lang="zh-CN" altLang="en-US"/>
              <a:t>米糕是怎么一步步做成的？</a:t>
            </a:r>
            <a:r>
              <a:rPr lang="en-US" altLang="zh-CN"/>
              <a:t>”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大米</a:t>
            </a:r>
            <a:r>
              <a:rPr lang="zh-CN" altLang="en-US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是农民种的稻子加工出开的。农民种</a:t>
            </a:r>
            <a:r>
              <a:rPr lang="zh-CN" altLang="en-US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稻子</a:t>
            </a:r>
            <a:r>
              <a:rPr lang="zh-CN" altLang="en-US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需要</a:t>
            </a:r>
            <a:r>
              <a:rPr lang="zh-CN" altLang="en-US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种子</a:t>
            </a:r>
            <a:r>
              <a:rPr lang="zh-CN" altLang="en-US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农具</a:t>
            </a:r>
            <a:r>
              <a:rPr lang="zh-CN" altLang="en-US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肥料</a:t>
            </a:r>
            <a:r>
              <a:rPr lang="zh-CN" altLang="en-US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水</a:t>
            </a:r>
            <a:r>
              <a:rPr lang="en-US" altLang="zh-CN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……”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" y="3329305"/>
            <a:ext cx="4565015" cy="3536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350" y="3528695"/>
            <a:ext cx="4662805" cy="31375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糖</a:t>
            </a:r>
            <a:r>
              <a:rPr lang="zh-CN" altLang="en-US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呢，是用</a:t>
            </a:r>
            <a:r>
              <a:rPr lang="zh-CN" altLang="en-US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甘蔗汁</a:t>
            </a:r>
            <a:r>
              <a:rPr lang="zh-CN" altLang="en-US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甜菜汁</a:t>
            </a:r>
            <a:r>
              <a:rPr lang="zh-CN" altLang="en-US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熬出来的。甘蔗、甜菜也要有人种。</a:t>
            </a:r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85" y="2962275"/>
            <a:ext cx="3884930" cy="2684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165" y="2837180"/>
            <a:ext cx="4559935" cy="2934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80870" y="6021070"/>
            <a:ext cx="2308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甘蔗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354060" y="5915025"/>
            <a:ext cx="2308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甜菜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698500" y="1490980"/>
            <a:ext cx="10170160" cy="4636135"/>
            <a:chOff x="1100" y="2349"/>
            <a:chExt cx="8924" cy="458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7E6441">
                    <a:alpha val="100000"/>
                  </a:srgbClr>
                </a:clrFrom>
                <a:clrTo>
                  <a:srgbClr val="7E6441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00" y="2349"/>
              <a:ext cx="8924" cy="4589"/>
            </a:xfrm>
            <a:prstGeom prst="rect">
              <a:avLst/>
            </a:prstGeom>
          </p:spPr>
        </p:pic>
        <p:sp>
          <p:nvSpPr>
            <p:cNvPr id="184" name=" 184"/>
            <p:cNvSpPr/>
            <p:nvPr/>
          </p:nvSpPr>
          <p:spPr>
            <a:xfrm>
              <a:off x="8991" y="6193"/>
              <a:ext cx="426" cy="319"/>
            </a:xfrm>
            <a:prstGeom prst="ellipse">
              <a:avLst/>
            </a:prstGeom>
            <a:solidFill>
              <a:srgbClr val="EEC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30118" y="478846"/>
            <a:ext cx="11145078" cy="60827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 </a:t>
            </a:r>
          </a:p>
          <a:p>
            <a:pPr algn="ctr"/>
            <a:endParaRPr lang="en-US" altLang="zh-CN"/>
          </a:p>
          <a:p>
            <a:pPr algn="ctr"/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561340"/>
            <a:ext cx="3219450" cy="40144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527" b="6067"/>
          <a:stretch>
            <a:fillRect/>
          </a:stretch>
        </p:blipFill>
        <p:spPr>
          <a:xfrm>
            <a:off x="3943985" y="478790"/>
            <a:ext cx="4148455" cy="409702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545590" y="4815840"/>
            <a:ext cx="22479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latin typeface="楷体_GB2312" panose="02010609030101010101" charset="-122"/>
                <a:ea typeface="楷体_GB2312" panose="02010609030101010101" charset="-122"/>
              </a:rPr>
              <a:t>雪 糕 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135880" y="4815840"/>
            <a:ext cx="37623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latin typeface="楷体_GB2312" panose="02010609030101010101" charset="-122"/>
                <a:ea typeface="楷体_GB2312" panose="02010609030101010101" charset="-122"/>
              </a:rPr>
              <a:t>蛋 糕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010" y="398145"/>
            <a:ext cx="2856865" cy="203009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010" y="2551430"/>
            <a:ext cx="2856865" cy="193738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9084945" y="4815840"/>
            <a:ext cx="37623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latin typeface="楷体_GB2312" panose="02010609030101010101" charset="-122"/>
                <a:ea typeface="楷体_GB2312" panose="02010609030101010101" charset="-122"/>
              </a:rPr>
              <a:t>米糕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/>
        </p:nvSpPr>
        <p:spPr>
          <a:xfrm>
            <a:off x="811530" y="2559368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36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就算</a:t>
            </a:r>
            <a:r>
              <a:rPr lang="zh-CN" altLang="en-US" sz="3600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米糕做好了，</a:t>
            </a:r>
            <a:r>
              <a:rPr lang="zh-CN" altLang="en-US" sz="36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还得</a:t>
            </a:r>
            <a:r>
              <a:rPr lang="zh-CN" altLang="en-US" sz="3600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要人</a:t>
            </a:r>
            <a:r>
              <a:rPr lang="zh-CN" altLang="en-US" sz="36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包装</a:t>
            </a:r>
            <a:r>
              <a:rPr lang="zh-CN" altLang="en-US" sz="3600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、</a:t>
            </a:r>
            <a:r>
              <a:rPr lang="zh-CN" altLang="en-US" sz="36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送货</a:t>
            </a:r>
            <a:r>
              <a:rPr lang="zh-CN" altLang="en-US" sz="3600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、</a:t>
            </a:r>
            <a:r>
              <a:rPr lang="zh-CN" altLang="en-US" sz="36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销售</a:t>
            </a:r>
            <a:r>
              <a:rPr lang="zh-CN" altLang="en-US" sz="3600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，这些又需要很多人的劳动。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22935" y="426720"/>
            <a:ext cx="11144885" cy="6005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2539056" y="1600200"/>
            <a:ext cx="9652943" cy="4079879"/>
            <a:chOff x="1100" y="2349"/>
            <a:chExt cx="8317" cy="458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7E6441">
                    <a:alpha val="100000"/>
                  </a:srgbClr>
                </a:clrFrom>
                <a:clrTo>
                  <a:srgbClr val="7E6441">
                    <a:alpha val="100000"/>
                    <a:alpha val="0"/>
                  </a:srgbClr>
                </a:clrTo>
              </a:clrChange>
            </a:blip>
            <a:srcRect r="54220"/>
            <a:stretch/>
          </p:blipFill>
          <p:spPr>
            <a:xfrm>
              <a:off x="1100" y="2349"/>
              <a:ext cx="4085" cy="4589"/>
            </a:xfrm>
            <a:prstGeom prst="rect">
              <a:avLst/>
            </a:prstGeom>
          </p:spPr>
        </p:pic>
        <p:sp>
          <p:nvSpPr>
            <p:cNvPr id="184" name=" 184"/>
            <p:cNvSpPr/>
            <p:nvPr/>
          </p:nvSpPr>
          <p:spPr>
            <a:xfrm>
              <a:off x="8991" y="6193"/>
              <a:ext cx="426" cy="319"/>
            </a:xfrm>
            <a:prstGeom prst="ellipse">
              <a:avLst/>
            </a:prstGeom>
            <a:solidFill>
              <a:srgbClr val="EEC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93138" y="406873"/>
            <a:ext cx="10907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楷体_GB2312" panose="02010609030101010101" charset="-122"/>
                <a:ea typeface="楷体_GB2312" panose="02010609030101010101" charset="-122"/>
              </a:rPr>
              <a:t>    </a:t>
            </a:r>
            <a:r>
              <a:rPr lang="zh-CN" altLang="en-US" sz="4000" dirty="0">
                <a:latin typeface="楷体_GB2312" panose="02010609030101010101" charset="-122"/>
                <a:ea typeface="楷体_GB2312" panose="02010609030101010101" charset="-122"/>
              </a:rPr>
              <a:t>看图说一说，米糕是经过哪些劳动才做成的。</a:t>
            </a:r>
          </a:p>
        </p:txBody>
      </p:sp>
    </p:spTree>
    <p:extLst>
      <p:ext uri="{BB962C8B-B14F-4D97-AF65-F5344CB8AC3E}">
        <p14:creationId xmlns:p14="http://schemas.microsoft.com/office/powerpoint/2010/main" val="41713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22935" y="426720"/>
            <a:ext cx="11144885" cy="6005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2511380" y="901521"/>
            <a:ext cx="5055146" cy="4666672"/>
            <a:chOff x="5084" y="2349"/>
            <a:chExt cx="4940" cy="458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7E6441">
                    <a:alpha val="100000"/>
                  </a:srgbClr>
                </a:clrFrom>
                <a:clrTo>
                  <a:srgbClr val="7E6441">
                    <a:alpha val="100000"/>
                    <a:alpha val="0"/>
                  </a:srgbClr>
                </a:clrTo>
              </a:clrChange>
            </a:blip>
            <a:srcRect l="44638"/>
            <a:stretch/>
          </p:blipFill>
          <p:spPr>
            <a:xfrm>
              <a:off x="5084" y="2349"/>
              <a:ext cx="4940" cy="4589"/>
            </a:xfrm>
            <a:prstGeom prst="rect">
              <a:avLst/>
            </a:prstGeom>
          </p:spPr>
        </p:pic>
        <p:sp>
          <p:nvSpPr>
            <p:cNvPr id="184" name=" 184"/>
            <p:cNvSpPr/>
            <p:nvPr/>
          </p:nvSpPr>
          <p:spPr>
            <a:xfrm>
              <a:off x="8991" y="6193"/>
              <a:ext cx="426" cy="319"/>
            </a:xfrm>
            <a:prstGeom prst="ellipse">
              <a:avLst/>
            </a:prstGeom>
            <a:solidFill>
              <a:srgbClr val="EEC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89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2604609" y="1098398"/>
            <a:ext cx="5509260" cy="3950218"/>
            <a:chOff x="10024" y="3621"/>
            <a:chExt cx="8676" cy="663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-772"/>
            <a:stretch/>
          </p:blipFill>
          <p:spPr>
            <a:xfrm>
              <a:off x="10024" y="3621"/>
              <a:ext cx="8676" cy="6635"/>
            </a:xfrm>
            <a:prstGeom prst="rect">
              <a:avLst/>
            </a:prstGeom>
          </p:spPr>
        </p:pic>
        <p:sp>
          <p:nvSpPr>
            <p:cNvPr id="11" name="椭圆 10"/>
            <p:cNvSpPr/>
            <p:nvPr/>
          </p:nvSpPr>
          <p:spPr>
            <a:xfrm>
              <a:off x="10956" y="9559"/>
              <a:ext cx="440" cy="2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 184"/>
            <p:cNvSpPr/>
            <p:nvPr/>
          </p:nvSpPr>
          <p:spPr>
            <a:xfrm flipV="1">
              <a:off x="10610" y="9228"/>
              <a:ext cx="577" cy="517"/>
            </a:xfrm>
            <a:prstGeom prst="ellipse">
              <a:avLst/>
            </a:prstGeom>
            <a:solidFill>
              <a:srgbClr val="F0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4198513" y="2897746"/>
            <a:ext cx="4958366" cy="2550017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924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416676" y="850006"/>
            <a:ext cx="7791718" cy="4726546"/>
            <a:chOff x="10610" y="6704"/>
            <a:chExt cx="8090" cy="350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4490" t="46832"/>
            <a:stretch/>
          </p:blipFill>
          <p:spPr>
            <a:xfrm>
              <a:off x="12149" y="6704"/>
              <a:ext cx="6551" cy="3501"/>
            </a:xfrm>
            <a:prstGeom prst="rect">
              <a:avLst/>
            </a:prstGeom>
          </p:spPr>
        </p:pic>
        <p:sp>
          <p:nvSpPr>
            <p:cNvPr id="11" name="椭圆 10"/>
            <p:cNvSpPr/>
            <p:nvPr/>
          </p:nvSpPr>
          <p:spPr>
            <a:xfrm>
              <a:off x="10956" y="9559"/>
              <a:ext cx="440" cy="2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 184"/>
            <p:cNvSpPr/>
            <p:nvPr/>
          </p:nvSpPr>
          <p:spPr>
            <a:xfrm flipV="1">
              <a:off x="10610" y="9228"/>
              <a:ext cx="577" cy="517"/>
            </a:xfrm>
            <a:prstGeom prst="ellipse">
              <a:avLst/>
            </a:prstGeom>
            <a:solidFill>
              <a:srgbClr val="F0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09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22935" y="426720"/>
            <a:ext cx="11144885" cy="6005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835525" y="426720"/>
            <a:ext cx="888301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看图说一说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698500" y="1490980"/>
            <a:ext cx="5734685" cy="3175000"/>
            <a:chOff x="1100" y="2349"/>
            <a:chExt cx="8924" cy="458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7E6441">
                    <a:alpha val="100000"/>
                  </a:srgbClr>
                </a:clrFrom>
                <a:clrTo>
                  <a:srgbClr val="7E6441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00" y="2349"/>
              <a:ext cx="8924" cy="4589"/>
            </a:xfrm>
            <a:prstGeom prst="rect">
              <a:avLst/>
            </a:prstGeom>
          </p:spPr>
        </p:pic>
        <p:sp>
          <p:nvSpPr>
            <p:cNvPr id="184" name=" 184"/>
            <p:cNvSpPr/>
            <p:nvPr/>
          </p:nvSpPr>
          <p:spPr>
            <a:xfrm>
              <a:off x="8991" y="6193"/>
              <a:ext cx="426" cy="319"/>
            </a:xfrm>
            <a:prstGeom prst="ellipse">
              <a:avLst/>
            </a:prstGeom>
            <a:solidFill>
              <a:srgbClr val="EEC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433185" y="2411942"/>
            <a:ext cx="5509260" cy="3919855"/>
            <a:chOff x="10024" y="3621"/>
            <a:chExt cx="8676" cy="658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024" y="3621"/>
              <a:ext cx="8676" cy="6584"/>
            </a:xfrm>
            <a:prstGeom prst="rect">
              <a:avLst/>
            </a:prstGeom>
          </p:spPr>
        </p:pic>
        <p:sp>
          <p:nvSpPr>
            <p:cNvPr id="11" name="椭圆 10"/>
            <p:cNvSpPr/>
            <p:nvPr/>
          </p:nvSpPr>
          <p:spPr>
            <a:xfrm>
              <a:off x="10956" y="9559"/>
              <a:ext cx="440" cy="27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 184"/>
            <p:cNvSpPr/>
            <p:nvPr/>
          </p:nvSpPr>
          <p:spPr>
            <a:xfrm flipV="1">
              <a:off x="10610" y="9228"/>
              <a:ext cx="577" cy="517"/>
            </a:xfrm>
            <a:prstGeom prst="ellipse">
              <a:avLst/>
            </a:prstGeom>
            <a:solidFill>
              <a:srgbClr val="F0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19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03250" y="454025"/>
            <a:ext cx="11144885" cy="59880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一块平平常常的糕，经过很多很多人的劳动，才能摆在我们面前。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070" y="2580640"/>
            <a:ext cx="5916930" cy="4105910"/>
          </a:xfrm>
          <a:prstGeom prst="rect">
            <a:avLst/>
          </a:prstGeom>
        </p:spPr>
      </p:pic>
      <p:graphicFrame>
        <p:nvGraphicFramePr>
          <p:cNvPr id="9" name="图示 8"/>
          <p:cNvGraphicFramePr/>
          <p:nvPr/>
        </p:nvGraphicFramePr>
        <p:xfrm>
          <a:off x="968375" y="683260"/>
          <a:ext cx="7953375" cy="5158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8843010" y="582930"/>
            <a:ext cx="284670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sym typeface="+mn-ea"/>
              </a:rPr>
              <a:t>一块平平常常的糕，经过很多很多人的劳动，才能摆在我们面前。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爸爸拿起面前的糕，说：</a:t>
            </a:r>
            <a:r>
              <a:rPr lang="en-US" altLang="zh-CN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“</a:t>
            </a:r>
            <a:r>
              <a:rPr lang="zh-CN" altLang="en-US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你想想，一块平平常常的糕，经过很多很多人的劳动，才能摆在我们面前。</a:t>
            </a:r>
            <a:r>
              <a:rPr lang="en-US" altLang="zh-CN" b="1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”</a:t>
            </a:r>
            <a:endParaRPr lang="en-US" altLang="zh-CN" b="1" dirty="0">
              <a:latin typeface="楷体_GB2312" panose="02010609030101010101" charset="-122"/>
              <a:ea typeface="楷体_GB2312" panose="02010609030101010101" charset="-122"/>
            </a:endParaRPr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94665" y="2829560"/>
            <a:ext cx="98399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/>
              <a:t>         </a:t>
            </a:r>
            <a:r>
              <a:rPr lang="zh-CN" altLang="en-US" sz="3600"/>
              <a:t>孩子听了爸爸的话，仔细想了想，说：</a:t>
            </a:r>
            <a:r>
              <a:rPr lang="en-US" altLang="zh-CN" sz="3600"/>
              <a:t>“</a:t>
            </a:r>
            <a:r>
              <a:rPr lang="zh-CN" altLang="en-US" sz="3600"/>
              <a:t>爸爸，这糕的确应该叫‘千人糕’啊！</a:t>
            </a:r>
            <a:r>
              <a:rPr lang="en-US" altLang="zh-CN" sz="3600"/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25855" y="659130"/>
            <a:ext cx="10186670" cy="56280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232535" y="1590040"/>
            <a:ext cx="9722485" cy="302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云形标注 4"/>
          <p:cNvSpPr/>
          <p:nvPr/>
        </p:nvSpPr>
        <p:spPr>
          <a:xfrm flipH="1">
            <a:off x="2672715" y="1590040"/>
            <a:ext cx="7092315" cy="302895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764" t="22676" r="25150" b="27630"/>
          <a:stretch>
            <a:fillRect/>
          </a:stretch>
        </p:blipFill>
        <p:spPr>
          <a:xfrm>
            <a:off x="9177020" y="3867150"/>
            <a:ext cx="2019935" cy="22263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13480" y="1950720"/>
            <a:ext cx="53187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</a:rPr>
              <a:t>为什么孩子说</a:t>
            </a:r>
            <a:r>
              <a:rPr lang="en-US" altLang="zh-CN" sz="48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</a:rPr>
              <a:t>“</a:t>
            </a:r>
            <a:r>
              <a:rPr lang="zh-CN" altLang="en-US" sz="48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</a:rPr>
              <a:t>这的确应该叫‘千人糕’啊！</a:t>
            </a:r>
            <a:r>
              <a:rPr lang="en-US" altLang="zh-CN" sz="48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</a:rPr>
              <a:t>”</a:t>
            </a:r>
            <a:r>
              <a:rPr lang="zh-CN" altLang="en-US" sz="48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</a:rPr>
              <a:t>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013325" y="396875"/>
            <a:ext cx="3715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微信公众号：小学教师联盟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22935" y="532765"/>
            <a:ext cx="11144885" cy="5880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3" y="3343304"/>
            <a:ext cx="4710113" cy="3137009"/>
          </a:xfrm>
          <a:prstGeom prst="rect">
            <a:avLst/>
          </a:prstGeom>
        </p:spPr>
      </p:pic>
      <p:sp>
        <p:nvSpPr>
          <p:cNvPr id="5" name="文本框 22"/>
          <p:cNvSpPr txBox="1">
            <a:spLocks noChangeArrowheads="1"/>
          </p:cNvSpPr>
          <p:nvPr/>
        </p:nvSpPr>
        <p:spPr bwMode="auto">
          <a:xfrm>
            <a:off x="1104900" y="2083435"/>
            <a:ext cx="500380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r>
              <a:rPr lang="zh-CN" alt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_GB2312" panose="02010609030101010101" charset="-122"/>
                <a:ea typeface="楷体_GB2312" panose="02010609030101010101" charset="-122"/>
              </a:rPr>
              <a:t>我会读词语</a:t>
            </a:r>
          </a:p>
        </p:txBody>
      </p:sp>
      <p:sp>
        <p:nvSpPr>
          <p:cNvPr id="8" name="TextBox 13"/>
          <p:cNvSpPr txBox="1"/>
          <p:nvPr/>
        </p:nvSpPr>
        <p:spPr>
          <a:xfrm>
            <a:off x="5605780" y="746125"/>
            <a:ext cx="56972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800" b="1" dirty="0">
                <a:latin typeface="楷体_GB2312" panose="02010609030101010101" charset="-122"/>
                <a:ea typeface="楷体_GB2312" panose="02010609030101010101" charset="-122"/>
              </a:rPr>
              <a:t>蛋糕  雪糕  糕点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0" name="TextBox 13"/>
          <p:cNvSpPr txBox="1"/>
          <p:nvPr/>
        </p:nvSpPr>
        <p:spPr>
          <a:xfrm>
            <a:off x="5758815" y="4253230"/>
            <a:ext cx="55441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800" b="1" dirty="0">
                <a:latin typeface="楷体_GB2312" panose="02010609030101010101" charset="-122"/>
                <a:ea typeface="楷体_GB2312" panose="02010609030101010101" charset="-122"/>
              </a:rPr>
              <a:t>劳动  勤劳  疲劳 </a:t>
            </a:r>
          </a:p>
        </p:txBody>
      </p:sp>
      <p:sp>
        <p:nvSpPr>
          <p:cNvPr id="2" name="TextBox 13"/>
          <p:cNvSpPr txBox="1"/>
          <p:nvPr/>
        </p:nvSpPr>
        <p:spPr>
          <a:xfrm>
            <a:off x="5731510" y="1945005"/>
            <a:ext cx="54457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800" b="1" dirty="0">
                <a:latin typeface="楷体_GB2312" panose="02010609030101010101" charset="-122"/>
                <a:ea typeface="楷体_GB2312" panose="02010609030101010101" charset="-122"/>
              </a:rPr>
              <a:t>面粉  粉丝  粉笔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31510" y="3054350"/>
            <a:ext cx="58439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800" b="1" dirty="0">
                <a:latin typeface="楷体_GB2312" panose="02010609030101010101" charset="-122"/>
                <a:ea typeface="楷体_GB2312" panose="02010609030101010101" charset="-122"/>
              </a:rPr>
              <a:t>甘蔗  蔗糖  蔗农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1"/>
      <p:bldP spid="10" grpId="1"/>
      <p:bldP spid="2" grpId="1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自读要求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4800"/>
              <a:t>1.</a:t>
            </a:r>
            <a:r>
              <a:rPr lang="zh-CN" altLang="en-US" sz="4800"/>
              <a:t>大声读课文，读准字音，读通句子</a:t>
            </a:r>
          </a:p>
          <a:p>
            <a:r>
              <a:rPr lang="en-US" altLang="zh-CN" sz="4800"/>
              <a:t>2.</a:t>
            </a:r>
            <a:r>
              <a:rPr lang="zh-CN" altLang="en-US" sz="4800"/>
              <a:t>边读边想：什么是千人糕。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37515" y="459105"/>
            <a:ext cx="11144885" cy="59569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91845" y="459105"/>
            <a:ext cx="361188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_GB2312" panose="02010609030101010101" charset="-122"/>
                <a:ea typeface="楷体_GB2312" panose="02010609030101010101" charset="-122"/>
              </a:rPr>
              <a:t>我会读生字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736090" y="1634490"/>
            <a:ext cx="1724025" cy="1636395"/>
            <a:chOff x="3028" y="3634"/>
            <a:chExt cx="2541" cy="255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8" y="3634"/>
              <a:ext cx="2541" cy="255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332" y="3784"/>
              <a:ext cx="1670" cy="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>
                  <a:latin typeface="楷体_GB2312" panose="02010609030101010101" charset="-122"/>
                  <a:ea typeface="楷体_GB2312" panose="02010609030101010101" charset="-122"/>
                </a:rPr>
                <a:t>能</a:t>
              </a: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870" y="1634490"/>
            <a:ext cx="1724025" cy="1636395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4246129" y="1730749"/>
            <a:ext cx="113306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桌</a:t>
            </a: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65" y="4013200"/>
            <a:ext cx="1724025" cy="1636395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1005724" y="4109459"/>
            <a:ext cx="113306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具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510" y="4013200"/>
            <a:ext cx="1724025" cy="1636395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3270769" y="4109459"/>
            <a:ext cx="113306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甘</a:t>
            </a: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670" y="4013200"/>
            <a:ext cx="1724025" cy="1636395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5439929" y="4109459"/>
            <a:ext cx="113306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甜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7358380" y="4013200"/>
            <a:ext cx="1723390" cy="1635760"/>
            <a:chOff x="11588" y="6320"/>
            <a:chExt cx="2714" cy="2576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88" y="6320"/>
              <a:ext cx="2715" cy="2577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11913" y="6472"/>
              <a:ext cx="1784" cy="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>
                  <a:latin typeface="楷体_GB2312" panose="02010609030101010101" charset="-122"/>
                  <a:ea typeface="楷体_GB2312" panose="02010609030101010101" charset="-122"/>
                </a:rPr>
                <a:t>菜</a:t>
              </a:r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020" y="4013200"/>
            <a:ext cx="1724025" cy="1636395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9637279" y="4109459"/>
            <a:ext cx="113306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劳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366510" y="1634490"/>
            <a:ext cx="1724025" cy="1636395"/>
            <a:chOff x="10026" y="2574"/>
            <a:chExt cx="2715" cy="257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6" y="2574"/>
              <a:ext cx="2715" cy="2577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10351" y="2726"/>
              <a:ext cx="1784" cy="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>
                  <a:latin typeface="楷体_GB2312" panose="02010609030101010101" charset="-122"/>
                  <a:ea typeface="楷体_GB2312" panose="02010609030101010101" charset="-122"/>
                </a:rPr>
                <a:t>味</a:t>
              </a: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815" y="1634490"/>
            <a:ext cx="1724025" cy="1636395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8759074" y="1730749"/>
            <a:ext cx="113306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latin typeface="楷体_GB2312" panose="02010609030101010101" charset="-122"/>
                <a:ea typeface="楷体_GB2312" panose="02010609030101010101" charset="-122"/>
              </a:rPr>
              <a:t>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40" grpId="0"/>
      <p:bldP spid="42" grpId="0"/>
      <p:bldP spid="44" grpId="0"/>
      <p:bldP spid="48" grpId="0"/>
      <p:bldP spid="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921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50" y="3175"/>
            <a:ext cx="5172075" cy="611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3" descr="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625" y="920750"/>
            <a:ext cx="4762500" cy="3332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图片 4" descr="KT具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900" y="4270375"/>
            <a:ext cx="4830763" cy="657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1024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-30162"/>
            <a:ext cx="4895850" cy="6153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图片 3" descr="甘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025" y="844550"/>
            <a:ext cx="4762500" cy="3332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4" descr="KT甘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425" y="4213225"/>
            <a:ext cx="3225800" cy="614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1126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0" y="74613"/>
            <a:ext cx="5432425" cy="6000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图片 3" descr="甜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800" y="862013"/>
            <a:ext cx="4760913" cy="3332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4" descr="KT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650" y="4397375"/>
            <a:ext cx="4213225" cy="479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副标题 2">
            <a:hlinkClick r:id="rId2" action="ppaction://hlinksldjump"/>
          </p:cNvPr>
          <p:cNvSpPr/>
          <p:nvPr/>
        </p:nvSpPr>
        <p:spPr>
          <a:xfrm>
            <a:off x="8116888" y="5054600"/>
            <a:ext cx="1509712" cy="501650"/>
          </a:xfrm>
          <a:prstGeom prst="rect">
            <a:avLst/>
          </a:prstGeom>
          <a:solidFill>
            <a:srgbClr val="FF00FF"/>
          </a:solidFill>
          <a:ln w="9525">
            <a:noFill/>
          </a:ln>
        </p:spPr>
        <p:txBody>
          <a:bodyPr anchor="t"/>
          <a:lstStyle/>
          <a:p>
            <a:pPr marL="342900" indent="-342900" algn="ctr">
              <a:spcBef>
                <a:spcPct val="20000"/>
              </a:spcBef>
            </a:pPr>
            <a:r>
              <a:rPr lang="zh-CN" altLang="en-US" sz="25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返回主页</a:t>
            </a:r>
          </a:p>
        </p:txBody>
      </p:sp>
      <p:pic>
        <p:nvPicPr>
          <p:cNvPr id="12290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063" y="19050"/>
            <a:ext cx="5341937" cy="6084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图片 3" descr="菜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175" y="1157288"/>
            <a:ext cx="4760913" cy="3332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4" descr="KT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063" y="4467225"/>
            <a:ext cx="4314825" cy="479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读一读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zh-CN" altLang="en-US" sz="4400"/>
              <a:t>粉   糖   糕  </a:t>
            </a:r>
          </a:p>
          <a:p>
            <a:pPr algn="ctr"/>
            <a:r>
              <a:rPr lang="zh-CN" altLang="en-US" sz="4400"/>
              <a:t>蔗   菜    劳</a:t>
            </a:r>
          </a:p>
          <a:p>
            <a:pPr algn="ctr"/>
            <a:r>
              <a:rPr lang="zh-CN" altLang="en-US" sz="4400"/>
              <a:t>特   嘛    买    汁   熬   算  销   的   确   应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4000"/>
          </a:p>
          <a:p>
            <a:r>
              <a:rPr lang="zh-CN" altLang="en-US" sz="4000"/>
              <a:t>才能   特别  桌子  味道  农具  甘蔗  甜菜  销售  </a:t>
            </a:r>
          </a:p>
          <a:p>
            <a:r>
              <a:rPr lang="zh-CN" altLang="en-US" sz="4000"/>
              <a:t>劳动   </a:t>
            </a:r>
            <a:r>
              <a:rPr lang="zh-CN" altLang="en-US" sz="4000">
                <a:solidFill>
                  <a:srgbClr val="FF0000"/>
                </a:solidFill>
              </a:rPr>
              <a:t>的</a:t>
            </a:r>
            <a:r>
              <a:rPr lang="zh-CN" altLang="en-US" sz="4000"/>
              <a:t>确  应该  糖水  熬出  就算  买过。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8615" y="2900680"/>
            <a:ext cx="1490980" cy="798195"/>
          </a:xfrm>
        </p:spPr>
        <p:txBody>
          <a:bodyPr/>
          <a:lstStyle/>
          <a:p>
            <a:r>
              <a:rPr lang="zh-CN" altLang="en-US" sz="4800">
                <a:solidFill>
                  <a:srgbClr val="FF0000"/>
                </a:solidFill>
              </a:rPr>
              <a:t>的</a:t>
            </a:r>
          </a:p>
        </p:txBody>
      </p:sp>
      <p:sp>
        <p:nvSpPr>
          <p:cNvPr id="5" name="左大括号 4"/>
          <p:cNvSpPr/>
          <p:nvPr/>
        </p:nvSpPr>
        <p:spPr>
          <a:xfrm>
            <a:off x="1839595" y="1922145"/>
            <a:ext cx="715645" cy="3728720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44800" y="1800860"/>
            <a:ext cx="958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/>
              <a:t>dí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077970" y="1800860"/>
            <a:ext cx="23590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/>
              <a:t>的确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814320" y="3013710"/>
            <a:ext cx="958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/>
              <a:t>dī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4093210" y="3013710"/>
            <a:ext cx="4321810" cy="829945"/>
            <a:chOff x="6446" y="4746"/>
            <a:chExt cx="6806" cy="1307"/>
          </a:xfrm>
        </p:grpSpPr>
        <p:sp>
          <p:nvSpPr>
            <p:cNvPr id="9" name="文本框 8"/>
            <p:cNvSpPr txBox="1"/>
            <p:nvPr/>
          </p:nvSpPr>
          <p:spPr>
            <a:xfrm>
              <a:off x="6446" y="4747"/>
              <a:ext cx="371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/>
                <a:t>的士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538" y="4746"/>
              <a:ext cx="371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/>
                <a:t>打的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844800" y="4109720"/>
            <a:ext cx="958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/>
              <a:t>dì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077970" y="4217035"/>
            <a:ext cx="2222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/>
              <a:t>目的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844800" y="5046980"/>
            <a:ext cx="958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/>
              <a:t>de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4077970" y="5221605"/>
            <a:ext cx="4201160" cy="829310"/>
            <a:chOff x="6422" y="8223"/>
            <a:chExt cx="6616" cy="1306"/>
          </a:xfrm>
        </p:grpSpPr>
        <p:sp>
          <p:nvSpPr>
            <p:cNvPr id="15" name="文本框 14"/>
            <p:cNvSpPr txBox="1"/>
            <p:nvPr/>
          </p:nvSpPr>
          <p:spPr>
            <a:xfrm>
              <a:off x="6422" y="8223"/>
              <a:ext cx="350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/>
                <a:t>我的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538" y="8223"/>
              <a:ext cx="350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/>
                <a:t>他的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内容占位符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09600" y="459740"/>
            <a:ext cx="11144885" cy="59378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7975600" y="737235"/>
            <a:ext cx="3689350" cy="5491480"/>
            <a:chOff x="12545" y="1557"/>
            <a:chExt cx="5810" cy="864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rcRect r="49925" b="49947"/>
            <a:stretch>
              <a:fillRect/>
            </a:stretch>
          </p:blipFill>
          <p:spPr>
            <a:xfrm>
              <a:off x="12546" y="1557"/>
              <a:ext cx="2883" cy="41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rcRect r="49925" b="49947"/>
            <a:stretch>
              <a:fillRect/>
            </a:stretch>
          </p:blipFill>
          <p:spPr>
            <a:xfrm>
              <a:off x="15429" y="1557"/>
              <a:ext cx="2927" cy="412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rcRect r="49925" b="49947"/>
            <a:stretch>
              <a:fillRect/>
            </a:stretch>
          </p:blipFill>
          <p:spPr>
            <a:xfrm>
              <a:off x="12545" y="5683"/>
              <a:ext cx="2884" cy="452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/>
            <a:srcRect r="49925" b="49947"/>
            <a:stretch>
              <a:fillRect/>
            </a:stretch>
          </p:blipFill>
          <p:spPr>
            <a:xfrm>
              <a:off x="15429" y="5683"/>
              <a:ext cx="2927" cy="4522"/>
            </a:xfrm>
            <a:prstGeom prst="rect">
              <a:avLst/>
            </a:prstGeom>
          </p:spPr>
        </p:pic>
      </p:grp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1211580" y="737235"/>
            <a:ext cx="3425825" cy="8299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zh-CN" altLang="en-US" sz="4800" b="1" dirty="0">
                <a:latin typeface="楷体_GB2312" panose="02010609030101010101" charset="-122"/>
                <a:ea typeface="楷体_GB2312" panose="02010609030101010101" charset="-122"/>
              </a:rPr>
              <a:t>检查预习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667385" y="1536700"/>
            <a:ext cx="8954135" cy="3784600"/>
            <a:chOff x="1071" y="2420"/>
            <a:chExt cx="14101" cy="5960"/>
          </a:xfrm>
        </p:grpSpPr>
        <p:sp>
          <p:nvSpPr>
            <p:cNvPr id="18" name="TextBox 13"/>
            <p:cNvSpPr txBox="1"/>
            <p:nvPr/>
          </p:nvSpPr>
          <p:spPr>
            <a:xfrm>
              <a:off x="1071" y="2420"/>
              <a:ext cx="14101" cy="5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  <a:buClr>
                  <a:srgbClr val="CC0099"/>
                </a:buClr>
              </a:pPr>
              <a:r>
                <a:rPr lang="en-US" altLang="zh-CN" sz="4000" dirty="0">
                  <a:latin typeface="楷体_GB2312" panose="02010609030101010101" charset="-122"/>
                  <a:ea typeface="楷体_GB2312" panose="02010609030101010101" charset="-122"/>
                </a:rPr>
                <a:t>1 </a:t>
              </a:r>
              <a:r>
                <a:rPr lang="zh-CN" altLang="en-US" sz="4000" dirty="0">
                  <a:latin typeface="楷体_GB2312" panose="02010609030101010101" charset="-122"/>
                  <a:ea typeface="楷体_GB2312" panose="02010609030101010101" charset="-122"/>
                </a:rPr>
                <a:t>本课一共有     个自然段。</a:t>
              </a:r>
            </a:p>
            <a:p>
              <a:pPr algn="l">
                <a:lnSpc>
                  <a:spcPct val="150000"/>
                </a:lnSpc>
                <a:buClr>
                  <a:srgbClr val="CC0099"/>
                </a:buClr>
              </a:pPr>
              <a:r>
                <a:rPr lang="en-US" altLang="zh-CN" sz="4000" dirty="0">
                  <a:latin typeface="楷体_GB2312" panose="02010609030101010101" charset="-122"/>
                  <a:ea typeface="楷体_GB2312" panose="02010609030101010101" charset="-122"/>
                </a:rPr>
                <a:t>2 </a:t>
              </a:r>
              <a:r>
                <a:rPr lang="zh-CN" altLang="en-US" sz="4000" dirty="0">
                  <a:latin typeface="楷体_GB2312" panose="02010609030101010101" charset="-122"/>
                  <a:ea typeface="楷体_GB2312" panose="02010609030101010101" charset="-122"/>
                </a:rPr>
                <a:t>这是发生在       和      </a:t>
              </a:r>
            </a:p>
            <a:p>
              <a:pPr algn="l">
                <a:lnSpc>
                  <a:spcPct val="150000"/>
                </a:lnSpc>
                <a:buClr>
                  <a:srgbClr val="CC0099"/>
                </a:buClr>
              </a:pPr>
              <a:r>
                <a:rPr lang="zh-CN" altLang="en-US" sz="4000" dirty="0">
                  <a:latin typeface="楷体_GB2312" panose="02010609030101010101" charset="-122"/>
                  <a:ea typeface="楷体_GB2312" panose="02010609030101010101" charset="-122"/>
                </a:rPr>
                <a:t>之间的故事。</a:t>
              </a:r>
            </a:p>
            <a:p>
              <a:pPr algn="l">
                <a:lnSpc>
                  <a:spcPct val="150000"/>
                </a:lnSpc>
                <a:buClr>
                  <a:srgbClr val="CC0099"/>
                </a:buClr>
              </a:pPr>
              <a:r>
                <a:rPr lang="en-US" altLang="zh-CN" sz="4000" dirty="0">
                  <a:latin typeface="楷体_GB2312" panose="02010609030101010101" charset="-122"/>
                  <a:ea typeface="楷体_GB2312" panose="02010609030101010101" charset="-122"/>
                </a:rPr>
                <a:t>3</a:t>
              </a:r>
              <a:r>
                <a:rPr lang="zh-CN" altLang="en-US" sz="4000" dirty="0">
                  <a:latin typeface="楷体_GB2312" panose="02010609030101010101" charset="-122"/>
                  <a:ea typeface="楷体_GB2312" panose="02010609030101010101" charset="-122"/>
                </a:rPr>
                <a:t>千人糕就是       。</a:t>
              </a: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6247" y="3660"/>
              <a:ext cx="2286" cy="0"/>
            </a:xfrm>
            <a:prstGeom prst="line">
              <a:avLst/>
            </a:prstGeom>
            <a:ln w="28575">
              <a:solidFill>
                <a:srgbClr val="FF9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9429" y="7839"/>
              <a:ext cx="2525" cy="14"/>
            </a:xfrm>
            <a:prstGeom prst="line">
              <a:avLst/>
            </a:prstGeom>
            <a:ln w="28575">
              <a:solidFill>
                <a:srgbClr val="FF9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0072" y="5034"/>
              <a:ext cx="2179" cy="0"/>
            </a:xfrm>
            <a:prstGeom prst="line">
              <a:avLst/>
            </a:prstGeom>
            <a:ln w="28575">
              <a:solidFill>
                <a:srgbClr val="FF9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6415" y="4970"/>
              <a:ext cx="2590" cy="16"/>
            </a:xfrm>
            <a:prstGeom prst="line">
              <a:avLst/>
            </a:prstGeom>
            <a:ln w="28575">
              <a:solidFill>
                <a:srgbClr val="FF9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4479925" y="1724660"/>
            <a:ext cx="1354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823970" y="4341495"/>
            <a:ext cx="3942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 </a:t>
            </a:r>
            <a:r>
              <a:rPr lang="zh-CN" altLang="en-US" sz="3600" dirty="0">
                <a:latin typeface="楷体_GB2312" panose="02010609030101010101" charset="-122"/>
                <a:ea typeface="楷体_GB2312" panose="02010609030101010101" charset="-122"/>
                <a:sym typeface="+mn-ea"/>
              </a:rPr>
              <a:t>我们常吃的米糕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92875" y="2510790"/>
            <a:ext cx="1354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孩子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363720" y="2551430"/>
            <a:ext cx="1354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爸爸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9" grpId="0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默读要求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默读</a:t>
            </a:r>
            <a:r>
              <a:rPr lang="en-US" altLang="zh-CN"/>
              <a:t>1-5</a:t>
            </a:r>
            <a:r>
              <a:rPr lang="zh-CN" altLang="en-US"/>
              <a:t>自然段，思考从哪些句子可以看出孩子们对千人糕的好奇？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03885" y="407035"/>
            <a:ext cx="11144885" cy="60629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49350" y="900430"/>
            <a:ext cx="1041209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2800" dirty="0">
              <a:latin typeface="楷体_GB2312" panose="02010609030101010101" charset="-122"/>
              <a:ea typeface="楷体_GB2312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楷体_GB2312" panose="02010609030101010101" charset="-122"/>
                <a:ea typeface="楷体_GB2312" panose="02010609030101010101" charset="-122"/>
              </a:rPr>
              <a:t>   “</a:t>
            </a:r>
            <a:r>
              <a:rPr lang="zh-CN" altLang="en-US" sz="2800" dirty="0">
                <a:latin typeface="楷体_GB2312" panose="02010609030101010101" charset="-122"/>
                <a:ea typeface="楷体_GB2312" panose="02010609030101010101" charset="-122"/>
              </a:rPr>
              <a:t>爸爸，什么是千人糕？</a:t>
            </a:r>
            <a:r>
              <a:rPr lang="en-US" altLang="zh-CN" sz="2800" dirty="0">
                <a:latin typeface="楷体_GB2312" panose="02010609030101010101" charset="-122"/>
                <a:ea typeface="楷体_GB2312" panose="02010609030101010101" charset="-122"/>
              </a:rPr>
              <a:t>”</a:t>
            </a:r>
            <a:r>
              <a:rPr lang="zh-CN" altLang="en-US" sz="2800" dirty="0">
                <a:latin typeface="楷体_GB2312" panose="02010609030101010101" charset="-122"/>
                <a:ea typeface="楷体_GB2312" panose="02010609030101010101" charset="-122"/>
              </a:rPr>
              <a:t>孩子好奇的问。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楷体_GB2312" panose="02010609030101010101" charset="-122"/>
                <a:ea typeface="楷体_GB2312" panose="02010609030101010101" charset="-122"/>
              </a:rPr>
              <a:t>   “</a:t>
            </a:r>
            <a:r>
              <a:rPr lang="zh-CN" altLang="en-US" sz="2800" dirty="0">
                <a:latin typeface="楷体_GB2312" panose="02010609030101010101" charset="-122"/>
                <a:ea typeface="楷体_GB2312" panose="02010609030101010101" charset="-122"/>
              </a:rPr>
              <a:t>需要很多很多人才能做成的糕。</a:t>
            </a:r>
            <a:r>
              <a:rPr lang="en-US" altLang="zh-CN" sz="2800" dirty="0">
                <a:latin typeface="楷体_GB2312" panose="02010609030101010101" charset="-122"/>
                <a:ea typeface="楷体_GB2312" panose="02010609030101010101" charset="-122"/>
              </a:rPr>
              <a:t>”</a:t>
            </a:r>
            <a:r>
              <a:rPr lang="zh-CN" altLang="en-US" sz="2800" dirty="0">
                <a:latin typeface="楷体_GB2312" panose="02010609030101010101" charset="-122"/>
                <a:ea typeface="楷体_GB2312" panose="02010609030101010101" charset="-122"/>
              </a:rPr>
              <a:t>爸爸回答。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楷体_GB2312" panose="02010609030101010101" charset="-122"/>
                <a:ea typeface="楷体_GB2312" panose="02010609030101010101" charset="-122"/>
              </a:rPr>
              <a:t>    孩子想：这糕要很多很多人才能做成，一定特别的大，也许比桌子还大吧？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237615" y="4284980"/>
            <a:ext cx="7336790" cy="1374140"/>
            <a:chOff x="2832" y="7084"/>
            <a:chExt cx="11554" cy="2164"/>
          </a:xfrm>
        </p:grpSpPr>
        <p:sp>
          <p:nvSpPr>
            <p:cNvPr id="2" name="圆角矩形标注 1"/>
            <p:cNvSpPr/>
            <p:nvPr/>
          </p:nvSpPr>
          <p:spPr>
            <a:xfrm flipV="1">
              <a:off x="2832" y="7084"/>
              <a:ext cx="8504" cy="2164"/>
            </a:xfrm>
            <a:prstGeom prst="wedgeRoundRectCallout">
              <a:avLst/>
            </a:prstGeom>
            <a:solidFill>
              <a:srgbClr val="FFC9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832" y="7230"/>
              <a:ext cx="11555" cy="1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dirty="0">
                  <a:latin typeface="楷体_GB2312" panose="02010609030101010101" charset="-122"/>
                  <a:ea typeface="楷体_GB2312" panose="02010609030101010101" charset="-122"/>
                </a:rPr>
                <a:t>千人糕是不是比桌子还大呢？</a:t>
              </a:r>
              <a:r>
                <a:rPr lang="zh-CN" altLang="en-US" sz="4000" dirty="0">
                  <a:latin typeface="楷体_GB2312" panose="02010609030101010101" charset="-122"/>
                  <a:ea typeface="楷体_GB2312" panose="02010609030101010101" charset="-122"/>
                </a:rPr>
                <a:t> </a:t>
              </a: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rcRect l="920" b="4695"/>
          <a:stretch>
            <a:fillRect/>
          </a:stretch>
        </p:blipFill>
        <p:spPr>
          <a:xfrm>
            <a:off x="6749415" y="3877945"/>
            <a:ext cx="4812030" cy="2327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562</Words>
  <Application>Microsoft Office PowerPoint</Application>
  <PresentationFormat>宽屏</PresentationFormat>
  <Paragraphs>101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44" baseType="lpstr">
      <vt:lpstr>黑体</vt:lpstr>
      <vt:lpstr>楷体_GB2312</vt:lpstr>
      <vt:lpstr>宋体</vt:lpstr>
      <vt:lpstr>微软雅黑</vt:lpstr>
      <vt:lpstr>Arial</vt:lpstr>
      <vt:lpstr>Calibri</vt:lpstr>
      <vt:lpstr>Calibri Light</vt:lpstr>
      <vt:lpstr>Impact</vt:lpstr>
      <vt:lpstr>Office 主题</vt:lpstr>
      <vt:lpstr>默认设计模板</vt:lpstr>
      <vt:lpstr>PowerPoint 演示文稿</vt:lpstr>
      <vt:lpstr>PowerPoint 演示文稿</vt:lpstr>
      <vt:lpstr>自读要求</vt:lpstr>
      <vt:lpstr>读一读</vt:lpstr>
      <vt:lpstr>PowerPoint 演示文稿</vt:lpstr>
      <vt:lpstr>PowerPoint 演示文稿</vt:lpstr>
      <vt:lpstr>PowerPoint 演示文稿</vt:lpstr>
      <vt:lpstr>默读要求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读一读</vt:lpstr>
      <vt:lpstr>默读要求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tw</cp:lastModifiedBy>
  <cp:revision>6</cp:revision>
  <dcterms:created xsi:type="dcterms:W3CDTF">2018-01-03T08:43:00Z</dcterms:created>
  <dcterms:modified xsi:type="dcterms:W3CDTF">2019-03-04T07:11:37Z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