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960350" cy="3959225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67" y="7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044" y="647957"/>
            <a:ext cx="9720263" cy="1378397"/>
          </a:xfrm>
        </p:spPr>
        <p:txBody>
          <a:bodyPr anchor="b"/>
          <a:lstStyle>
            <a:lvl1pPr algn="ctr">
              <a:defRPr sz="346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2079510"/>
            <a:ext cx="9720263" cy="955896"/>
          </a:xfrm>
        </p:spPr>
        <p:txBody>
          <a:bodyPr/>
          <a:lstStyle>
            <a:lvl1pPr marL="0" indent="0" algn="ctr">
              <a:buNone/>
              <a:defRPr sz="1386"/>
            </a:lvl1pPr>
            <a:lvl2pPr marL="263942" indent="0" algn="ctr">
              <a:buNone/>
              <a:defRPr sz="1155"/>
            </a:lvl2pPr>
            <a:lvl3pPr marL="527883" indent="0" algn="ctr">
              <a:buNone/>
              <a:defRPr sz="1039"/>
            </a:lvl3pPr>
            <a:lvl4pPr marL="791825" indent="0" algn="ctr">
              <a:buNone/>
              <a:defRPr sz="924"/>
            </a:lvl4pPr>
            <a:lvl5pPr marL="1055766" indent="0" algn="ctr">
              <a:buNone/>
              <a:defRPr sz="924"/>
            </a:lvl5pPr>
            <a:lvl6pPr marL="1319708" indent="0" algn="ctr">
              <a:buNone/>
              <a:defRPr sz="924"/>
            </a:lvl6pPr>
            <a:lvl7pPr marL="1583649" indent="0" algn="ctr">
              <a:buNone/>
              <a:defRPr sz="924"/>
            </a:lvl7pPr>
            <a:lvl8pPr marL="1847591" indent="0" algn="ctr">
              <a:buNone/>
              <a:defRPr sz="924"/>
            </a:lvl8pPr>
            <a:lvl9pPr marL="2111532" indent="0" algn="ctr">
              <a:buNone/>
              <a:defRPr sz="924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5775-91E7-4BEE-82CF-F91FCCBC44BD}" type="datetimeFigureOut">
              <a:rPr lang="zh-CN" altLang="en-US" smtClean="0"/>
              <a:t>2019/6/29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4517-646B-4C32-9E51-D8278EC43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45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5775-91E7-4BEE-82CF-F91FCCBC44BD}" type="datetimeFigureOut">
              <a:rPr lang="zh-CN" altLang="en-US" smtClean="0"/>
              <a:t>2019/6/29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4517-646B-4C32-9E51-D8278EC43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321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4751" y="210792"/>
            <a:ext cx="2794575" cy="335526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024" y="210792"/>
            <a:ext cx="8221722" cy="335526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5775-91E7-4BEE-82CF-F91FCCBC44BD}" type="datetimeFigureOut">
              <a:rPr lang="zh-CN" altLang="en-US" smtClean="0"/>
              <a:t>2019/6/29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4517-646B-4C32-9E51-D8278EC43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50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5775-91E7-4BEE-82CF-F91FCCBC44BD}" type="datetimeFigureOut">
              <a:rPr lang="zh-CN" altLang="en-US" smtClean="0"/>
              <a:t>2019/6/29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4517-646B-4C32-9E51-D8278EC43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07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987058"/>
            <a:ext cx="11178302" cy="1646927"/>
          </a:xfrm>
        </p:spPr>
        <p:txBody>
          <a:bodyPr anchor="b"/>
          <a:lstStyle>
            <a:lvl1pPr>
              <a:defRPr sz="346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2649565"/>
            <a:ext cx="11178302" cy="866080"/>
          </a:xfrm>
        </p:spPr>
        <p:txBody>
          <a:bodyPr/>
          <a:lstStyle>
            <a:lvl1pPr marL="0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1pPr>
            <a:lvl2pPr marL="263942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2pPr>
            <a:lvl3pPr marL="527883" indent="0">
              <a:buNone/>
              <a:defRPr sz="1039">
                <a:solidFill>
                  <a:schemeClr val="tx1">
                    <a:tint val="75000"/>
                  </a:schemeClr>
                </a:solidFill>
              </a:defRPr>
            </a:lvl3pPr>
            <a:lvl4pPr marL="791825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4pPr>
            <a:lvl5pPr marL="1055766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5pPr>
            <a:lvl6pPr marL="1319708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6pPr>
            <a:lvl7pPr marL="1583649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7pPr>
            <a:lvl8pPr marL="1847591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8pPr>
            <a:lvl9pPr marL="2111532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5775-91E7-4BEE-82CF-F91FCCBC44BD}" type="datetimeFigureOut">
              <a:rPr lang="zh-CN" altLang="en-US" smtClean="0"/>
              <a:t>2019/6/29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4517-646B-4C32-9E51-D8278EC43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23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024" y="1053960"/>
            <a:ext cx="5508149" cy="251209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177" y="1053960"/>
            <a:ext cx="5508149" cy="251209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5775-91E7-4BEE-82CF-F91FCCBC44BD}" type="datetimeFigureOut">
              <a:rPr lang="zh-CN" altLang="en-US" smtClean="0"/>
              <a:t>2019/6/29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4517-646B-4C32-9E51-D8278EC43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85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210792"/>
            <a:ext cx="11178302" cy="76526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713" y="970560"/>
            <a:ext cx="5482835" cy="475657"/>
          </a:xfrm>
        </p:spPr>
        <p:txBody>
          <a:bodyPr anchor="b"/>
          <a:lstStyle>
            <a:lvl1pPr marL="0" indent="0">
              <a:buNone/>
              <a:defRPr sz="1386" b="1"/>
            </a:lvl1pPr>
            <a:lvl2pPr marL="263942" indent="0">
              <a:buNone/>
              <a:defRPr sz="1155" b="1"/>
            </a:lvl2pPr>
            <a:lvl3pPr marL="527883" indent="0">
              <a:buNone/>
              <a:defRPr sz="1039" b="1"/>
            </a:lvl3pPr>
            <a:lvl4pPr marL="791825" indent="0">
              <a:buNone/>
              <a:defRPr sz="924" b="1"/>
            </a:lvl4pPr>
            <a:lvl5pPr marL="1055766" indent="0">
              <a:buNone/>
              <a:defRPr sz="924" b="1"/>
            </a:lvl5pPr>
            <a:lvl6pPr marL="1319708" indent="0">
              <a:buNone/>
              <a:defRPr sz="924" b="1"/>
            </a:lvl6pPr>
            <a:lvl7pPr marL="1583649" indent="0">
              <a:buNone/>
              <a:defRPr sz="924" b="1"/>
            </a:lvl7pPr>
            <a:lvl8pPr marL="1847591" indent="0">
              <a:buNone/>
              <a:defRPr sz="924" b="1"/>
            </a:lvl8pPr>
            <a:lvl9pPr marL="2111532" indent="0">
              <a:buNone/>
              <a:defRPr sz="92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713" y="1446217"/>
            <a:ext cx="5482835" cy="212716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177" y="970560"/>
            <a:ext cx="5509837" cy="475657"/>
          </a:xfrm>
        </p:spPr>
        <p:txBody>
          <a:bodyPr anchor="b"/>
          <a:lstStyle>
            <a:lvl1pPr marL="0" indent="0">
              <a:buNone/>
              <a:defRPr sz="1386" b="1"/>
            </a:lvl1pPr>
            <a:lvl2pPr marL="263942" indent="0">
              <a:buNone/>
              <a:defRPr sz="1155" b="1"/>
            </a:lvl2pPr>
            <a:lvl3pPr marL="527883" indent="0">
              <a:buNone/>
              <a:defRPr sz="1039" b="1"/>
            </a:lvl3pPr>
            <a:lvl4pPr marL="791825" indent="0">
              <a:buNone/>
              <a:defRPr sz="924" b="1"/>
            </a:lvl4pPr>
            <a:lvl5pPr marL="1055766" indent="0">
              <a:buNone/>
              <a:defRPr sz="924" b="1"/>
            </a:lvl5pPr>
            <a:lvl6pPr marL="1319708" indent="0">
              <a:buNone/>
              <a:defRPr sz="924" b="1"/>
            </a:lvl6pPr>
            <a:lvl7pPr marL="1583649" indent="0">
              <a:buNone/>
              <a:defRPr sz="924" b="1"/>
            </a:lvl7pPr>
            <a:lvl8pPr marL="1847591" indent="0">
              <a:buNone/>
              <a:defRPr sz="924" b="1"/>
            </a:lvl8pPr>
            <a:lvl9pPr marL="2111532" indent="0">
              <a:buNone/>
              <a:defRPr sz="92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1177" y="1446217"/>
            <a:ext cx="5509837" cy="212716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5775-91E7-4BEE-82CF-F91FCCBC44BD}" type="datetimeFigureOut">
              <a:rPr lang="zh-CN" altLang="en-US" smtClean="0"/>
              <a:t>2019/6/29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4517-646B-4C32-9E51-D8278EC43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58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5775-91E7-4BEE-82CF-F91FCCBC44BD}" type="datetimeFigureOut">
              <a:rPr lang="zh-CN" altLang="en-US" smtClean="0"/>
              <a:t>2019/6/29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4517-646B-4C32-9E51-D8278EC43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96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5775-91E7-4BEE-82CF-F91FCCBC44BD}" type="datetimeFigureOut">
              <a:rPr lang="zh-CN" altLang="en-US" smtClean="0"/>
              <a:t>2019/6/29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4517-646B-4C32-9E51-D8278EC43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46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263948"/>
            <a:ext cx="4180050" cy="923819"/>
          </a:xfrm>
        </p:spPr>
        <p:txBody>
          <a:bodyPr anchor="b"/>
          <a:lstStyle>
            <a:lvl1pPr>
              <a:defRPr sz="184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37" y="570055"/>
            <a:ext cx="6561177" cy="2813616"/>
          </a:xfrm>
        </p:spPr>
        <p:txBody>
          <a:bodyPr/>
          <a:lstStyle>
            <a:lvl1pPr>
              <a:defRPr sz="1847"/>
            </a:lvl1pPr>
            <a:lvl2pPr>
              <a:defRPr sz="1616"/>
            </a:lvl2pPr>
            <a:lvl3pPr>
              <a:defRPr sz="1386"/>
            </a:lvl3pPr>
            <a:lvl4pPr>
              <a:defRPr sz="1155"/>
            </a:lvl4pPr>
            <a:lvl5pPr>
              <a:defRPr sz="1155"/>
            </a:lvl5pPr>
            <a:lvl6pPr>
              <a:defRPr sz="1155"/>
            </a:lvl6pPr>
            <a:lvl7pPr>
              <a:defRPr sz="1155"/>
            </a:lvl7pPr>
            <a:lvl8pPr>
              <a:defRPr sz="1155"/>
            </a:lvl8pPr>
            <a:lvl9pPr>
              <a:defRPr sz="115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1187768"/>
            <a:ext cx="4180050" cy="2200486"/>
          </a:xfrm>
        </p:spPr>
        <p:txBody>
          <a:bodyPr/>
          <a:lstStyle>
            <a:lvl1pPr marL="0" indent="0">
              <a:buNone/>
              <a:defRPr sz="924"/>
            </a:lvl1pPr>
            <a:lvl2pPr marL="263942" indent="0">
              <a:buNone/>
              <a:defRPr sz="808"/>
            </a:lvl2pPr>
            <a:lvl3pPr marL="527883" indent="0">
              <a:buNone/>
              <a:defRPr sz="693"/>
            </a:lvl3pPr>
            <a:lvl4pPr marL="791825" indent="0">
              <a:buNone/>
              <a:defRPr sz="577"/>
            </a:lvl4pPr>
            <a:lvl5pPr marL="1055766" indent="0">
              <a:buNone/>
              <a:defRPr sz="577"/>
            </a:lvl5pPr>
            <a:lvl6pPr marL="1319708" indent="0">
              <a:buNone/>
              <a:defRPr sz="577"/>
            </a:lvl6pPr>
            <a:lvl7pPr marL="1583649" indent="0">
              <a:buNone/>
              <a:defRPr sz="577"/>
            </a:lvl7pPr>
            <a:lvl8pPr marL="1847591" indent="0">
              <a:buNone/>
              <a:defRPr sz="577"/>
            </a:lvl8pPr>
            <a:lvl9pPr marL="2111532" indent="0">
              <a:buNone/>
              <a:defRPr sz="57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5775-91E7-4BEE-82CF-F91FCCBC44BD}" type="datetimeFigureOut">
              <a:rPr lang="zh-CN" altLang="en-US" smtClean="0"/>
              <a:t>2019/6/29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4517-646B-4C32-9E51-D8278EC43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82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263948"/>
            <a:ext cx="4180050" cy="923819"/>
          </a:xfrm>
        </p:spPr>
        <p:txBody>
          <a:bodyPr anchor="b"/>
          <a:lstStyle>
            <a:lvl1pPr>
              <a:defRPr sz="184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9837" y="570055"/>
            <a:ext cx="6561177" cy="2813616"/>
          </a:xfrm>
        </p:spPr>
        <p:txBody>
          <a:bodyPr anchor="t"/>
          <a:lstStyle>
            <a:lvl1pPr marL="0" indent="0">
              <a:buNone/>
              <a:defRPr sz="1847"/>
            </a:lvl1pPr>
            <a:lvl2pPr marL="263942" indent="0">
              <a:buNone/>
              <a:defRPr sz="1616"/>
            </a:lvl2pPr>
            <a:lvl3pPr marL="527883" indent="0">
              <a:buNone/>
              <a:defRPr sz="1386"/>
            </a:lvl3pPr>
            <a:lvl4pPr marL="791825" indent="0">
              <a:buNone/>
              <a:defRPr sz="1155"/>
            </a:lvl4pPr>
            <a:lvl5pPr marL="1055766" indent="0">
              <a:buNone/>
              <a:defRPr sz="1155"/>
            </a:lvl5pPr>
            <a:lvl6pPr marL="1319708" indent="0">
              <a:buNone/>
              <a:defRPr sz="1155"/>
            </a:lvl6pPr>
            <a:lvl7pPr marL="1583649" indent="0">
              <a:buNone/>
              <a:defRPr sz="1155"/>
            </a:lvl7pPr>
            <a:lvl8pPr marL="1847591" indent="0">
              <a:buNone/>
              <a:defRPr sz="1155"/>
            </a:lvl8pPr>
            <a:lvl9pPr marL="2111532" indent="0">
              <a:buNone/>
              <a:defRPr sz="115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1187768"/>
            <a:ext cx="4180050" cy="2200486"/>
          </a:xfrm>
        </p:spPr>
        <p:txBody>
          <a:bodyPr/>
          <a:lstStyle>
            <a:lvl1pPr marL="0" indent="0">
              <a:buNone/>
              <a:defRPr sz="924"/>
            </a:lvl1pPr>
            <a:lvl2pPr marL="263942" indent="0">
              <a:buNone/>
              <a:defRPr sz="808"/>
            </a:lvl2pPr>
            <a:lvl3pPr marL="527883" indent="0">
              <a:buNone/>
              <a:defRPr sz="693"/>
            </a:lvl3pPr>
            <a:lvl4pPr marL="791825" indent="0">
              <a:buNone/>
              <a:defRPr sz="577"/>
            </a:lvl4pPr>
            <a:lvl5pPr marL="1055766" indent="0">
              <a:buNone/>
              <a:defRPr sz="577"/>
            </a:lvl5pPr>
            <a:lvl6pPr marL="1319708" indent="0">
              <a:buNone/>
              <a:defRPr sz="577"/>
            </a:lvl6pPr>
            <a:lvl7pPr marL="1583649" indent="0">
              <a:buNone/>
              <a:defRPr sz="577"/>
            </a:lvl7pPr>
            <a:lvl8pPr marL="1847591" indent="0">
              <a:buNone/>
              <a:defRPr sz="577"/>
            </a:lvl8pPr>
            <a:lvl9pPr marL="2111532" indent="0">
              <a:buNone/>
              <a:defRPr sz="57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5775-91E7-4BEE-82CF-F91FCCBC44BD}" type="datetimeFigureOut">
              <a:rPr lang="zh-CN" altLang="en-US" smtClean="0"/>
              <a:t>2019/6/29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4517-646B-4C32-9E51-D8278EC43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81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210792"/>
            <a:ext cx="11178302" cy="76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1053960"/>
            <a:ext cx="11178302" cy="2512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3669615"/>
            <a:ext cx="2916079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E5775-91E7-4BEE-82CF-F91FCCBC44BD}" type="datetimeFigureOut">
              <a:rPr lang="zh-CN" altLang="en-US" smtClean="0"/>
              <a:t>2019/6/29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3116" y="3669615"/>
            <a:ext cx="4374118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3247" y="3669615"/>
            <a:ext cx="2916079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54517-646B-4C32-9E51-D8278EC43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72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27883" rtl="0" eaLnBrk="1" latinLnBrk="0" hangingPunct="1">
        <a:lnSpc>
          <a:spcPct val="90000"/>
        </a:lnSpc>
        <a:spcBef>
          <a:spcPct val="0"/>
        </a:spcBef>
        <a:buNone/>
        <a:defRPr sz="25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971" indent="-131971" algn="l" defTabSz="527883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1pPr>
      <a:lvl2pPr marL="395912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386" kern="1200">
          <a:solidFill>
            <a:schemeClr val="tx1"/>
          </a:solidFill>
          <a:latin typeface="+mn-lt"/>
          <a:ea typeface="+mn-ea"/>
          <a:cs typeface="+mn-cs"/>
        </a:defRPr>
      </a:lvl2pPr>
      <a:lvl3pPr marL="659854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155" kern="1200">
          <a:solidFill>
            <a:schemeClr val="tx1"/>
          </a:solidFill>
          <a:latin typeface="+mn-lt"/>
          <a:ea typeface="+mn-ea"/>
          <a:cs typeface="+mn-cs"/>
        </a:defRPr>
      </a:lvl3pPr>
      <a:lvl4pPr marL="923795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4pPr>
      <a:lvl5pPr marL="1187737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5pPr>
      <a:lvl6pPr marL="1451679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6pPr>
      <a:lvl7pPr marL="1715620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7pPr>
      <a:lvl8pPr marL="1979562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8pPr>
      <a:lvl9pPr marL="2243503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1pPr>
      <a:lvl2pPr marL="263942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2pPr>
      <a:lvl3pPr marL="527883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3pPr>
      <a:lvl4pPr marL="791825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4pPr>
      <a:lvl5pPr marL="1055766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5pPr>
      <a:lvl6pPr marL="1319708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6pPr>
      <a:lvl7pPr marL="1583649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7pPr>
      <a:lvl8pPr marL="1847591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8pPr>
      <a:lvl9pPr marL="2111532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苏校演讲PPT-1">
            <a:extLst>
              <a:ext uri="{FF2B5EF4-FFF2-40B4-BE49-F238E27FC236}">
                <a16:creationId xmlns:a16="http://schemas.microsoft.com/office/drawing/2014/main" id="{FF60FC4A-6396-45F2-A9CB-D3CC52491D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966676" cy="39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45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苏校演讲PPT-10">
            <a:extLst>
              <a:ext uri="{FF2B5EF4-FFF2-40B4-BE49-F238E27FC236}">
                <a16:creationId xmlns:a16="http://schemas.microsoft.com/office/drawing/2014/main" id="{80132866-D8F3-4F12-AB16-16943E3117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966676" cy="39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3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苏校演讲PPT-2">
            <a:extLst>
              <a:ext uri="{FF2B5EF4-FFF2-40B4-BE49-F238E27FC236}">
                <a16:creationId xmlns:a16="http://schemas.microsoft.com/office/drawing/2014/main" id="{28EAB2CF-C535-4E16-9B2E-C0B9497773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966676" cy="39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4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苏校演讲PPT-3">
            <a:extLst>
              <a:ext uri="{FF2B5EF4-FFF2-40B4-BE49-F238E27FC236}">
                <a16:creationId xmlns:a16="http://schemas.microsoft.com/office/drawing/2014/main" id="{4F7B7C0F-7465-482E-AD19-C2478EBE7A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960350" cy="395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0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苏校演讲PPT-4">
            <a:extLst>
              <a:ext uri="{FF2B5EF4-FFF2-40B4-BE49-F238E27FC236}">
                <a16:creationId xmlns:a16="http://schemas.microsoft.com/office/drawing/2014/main" id="{DF501C28-7BFE-427E-A358-3F35E18BE3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966676" cy="39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0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苏校演讲PPT-5">
            <a:extLst>
              <a:ext uri="{FF2B5EF4-FFF2-40B4-BE49-F238E27FC236}">
                <a16:creationId xmlns:a16="http://schemas.microsoft.com/office/drawing/2014/main" id="{58F1B4AA-C03E-4DE6-A73D-14B3C555CB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966676" cy="39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5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苏校演讲PPT-6">
            <a:extLst>
              <a:ext uri="{FF2B5EF4-FFF2-40B4-BE49-F238E27FC236}">
                <a16:creationId xmlns:a16="http://schemas.microsoft.com/office/drawing/2014/main" id="{FAB46C5E-6D7D-4361-A10C-7D705ECD3E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966676" cy="39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8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苏校演讲PPT-7">
            <a:extLst>
              <a:ext uri="{FF2B5EF4-FFF2-40B4-BE49-F238E27FC236}">
                <a16:creationId xmlns:a16="http://schemas.microsoft.com/office/drawing/2014/main" id="{5F30A5DA-0CBD-409F-8B56-5BF59111C5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966676" cy="39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23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苏校演讲PPT-8">
            <a:extLst>
              <a:ext uri="{FF2B5EF4-FFF2-40B4-BE49-F238E27FC236}">
                <a16:creationId xmlns:a16="http://schemas.microsoft.com/office/drawing/2014/main" id="{8DABB453-4804-421E-A675-106F808EB2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960350" cy="395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31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苏校演讲PPT-9">
            <a:extLst>
              <a:ext uri="{FF2B5EF4-FFF2-40B4-BE49-F238E27FC236}">
                <a16:creationId xmlns:a16="http://schemas.microsoft.com/office/drawing/2014/main" id="{F4A48481-6FBB-44F8-B3FA-DA57D458CB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966676" cy="39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03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自定义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luou</dc:creator>
  <cp:lastModifiedBy>luou</cp:lastModifiedBy>
  <cp:revision>1</cp:revision>
  <dcterms:created xsi:type="dcterms:W3CDTF">2019-06-29T04:04:36Z</dcterms:created>
  <dcterms:modified xsi:type="dcterms:W3CDTF">2019-06-29T04:07:29Z</dcterms:modified>
</cp:coreProperties>
</file>