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58" r:id="rId6"/>
    <p:sldId id="259" r:id="rId7"/>
    <p:sldId id="267" r:id="rId8"/>
    <p:sldId id="268" r:id="rId9"/>
    <p:sldId id="257" r:id="rId10"/>
    <p:sldId id="264" r:id="rId11"/>
    <p:sldId id="265" r:id="rId12"/>
    <p:sldId id="266" r:id="rId13"/>
    <p:sldId id="263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A3B6E-0E05-442D-8877-42208CD6C1D2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712E-73FD-444E-A424-F84829EB734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556792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评奖</a:t>
            </a:r>
            <a:r>
              <a:rPr kumimoji="0" lang="zh-CN" alt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到底   时候   秤杆  </a:t>
            </a:r>
            <a:endParaRPr kumimoji="0" lang="en-US" altLang="zh-CN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信封   展现    楼层   </a:t>
            </a:r>
            <a:endParaRPr kumimoji="0" lang="en-US" altLang="zh-CN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名胜古迹</a:t>
            </a:r>
            <a:endParaRPr kumimoji="0" lang="zh-CN" altLang="en-US" sz="8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789965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明亮的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水汪汪的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大大的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直直的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高高的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长长的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清清的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闪亮的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干净的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碧绿的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052736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059832" y="1052736"/>
            <a:ext cx="17636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1988840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03848" y="2060848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068960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31840" y="3068960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4077072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5085184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47864" y="5013176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347864" y="4005064"/>
            <a:ext cx="1115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1124744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火</a:t>
            </a: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红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碧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绿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金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黄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天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蓝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海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荡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秋千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吹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泡泡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拉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小提琴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弹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吉它 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讲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故事 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打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电话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听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音乐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放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风筝 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35696" y="14127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1560" y="14127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59832" y="14127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83968" y="148478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80112" y="14127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9552" y="234888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67744" y="234888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67944" y="234888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00192" y="2348880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1560" y="328498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11760" y="3284984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211960" y="32129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12160" y="3212976"/>
            <a:ext cx="43204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404664"/>
            <a:ext cx="693651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结：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jié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结尾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jiē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（结果（结巴）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重：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chóng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重新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zhòng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（重要）</a:t>
            </a:r>
            <a:endParaRPr kumimoji="0" lang="zh-CN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发：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fā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发现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fà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白发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朝：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cháo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朝外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zhāo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（朝霞（朝阳）</a:t>
            </a:r>
            <a:endParaRPr kumimoji="0" lang="zh-CN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63688" y="548680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63688" y="1340768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35696" y="2132856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35696" y="2780928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63688" y="3501008"/>
            <a:ext cx="5040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763688" y="4293096"/>
            <a:ext cx="5040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63688" y="4941168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63688" y="5733256"/>
            <a:ext cx="11521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77483"/>
          </a:xfrm>
        </p:spPr>
        <p:txBody>
          <a:bodyPr/>
          <a:lstStyle/>
          <a:p>
            <a:r>
              <a:rPr lang="zh-CN" altLang="zh-CN" sz="4400" dirty="0"/>
              <a:t>五岳归来不看山，黄山归来不看岳</a:t>
            </a:r>
          </a:p>
          <a:p>
            <a:r>
              <a:rPr lang="en-US" altLang="zh-CN" sz="4400" dirty="0" smtClean="0"/>
              <a:t>                    </a:t>
            </a:r>
            <a:r>
              <a:rPr lang="zh-CN" altLang="en-US" sz="4400" dirty="0" smtClean="0">
                <a:solidFill>
                  <a:srgbClr val="FF0000"/>
                </a:solidFill>
              </a:rPr>
              <a:t>五岳比不上黄山</a:t>
            </a:r>
            <a:endParaRPr lang="en-US" altLang="zh-CN" sz="4400" dirty="0" smtClean="0">
              <a:solidFill>
                <a:srgbClr val="FF0000"/>
              </a:solidFill>
            </a:endParaRPr>
          </a:p>
          <a:p>
            <a:r>
              <a:rPr lang="zh-CN" altLang="zh-CN" sz="4400" dirty="0" smtClean="0"/>
              <a:t>飞流直下</a:t>
            </a:r>
            <a:r>
              <a:rPr lang="zh-CN" altLang="zh-CN" sz="4400" dirty="0"/>
              <a:t>三千尺，疑似银河落九天，</a:t>
            </a:r>
          </a:p>
          <a:p>
            <a:r>
              <a:rPr lang="en-US" altLang="zh-CN" sz="4400" dirty="0" smtClean="0">
                <a:solidFill>
                  <a:srgbClr val="FF0000"/>
                </a:solidFill>
              </a:rPr>
              <a:t>                       </a:t>
            </a:r>
            <a:r>
              <a:rPr lang="zh-CN" altLang="en-US" sz="4400" dirty="0" smtClean="0">
                <a:solidFill>
                  <a:srgbClr val="FF0000"/>
                </a:solidFill>
              </a:rPr>
              <a:t>夸张</a:t>
            </a:r>
            <a:endParaRPr lang="en-US" altLang="zh-CN" sz="4400" dirty="0" smtClean="0">
              <a:solidFill>
                <a:srgbClr val="FF0000"/>
              </a:solidFill>
            </a:endParaRPr>
          </a:p>
          <a:p>
            <a:r>
              <a:rPr lang="zh-CN" altLang="zh-CN" sz="4400" dirty="0" smtClean="0"/>
              <a:t>留言条</a:t>
            </a:r>
            <a:r>
              <a:rPr lang="zh-CN" altLang="zh-CN" sz="4400" dirty="0"/>
              <a:t>先写写给谁，在写事情，最后写谁写的，和时间。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造句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28192"/>
            <a:ext cx="8229600" cy="4525963"/>
          </a:xfrm>
        </p:spPr>
        <p:txBody>
          <a:bodyPr/>
          <a:lstStyle/>
          <a:p>
            <a:r>
              <a:rPr lang="zh-CN" altLang="zh-CN" dirty="0"/>
              <a:t>葡萄一大串一大串地挂在绿叶底下，</a:t>
            </a:r>
            <a:r>
              <a:rPr lang="zh-CN" altLang="zh-CN" dirty="0">
                <a:solidFill>
                  <a:srgbClr val="FF0000"/>
                </a:solidFill>
              </a:rPr>
              <a:t>有</a:t>
            </a:r>
            <a:r>
              <a:rPr lang="zh-CN" altLang="zh-CN" dirty="0"/>
              <a:t>红的、白的、紫的、暗红的、淡绿的、五光十色，美丽极了。</a:t>
            </a:r>
          </a:p>
          <a:p>
            <a:r>
              <a:rPr lang="zh-CN" altLang="zh-CN" dirty="0"/>
              <a:t>下课了，同学们再操场上活动，</a:t>
            </a:r>
            <a:r>
              <a:rPr lang="zh-CN" altLang="zh-CN" dirty="0">
                <a:solidFill>
                  <a:srgbClr val="FF0000"/>
                </a:solidFill>
              </a:rPr>
              <a:t>有</a:t>
            </a:r>
            <a:r>
              <a:rPr lang="zh-CN" altLang="zh-CN" dirty="0"/>
              <a:t>跳远的</a:t>
            </a:r>
            <a:r>
              <a:rPr lang="zh-CN" altLang="zh-CN" dirty="0" smtClean="0"/>
              <a:t>，跳高</a:t>
            </a:r>
            <a:r>
              <a:rPr lang="zh-CN" altLang="zh-CN" dirty="0"/>
              <a:t>的</a:t>
            </a:r>
            <a:r>
              <a:rPr lang="zh-CN" altLang="zh-CN" dirty="0" smtClean="0"/>
              <a:t>，跑</a:t>
            </a:r>
            <a:r>
              <a:rPr lang="zh-CN" altLang="zh-CN" dirty="0"/>
              <a:t>的</a:t>
            </a:r>
            <a:r>
              <a:rPr lang="zh-CN" altLang="zh-CN" dirty="0" smtClean="0"/>
              <a:t>，玩</a:t>
            </a:r>
            <a:r>
              <a:rPr lang="zh-CN" altLang="zh-CN" dirty="0"/>
              <a:t>的</a:t>
            </a:r>
            <a:r>
              <a:rPr lang="zh-CN" altLang="zh-CN" dirty="0" smtClean="0"/>
              <a:t>，</a:t>
            </a:r>
            <a:r>
              <a:rPr lang="en-US" altLang="zh-CN" dirty="0" smtClean="0"/>
              <a:t>,</a:t>
            </a:r>
            <a:r>
              <a:rPr lang="zh-CN" altLang="zh-CN" dirty="0" smtClean="0"/>
              <a:t>说笑</a:t>
            </a:r>
            <a:r>
              <a:rPr lang="zh-CN" altLang="zh-CN" dirty="0"/>
              <a:t>的，成群结队，热闹</a:t>
            </a:r>
            <a:r>
              <a:rPr lang="zh-CN" altLang="zh-CN" dirty="0">
                <a:solidFill>
                  <a:srgbClr val="FF0000"/>
                </a:solidFill>
              </a:rPr>
              <a:t>极了</a:t>
            </a:r>
            <a:r>
              <a:rPr lang="zh-CN" altLang="zh-CN" dirty="0"/>
              <a:t>。</a:t>
            </a:r>
          </a:p>
          <a:p>
            <a:r>
              <a:rPr lang="zh-CN" altLang="zh-CN" dirty="0"/>
              <a:t>他平时学习认真，</a:t>
            </a:r>
            <a:r>
              <a:rPr lang="zh-CN" altLang="zh-CN" dirty="0">
                <a:solidFill>
                  <a:srgbClr val="FF0000"/>
                </a:solidFill>
              </a:rPr>
              <a:t>果然</a:t>
            </a:r>
            <a:r>
              <a:rPr lang="zh-CN" altLang="zh-CN" dirty="0"/>
              <a:t>是班上学习前三名。</a:t>
            </a:r>
          </a:p>
          <a:p>
            <a:r>
              <a:rPr lang="zh-CN" altLang="zh-CN" dirty="0"/>
              <a:t>天上云很多，</a:t>
            </a:r>
            <a:r>
              <a:rPr lang="zh-CN" altLang="zh-CN" dirty="0">
                <a:solidFill>
                  <a:srgbClr val="FF0000"/>
                </a:solidFill>
              </a:rPr>
              <a:t>果然</a:t>
            </a:r>
            <a:r>
              <a:rPr lang="zh-CN" altLang="zh-CN" dirty="0"/>
              <a:t>要下雨了。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20272" y="3212976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9592" y="371703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11760" y="371703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79912" y="371703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9552" y="4221088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148064" y="3717032"/>
            <a:ext cx="122413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88224" y="3717032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9592" y="4725144"/>
            <a:ext cx="29523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9592" y="5301208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283968" y="5301208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148064" y="4653136"/>
            <a:ext cx="309634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抄一抄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4000" dirty="0">
                <a:solidFill>
                  <a:srgbClr val="FF0000"/>
                </a:solidFill>
              </a:rPr>
              <a:t>著名</a:t>
            </a:r>
            <a:r>
              <a:rPr lang="en-US" altLang="zh-CN" sz="4000" dirty="0">
                <a:solidFill>
                  <a:srgbClr val="FF0000"/>
                </a:solidFill>
              </a:rPr>
              <a:t>  </a:t>
            </a:r>
            <a:r>
              <a:rPr lang="en-US" altLang="zh-CN" sz="4000" dirty="0" smtClean="0">
                <a:solidFill>
                  <a:srgbClr val="FF0000"/>
                </a:solidFill>
              </a:rPr>
              <a:t> </a:t>
            </a:r>
            <a:r>
              <a:rPr lang="zh-CN" altLang="zh-CN" sz="4000" dirty="0" smtClean="0">
                <a:solidFill>
                  <a:srgbClr val="FF0000"/>
                </a:solidFill>
              </a:rPr>
              <a:t>风景</a:t>
            </a:r>
            <a:r>
              <a:rPr lang="en-US" altLang="zh-CN" sz="4000" dirty="0" smtClean="0">
                <a:solidFill>
                  <a:srgbClr val="FF0000"/>
                </a:solidFill>
              </a:rPr>
              <a:t>   </a:t>
            </a:r>
            <a:r>
              <a:rPr lang="zh-CN" altLang="zh-CN" sz="4000" dirty="0">
                <a:solidFill>
                  <a:srgbClr val="FF0000"/>
                </a:solidFill>
              </a:rPr>
              <a:t>秀丽 </a:t>
            </a:r>
            <a:r>
              <a:rPr lang="en-US" altLang="zh-CN" sz="4000" dirty="0" smtClean="0">
                <a:solidFill>
                  <a:srgbClr val="FF0000"/>
                </a:solidFill>
              </a:rPr>
              <a:t>  </a:t>
            </a:r>
            <a:r>
              <a:rPr lang="zh-CN" altLang="zh-CN" sz="4000" dirty="0" smtClean="0">
                <a:solidFill>
                  <a:srgbClr val="FF0000"/>
                </a:solidFill>
              </a:rPr>
              <a:t>百闻不如一见</a:t>
            </a:r>
            <a:endParaRPr lang="zh-CN" altLang="zh-CN" sz="4000" dirty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zh-CN" dirty="0" smtClean="0"/>
              <a:t>来到</a:t>
            </a:r>
            <a:r>
              <a:rPr lang="zh-CN" altLang="zh-CN" dirty="0">
                <a:solidFill>
                  <a:srgbClr val="FF0000"/>
                </a:solidFill>
              </a:rPr>
              <a:t>著名</a:t>
            </a:r>
            <a:r>
              <a:rPr lang="zh-CN" altLang="zh-CN" dirty="0"/>
              <a:t>的黄山，我看见了</a:t>
            </a:r>
            <a:r>
              <a:rPr lang="zh-CN" altLang="zh-CN" dirty="0">
                <a:solidFill>
                  <a:srgbClr val="FF0000"/>
                </a:solidFill>
              </a:rPr>
              <a:t>秀丽</a:t>
            </a:r>
            <a:r>
              <a:rPr lang="zh-CN" altLang="zh-CN" dirty="0"/>
              <a:t>的</a:t>
            </a:r>
            <a:r>
              <a:rPr lang="zh-CN" altLang="zh-CN" dirty="0">
                <a:solidFill>
                  <a:srgbClr val="FF0000"/>
                </a:solidFill>
              </a:rPr>
              <a:t>风景</a:t>
            </a:r>
            <a:r>
              <a:rPr lang="zh-CN" altLang="zh-CN" dirty="0"/>
              <a:t>，真是</a:t>
            </a:r>
            <a:r>
              <a:rPr lang="zh-CN" altLang="zh-CN" dirty="0">
                <a:solidFill>
                  <a:srgbClr val="FF0000"/>
                </a:solidFill>
              </a:rPr>
              <a:t>百闻不如一见。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96136" y="299695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092280" y="299695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63688" y="3429000"/>
            <a:ext cx="25922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91680" y="2996952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云朵、椅子、雪花、弯弯的月亮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雪白的云朵真像一个个棉花糖。</a:t>
            </a:r>
          </a:p>
          <a:p>
            <a:r>
              <a:rPr lang="zh-CN" altLang="zh-CN" dirty="0"/>
              <a:t>这把椅子像字母</a:t>
            </a:r>
            <a:r>
              <a:rPr lang="en-US" altLang="zh-CN" dirty="0"/>
              <a:t>h</a:t>
            </a:r>
            <a:endParaRPr lang="zh-CN" altLang="zh-CN" dirty="0"/>
          </a:p>
          <a:p>
            <a:r>
              <a:rPr lang="zh-CN" altLang="zh-CN" dirty="0"/>
              <a:t>天空中的雪花像纷飞的白色花朵</a:t>
            </a:r>
          </a:p>
          <a:p>
            <a:r>
              <a:rPr lang="zh-CN" altLang="zh-CN" dirty="0"/>
              <a:t>弯弯的月亮像小船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9592" y="1700808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51920" y="1700808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9552" y="2276872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59832" y="2276872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1600" y="2852936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07904" y="2852936"/>
            <a:ext cx="29523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H="1">
            <a:off x="3419872" y="3429000"/>
            <a:ext cx="101496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抄一抄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十月，树上的叶子纷纷落下，落得满地都是</a:t>
            </a:r>
          </a:p>
          <a:p>
            <a:r>
              <a:rPr lang="zh-CN" altLang="zh-CN" dirty="0"/>
              <a:t>春天到了，花园里的花朵纷纷开花，开得满园都是。</a:t>
            </a:r>
          </a:p>
          <a:p>
            <a:r>
              <a:rPr lang="zh-CN" altLang="zh-CN" dirty="0"/>
              <a:t>春天到了，河边的柳树纷纷发芽，长得满树都是。</a:t>
            </a:r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15816" y="2708920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28184" y="2636912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24328" y="2636912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1600" y="3212976"/>
            <a:ext cx="7200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87824" y="3789040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68144" y="3789040"/>
            <a:ext cx="8640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948264" y="3789040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9592" y="4365104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789965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明亮的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水汪汪的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大大的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眼睛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直直的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高高的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长长的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眉毛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清清的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闪亮的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</a:t>
            </a:r>
            <a:endParaRPr kumimoji="0" lang="en-US" alt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干净的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 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碧绿的</a:t>
            </a:r>
            <a:r>
              <a:rPr kumimoji="0" lang="zh-CN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湖水   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1124744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火</a:t>
            </a: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红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碧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绿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金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黄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天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蓝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海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荡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秋千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吹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泡泡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拉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小提琴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弹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吉它 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讲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故事 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打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电话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听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音乐  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放</a:t>
            </a:r>
            <a:r>
              <a:rPr kumimoji="0" lang="zh-CN" alt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风筝 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1556792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岁（岁月）（年岁）（岁岁平安）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闪（闪亮）（闪电）（闪闪发光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灯（灯火）（灯光）（万家灯火）</a:t>
            </a:r>
            <a:endParaRPr kumimoji="0" lang="zh-CN" altLang="en-US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857036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份（一份）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  </a:t>
            </a:r>
            <a:r>
              <a:rPr kumimoji="0" lang="en-US" altLang="zh-CN" sz="4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 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户（窗户） 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分（水分）   炉（火炉）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坡（山坡）   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珠（圆珠笔） 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 smtClean="0">
                <a:latin typeface="+mn-ea"/>
                <a:cs typeface="Times New Roman" pitchFamily="18" charset="0"/>
              </a:rPr>
              <a:t>披</a:t>
            </a:r>
            <a:r>
              <a:rPr lang="zh-CN" altLang="en-US" sz="4800" dirty="0">
                <a:latin typeface="+mn-ea"/>
                <a:cs typeface="Times New Roman" pitchFamily="18" charset="0"/>
              </a:rPr>
              <a:t>（</a:t>
            </a:r>
            <a:r>
              <a:rPr lang="zh-CN" altLang="en-US" sz="4800" dirty="0" smtClean="0">
                <a:latin typeface="+mn-ea"/>
                <a:cs typeface="Times New Roman" pitchFamily="18" charset="0"/>
              </a:rPr>
              <a:t>披风）   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株（一株苗）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因（因为 ）  挂（挂上）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烟（烟火）   桂（桂树）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+mn-ea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+mn-ea"/>
                <a:cs typeface="Times New Roman" pitchFamily="18" charset="0"/>
              </a:rPr>
              <a:t>              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（桂花）</a:t>
            </a:r>
            <a:endParaRPr kumimoji="0" lang="zh-CN" altLang="en-US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404664"/>
            <a:ext cx="693651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结：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jié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结尾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jiē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（结果（结巴）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重：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chóng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重新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zhòng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（重要）</a:t>
            </a:r>
            <a:endParaRPr kumimoji="0" lang="zh-CN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发：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fā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发现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fà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白发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朝：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cháo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(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朝外</a:t>
            </a:r>
            <a:r>
              <a:rPr kumimoji="0" lang="en-US" altLang="zh-CN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4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4800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kumimoji="0" lang="en-US" altLang="zh-CN" sz="4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zhāo</a:t>
            </a:r>
            <a:r>
              <a:rPr kumimoji="0" lang="zh-CN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（朝霞（朝阳）</a:t>
            </a:r>
            <a:endParaRPr kumimoji="0" lang="zh-CN" alt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908720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花红柳绿</a:t>
            </a: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含苞欲放    </a:t>
            </a:r>
            <a:endParaRPr kumimoji="0" lang="en-US" alt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五光十色      金光闪闪  </a:t>
            </a:r>
            <a:endParaRPr kumimoji="0" lang="en-US" altLang="zh-CN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山清水秀     烟消云散</a:t>
            </a:r>
            <a:endParaRPr kumimoji="0" lang="zh-CN" altLang="en-US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0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FF0000"/>
                </a:solidFill>
              </a:rPr>
              <a:t>抄一抄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95936" y="1196752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800" dirty="0"/>
              <a:t>纷飞的叶子</a:t>
            </a:r>
            <a:r>
              <a:rPr lang="en-US" altLang="zh-CN" sz="4800" dirty="0"/>
              <a:t>   </a:t>
            </a:r>
            <a:r>
              <a:rPr lang="zh-CN" altLang="en-US" sz="4800" dirty="0" smtClean="0"/>
              <a:t>碧绿</a:t>
            </a:r>
            <a:r>
              <a:rPr lang="zh-CN" altLang="zh-CN" sz="4800" dirty="0" smtClean="0"/>
              <a:t>的</a:t>
            </a:r>
            <a:r>
              <a:rPr lang="zh-CN" altLang="zh-CN" sz="4800" dirty="0"/>
              <a:t>草地</a:t>
            </a:r>
          </a:p>
          <a:p>
            <a:r>
              <a:rPr lang="zh-CN" altLang="zh-CN" sz="4800" dirty="0"/>
              <a:t>金色的太阳</a:t>
            </a:r>
            <a:r>
              <a:rPr lang="en-US" altLang="zh-CN" sz="4800" dirty="0"/>
              <a:t>   </a:t>
            </a:r>
            <a:r>
              <a:rPr lang="zh-CN" altLang="zh-CN" sz="4800" dirty="0"/>
              <a:t>可爱的青蛙</a:t>
            </a:r>
          </a:p>
          <a:p>
            <a:r>
              <a:rPr lang="zh-CN" altLang="zh-CN" sz="4800" dirty="0"/>
              <a:t>清新的空气</a:t>
            </a:r>
            <a:r>
              <a:rPr lang="en-US" altLang="zh-CN" sz="4800" dirty="0"/>
              <a:t>   </a:t>
            </a:r>
            <a:r>
              <a:rPr lang="zh-CN" altLang="zh-CN" sz="4800" dirty="0"/>
              <a:t>晴朗的早上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491880" y="1340768"/>
            <a:ext cx="1800200" cy="4248472"/>
            <a:chOff x="3491880" y="1340768"/>
            <a:chExt cx="1800200" cy="4248472"/>
          </a:xfrm>
        </p:grpSpPr>
        <p:sp>
          <p:nvSpPr>
            <p:cNvPr id="5" name="矩形 4"/>
            <p:cNvSpPr/>
            <p:nvPr/>
          </p:nvSpPr>
          <p:spPr>
            <a:xfrm>
              <a:off x="3491880" y="1340768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91880" y="1988840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491880" y="2780928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491880" y="3501008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91880" y="4221088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491880" y="5013176"/>
              <a:ext cx="1800200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9552" y="1124744"/>
            <a:ext cx="2160240" cy="5256584"/>
            <a:chOff x="539552" y="1124744"/>
            <a:chExt cx="2160240" cy="5256584"/>
          </a:xfrm>
        </p:grpSpPr>
        <p:sp>
          <p:nvSpPr>
            <p:cNvPr id="11" name="椭圆 10"/>
            <p:cNvSpPr/>
            <p:nvPr/>
          </p:nvSpPr>
          <p:spPr>
            <a:xfrm>
              <a:off x="1115616" y="1124744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123728" y="1196752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115616" y="2132856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979712" y="2132856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43608" y="2996952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547664" y="3933056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051720" y="3933056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115616" y="4869160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67744" y="4797152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39552" y="5733256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19672" y="5805264"/>
              <a:ext cx="432048" cy="576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220486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元宵节的夜晚，公园到处都是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                 ）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的彩灯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在阳光照射下，湖面上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           ）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，美丽极了。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春天来了，原野上处处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               ）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鸟语花香。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心情不好，只要去运动一下，坏心情就会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         ）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了</a:t>
            </a:r>
            <a:r>
              <a:rPr kumimoji="0" 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332656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花红柳绿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    含苞欲放    五光十色      金光闪闪     山清水秀      烟消云散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看</a:t>
            </a:r>
            <a:r>
              <a:rPr lang="zh-CN" altLang="en-US" dirty="0" smtClean="0"/>
              <a:t>拼音写词语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>
                <a:latin typeface="+mn-ea"/>
              </a:rPr>
              <a:t>dào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dǐ</a:t>
            </a:r>
            <a:r>
              <a:rPr lang="en-US" altLang="zh-CN" dirty="0" smtClean="0">
                <a:latin typeface="+mn-ea"/>
              </a:rPr>
              <a:t>    </a:t>
            </a:r>
            <a:r>
              <a:rPr lang="en-US" altLang="zh-CN" dirty="0" err="1" smtClean="0">
                <a:latin typeface="+mn-ea"/>
              </a:rPr>
              <a:t>chèng</a:t>
            </a:r>
            <a:r>
              <a:rPr lang="en-US" altLang="zh-CN" dirty="0" smtClean="0">
                <a:latin typeface="+mn-ea"/>
              </a:rPr>
              <a:t> </a:t>
            </a:r>
            <a:r>
              <a:rPr lang="en-US" altLang="zh-CN" dirty="0" err="1" smtClean="0">
                <a:latin typeface="+mn-ea"/>
              </a:rPr>
              <a:t>gǎn</a:t>
            </a:r>
            <a:r>
              <a:rPr lang="en-US" altLang="zh-CN" dirty="0" smtClean="0">
                <a:latin typeface="+mn-ea"/>
              </a:rPr>
              <a:t>    </a:t>
            </a:r>
            <a:r>
              <a:rPr lang="en-US" altLang="zh-CN" dirty="0" err="1" smtClean="0">
                <a:latin typeface="+mn-ea"/>
              </a:rPr>
              <a:t>shí</a:t>
            </a:r>
            <a:r>
              <a:rPr lang="en-US" altLang="zh-CN" dirty="0" smtClean="0">
                <a:latin typeface="+mn-ea"/>
              </a:rPr>
              <a:t>   </a:t>
            </a:r>
            <a:r>
              <a:rPr lang="en-US" altLang="zh-CN" dirty="0" err="1" smtClean="0">
                <a:latin typeface="+mn-ea"/>
              </a:rPr>
              <a:t>hòu</a:t>
            </a:r>
            <a:r>
              <a:rPr lang="en-US" altLang="zh-CN" dirty="0" smtClean="0">
                <a:latin typeface="+mn-ea"/>
              </a:rPr>
              <a:t>    </a:t>
            </a:r>
          </a:p>
          <a:p>
            <a:r>
              <a:rPr lang="en-US" altLang="zh-CN" dirty="0" smtClean="0">
                <a:latin typeface="+mn-ea"/>
              </a:rPr>
              <a:t>  </a:t>
            </a:r>
          </a:p>
          <a:p>
            <a:r>
              <a:rPr lang="en-US" altLang="zh-CN" dirty="0" err="1" smtClean="0">
                <a:latin typeface="+mn-ea"/>
              </a:rPr>
              <a:t>Xìn</a:t>
            </a:r>
            <a:r>
              <a:rPr lang="en-US" altLang="zh-CN" dirty="0" smtClean="0">
                <a:latin typeface="+mn-ea"/>
              </a:rPr>
              <a:t>   </a:t>
            </a:r>
            <a:r>
              <a:rPr lang="en-US" altLang="zh-CN" dirty="0" err="1" smtClean="0">
                <a:latin typeface="+mn-ea"/>
              </a:rPr>
              <a:t>fēng</a:t>
            </a:r>
            <a:r>
              <a:rPr lang="en-US" altLang="zh-CN" dirty="0" smtClean="0">
                <a:latin typeface="+mn-ea"/>
              </a:rPr>
              <a:t>    </a:t>
            </a:r>
            <a:r>
              <a:rPr lang="en-US" altLang="zh-CN" dirty="0" err="1" smtClean="0">
                <a:latin typeface="+mn-ea"/>
              </a:rPr>
              <a:t>píng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jiǎng</a:t>
            </a:r>
            <a:r>
              <a:rPr lang="en-US" altLang="zh-CN" dirty="0" smtClean="0">
                <a:latin typeface="+mn-ea"/>
              </a:rPr>
              <a:t>       </a:t>
            </a:r>
          </a:p>
          <a:p>
            <a:endParaRPr lang="en-US" altLang="zh-CN" dirty="0">
              <a:latin typeface="+mn-ea"/>
            </a:endParaRPr>
          </a:p>
          <a:p>
            <a:r>
              <a:rPr lang="en-US" altLang="zh-CN" dirty="0" err="1" smtClean="0">
                <a:latin typeface="+mn-ea"/>
              </a:rPr>
              <a:t>zhǎn</a:t>
            </a:r>
            <a:r>
              <a:rPr lang="en-US" altLang="zh-CN" dirty="0" smtClean="0">
                <a:latin typeface="+mn-ea"/>
              </a:rPr>
              <a:t>   </a:t>
            </a:r>
            <a:r>
              <a:rPr lang="en-US" altLang="zh-CN" dirty="0" err="1" smtClean="0">
                <a:latin typeface="+mn-ea"/>
              </a:rPr>
              <a:t>xiàn</a:t>
            </a:r>
            <a:r>
              <a:rPr lang="en-US" altLang="zh-CN" dirty="0">
                <a:latin typeface="+mn-ea"/>
              </a:rPr>
              <a:t> </a:t>
            </a:r>
            <a:r>
              <a:rPr lang="en-US" altLang="zh-CN" dirty="0" smtClean="0">
                <a:latin typeface="+mn-ea"/>
              </a:rPr>
              <a:t>   </a:t>
            </a:r>
            <a:r>
              <a:rPr lang="en-US" altLang="zh-CN" dirty="0" err="1" smtClean="0">
                <a:latin typeface="+mn-ea"/>
              </a:rPr>
              <a:t>lóu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céng</a:t>
            </a:r>
            <a:r>
              <a:rPr lang="en-US" altLang="zh-CN" dirty="0" smtClean="0">
                <a:latin typeface="+mn-ea"/>
              </a:rPr>
              <a:t>     </a:t>
            </a:r>
          </a:p>
          <a:p>
            <a:endParaRPr lang="en-US" altLang="zh-CN" dirty="0">
              <a:latin typeface="+mn-ea"/>
            </a:endParaRPr>
          </a:p>
          <a:p>
            <a:pPr>
              <a:buNone/>
            </a:pPr>
            <a:r>
              <a:rPr lang="en-US" altLang="zh-CN" dirty="0" smtClean="0">
                <a:latin typeface="+mn-ea"/>
              </a:rPr>
              <a:t> </a:t>
            </a:r>
            <a:r>
              <a:rPr lang="en-US" altLang="zh-CN" dirty="0" err="1" smtClean="0">
                <a:latin typeface="+mn-ea"/>
              </a:rPr>
              <a:t>míng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shèng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gǔ</a:t>
            </a:r>
            <a:r>
              <a:rPr lang="en-US" altLang="zh-CN" dirty="0" smtClean="0">
                <a:latin typeface="+mn-ea"/>
              </a:rPr>
              <a:t>  </a:t>
            </a:r>
            <a:r>
              <a:rPr lang="en-US" altLang="zh-CN" dirty="0" err="1" smtClean="0">
                <a:latin typeface="+mn-ea"/>
              </a:rPr>
              <a:t>jì</a:t>
            </a:r>
            <a:r>
              <a:rPr lang="en-US" altLang="zh-CN" dirty="0" smtClean="0">
                <a:latin typeface="+mn-ea"/>
              </a:rPr>
              <a:t>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618</Words>
  <Application>Microsoft Office PowerPoint</Application>
  <PresentationFormat>全屏显示(4:3)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看拼音写词语</vt:lpstr>
      <vt:lpstr>幻灯片 10</vt:lpstr>
      <vt:lpstr>幻灯片 11</vt:lpstr>
      <vt:lpstr>幻灯片 12</vt:lpstr>
      <vt:lpstr>幻灯片 13</vt:lpstr>
      <vt:lpstr>造句</vt:lpstr>
      <vt:lpstr>抄一抄</vt:lpstr>
      <vt:lpstr>云朵、椅子、雪花、弯弯的月亮</vt:lpstr>
      <vt:lpstr>抄一抄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ASUS</dc:creator>
  <cp:lastModifiedBy>ASUS</cp:lastModifiedBy>
  <cp:revision>5</cp:revision>
  <dcterms:created xsi:type="dcterms:W3CDTF">2018-11-13T13:48:38Z</dcterms:created>
  <dcterms:modified xsi:type="dcterms:W3CDTF">2018-11-13T14:37:42Z</dcterms:modified>
</cp:coreProperties>
</file>