
<file path=[Content_Types].xml><?xml version="1.0" encoding="utf-8"?>
<Types xmlns="http://schemas.openxmlformats.org/package/2006/content-types"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8" r:id="rId4"/>
  </p:sldMasterIdLst>
  <p:notesMasterIdLst>
    <p:notesMasterId r:id="rId10"/>
  </p:notesMasterIdLst>
  <p:sldIdLst>
    <p:sldId id="621" r:id="rId5"/>
    <p:sldId id="623" r:id="rId6"/>
    <p:sldId id="493" r:id="rId7"/>
    <p:sldId id="624" r:id="rId8"/>
    <p:sldId id="625" r:id="rId9"/>
    <p:sldId id="626" r:id="rId11"/>
    <p:sldId id="627" r:id="rId12"/>
    <p:sldId id="596" r:id="rId13"/>
    <p:sldId id="628" r:id="rId14"/>
    <p:sldId id="629" r:id="rId15"/>
    <p:sldId id="631" r:id="rId16"/>
    <p:sldId id="630" r:id="rId17"/>
    <p:sldId id="682" r:id="rId18"/>
    <p:sldId id="683" r:id="rId19"/>
    <p:sldId id="684" r:id="rId20"/>
    <p:sldId id="685" r:id="rId21"/>
    <p:sldId id="686" r:id="rId22"/>
    <p:sldId id="632" r:id="rId23"/>
    <p:sldId id="636" r:id="rId24"/>
    <p:sldId id="634" r:id="rId25"/>
    <p:sldId id="633" r:id="rId26"/>
    <p:sldId id="662" r:id="rId27"/>
    <p:sldId id="663" r:id="rId28"/>
    <p:sldId id="671" r:id="rId29"/>
    <p:sldId id="672" r:id="rId30"/>
    <p:sldId id="673" r:id="rId31"/>
    <p:sldId id="674" r:id="rId32"/>
    <p:sldId id="664" r:id="rId33"/>
    <p:sldId id="665" r:id="rId34"/>
    <p:sldId id="666" r:id="rId35"/>
    <p:sldId id="667" r:id="rId36"/>
    <p:sldId id="668" r:id="rId37"/>
    <p:sldId id="669" r:id="rId38"/>
    <p:sldId id="670" r:id="rId3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2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70"/>
        <p:guide pos="30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6246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BD8109-155F-4681-926C-804B85FB622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632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3CBDBC-379D-4122-8574-6DAC11F4F72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734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89B58F-3E21-49F7-B13B-DAF3B7E1EF5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837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F7CE397-6426-4F7B-8F22-12E398B4D18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939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60F0864-FDE4-4C03-B395-876F33E9B48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6042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AF03F38-8244-4B91-BD6C-B6A26E405EE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6144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7F11F78-310C-487D-BA92-4F430159014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6246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BD8109-155F-4681-926C-804B85FB622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>
              <a:fillRect/>
            </a:stretch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>
              <a:fillRect/>
            </a:stretch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9144000" cy="2185988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B7E0EC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pic>
          <p:nvPicPr>
            <p:cNvPr id="4" name="图片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46638"/>
              <a:ext cx="9144000" cy="201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圆角矩形 4"/>
            <p:cNvSpPr/>
            <p:nvPr/>
          </p:nvSpPr>
          <p:spPr>
            <a:xfrm>
              <a:off x="958850" y="1708150"/>
              <a:ext cx="7226300" cy="134938"/>
            </a:xfrm>
            <a:prstGeom prst="roundRect">
              <a:avLst/>
            </a:prstGeom>
            <a:gradFill>
              <a:gsLst>
                <a:gs pos="0">
                  <a:srgbClr val="369434"/>
                </a:gs>
                <a:gs pos="100000">
                  <a:srgbClr val="89C270"/>
                </a:gs>
              </a:gsLst>
            </a:gradFill>
            <a:ln>
              <a:solidFill>
                <a:srgbClr val="539F36"/>
              </a:solidFill>
            </a:ln>
            <a:effectLst>
              <a:outerShdw blurRad="40000" dist="23000" dir="5400000" rotWithShape="0">
                <a:srgbClr val="000000">
                  <a:alpha val="2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232900" cy="699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5B36F-18E5-4FE3-A8C0-0C20C780810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CF1F9-0AE2-4FD1-B6C4-33D053FDE7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775"/>
            <a:ext cx="9237663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9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F63C63-DE0A-4DD3-9000-067311B8B7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622D9D-3E67-4EA9-9249-9643C7EFA1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5" name="组合 7"/>
            <p:cNvGrpSpPr/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0" y="0"/>
                <a:ext cx="9144000" cy="21859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B7E0EC"/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/>
              </a:p>
            </p:txBody>
          </p:sp>
          <p:pic>
            <p:nvPicPr>
              <p:cNvPr id="12" name="图片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846638"/>
                <a:ext cx="9144000" cy="2011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Picture 763" descr="구름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50" y="996950"/>
              <a:ext cx="98425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9" descr="구름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838" y="179388"/>
              <a:ext cx="682625" cy="36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0" descr="구름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5825" y="503238"/>
              <a:ext cx="1042988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3" descr="小花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4941168"/>
              <a:ext cx="1311275" cy="128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4" descr="小花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3988" y="5553670"/>
              <a:ext cx="938212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39" descr="구름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36563"/>
            <a:ext cx="1295400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8" descr="蝴蝶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1536" flipH="1">
            <a:off x="5484019" y="872331"/>
            <a:ext cx="1019175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6"/>
          <p:cNvGrpSpPr/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16" name="组合 7"/>
            <p:cNvGrpSpPr/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0" y="0"/>
                <a:ext cx="9144000" cy="21859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B7E0EC"/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/>
              </a:p>
            </p:txBody>
          </p:sp>
          <p:pic>
            <p:nvPicPr>
              <p:cNvPr id="23" name="图片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846638"/>
                <a:ext cx="9144000" cy="2011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" name="Picture 763" descr="구름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50" y="996950"/>
              <a:ext cx="98425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9" descr="구름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838" y="179388"/>
              <a:ext cx="682625" cy="36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0" descr="구름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5825" y="503238"/>
              <a:ext cx="1042988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 3" descr="小花.png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4941168"/>
              <a:ext cx="1311275" cy="128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4" descr="小花2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3988" y="5553670"/>
              <a:ext cx="938212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39" descr="구름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36563"/>
            <a:ext cx="1295400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8" descr="蝴蝶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1536" flipH="1">
            <a:off x="5484019" y="872331"/>
            <a:ext cx="1019175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2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E5EE5E-FC2D-4F19-A4F8-4F06BDFBC26B}" type="datetimeFigureOut">
              <a:rPr lang="zh-CN" altLang="en-US"/>
            </a:fld>
            <a:endParaRPr lang="zh-CN" altLang="en-US"/>
          </a:p>
        </p:txBody>
      </p:sp>
      <p:sp>
        <p:nvSpPr>
          <p:cNvPr id="2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1FE6ED-C6A9-409D-AA09-F916EBE71D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21775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82425-8076-461F-AB7B-81AC0B2928E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9" Type="http://schemas.openxmlformats.org/officeDocument/2006/relationships/image" Target="../media/image4.png"/><Relationship Id="rId18" Type="http://schemas.openxmlformats.org/officeDocument/2006/relationships/image" Target="../media/image3.png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>
              <a:fillRect/>
            </a:stretch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>
              <a:fillRect/>
            </a:stretch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9754D8-CF9F-4168-AB65-88C590A47BC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19E9C52-75EC-40CA-8509-6C325F9ABB9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24.GIF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7.png"/><Relationship Id="rId3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file:///C:\&#25140;&#36335;&#38899;\&#29392;&#29432;&#20998;&#22902;&#37226;\2222\&#24494;&#35838;.avi" TargetMode="External"/><Relationship Id="rId1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1" Type="http://schemas.openxmlformats.org/officeDocument/2006/relationships/image" Target="../media/image24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26100" y="154686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Picture 2" descr="狐狸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70578" y="1344695"/>
            <a:ext cx="2388663" cy="24729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143635" y="4245610"/>
            <a:ext cx="707517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狡猾  可恶  诡计多端 花言巧语 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167"/>
          <p:cNvSpPr/>
          <p:nvPr/>
        </p:nvSpPr>
        <p:spPr>
          <a:xfrm>
            <a:off x="117381" y="3051547"/>
            <a:ext cx="9400728" cy="22534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</a:t>
            </a:r>
            <a:r>
              <a:rPr lang="zh-CN" altLang="en-US" sz="32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找一找</a:t>
            </a:r>
            <a:r>
              <a:rPr lang="zh-CN" sz="32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课文的那些段落描写了熊兄弟俩？</a:t>
            </a:r>
            <a:endParaRPr kumimoji="0" lang="zh-CN" sz="3200" b="0" i="0" u="none" strike="noStrike" kern="1200" cap="none" spc="0" normalizeH="0" baseline="0" noProof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74" y="2500377"/>
            <a:ext cx="827775" cy="55131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5855" y="794638"/>
            <a:ext cx="1096084" cy="21402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9857" y="1102244"/>
            <a:ext cx="1131771" cy="22406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2550" y="1732280"/>
            <a:ext cx="88620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“我们有块奶酪，不知道该怎么分。”熊弟弟对狐狸说。</a:t>
            </a:r>
            <a:endParaRPr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550" y="163830"/>
            <a:ext cx="886333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熊哥哥和熊弟弟在路上捡到了一块奶酪，高兴极了。可是，他们不知道怎么分这块奶酪，小哥儿俩开始拌起嘴来。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915" y="2967990"/>
            <a:ext cx="886333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“你分得不匀！”小哥儿俩嚷着，“那半块大一点儿。</a:t>
            </a:r>
            <a:r>
              <a:rPr lang="en-US" altLang="zh-CN" sz="2800"/>
              <a:t>”</a:t>
            </a:r>
            <a:endParaRPr lang="en-US" altLang="zh-CN" sz="2800"/>
          </a:p>
        </p:txBody>
      </p:sp>
      <p:sp>
        <p:nvSpPr>
          <p:cNvPr id="6" name="文本框 5"/>
          <p:cNvSpPr txBox="1"/>
          <p:nvPr/>
        </p:nvSpPr>
        <p:spPr>
          <a:xfrm>
            <a:off x="81915" y="3921125"/>
            <a:ext cx="88646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rgbClr val="C00000"/>
                </a:solidFill>
              </a:rPr>
              <a:t>       </a:t>
            </a:r>
            <a:r>
              <a:rPr lang="zh-CN" altLang="en-US" sz="2800">
                <a:solidFill>
                  <a:srgbClr val="C00000"/>
                </a:solidFill>
              </a:rPr>
              <a:t>“可是现在没咬过的那半块又大了一点儿！”两只小熊又嚷了起来。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550" y="4989195"/>
            <a:ext cx="886206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“你可真会分！”两只小熊生气了，“整块奶酪都被你吃光了！”</a:t>
            </a:r>
            <a:endParaRPr lang="zh-CN" altLang="en-U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167"/>
          <p:cNvSpPr/>
          <p:nvPr/>
        </p:nvSpPr>
        <p:spPr>
          <a:xfrm>
            <a:off x="590550" y="3225165"/>
            <a:ext cx="7813040" cy="225361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</a:t>
            </a:r>
            <a:r>
              <a:rPr lang="zh-CN" altLang="en-US" sz="28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认真读一读，挑一个你最有感受的段落，说说如果你当时在小熊身边，你会跟他们说什么？</a:t>
            </a:r>
            <a:endParaRPr kumimoji="0" lang="zh-CN" altLang="en-US" sz="2800" b="0" i="0" u="none" strike="noStrike" kern="1200" cap="none" spc="0" normalizeH="0" baseline="0" noProof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74" y="2500377"/>
            <a:ext cx="827775" cy="55131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5855" y="794638"/>
            <a:ext cx="1096084" cy="21402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9857" y="1102244"/>
            <a:ext cx="1131771" cy="22406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2550" y="163830"/>
            <a:ext cx="886333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熊哥哥和熊弟弟在路上捡到了一块奶酪，高兴极了。可是，他们不知道怎么分这块奶酪，小哥儿</a:t>
            </a:r>
            <a:r>
              <a:rPr lang="zh-CN" altLang="en-US" sz="60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俩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开始拌起嘴来。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4870" y="3856990"/>
            <a:ext cx="65303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开始拌起嘴来</a:t>
            </a:r>
            <a:endParaRPr lang="zh-CN" altLang="en-US" sz="6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6830" y="5069205"/>
            <a:ext cx="6530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我想对他们说</a:t>
            </a:r>
            <a:r>
              <a:rPr lang="en-US" altLang="zh-CN" sz="3200">
                <a:solidFill>
                  <a:srgbClr val="FF0000"/>
                </a:solidFill>
              </a:rPr>
              <a:t>:————————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9045" y="5868670"/>
            <a:ext cx="6530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你从那句话知道他们吵架了？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558415" y="2032635"/>
            <a:ext cx="2949575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600">
                <a:solidFill>
                  <a:srgbClr val="00B050"/>
                </a:solidFill>
              </a:rPr>
              <a:t>俩</a:t>
            </a:r>
            <a:endParaRPr lang="zh-CN" altLang="en-US" sz="16600">
              <a:solidFill>
                <a:srgbClr val="00B05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9240" y="948055"/>
            <a:ext cx="24472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宋体" panose="02010600030101010101" pitchFamily="2" charset="-122"/>
              </a:rPr>
              <a:t>liǎ</a:t>
            </a:r>
            <a:endParaRPr lang="en-US" altLang="zh-CN" sz="8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750" y="4543425"/>
            <a:ext cx="190690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母女俩、</a:t>
            </a:r>
            <a:endParaRPr lang="zh-CN" altLang="en-US" sz="3200">
              <a:solidFill>
                <a:srgbClr val="FF0000"/>
              </a:solidFill>
            </a:endParaRPr>
          </a:p>
          <a:p>
            <a:r>
              <a:rPr lang="zh-CN" altLang="en-US" sz="3200">
                <a:solidFill>
                  <a:srgbClr val="FF0000"/>
                </a:solidFill>
              </a:rPr>
              <a:t>兄弟俩、</a:t>
            </a:r>
            <a:endParaRPr lang="zh-CN" altLang="en-US" sz="3200">
              <a:solidFill>
                <a:srgbClr val="FF0000"/>
              </a:solidFill>
            </a:endParaRPr>
          </a:p>
          <a:p>
            <a:r>
              <a:rPr lang="zh-CN" altLang="en-US" sz="3200">
                <a:solidFill>
                  <a:srgbClr val="FF0000"/>
                </a:solidFill>
              </a:rPr>
              <a:t>我们俩、</a:t>
            </a:r>
            <a:endParaRPr lang="zh-CN" altLang="en-US" sz="3200">
              <a:solidFill>
                <a:srgbClr val="FF0000"/>
              </a:solidFill>
            </a:endParaRPr>
          </a:p>
          <a:p>
            <a:r>
              <a:rPr lang="zh-CN" altLang="en-US" sz="3200">
                <a:solidFill>
                  <a:srgbClr val="FF0000"/>
                </a:solidFill>
              </a:rPr>
              <a:t>他俩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07990" y="1897380"/>
            <a:ext cx="2949575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600">
                <a:solidFill>
                  <a:srgbClr val="00B050"/>
                </a:solidFill>
              </a:rPr>
              <a:t>两</a:t>
            </a:r>
            <a:endParaRPr lang="zh-CN" altLang="en-US" sz="166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2550" y="163830"/>
            <a:ext cx="886333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熊哥哥和熊弟弟在路上捡到了一块奶酪，高兴极了。可是，他们不知道怎么分这块奶酪，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小哥儿</a:t>
            </a:r>
            <a:r>
              <a:rPr lang="zh-CN" altLang="en-US" sz="60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俩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始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拌起嘴来。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87195" y="4783455"/>
            <a:ext cx="1061720" cy="3683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/>
              <a:t>反义词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87195" y="5556250"/>
            <a:ext cx="1061720" cy="7683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</a:rPr>
              <a:t>终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19755" y="5556250"/>
            <a:ext cx="2904490" cy="7683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</a:rPr>
              <a:t>有始有终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19755" y="4665980"/>
            <a:ext cx="2904490" cy="7683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</a:rPr>
              <a:t>有</a:t>
            </a:r>
            <a:r>
              <a:rPr lang="zh-CN" altLang="en-US" sz="4400" b="1">
                <a:solidFill>
                  <a:schemeClr val="tx1"/>
                </a:solidFill>
              </a:rPr>
              <a:t>头</a:t>
            </a:r>
            <a:r>
              <a:rPr lang="zh-CN" altLang="en-US" sz="4400" b="1">
                <a:solidFill>
                  <a:srgbClr val="FF0000"/>
                </a:solidFill>
              </a:rPr>
              <a:t>有</a:t>
            </a:r>
            <a:r>
              <a:rPr lang="zh-CN" altLang="en-US" sz="4400" b="1">
                <a:solidFill>
                  <a:schemeClr val="tx1"/>
                </a:solidFill>
              </a:rPr>
              <a:t>尾</a:t>
            </a:r>
            <a:endParaRPr lang="zh-CN" altLang="en-US" sz="4400" b="1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91020" y="4229735"/>
            <a:ext cx="16891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孩子们想想，兄弟俩会怎样拌嘴呢？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891020" y="5313680"/>
            <a:ext cx="16891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你觉得这是怎样的兄弟俩？读出来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275590" y="1653540"/>
            <a:ext cx="886333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“你分得不匀！”小哥儿俩</a:t>
            </a:r>
            <a:r>
              <a:rPr lang="zh-CN" altLang="en-US" sz="3600" b="1">
                <a:solidFill>
                  <a:srgbClr val="FF0000"/>
                </a:solidFill>
              </a:rPr>
              <a:t>嚷</a:t>
            </a:r>
            <a:r>
              <a:rPr lang="zh-CN" altLang="en-US" sz="2800">
                <a:solidFill>
                  <a:schemeClr val="accent2"/>
                </a:solidFill>
              </a:rPr>
              <a:t>着</a:t>
            </a:r>
            <a:r>
              <a:rPr lang="zh-CN" altLang="en-US" sz="2800"/>
              <a:t>，“那半块大一点儿。</a:t>
            </a:r>
            <a:r>
              <a:rPr lang="en-US" altLang="zh-CN" sz="2800"/>
              <a:t>”</a:t>
            </a:r>
            <a:endParaRPr lang="en-US" altLang="zh-CN" sz="2800"/>
          </a:p>
        </p:txBody>
      </p:sp>
      <p:sp>
        <p:nvSpPr>
          <p:cNvPr id="6" name="文本框 5"/>
          <p:cNvSpPr txBox="1"/>
          <p:nvPr/>
        </p:nvSpPr>
        <p:spPr>
          <a:xfrm>
            <a:off x="139700" y="2606675"/>
            <a:ext cx="886460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rgbClr val="C00000"/>
                </a:solidFill>
              </a:rPr>
              <a:t>     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  <a:r>
              <a:rPr lang="zh-CN" altLang="en-US" sz="2800">
                <a:solidFill>
                  <a:schemeClr val="tx1"/>
                </a:solidFill>
              </a:rPr>
              <a:t>“可是现在没咬过的那半块又大了一点儿！”两只小熊又</a:t>
            </a:r>
            <a:r>
              <a:rPr lang="zh-CN" altLang="en-US" sz="3600" b="1">
                <a:solidFill>
                  <a:srgbClr val="FF0000"/>
                </a:solidFill>
              </a:rPr>
              <a:t>嚷</a:t>
            </a:r>
            <a:r>
              <a:rPr lang="zh-CN" altLang="en-US" sz="2800">
                <a:solidFill>
                  <a:schemeClr val="tx1"/>
                </a:solidFill>
              </a:rPr>
              <a:t>了起来。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04085" y="419735"/>
            <a:ext cx="20796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谁来说说这两个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95045" y="5177790"/>
            <a:ext cx="6530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我想对他们说</a:t>
            </a:r>
            <a:r>
              <a:rPr lang="en-US" altLang="zh-CN" sz="3200">
                <a:solidFill>
                  <a:srgbClr val="FF0000"/>
                </a:solidFill>
              </a:rPr>
              <a:t>:————————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5045" y="3946525"/>
            <a:ext cx="1584325" cy="645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600"/>
              <a:t>直嚷嚷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5131435" y="1069975"/>
            <a:ext cx="1305560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en-US" altLang="zh-CN" sz="3200"/>
              <a:t>rǎng</a:t>
            </a:r>
            <a:endParaRPr lang="en-US" altLang="zh-CN" sz="3200"/>
          </a:p>
        </p:txBody>
      </p:sp>
      <p:sp>
        <p:nvSpPr>
          <p:cNvPr id="9" name="文本框 8"/>
          <p:cNvSpPr txBox="1"/>
          <p:nvPr/>
        </p:nvSpPr>
        <p:spPr>
          <a:xfrm>
            <a:off x="5131435" y="2207895"/>
            <a:ext cx="1305560" cy="3987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000"/>
              <a:t>大声喊叫</a:t>
            </a:r>
            <a:endParaRPr lang="zh-CN" altLang="en-US" sz="2000"/>
          </a:p>
        </p:txBody>
      </p:sp>
      <p:sp>
        <p:nvSpPr>
          <p:cNvPr id="10" name="文本框 9"/>
          <p:cNvSpPr txBox="1"/>
          <p:nvPr/>
        </p:nvSpPr>
        <p:spPr>
          <a:xfrm>
            <a:off x="995045" y="5937250"/>
            <a:ext cx="6530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你又看到了怎样的小哥俩？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140970" y="1695450"/>
            <a:ext cx="886206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“你可真会分！”两只小熊</a:t>
            </a:r>
            <a:r>
              <a:rPr lang="zh-CN" altLang="en-US" sz="2800">
                <a:solidFill>
                  <a:schemeClr val="tx1"/>
                </a:solidFill>
              </a:rPr>
              <a:t>生气了</a:t>
            </a:r>
            <a:r>
              <a:rPr lang="zh-CN" altLang="en-US" sz="2800"/>
              <a:t>，“整块奶酪都被你吃光了！”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358140" y="3389630"/>
            <a:ext cx="88620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1800">
                <a:solidFill>
                  <a:srgbClr val="FF0000"/>
                </a:solidFill>
              </a:rPr>
              <a:t>可一切已经来不及了，现在就一起读出两只生气了的小熊的话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371475" y="4622800"/>
            <a:ext cx="88620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</a:t>
            </a:r>
            <a:r>
              <a:rPr lang="zh-CN" altLang="en-US" sz="2800"/>
              <a:t>一起再来读一读这五句话。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2550" y="1732280"/>
            <a:ext cx="88620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“我们有块奶酪，不知道该怎么分。”熊弟弟对狐狸说。</a:t>
            </a:r>
            <a:endParaRPr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550" y="163830"/>
            <a:ext cx="886333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熊哥哥和熊弟弟在路上捡到了一块奶酪，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高兴极了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。可是，他们不知道怎么分这块奶酪，小</a:t>
            </a:r>
            <a:r>
              <a:rPr lang="zh-CN" altLang="en-US" sz="320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哥儿俩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开始</a:t>
            </a:r>
            <a:r>
              <a:rPr lang="zh-CN" altLang="en-US" sz="320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拌起嘴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来。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915" y="2967990"/>
            <a:ext cx="886333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“你分得不匀！”小哥儿俩</a:t>
            </a:r>
            <a:r>
              <a:rPr lang="zh-CN" altLang="en-US" sz="2800">
                <a:solidFill>
                  <a:schemeClr val="accent2"/>
                </a:solidFill>
              </a:rPr>
              <a:t>嚷着</a:t>
            </a:r>
            <a:r>
              <a:rPr lang="zh-CN" altLang="en-US" sz="2800"/>
              <a:t>，“那半块大一点儿。</a:t>
            </a:r>
            <a:r>
              <a:rPr lang="en-US" altLang="zh-CN" sz="2800"/>
              <a:t>”</a:t>
            </a:r>
            <a:endParaRPr lang="en-US" altLang="zh-CN" sz="2800"/>
          </a:p>
        </p:txBody>
      </p:sp>
      <p:sp>
        <p:nvSpPr>
          <p:cNvPr id="6" name="文本框 5"/>
          <p:cNvSpPr txBox="1"/>
          <p:nvPr/>
        </p:nvSpPr>
        <p:spPr>
          <a:xfrm>
            <a:off x="81915" y="3921125"/>
            <a:ext cx="88646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solidFill>
                  <a:srgbClr val="C00000"/>
                </a:solidFill>
              </a:rPr>
              <a:t>       </a:t>
            </a:r>
            <a:r>
              <a:rPr lang="zh-CN" altLang="en-US" sz="2800">
                <a:solidFill>
                  <a:srgbClr val="C00000"/>
                </a:solidFill>
              </a:rPr>
              <a:t>“可是现在没咬过的那半块又大了一点儿！”两只小熊</a:t>
            </a:r>
            <a:r>
              <a:rPr lang="zh-CN" altLang="en-US" sz="2800">
                <a:solidFill>
                  <a:schemeClr val="accent2"/>
                </a:solidFill>
              </a:rPr>
              <a:t>又嚷了起来</a:t>
            </a:r>
            <a:r>
              <a:rPr lang="zh-CN" altLang="en-US" sz="2800">
                <a:solidFill>
                  <a:srgbClr val="C00000"/>
                </a:solidFill>
              </a:rPr>
              <a:t>。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550" y="4989195"/>
            <a:ext cx="886206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/>
              <a:t>       </a:t>
            </a:r>
            <a:r>
              <a:rPr lang="zh-CN" altLang="en-US" sz="2800"/>
              <a:t>“你可真会分！”两只小熊</a:t>
            </a:r>
            <a:r>
              <a:rPr lang="zh-CN" altLang="en-US" sz="2800">
                <a:solidFill>
                  <a:schemeClr val="tx1"/>
                </a:solidFill>
              </a:rPr>
              <a:t>生气了</a:t>
            </a:r>
            <a:r>
              <a:rPr lang="zh-CN" altLang="en-US" sz="2800"/>
              <a:t>，“整块奶酪都被你吃光了！”</a:t>
            </a:r>
            <a:endParaRPr lang="zh-CN" altLang="en-US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7610" y="-14312"/>
            <a:ext cx="5328592" cy="3338571"/>
          </a:xfrm>
          <a:prstGeom prst="rect">
            <a:avLst/>
          </a:prstGeom>
        </p:spPr>
      </p:pic>
      <p:sp>
        <p:nvSpPr>
          <p:cNvPr id="4" name=" 167"/>
          <p:cNvSpPr/>
          <p:nvPr/>
        </p:nvSpPr>
        <p:spPr>
          <a:xfrm>
            <a:off x="250731" y="3616697"/>
            <a:ext cx="9400728" cy="22534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sz="3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狐狸到底是怎么分的奶酪呢？</a:t>
            </a:r>
            <a:endParaRPr kumimoji="0" lang="zh-CN" sz="36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46295" y="767080"/>
            <a:ext cx="3993515" cy="30607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0" y="1384900"/>
            <a:ext cx="3736920" cy="221599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3800" b="1" dirty="0">
                <a:latin typeface="楷体" panose="02010609060101010101" pitchFamily="49" charset="-122"/>
                <a:ea typeface="楷体" panose="02010609060101010101" pitchFamily="49" charset="-122"/>
              </a:rPr>
              <a:t>奶</a:t>
            </a:r>
            <a:r>
              <a:rPr lang="zh-CN" altLang="en-US" sz="1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酪</a:t>
            </a:r>
            <a:endParaRPr lang="zh-CN" altLang="zh-CN" sz="13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0594" y="665401"/>
            <a:ext cx="3291286" cy="132343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8000" b="1" dirty="0" err="1">
                <a:latin typeface="宋体" panose="02010600030101010101" pitchFamily="2" charset="-122"/>
              </a:rPr>
              <a:t>lào</a:t>
            </a:r>
            <a:endParaRPr lang="zh-CN" altLang="zh-CN" sz="8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2565" y="4573270"/>
            <a:ext cx="432054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zh-CN" altLang="en-US" sz="7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奶酪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65120" y="4573270"/>
            <a:ext cx="871855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块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2620" y="206121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6705" y="206121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奶酪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1920" y="1917065"/>
            <a:ext cx="1407160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9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63950" y="4036695"/>
            <a:ext cx="18161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第二课时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167"/>
          <p:cNvSpPr/>
          <p:nvPr/>
        </p:nvSpPr>
        <p:spPr>
          <a:xfrm>
            <a:off x="590550" y="3225165"/>
            <a:ext cx="7813040" cy="225361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28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狐狸早就预谋好了，要骗取小熊的奶酪，从哪些地方可以看出狐狸的早有预谋？</a:t>
            </a:r>
            <a:endParaRPr kumimoji="0" lang="zh-CN" altLang="en-US" sz="2800" b="0" i="0" u="none" strike="noStrike" kern="1200" cap="none" spc="0" normalizeH="0" baseline="0" noProof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74" y="2500377"/>
            <a:ext cx="827775" cy="55131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5855" y="794638"/>
            <a:ext cx="1096084" cy="21402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9857" y="1102244"/>
            <a:ext cx="1131771" cy="22406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8245" y="2801278"/>
            <a:ext cx="5328592" cy="3338571"/>
          </a:xfrm>
          <a:prstGeom prst="rect">
            <a:avLst/>
          </a:prstGeom>
        </p:spPr>
      </p:pic>
      <p:sp>
        <p:nvSpPr>
          <p:cNvPr id="7" name=" 167"/>
          <p:cNvSpPr/>
          <p:nvPr/>
        </p:nvSpPr>
        <p:spPr>
          <a:xfrm>
            <a:off x="2514600" y="452755"/>
            <a:ext cx="3654425" cy="135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6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我会演</a:t>
            </a:r>
            <a:endParaRPr kumimoji="0" lang="zh-CN" altLang="en-US" sz="6000" b="0" i="0" u="none" strike="noStrike" kern="1200" cap="none" spc="0" normalizeH="0" baseline="0" noProof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 167"/>
          <p:cNvSpPr/>
          <p:nvPr/>
        </p:nvSpPr>
        <p:spPr>
          <a:xfrm>
            <a:off x="218440" y="265430"/>
            <a:ext cx="8707755" cy="135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狐狸为什么能成功骗到小熊的奶酪？</a:t>
            </a:r>
            <a:endParaRPr kumimoji="0" lang="zh-CN" altLang="en-US" sz="6000" b="0" i="0" u="none" strike="noStrike" kern="1200" cap="none" spc="0" normalizeH="0" baseline="0" noProof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72385" y="1528445"/>
            <a:ext cx="3538220" cy="2140585"/>
          </a:xfrm>
          <a:prstGeom prst="rect">
            <a:avLst/>
          </a:prstGeom>
        </p:spPr>
      </p:pic>
      <p:sp>
        <p:nvSpPr>
          <p:cNvPr id="2" name=" 167"/>
          <p:cNvSpPr/>
          <p:nvPr/>
        </p:nvSpPr>
        <p:spPr>
          <a:xfrm>
            <a:off x="1670050" y="3756660"/>
            <a:ext cx="5343525" cy="135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</a:t>
            </a:r>
            <a:r>
              <a:rPr lang="zh-CN" altLang="en-US" sz="2400" noProof="1" smtClean="0"/>
              <a:t>狐狸能言善辩、诡计多端</a:t>
            </a:r>
            <a:endParaRPr kumimoji="0" lang="zh-CN" altLang="en-US" sz="2400" i="0" u="none" strike="noStrike" kern="1200" cap="none" normalizeH="0" baseline="0" noProof="1" smtClean="0">
              <a:uLnTx/>
              <a:uFillTx/>
            </a:endParaRPr>
          </a:p>
        </p:txBody>
      </p:sp>
      <p:sp>
        <p:nvSpPr>
          <p:cNvPr id="4" name=" 167"/>
          <p:cNvSpPr/>
          <p:nvPr/>
        </p:nvSpPr>
        <p:spPr>
          <a:xfrm>
            <a:off x="1366520" y="4653915"/>
            <a:ext cx="6332220" cy="135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kumimoji="0" lang="zh-CN" altLang="en-US" sz="2400" i="0" u="none" strike="noStrike" kern="1200" cap="none" normalizeH="0" baseline="0" noProof="1" smtClean="0">
              <a:uLnTx/>
              <a:uFillTx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47570" y="4164965"/>
            <a:ext cx="46742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狐狸诡计多端、能言善辩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45285" y="4928235"/>
            <a:ext cx="549084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小熊斤斤计较、不团结、愚蠢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2"/>
          <p:cNvGrpSpPr/>
          <p:nvPr/>
        </p:nvGrpSpPr>
        <p:grpSpPr bwMode="auto">
          <a:xfrm>
            <a:off x="614363" y="1368425"/>
            <a:ext cx="2905125" cy="666750"/>
            <a:chOff x="730521" y="1200116"/>
            <a:chExt cx="2904854" cy="666750"/>
          </a:xfrm>
        </p:grpSpPr>
        <p:sp>
          <p:nvSpPr>
            <p:cNvPr id="15" name="圆角矩形 14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pic>
          <p:nvPicPr>
            <p:cNvPr id="33809" name="图片 9" descr="book.gif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10" name="文本框 16"/>
            <p:cNvSpPr txBox="1">
              <a:spLocks noChangeArrowheads="1"/>
            </p:cNvSpPr>
            <p:nvPr/>
          </p:nvSpPr>
          <p:spPr bwMode="auto">
            <a:xfrm>
              <a:off x="1805798" y="1357279"/>
              <a:ext cx="17526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易读错字</a:t>
              </a:r>
              <a:endParaRPr kumimoji="1" lang="zh-CN" altLang="en-US" sz="2400" b="1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1173163" y="2552700"/>
            <a:ext cx="679767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rgbClr val="0000FF"/>
                </a:solidFill>
              </a:rPr>
              <a:t>捡</a:t>
            </a:r>
            <a:r>
              <a:rPr lang="zh-CN" altLang="en-US" sz="4000" b="1"/>
              <a:t>到        奶</a:t>
            </a:r>
            <a:r>
              <a:rPr lang="zh-CN" altLang="en-US" sz="4000" b="1">
                <a:solidFill>
                  <a:srgbClr val="0000FF"/>
                </a:solidFill>
              </a:rPr>
              <a:t>酪</a:t>
            </a:r>
            <a:r>
              <a:rPr lang="zh-CN" altLang="en-US" sz="4000" b="1"/>
              <a:t>       哥</a:t>
            </a:r>
            <a:r>
              <a:rPr lang="zh-CN" altLang="en-US" sz="4000" b="1">
                <a:solidFill>
                  <a:srgbClr val="0000FF"/>
                </a:solidFill>
              </a:rPr>
              <a:t>俩</a:t>
            </a:r>
            <a:r>
              <a:rPr lang="zh-CN" altLang="en-US" sz="4000" b="1"/>
              <a:t>       开</a:t>
            </a:r>
            <a:r>
              <a:rPr lang="zh-CN" altLang="en-US" sz="4000" b="1">
                <a:solidFill>
                  <a:srgbClr val="0000FF"/>
                </a:solidFill>
              </a:rPr>
              <a:t>始</a:t>
            </a:r>
            <a:endParaRPr lang="en-US" altLang="zh-CN" sz="4000" b="1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4000" b="1"/>
              <a:t>   </a:t>
            </a:r>
            <a:endParaRPr lang="en-US" altLang="zh-CN" sz="4000" b="1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rgbClr val="0000FF"/>
                </a:solidFill>
              </a:rPr>
              <a:t>拌</a:t>
            </a:r>
            <a:r>
              <a:rPr lang="zh-CN" altLang="en-US" sz="4000" b="1"/>
              <a:t>嘴        </a:t>
            </a:r>
            <a:r>
              <a:rPr lang="zh-CN" altLang="en-US" sz="4000" b="1">
                <a:solidFill>
                  <a:srgbClr val="0000FF"/>
                </a:solidFill>
              </a:rPr>
              <a:t>帮</a:t>
            </a:r>
            <a:r>
              <a:rPr lang="zh-CN" altLang="en-US" sz="4000" b="1"/>
              <a:t>忙       </a:t>
            </a:r>
            <a:r>
              <a:rPr lang="zh-CN" altLang="en-US" sz="4000" b="1">
                <a:solidFill>
                  <a:srgbClr val="0000FF"/>
                </a:solidFill>
              </a:rPr>
              <a:t>嚷</a:t>
            </a:r>
            <a:r>
              <a:rPr lang="zh-CN" altLang="en-US" sz="4000" b="1"/>
              <a:t>着       </a:t>
            </a:r>
            <a:r>
              <a:rPr lang="zh-CN" altLang="en-US" sz="4000" b="1">
                <a:solidFill>
                  <a:srgbClr val="0000FF"/>
                </a:solidFill>
              </a:rPr>
              <a:t>瞧</a:t>
            </a:r>
            <a:r>
              <a:rPr lang="zh-CN" altLang="en-US" sz="4000" b="1"/>
              <a:t>瞧</a:t>
            </a:r>
            <a:endParaRPr lang="en-US" altLang="zh-CN" sz="4000" b="1"/>
          </a:p>
          <a:p>
            <a:pPr>
              <a:spcBef>
                <a:spcPct val="0"/>
              </a:spcBef>
              <a:buFontTx/>
              <a:buNone/>
            </a:pPr>
            <a:endParaRPr lang="en-US" altLang="zh-CN" sz="4000" b="1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4000" b="1"/>
              <a:t>方</a:t>
            </a:r>
            <a:r>
              <a:rPr lang="zh-CN" altLang="en-US" sz="4000" b="1">
                <a:solidFill>
                  <a:srgbClr val="0000FF"/>
                </a:solidFill>
              </a:rPr>
              <a:t>便</a:t>
            </a:r>
            <a:r>
              <a:rPr lang="zh-CN" altLang="en-US" sz="4000" b="1"/>
              <a:t>        </a:t>
            </a:r>
            <a:r>
              <a:rPr lang="zh-CN" altLang="en-US" sz="4000" b="1">
                <a:solidFill>
                  <a:srgbClr val="0000FF"/>
                </a:solidFill>
              </a:rPr>
              <a:t>结</a:t>
            </a:r>
            <a:r>
              <a:rPr lang="zh-CN" altLang="en-US" sz="4000" b="1"/>
              <a:t>果       </a:t>
            </a:r>
            <a:r>
              <a:rPr lang="zh-CN" altLang="en-US" sz="4000" b="1">
                <a:solidFill>
                  <a:srgbClr val="0000FF"/>
                </a:solidFill>
              </a:rPr>
              <a:t>剩</a:t>
            </a:r>
            <a:r>
              <a:rPr lang="zh-CN" altLang="en-US" sz="4000" b="1"/>
              <a:t>下       </a:t>
            </a:r>
            <a:r>
              <a:rPr lang="zh-CN" altLang="en-US" sz="4000" b="1">
                <a:solidFill>
                  <a:srgbClr val="0000FF"/>
                </a:solidFill>
              </a:rPr>
              <a:t>整</a:t>
            </a:r>
            <a:r>
              <a:rPr lang="zh-CN" altLang="en-US" sz="4000" b="1"/>
              <a:t>个</a:t>
            </a:r>
            <a:endParaRPr lang="zh-CN" altLang="en-US" sz="4000" b="1"/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740275" y="4494213"/>
            <a:ext cx="1509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shèng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128713" y="2092325"/>
            <a:ext cx="882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jiǎn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587750" y="2106613"/>
            <a:ext cx="752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lào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494338" y="2103438"/>
            <a:ext cx="622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liǎ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246938" y="2062163"/>
            <a:ext cx="723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shǐ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1057275" y="3295650"/>
            <a:ext cx="882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bàn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754563" y="3278188"/>
            <a:ext cx="1036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rǎng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542088" y="3246438"/>
            <a:ext cx="984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qiáo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1611313" y="4494213"/>
            <a:ext cx="984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biàn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144838" y="4494213"/>
            <a:ext cx="5953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jié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473825" y="4494213"/>
            <a:ext cx="1400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zhěng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2949575" y="3246438"/>
            <a:ext cx="1114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bāng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 bwMode="auto">
          <a:xfrm>
            <a:off x="1106488" y="2582863"/>
            <a:ext cx="7283450" cy="3167062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tIns="91440" bIns="91440" spcCol="1270"/>
          <a:lstStyle/>
          <a:p>
            <a:pPr defTabSz="10668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酪  捡  俩  始  拌  帮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0668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匀  嚷  瞧  便  剩  整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637213" y="3703638"/>
            <a:ext cx="15097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shèng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12988" y="2325688"/>
            <a:ext cx="882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jiǎn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7600" y="2325688"/>
            <a:ext cx="752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lào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573463" y="2325688"/>
            <a:ext cx="622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liǎ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19638" y="2325688"/>
            <a:ext cx="723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shǐ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905500" y="2325688"/>
            <a:ext cx="881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bàn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28838" y="3689350"/>
            <a:ext cx="1036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rǎng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357563" y="3689350"/>
            <a:ext cx="985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qiáo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611688" y="3692525"/>
            <a:ext cx="985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biàn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036638" y="3670300"/>
            <a:ext cx="855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yún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2781" name="组合 2"/>
          <p:cNvGrpSpPr/>
          <p:nvPr/>
        </p:nvGrpSpPr>
        <p:grpSpPr bwMode="auto">
          <a:xfrm>
            <a:off x="730250" y="1200150"/>
            <a:ext cx="2905125" cy="666750"/>
            <a:chOff x="730521" y="1200116"/>
            <a:chExt cx="2904854" cy="666750"/>
          </a:xfrm>
        </p:grpSpPr>
        <p:sp>
          <p:nvSpPr>
            <p:cNvPr id="14" name="圆角矩形 13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pic>
          <p:nvPicPr>
            <p:cNvPr id="32785" name="图片 9" descr="book.gif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6" name="文本框 16"/>
            <p:cNvSpPr txBox="1">
              <a:spLocks noChangeArrowheads="1"/>
            </p:cNvSpPr>
            <p:nvPr/>
          </p:nvSpPr>
          <p:spPr bwMode="auto">
            <a:xfrm>
              <a:off x="1805798" y="1357279"/>
              <a:ext cx="17526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我会认</a:t>
              </a:r>
              <a:endParaRPr kumimoji="1" lang="zh-CN" altLang="en-US" sz="2400" b="1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34213" y="3703638"/>
            <a:ext cx="1400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zhěng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092950" y="2325688"/>
            <a:ext cx="1114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bāng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73058" y="4033390"/>
            <a:ext cx="4563249" cy="287404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9809" y="4019528"/>
            <a:ext cx="4563249" cy="287404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2" y="5375037"/>
            <a:ext cx="805594" cy="152042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66268" y="515814"/>
            <a:ext cx="1288010" cy="1041299"/>
            <a:chOff x="-66268" y="515814"/>
            <a:chExt cx="1288010" cy="104129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6268" y="699278"/>
              <a:ext cx="1288010" cy="85783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-44604" y="515814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捡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0221" y="457821"/>
            <a:ext cx="1288010" cy="1015663"/>
            <a:chOff x="54858" y="965653"/>
            <a:chExt cx="1288010" cy="101566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8" y="1120817"/>
              <a:ext cx="1288010" cy="85783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47023" y="965653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帮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6166" y="457821"/>
            <a:ext cx="1288010" cy="1015663"/>
            <a:chOff x="54858" y="965653"/>
            <a:chExt cx="1288010" cy="101566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8" y="1120817"/>
              <a:ext cx="1288010" cy="85783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247023" y="965653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拌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69128" y="515814"/>
            <a:ext cx="1288010" cy="1015663"/>
            <a:chOff x="54858" y="965653"/>
            <a:chExt cx="1288010" cy="1015663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8" y="1120817"/>
              <a:ext cx="1288010" cy="85783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47023" y="965653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嚷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39824" y="581610"/>
            <a:ext cx="1320526" cy="1105028"/>
            <a:chOff x="839895" y="660777"/>
            <a:chExt cx="1320526" cy="110502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895" y="907970"/>
              <a:ext cx="1288010" cy="857835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1087237" y="660777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剩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83341" y="581611"/>
            <a:ext cx="1288010" cy="1036567"/>
            <a:chOff x="1630062" y="592082"/>
            <a:chExt cx="1288010" cy="103656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0062" y="770814"/>
              <a:ext cx="1288010" cy="857835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1814894" y="592082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匀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83097" y="650070"/>
            <a:ext cx="1288010" cy="1015663"/>
            <a:chOff x="54858" y="965653"/>
            <a:chExt cx="1288010" cy="101566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8" y="1120817"/>
              <a:ext cx="1288010" cy="857835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47023" y="965653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便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69917" y="658166"/>
            <a:ext cx="1288010" cy="1015663"/>
            <a:chOff x="54858" y="965653"/>
            <a:chExt cx="1288010" cy="101566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8" y="1120817"/>
              <a:ext cx="1288010" cy="857835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247023" y="965653"/>
              <a:ext cx="107318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>
                <a:buClrTx/>
                <a:buSzTx/>
                <a:defRPr/>
              </a:pPr>
              <a:r>
                <a:rPr lang="zh-CN" altLang="en-US" sz="6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整      </a:t>
              </a:r>
              <a:endParaRPr lang="zh-CN" altLang="en-US" sz="60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45466" y="5378949"/>
            <a:ext cx="858418" cy="1447480"/>
          </a:xfrm>
          <a:prstGeom prst="rect">
            <a:avLst/>
          </a:prstGeom>
        </p:spPr>
      </p:pic>
      <p:sp>
        <p:nvSpPr>
          <p:cNvPr id="33" name="文本框 4"/>
          <p:cNvSpPr txBox="1"/>
          <p:nvPr/>
        </p:nvSpPr>
        <p:spPr>
          <a:xfrm>
            <a:off x="1558978" y="4033390"/>
            <a:ext cx="2304256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+mj-ea"/>
                <a:ea typeface="+mj-ea"/>
              </a:rPr>
              <a:t>前鼻音</a:t>
            </a:r>
            <a:endParaRPr lang="en-US" altLang="zh-CN" sz="4000" b="1" dirty="0">
              <a:latin typeface="+mj-ea"/>
              <a:ea typeface="+mj-ea"/>
            </a:endParaRPr>
          </a:p>
        </p:txBody>
      </p:sp>
      <p:sp>
        <p:nvSpPr>
          <p:cNvPr id="34" name="文本框 4"/>
          <p:cNvSpPr txBox="1"/>
          <p:nvPr/>
        </p:nvSpPr>
        <p:spPr>
          <a:xfrm>
            <a:off x="6167269" y="4062235"/>
            <a:ext cx="2304256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+mj-ea"/>
                <a:ea typeface="+mj-ea"/>
              </a:rPr>
              <a:t>后鼻音</a:t>
            </a:r>
            <a:endParaRPr lang="en-US" altLang="zh-CN" sz="40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97 0.09467 L 0.12188 0.65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0232 L 0.50087 0.65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53" y="3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02534 0.65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" y="3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42344 0.655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63" y="3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-0.41684 0.750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51" y="3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093 L 0.12066 0.75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3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77556E-17 L -0.4934 0.741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70" y="3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-0.28333 0.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3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44008" y="2277205"/>
            <a:ext cx="4287117" cy="4342794"/>
          </a:xfrm>
          <a:prstGeom prst="rect">
            <a:avLst/>
          </a:prstGeom>
        </p:spPr>
      </p:pic>
      <p:sp>
        <p:nvSpPr>
          <p:cNvPr id="4" name="对话气泡: 圆角矩形 3"/>
          <p:cNvSpPr/>
          <p:nvPr/>
        </p:nvSpPr>
        <p:spPr>
          <a:xfrm>
            <a:off x="323528" y="116632"/>
            <a:ext cx="6480720" cy="20162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"/>
          <p:cNvSpPr txBox="1"/>
          <p:nvPr/>
        </p:nvSpPr>
        <p:spPr>
          <a:xfrm>
            <a:off x="1475656" y="596586"/>
            <a:ext cx="518457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7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大书法家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动作按钮: 视频 1">
            <a:hlinkClick r:id="rId2" action="ppaction://hlinkfile" highlightClick="1"/>
          </p:cNvPr>
          <p:cNvSpPr/>
          <p:nvPr/>
        </p:nvSpPr>
        <p:spPr>
          <a:xfrm>
            <a:off x="5652120" y="6165303"/>
            <a:ext cx="576064" cy="454695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2"/>
          <p:cNvGrpSpPr/>
          <p:nvPr/>
        </p:nvGrpSpPr>
        <p:grpSpPr bwMode="auto">
          <a:xfrm>
            <a:off x="730250" y="1200150"/>
            <a:ext cx="2905125" cy="666750"/>
            <a:chOff x="730521" y="1200116"/>
            <a:chExt cx="2904854" cy="666750"/>
          </a:xfrm>
        </p:grpSpPr>
        <p:sp>
          <p:nvSpPr>
            <p:cNvPr id="18" name="圆角矩形 17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pic>
          <p:nvPicPr>
            <p:cNvPr id="37918" name="图片 9" descr="book.gif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9" name="文本框 16"/>
            <p:cNvSpPr txBox="1">
              <a:spLocks noChangeArrowheads="1"/>
            </p:cNvSpPr>
            <p:nvPr/>
          </p:nvSpPr>
          <p:spPr bwMode="auto">
            <a:xfrm>
              <a:off x="1805798" y="1357279"/>
              <a:ext cx="17526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我会写</a:t>
              </a:r>
              <a:endParaRPr kumimoji="1" lang="zh-CN" altLang="en-US" sz="2400" b="1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pic>
        <p:nvPicPr>
          <p:cNvPr id="24" name="Picture 2" descr="C:\Users\Administrator\Desktop\新归类\2017秋原稿\张存霞老师课件\课件模板（老师修改）\小学语文课件模板（老师修改）4.20\可改图标\学习字词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249238"/>
            <a:ext cx="2641600" cy="69373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奶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384300" y="2027238"/>
            <a:ext cx="955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nǎi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7894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37907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7908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7909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7910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7911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2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3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5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乃字的横稍向上提，折钩向左边收一些。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女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牛奶  奶奶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857250" y="4943475"/>
            <a:ext cx="3640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 dirty="0">
                <a:latin typeface="+mj-ea"/>
                <a:ea typeface="+mj-ea"/>
              </a:rPr>
              <a:t>我特别</a:t>
            </a:r>
            <a:r>
              <a:rPr lang="zh-CN" altLang="en-US" sz="2400" b="1" dirty="0" smtClean="0">
                <a:latin typeface="+mj-ea"/>
                <a:ea typeface="+mj-ea"/>
              </a:rPr>
              <a:t>爱</a:t>
            </a:r>
            <a:r>
              <a:rPr lang="zh-CN" altLang="en-US" sz="2400" b="1" dirty="0">
                <a:latin typeface="+mj-ea"/>
                <a:ea typeface="+mj-ea"/>
              </a:rPr>
              <a:t>喝</a:t>
            </a:r>
            <a:r>
              <a:rPr lang="zh-CN" altLang="en-US" sz="2400" b="1" dirty="0" smtClean="0">
                <a:latin typeface="+mj-ea"/>
                <a:ea typeface="+mj-ea"/>
              </a:rPr>
              <a:t>牛奶</a:t>
            </a:r>
            <a:r>
              <a:rPr lang="zh-CN" altLang="en-US" sz="2400" b="1" dirty="0">
                <a:latin typeface="+mj-ea"/>
                <a:ea typeface="+mj-ea"/>
              </a:rPr>
              <a:t>。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57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N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58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左右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37901" name="Rectangle 34"/>
          <p:cNvSpPr>
            <a:spLocks noChangeArrowheads="1"/>
          </p:cNvSpPr>
          <p:nvPr/>
        </p:nvSpPr>
        <p:spPr bwMode="auto">
          <a:xfrm>
            <a:off x="5486400" y="22891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60" name="Freeform 38"/>
          <p:cNvSpPr/>
          <p:nvPr/>
        </p:nvSpPr>
        <p:spPr bwMode="auto">
          <a:xfrm>
            <a:off x="5921375" y="2335213"/>
            <a:ext cx="409575" cy="1504950"/>
          </a:xfrm>
          <a:custGeom>
            <a:avLst/>
            <a:gdLst>
              <a:gd name="T0" fmla="*/ 2147483647 w 645"/>
              <a:gd name="T1" fmla="*/ 0 h 2370"/>
              <a:gd name="T2" fmla="*/ 2147483647 w 645"/>
              <a:gd name="T3" fmla="*/ 2147483647 h 2370"/>
              <a:gd name="T4" fmla="*/ 2147483647 w 645"/>
              <a:gd name="T5" fmla="*/ 2147483647 h 2370"/>
              <a:gd name="T6" fmla="*/ 2147483647 w 645"/>
              <a:gd name="T7" fmla="*/ 2147483647 h 2370"/>
              <a:gd name="T8" fmla="*/ 2147483647 w 645"/>
              <a:gd name="T9" fmla="*/ 2147483647 h 2370"/>
              <a:gd name="T10" fmla="*/ 2147483647 w 645"/>
              <a:gd name="T11" fmla="*/ 2147483647 h 2370"/>
              <a:gd name="T12" fmla="*/ 2147483647 w 645"/>
              <a:gd name="T13" fmla="*/ 2147483647 h 2370"/>
              <a:gd name="T14" fmla="*/ 2147483647 w 645"/>
              <a:gd name="T15" fmla="*/ 2147483647 h 2370"/>
              <a:gd name="T16" fmla="*/ 2147483647 w 645"/>
              <a:gd name="T17" fmla="*/ 2147483647 h 2370"/>
              <a:gd name="T18" fmla="*/ 2147483647 w 645"/>
              <a:gd name="T19" fmla="*/ 2147483647 h 2370"/>
              <a:gd name="T20" fmla="*/ 2147483647 w 645"/>
              <a:gd name="T21" fmla="*/ 2147483647 h 2370"/>
              <a:gd name="T22" fmla="*/ 2147483647 w 645"/>
              <a:gd name="T23" fmla="*/ 2147483647 h 2370"/>
              <a:gd name="T24" fmla="*/ 2147483647 w 645"/>
              <a:gd name="T25" fmla="*/ 2147483647 h 2370"/>
              <a:gd name="T26" fmla="*/ 2147483647 w 645"/>
              <a:gd name="T27" fmla="*/ 2147483647 h 2370"/>
              <a:gd name="T28" fmla="*/ 2147483647 w 645"/>
              <a:gd name="T29" fmla="*/ 2147483647 h 2370"/>
              <a:gd name="T30" fmla="*/ 2147483647 w 645"/>
              <a:gd name="T31" fmla="*/ 2147483647 h 2370"/>
              <a:gd name="T32" fmla="*/ 2147483647 w 645"/>
              <a:gd name="T33" fmla="*/ 2147483647 h 2370"/>
              <a:gd name="T34" fmla="*/ 2147483647 w 645"/>
              <a:gd name="T35" fmla="*/ 2147483647 h 2370"/>
              <a:gd name="T36" fmla="*/ 2147483647 w 645"/>
              <a:gd name="T37" fmla="*/ 2147483647 h 2370"/>
              <a:gd name="T38" fmla="*/ 2147483647 w 645"/>
              <a:gd name="T39" fmla="*/ 2147483647 h 2370"/>
              <a:gd name="T40" fmla="*/ 2147483647 w 645"/>
              <a:gd name="T41" fmla="*/ 2147483647 h 2370"/>
              <a:gd name="T42" fmla="*/ 2147483647 w 645"/>
              <a:gd name="T43" fmla="*/ 2147483647 h 2370"/>
              <a:gd name="T44" fmla="*/ 2147483647 w 645"/>
              <a:gd name="T45" fmla="*/ 2147483647 h 2370"/>
              <a:gd name="T46" fmla="*/ 2147483647 w 645"/>
              <a:gd name="T47" fmla="*/ 2147483647 h 2370"/>
              <a:gd name="T48" fmla="*/ 2147483647 w 645"/>
              <a:gd name="T49" fmla="*/ 2147483647 h 2370"/>
              <a:gd name="T50" fmla="*/ 2147483647 w 645"/>
              <a:gd name="T51" fmla="*/ 2147483647 h 2370"/>
              <a:gd name="T52" fmla="*/ 2147483647 w 645"/>
              <a:gd name="T53" fmla="*/ 2147483647 h 2370"/>
              <a:gd name="T54" fmla="*/ 2147483647 w 645"/>
              <a:gd name="T55" fmla="*/ 2147483647 h 2370"/>
              <a:gd name="T56" fmla="*/ 2147483647 w 645"/>
              <a:gd name="T57" fmla="*/ 2147483647 h 2370"/>
              <a:gd name="T58" fmla="*/ 2147483647 w 645"/>
              <a:gd name="T59" fmla="*/ 2147483647 h 2370"/>
              <a:gd name="T60" fmla="*/ 2147483647 w 645"/>
              <a:gd name="T61" fmla="*/ 2147483647 h 2370"/>
              <a:gd name="T62" fmla="*/ 2147483647 w 645"/>
              <a:gd name="T63" fmla="*/ 2147483647 h 2370"/>
              <a:gd name="T64" fmla="*/ 2147483647 w 645"/>
              <a:gd name="T65" fmla="*/ 2147483647 h 2370"/>
              <a:gd name="T66" fmla="*/ 2147483647 w 645"/>
              <a:gd name="T67" fmla="*/ 2147483647 h 2370"/>
              <a:gd name="T68" fmla="*/ 2147483647 w 645"/>
              <a:gd name="T69" fmla="*/ 2147483647 h 2370"/>
              <a:gd name="T70" fmla="*/ 2147483647 w 645"/>
              <a:gd name="T71" fmla="*/ 2147483647 h 2370"/>
              <a:gd name="T72" fmla="*/ 2147483647 w 645"/>
              <a:gd name="T73" fmla="*/ 2147483647 h 2370"/>
              <a:gd name="T74" fmla="*/ 2147483647 w 645"/>
              <a:gd name="T75" fmla="*/ 2147483647 h 2370"/>
              <a:gd name="T76" fmla="*/ 2147483647 w 645"/>
              <a:gd name="T77" fmla="*/ 2147483647 h 2370"/>
              <a:gd name="T78" fmla="*/ 2147483647 w 645"/>
              <a:gd name="T79" fmla="*/ 2147483647 h 2370"/>
              <a:gd name="T80" fmla="*/ 0 w 645"/>
              <a:gd name="T81" fmla="*/ 2147483647 h 2370"/>
              <a:gd name="T82" fmla="*/ 2147483647 w 645"/>
              <a:gd name="T83" fmla="*/ 2147483647 h 2370"/>
              <a:gd name="T84" fmla="*/ 2147483647 w 645"/>
              <a:gd name="T85" fmla="*/ 2147483647 h 2370"/>
              <a:gd name="T86" fmla="*/ 2147483647 w 645"/>
              <a:gd name="T87" fmla="*/ 2147483647 h 2370"/>
              <a:gd name="T88" fmla="*/ 2147483647 w 645"/>
              <a:gd name="T89" fmla="*/ 2147483647 h 2370"/>
              <a:gd name="T90" fmla="*/ 2147483647 w 645"/>
              <a:gd name="T91" fmla="*/ 2147483647 h 2370"/>
              <a:gd name="T92" fmla="*/ 2147483647 w 645"/>
              <a:gd name="T93" fmla="*/ 2147483647 h 2370"/>
              <a:gd name="T94" fmla="*/ 2147483647 w 645"/>
              <a:gd name="T95" fmla="*/ 2147483647 h 2370"/>
              <a:gd name="T96" fmla="*/ 2147483647 w 645"/>
              <a:gd name="T97" fmla="*/ 2147483647 h 2370"/>
              <a:gd name="T98" fmla="*/ 2147483647 w 645"/>
              <a:gd name="T99" fmla="*/ 2147483647 h 2370"/>
              <a:gd name="T100" fmla="*/ 2147483647 w 645"/>
              <a:gd name="T101" fmla="*/ 2147483647 h 2370"/>
              <a:gd name="T102" fmla="*/ 2147483647 w 645"/>
              <a:gd name="T103" fmla="*/ 2147483647 h 2370"/>
              <a:gd name="T104" fmla="*/ 2147483647 w 645"/>
              <a:gd name="T105" fmla="*/ 2147483647 h 2370"/>
              <a:gd name="T106" fmla="*/ 2147483647 w 645"/>
              <a:gd name="T107" fmla="*/ 2147483647 h 2370"/>
              <a:gd name="T108" fmla="*/ 2147483647 w 645"/>
              <a:gd name="T109" fmla="*/ 2147483647 h 2370"/>
              <a:gd name="T110" fmla="*/ 2147483647 w 645"/>
              <a:gd name="T111" fmla="*/ 2147483647 h 2370"/>
              <a:gd name="T112" fmla="*/ 2147483647 w 645"/>
              <a:gd name="T113" fmla="*/ 2147483647 h 2370"/>
              <a:gd name="T114" fmla="*/ 2147483647 w 645"/>
              <a:gd name="T115" fmla="*/ 2147483647 h 2370"/>
              <a:gd name="T116" fmla="*/ 2147483647 w 645"/>
              <a:gd name="T117" fmla="*/ 2147483647 h 2370"/>
              <a:gd name="T118" fmla="*/ 2147483647 w 645"/>
              <a:gd name="T119" fmla="*/ 2147483647 h 237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45" h="2370">
                <a:moveTo>
                  <a:pt x="133" y="7"/>
                </a:moveTo>
                <a:lnTo>
                  <a:pt x="145" y="2"/>
                </a:lnTo>
                <a:lnTo>
                  <a:pt x="157" y="0"/>
                </a:lnTo>
                <a:lnTo>
                  <a:pt x="171" y="0"/>
                </a:lnTo>
                <a:lnTo>
                  <a:pt x="181" y="0"/>
                </a:lnTo>
                <a:lnTo>
                  <a:pt x="188" y="0"/>
                </a:lnTo>
                <a:lnTo>
                  <a:pt x="197" y="2"/>
                </a:lnTo>
                <a:lnTo>
                  <a:pt x="209" y="4"/>
                </a:lnTo>
                <a:lnTo>
                  <a:pt x="219" y="7"/>
                </a:lnTo>
                <a:lnTo>
                  <a:pt x="231" y="12"/>
                </a:lnTo>
                <a:lnTo>
                  <a:pt x="243" y="14"/>
                </a:lnTo>
                <a:lnTo>
                  <a:pt x="255" y="21"/>
                </a:lnTo>
                <a:lnTo>
                  <a:pt x="267" y="26"/>
                </a:lnTo>
                <a:lnTo>
                  <a:pt x="281" y="33"/>
                </a:lnTo>
                <a:lnTo>
                  <a:pt x="293" y="40"/>
                </a:lnTo>
                <a:lnTo>
                  <a:pt x="307" y="50"/>
                </a:lnTo>
                <a:lnTo>
                  <a:pt x="317" y="57"/>
                </a:lnTo>
                <a:lnTo>
                  <a:pt x="329" y="64"/>
                </a:lnTo>
                <a:lnTo>
                  <a:pt x="338" y="71"/>
                </a:lnTo>
                <a:lnTo>
                  <a:pt x="348" y="78"/>
                </a:lnTo>
                <a:lnTo>
                  <a:pt x="357" y="85"/>
                </a:lnTo>
                <a:lnTo>
                  <a:pt x="364" y="93"/>
                </a:lnTo>
                <a:lnTo>
                  <a:pt x="371" y="97"/>
                </a:lnTo>
                <a:lnTo>
                  <a:pt x="379" y="104"/>
                </a:lnTo>
                <a:lnTo>
                  <a:pt x="383" y="112"/>
                </a:lnTo>
                <a:lnTo>
                  <a:pt x="388" y="116"/>
                </a:lnTo>
                <a:lnTo>
                  <a:pt x="393" y="123"/>
                </a:lnTo>
                <a:lnTo>
                  <a:pt x="398" y="128"/>
                </a:lnTo>
                <a:lnTo>
                  <a:pt x="400" y="133"/>
                </a:lnTo>
                <a:lnTo>
                  <a:pt x="402" y="140"/>
                </a:lnTo>
                <a:lnTo>
                  <a:pt x="402" y="154"/>
                </a:lnTo>
                <a:lnTo>
                  <a:pt x="400" y="171"/>
                </a:lnTo>
                <a:lnTo>
                  <a:pt x="398" y="190"/>
                </a:lnTo>
                <a:lnTo>
                  <a:pt x="395" y="209"/>
                </a:lnTo>
                <a:lnTo>
                  <a:pt x="390" y="233"/>
                </a:lnTo>
                <a:lnTo>
                  <a:pt x="386" y="257"/>
                </a:lnTo>
                <a:lnTo>
                  <a:pt x="383" y="283"/>
                </a:lnTo>
                <a:lnTo>
                  <a:pt x="381" y="297"/>
                </a:lnTo>
                <a:lnTo>
                  <a:pt x="379" y="312"/>
                </a:lnTo>
                <a:lnTo>
                  <a:pt x="376" y="321"/>
                </a:lnTo>
                <a:lnTo>
                  <a:pt x="376" y="331"/>
                </a:lnTo>
                <a:lnTo>
                  <a:pt x="374" y="340"/>
                </a:lnTo>
                <a:lnTo>
                  <a:pt x="371" y="352"/>
                </a:lnTo>
                <a:lnTo>
                  <a:pt x="369" y="364"/>
                </a:lnTo>
                <a:lnTo>
                  <a:pt x="367" y="378"/>
                </a:lnTo>
                <a:lnTo>
                  <a:pt x="364" y="390"/>
                </a:lnTo>
                <a:lnTo>
                  <a:pt x="362" y="404"/>
                </a:lnTo>
                <a:lnTo>
                  <a:pt x="360" y="421"/>
                </a:lnTo>
                <a:lnTo>
                  <a:pt x="355" y="438"/>
                </a:lnTo>
                <a:lnTo>
                  <a:pt x="352" y="454"/>
                </a:lnTo>
                <a:lnTo>
                  <a:pt x="348" y="471"/>
                </a:lnTo>
                <a:lnTo>
                  <a:pt x="345" y="490"/>
                </a:lnTo>
                <a:lnTo>
                  <a:pt x="340" y="509"/>
                </a:lnTo>
                <a:lnTo>
                  <a:pt x="336" y="530"/>
                </a:lnTo>
                <a:lnTo>
                  <a:pt x="331" y="552"/>
                </a:lnTo>
                <a:lnTo>
                  <a:pt x="326" y="573"/>
                </a:lnTo>
                <a:lnTo>
                  <a:pt x="321" y="597"/>
                </a:lnTo>
                <a:lnTo>
                  <a:pt x="317" y="621"/>
                </a:lnTo>
                <a:lnTo>
                  <a:pt x="312" y="645"/>
                </a:lnTo>
                <a:lnTo>
                  <a:pt x="305" y="671"/>
                </a:lnTo>
                <a:lnTo>
                  <a:pt x="300" y="697"/>
                </a:lnTo>
                <a:lnTo>
                  <a:pt x="295" y="723"/>
                </a:lnTo>
                <a:lnTo>
                  <a:pt x="288" y="752"/>
                </a:lnTo>
                <a:lnTo>
                  <a:pt x="281" y="783"/>
                </a:lnTo>
                <a:lnTo>
                  <a:pt x="276" y="811"/>
                </a:lnTo>
                <a:lnTo>
                  <a:pt x="269" y="842"/>
                </a:lnTo>
                <a:lnTo>
                  <a:pt x="262" y="873"/>
                </a:lnTo>
                <a:lnTo>
                  <a:pt x="255" y="907"/>
                </a:lnTo>
                <a:lnTo>
                  <a:pt x="248" y="940"/>
                </a:lnTo>
                <a:lnTo>
                  <a:pt x="240" y="976"/>
                </a:lnTo>
                <a:lnTo>
                  <a:pt x="231" y="1011"/>
                </a:lnTo>
                <a:lnTo>
                  <a:pt x="224" y="1047"/>
                </a:lnTo>
                <a:lnTo>
                  <a:pt x="217" y="1080"/>
                </a:lnTo>
                <a:lnTo>
                  <a:pt x="209" y="1114"/>
                </a:lnTo>
                <a:lnTo>
                  <a:pt x="202" y="1145"/>
                </a:lnTo>
                <a:lnTo>
                  <a:pt x="195" y="1175"/>
                </a:lnTo>
                <a:lnTo>
                  <a:pt x="190" y="1206"/>
                </a:lnTo>
                <a:lnTo>
                  <a:pt x="183" y="1235"/>
                </a:lnTo>
                <a:lnTo>
                  <a:pt x="178" y="1264"/>
                </a:lnTo>
                <a:lnTo>
                  <a:pt x="171" y="1290"/>
                </a:lnTo>
                <a:lnTo>
                  <a:pt x="167" y="1316"/>
                </a:lnTo>
                <a:lnTo>
                  <a:pt x="162" y="1340"/>
                </a:lnTo>
                <a:lnTo>
                  <a:pt x="157" y="1363"/>
                </a:lnTo>
                <a:lnTo>
                  <a:pt x="152" y="1385"/>
                </a:lnTo>
                <a:lnTo>
                  <a:pt x="147" y="1406"/>
                </a:lnTo>
                <a:lnTo>
                  <a:pt x="145" y="1428"/>
                </a:lnTo>
                <a:lnTo>
                  <a:pt x="140" y="1447"/>
                </a:lnTo>
                <a:lnTo>
                  <a:pt x="138" y="1463"/>
                </a:lnTo>
                <a:lnTo>
                  <a:pt x="136" y="1480"/>
                </a:lnTo>
                <a:lnTo>
                  <a:pt x="131" y="1497"/>
                </a:lnTo>
                <a:lnTo>
                  <a:pt x="128" y="1511"/>
                </a:lnTo>
                <a:lnTo>
                  <a:pt x="126" y="1525"/>
                </a:lnTo>
                <a:lnTo>
                  <a:pt x="126" y="1537"/>
                </a:lnTo>
                <a:lnTo>
                  <a:pt x="124" y="1549"/>
                </a:lnTo>
                <a:lnTo>
                  <a:pt x="121" y="1561"/>
                </a:lnTo>
                <a:lnTo>
                  <a:pt x="121" y="1571"/>
                </a:lnTo>
                <a:lnTo>
                  <a:pt x="121" y="1578"/>
                </a:lnTo>
                <a:lnTo>
                  <a:pt x="119" y="1585"/>
                </a:lnTo>
                <a:lnTo>
                  <a:pt x="119" y="1592"/>
                </a:lnTo>
                <a:lnTo>
                  <a:pt x="119" y="1597"/>
                </a:lnTo>
                <a:lnTo>
                  <a:pt x="121" y="1599"/>
                </a:lnTo>
                <a:lnTo>
                  <a:pt x="121" y="1604"/>
                </a:lnTo>
                <a:lnTo>
                  <a:pt x="124" y="1609"/>
                </a:lnTo>
                <a:lnTo>
                  <a:pt x="124" y="1611"/>
                </a:lnTo>
                <a:lnTo>
                  <a:pt x="128" y="1616"/>
                </a:lnTo>
                <a:lnTo>
                  <a:pt x="133" y="1623"/>
                </a:lnTo>
                <a:lnTo>
                  <a:pt x="140" y="1628"/>
                </a:lnTo>
                <a:lnTo>
                  <a:pt x="147" y="1635"/>
                </a:lnTo>
                <a:lnTo>
                  <a:pt x="157" y="1644"/>
                </a:lnTo>
                <a:lnTo>
                  <a:pt x="167" y="1654"/>
                </a:lnTo>
                <a:lnTo>
                  <a:pt x="178" y="1663"/>
                </a:lnTo>
                <a:lnTo>
                  <a:pt x="190" y="1675"/>
                </a:lnTo>
                <a:lnTo>
                  <a:pt x="205" y="1687"/>
                </a:lnTo>
                <a:lnTo>
                  <a:pt x="219" y="1701"/>
                </a:lnTo>
                <a:lnTo>
                  <a:pt x="236" y="1716"/>
                </a:lnTo>
                <a:lnTo>
                  <a:pt x="255" y="1730"/>
                </a:lnTo>
                <a:lnTo>
                  <a:pt x="274" y="1747"/>
                </a:lnTo>
                <a:lnTo>
                  <a:pt x="293" y="1763"/>
                </a:lnTo>
                <a:lnTo>
                  <a:pt x="333" y="1799"/>
                </a:lnTo>
                <a:lnTo>
                  <a:pt x="369" y="1832"/>
                </a:lnTo>
                <a:lnTo>
                  <a:pt x="405" y="1866"/>
                </a:lnTo>
                <a:lnTo>
                  <a:pt x="438" y="1899"/>
                </a:lnTo>
                <a:lnTo>
                  <a:pt x="469" y="1930"/>
                </a:lnTo>
                <a:lnTo>
                  <a:pt x="498" y="1958"/>
                </a:lnTo>
                <a:lnTo>
                  <a:pt x="512" y="1973"/>
                </a:lnTo>
                <a:lnTo>
                  <a:pt x="524" y="1987"/>
                </a:lnTo>
                <a:lnTo>
                  <a:pt x="536" y="2001"/>
                </a:lnTo>
                <a:lnTo>
                  <a:pt x="548" y="2013"/>
                </a:lnTo>
                <a:lnTo>
                  <a:pt x="569" y="2044"/>
                </a:lnTo>
                <a:lnTo>
                  <a:pt x="579" y="2058"/>
                </a:lnTo>
                <a:lnTo>
                  <a:pt x="588" y="2073"/>
                </a:lnTo>
                <a:lnTo>
                  <a:pt x="598" y="2089"/>
                </a:lnTo>
                <a:lnTo>
                  <a:pt x="605" y="2104"/>
                </a:lnTo>
                <a:lnTo>
                  <a:pt x="612" y="2118"/>
                </a:lnTo>
                <a:lnTo>
                  <a:pt x="619" y="2132"/>
                </a:lnTo>
                <a:lnTo>
                  <a:pt x="626" y="2147"/>
                </a:lnTo>
                <a:lnTo>
                  <a:pt x="631" y="2163"/>
                </a:lnTo>
                <a:lnTo>
                  <a:pt x="636" y="2177"/>
                </a:lnTo>
                <a:lnTo>
                  <a:pt x="638" y="2192"/>
                </a:lnTo>
                <a:lnTo>
                  <a:pt x="643" y="2206"/>
                </a:lnTo>
                <a:lnTo>
                  <a:pt x="643" y="2223"/>
                </a:lnTo>
                <a:lnTo>
                  <a:pt x="645" y="2237"/>
                </a:lnTo>
                <a:lnTo>
                  <a:pt x="645" y="2251"/>
                </a:lnTo>
                <a:lnTo>
                  <a:pt x="643" y="2266"/>
                </a:lnTo>
                <a:lnTo>
                  <a:pt x="641" y="2280"/>
                </a:lnTo>
                <a:lnTo>
                  <a:pt x="638" y="2292"/>
                </a:lnTo>
                <a:lnTo>
                  <a:pt x="636" y="2304"/>
                </a:lnTo>
                <a:lnTo>
                  <a:pt x="634" y="2313"/>
                </a:lnTo>
                <a:lnTo>
                  <a:pt x="631" y="2325"/>
                </a:lnTo>
                <a:lnTo>
                  <a:pt x="629" y="2332"/>
                </a:lnTo>
                <a:lnTo>
                  <a:pt x="626" y="2342"/>
                </a:lnTo>
                <a:lnTo>
                  <a:pt x="624" y="2346"/>
                </a:lnTo>
                <a:lnTo>
                  <a:pt x="619" y="2354"/>
                </a:lnTo>
                <a:lnTo>
                  <a:pt x="617" y="2358"/>
                </a:lnTo>
                <a:lnTo>
                  <a:pt x="614" y="2363"/>
                </a:lnTo>
                <a:lnTo>
                  <a:pt x="610" y="2365"/>
                </a:lnTo>
                <a:lnTo>
                  <a:pt x="605" y="2368"/>
                </a:lnTo>
                <a:lnTo>
                  <a:pt x="603" y="2370"/>
                </a:lnTo>
                <a:lnTo>
                  <a:pt x="598" y="2370"/>
                </a:lnTo>
                <a:lnTo>
                  <a:pt x="593" y="2370"/>
                </a:lnTo>
                <a:lnTo>
                  <a:pt x="586" y="2368"/>
                </a:lnTo>
                <a:lnTo>
                  <a:pt x="579" y="2363"/>
                </a:lnTo>
                <a:lnTo>
                  <a:pt x="572" y="2358"/>
                </a:lnTo>
                <a:lnTo>
                  <a:pt x="564" y="2351"/>
                </a:lnTo>
                <a:lnTo>
                  <a:pt x="555" y="2342"/>
                </a:lnTo>
                <a:lnTo>
                  <a:pt x="545" y="2332"/>
                </a:lnTo>
                <a:lnTo>
                  <a:pt x="533" y="2320"/>
                </a:lnTo>
                <a:lnTo>
                  <a:pt x="524" y="2306"/>
                </a:lnTo>
                <a:lnTo>
                  <a:pt x="512" y="2289"/>
                </a:lnTo>
                <a:lnTo>
                  <a:pt x="498" y="2273"/>
                </a:lnTo>
                <a:lnTo>
                  <a:pt x="486" y="2254"/>
                </a:lnTo>
                <a:lnTo>
                  <a:pt x="472" y="2232"/>
                </a:lnTo>
                <a:lnTo>
                  <a:pt x="457" y="2211"/>
                </a:lnTo>
                <a:lnTo>
                  <a:pt x="443" y="2185"/>
                </a:lnTo>
                <a:lnTo>
                  <a:pt x="426" y="2158"/>
                </a:lnTo>
                <a:lnTo>
                  <a:pt x="410" y="2132"/>
                </a:lnTo>
                <a:lnTo>
                  <a:pt x="395" y="2106"/>
                </a:lnTo>
                <a:lnTo>
                  <a:pt x="379" y="2080"/>
                </a:lnTo>
                <a:lnTo>
                  <a:pt x="362" y="2054"/>
                </a:lnTo>
                <a:lnTo>
                  <a:pt x="343" y="2030"/>
                </a:lnTo>
                <a:lnTo>
                  <a:pt x="326" y="2006"/>
                </a:lnTo>
                <a:lnTo>
                  <a:pt x="309" y="1985"/>
                </a:lnTo>
                <a:lnTo>
                  <a:pt x="290" y="1961"/>
                </a:lnTo>
                <a:lnTo>
                  <a:pt x="274" y="1939"/>
                </a:lnTo>
                <a:lnTo>
                  <a:pt x="255" y="1918"/>
                </a:lnTo>
                <a:lnTo>
                  <a:pt x="238" y="1897"/>
                </a:lnTo>
                <a:lnTo>
                  <a:pt x="219" y="1878"/>
                </a:lnTo>
                <a:lnTo>
                  <a:pt x="183" y="1839"/>
                </a:lnTo>
                <a:lnTo>
                  <a:pt x="145" y="1801"/>
                </a:lnTo>
                <a:lnTo>
                  <a:pt x="128" y="1785"/>
                </a:lnTo>
                <a:lnTo>
                  <a:pt x="112" y="1768"/>
                </a:lnTo>
                <a:lnTo>
                  <a:pt x="97" y="1754"/>
                </a:lnTo>
                <a:lnTo>
                  <a:pt x="83" y="1737"/>
                </a:lnTo>
                <a:lnTo>
                  <a:pt x="69" y="1723"/>
                </a:lnTo>
                <a:lnTo>
                  <a:pt x="57" y="1711"/>
                </a:lnTo>
                <a:lnTo>
                  <a:pt x="47" y="1697"/>
                </a:lnTo>
                <a:lnTo>
                  <a:pt x="38" y="1685"/>
                </a:lnTo>
                <a:lnTo>
                  <a:pt x="28" y="1673"/>
                </a:lnTo>
                <a:lnTo>
                  <a:pt x="21" y="1663"/>
                </a:lnTo>
                <a:lnTo>
                  <a:pt x="14" y="1654"/>
                </a:lnTo>
                <a:lnTo>
                  <a:pt x="9" y="1644"/>
                </a:lnTo>
                <a:lnTo>
                  <a:pt x="4" y="1637"/>
                </a:lnTo>
                <a:lnTo>
                  <a:pt x="2" y="1630"/>
                </a:lnTo>
                <a:lnTo>
                  <a:pt x="0" y="1623"/>
                </a:lnTo>
                <a:lnTo>
                  <a:pt x="0" y="1618"/>
                </a:lnTo>
                <a:lnTo>
                  <a:pt x="0" y="1616"/>
                </a:lnTo>
                <a:lnTo>
                  <a:pt x="0" y="1611"/>
                </a:lnTo>
                <a:lnTo>
                  <a:pt x="2" y="1606"/>
                </a:lnTo>
                <a:lnTo>
                  <a:pt x="2" y="1601"/>
                </a:lnTo>
                <a:lnTo>
                  <a:pt x="2" y="1594"/>
                </a:lnTo>
                <a:lnTo>
                  <a:pt x="4" y="1587"/>
                </a:lnTo>
                <a:lnTo>
                  <a:pt x="7" y="1578"/>
                </a:lnTo>
                <a:lnTo>
                  <a:pt x="7" y="1571"/>
                </a:lnTo>
                <a:lnTo>
                  <a:pt x="9" y="1561"/>
                </a:lnTo>
                <a:lnTo>
                  <a:pt x="12" y="1549"/>
                </a:lnTo>
                <a:lnTo>
                  <a:pt x="14" y="1540"/>
                </a:lnTo>
                <a:lnTo>
                  <a:pt x="16" y="1528"/>
                </a:lnTo>
                <a:lnTo>
                  <a:pt x="19" y="1513"/>
                </a:lnTo>
                <a:lnTo>
                  <a:pt x="19" y="1502"/>
                </a:lnTo>
                <a:lnTo>
                  <a:pt x="21" y="1487"/>
                </a:lnTo>
                <a:lnTo>
                  <a:pt x="24" y="1473"/>
                </a:lnTo>
                <a:lnTo>
                  <a:pt x="26" y="1466"/>
                </a:lnTo>
                <a:lnTo>
                  <a:pt x="26" y="1456"/>
                </a:lnTo>
                <a:lnTo>
                  <a:pt x="28" y="1447"/>
                </a:lnTo>
                <a:lnTo>
                  <a:pt x="28" y="1437"/>
                </a:lnTo>
                <a:lnTo>
                  <a:pt x="31" y="1428"/>
                </a:lnTo>
                <a:lnTo>
                  <a:pt x="33" y="1416"/>
                </a:lnTo>
                <a:lnTo>
                  <a:pt x="33" y="1406"/>
                </a:lnTo>
                <a:lnTo>
                  <a:pt x="35" y="1392"/>
                </a:lnTo>
                <a:lnTo>
                  <a:pt x="38" y="1380"/>
                </a:lnTo>
                <a:lnTo>
                  <a:pt x="40" y="1366"/>
                </a:lnTo>
                <a:lnTo>
                  <a:pt x="40" y="1354"/>
                </a:lnTo>
                <a:lnTo>
                  <a:pt x="43" y="1337"/>
                </a:lnTo>
                <a:lnTo>
                  <a:pt x="45" y="1323"/>
                </a:lnTo>
                <a:lnTo>
                  <a:pt x="47" y="1306"/>
                </a:lnTo>
                <a:lnTo>
                  <a:pt x="50" y="1290"/>
                </a:lnTo>
                <a:lnTo>
                  <a:pt x="52" y="1273"/>
                </a:lnTo>
                <a:lnTo>
                  <a:pt x="55" y="1254"/>
                </a:lnTo>
                <a:lnTo>
                  <a:pt x="57" y="1237"/>
                </a:lnTo>
                <a:lnTo>
                  <a:pt x="59" y="1216"/>
                </a:lnTo>
                <a:lnTo>
                  <a:pt x="62" y="1197"/>
                </a:lnTo>
                <a:lnTo>
                  <a:pt x="64" y="1175"/>
                </a:lnTo>
                <a:lnTo>
                  <a:pt x="66" y="1156"/>
                </a:lnTo>
                <a:lnTo>
                  <a:pt x="69" y="1133"/>
                </a:lnTo>
                <a:lnTo>
                  <a:pt x="74" y="1111"/>
                </a:lnTo>
                <a:lnTo>
                  <a:pt x="76" y="1087"/>
                </a:lnTo>
                <a:lnTo>
                  <a:pt x="78" y="1064"/>
                </a:lnTo>
                <a:lnTo>
                  <a:pt x="81" y="1040"/>
                </a:lnTo>
                <a:lnTo>
                  <a:pt x="85" y="1014"/>
                </a:lnTo>
                <a:lnTo>
                  <a:pt x="88" y="987"/>
                </a:lnTo>
                <a:lnTo>
                  <a:pt x="90" y="961"/>
                </a:lnTo>
                <a:lnTo>
                  <a:pt x="95" y="933"/>
                </a:lnTo>
                <a:lnTo>
                  <a:pt x="97" y="904"/>
                </a:lnTo>
                <a:lnTo>
                  <a:pt x="105" y="852"/>
                </a:lnTo>
                <a:lnTo>
                  <a:pt x="109" y="799"/>
                </a:lnTo>
                <a:lnTo>
                  <a:pt x="116" y="752"/>
                </a:lnTo>
                <a:lnTo>
                  <a:pt x="121" y="704"/>
                </a:lnTo>
                <a:lnTo>
                  <a:pt x="128" y="659"/>
                </a:lnTo>
                <a:lnTo>
                  <a:pt x="133" y="616"/>
                </a:lnTo>
                <a:lnTo>
                  <a:pt x="138" y="576"/>
                </a:lnTo>
                <a:lnTo>
                  <a:pt x="143" y="538"/>
                </a:lnTo>
                <a:lnTo>
                  <a:pt x="147" y="502"/>
                </a:lnTo>
                <a:lnTo>
                  <a:pt x="152" y="469"/>
                </a:lnTo>
                <a:lnTo>
                  <a:pt x="155" y="438"/>
                </a:lnTo>
                <a:lnTo>
                  <a:pt x="159" y="407"/>
                </a:lnTo>
                <a:lnTo>
                  <a:pt x="162" y="381"/>
                </a:lnTo>
                <a:lnTo>
                  <a:pt x="167" y="354"/>
                </a:lnTo>
                <a:lnTo>
                  <a:pt x="169" y="333"/>
                </a:lnTo>
                <a:lnTo>
                  <a:pt x="171" y="312"/>
                </a:lnTo>
                <a:lnTo>
                  <a:pt x="174" y="292"/>
                </a:lnTo>
                <a:lnTo>
                  <a:pt x="174" y="273"/>
                </a:lnTo>
                <a:lnTo>
                  <a:pt x="176" y="254"/>
                </a:lnTo>
                <a:lnTo>
                  <a:pt x="176" y="238"/>
                </a:lnTo>
                <a:lnTo>
                  <a:pt x="176" y="221"/>
                </a:lnTo>
                <a:lnTo>
                  <a:pt x="174" y="204"/>
                </a:lnTo>
                <a:lnTo>
                  <a:pt x="174" y="188"/>
                </a:lnTo>
                <a:lnTo>
                  <a:pt x="171" y="173"/>
                </a:lnTo>
                <a:lnTo>
                  <a:pt x="169" y="159"/>
                </a:lnTo>
                <a:lnTo>
                  <a:pt x="167" y="147"/>
                </a:lnTo>
                <a:lnTo>
                  <a:pt x="164" y="135"/>
                </a:lnTo>
                <a:lnTo>
                  <a:pt x="162" y="123"/>
                </a:lnTo>
                <a:lnTo>
                  <a:pt x="159" y="114"/>
                </a:lnTo>
                <a:lnTo>
                  <a:pt x="155" y="102"/>
                </a:lnTo>
                <a:lnTo>
                  <a:pt x="150" y="95"/>
                </a:lnTo>
                <a:lnTo>
                  <a:pt x="145" y="85"/>
                </a:lnTo>
                <a:lnTo>
                  <a:pt x="140" y="78"/>
                </a:lnTo>
                <a:lnTo>
                  <a:pt x="136" y="71"/>
                </a:lnTo>
                <a:lnTo>
                  <a:pt x="131" y="66"/>
                </a:lnTo>
                <a:lnTo>
                  <a:pt x="126" y="59"/>
                </a:lnTo>
                <a:lnTo>
                  <a:pt x="124" y="52"/>
                </a:lnTo>
                <a:lnTo>
                  <a:pt x="121" y="47"/>
                </a:lnTo>
                <a:lnTo>
                  <a:pt x="119" y="43"/>
                </a:lnTo>
                <a:lnTo>
                  <a:pt x="116" y="38"/>
                </a:lnTo>
                <a:lnTo>
                  <a:pt x="116" y="33"/>
                </a:lnTo>
                <a:lnTo>
                  <a:pt x="119" y="28"/>
                </a:lnTo>
                <a:lnTo>
                  <a:pt x="119" y="24"/>
                </a:lnTo>
                <a:lnTo>
                  <a:pt x="121" y="19"/>
                </a:lnTo>
                <a:lnTo>
                  <a:pt x="124" y="16"/>
                </a:lnTo>
                <a:lnTo>
                  <a:pt x="126" y="14"/>
                </a:lnTo>
                <a:lnTo>
                  <a:pt x="131" y="9"/>
                </a:lnTo>
                <a:lnTo>
                  <a:pt x="133" y="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" name="Freeform 39"/>
          <p:cNvSpPr/>
          <p:nvPr/>
        </p:nvSpPr>
        <p:spPr bwMode="auto">
          <a:xfrm>
            <a:off x="5680075" y="2863850"/>
            <a:ext cx="690563" cy="1004888"/>
          </a:xfrm>
          <a:custGeom>
            <a:avLst/>
            <a:gdLst>
              <a:gd name="T0" fmla="*/ 2147483647 w 1086"/>
              <a:gd name="T1" fmla="*/ 2147483647 h 1582"/>
              <a:gd name="T2" fmla="*/ 2147483647 w 1086"/>
              <a:gd name="T3" fmla="*/ 2147483647 h 1582"/>
              <a:gd name="T4" fmla="*/ 2147483647 w 1086"/>
              <a:gd name="T5" fmla="*/ 2147483647 h 1582"/>
              <a:gd name="T6" fmla="*/ 2147483647 w 1086"/>
              <a:gd name="T7" fmla="*/ 2147483647 h 1582"/>
              <a:gd name="T8" fmla="*/ 2147483647 w 1086"/>
              <a:gd name="T9" fmla="*/ 2147483647 h 1582"/>
              <a:gd name="T10" fmla="*/ 2147483647 w 1086"/>
              <a:gd name="T11" fmla="*/ 2147483647 h 1582"/>
              <a:gd name="T12" fmla="*/ 2147483647 w 1086"/>
              <a:gd name="T13" fmla="*/ 2147483647 h 1582"/>
              <a:gd name="T14" fmla="*/ 2147483647 w 1086"/>
              <a:gd name="T15" fmla="*/ 2147483647 h 1582"/>
              <a:gd name="T16" fmla="*/ 2147483647 w 1086"/>
              <a:gd name="T17" fmla="*/ 2147483647 h 1582"/>
              <a:gd name="T18" fmla="*/ 2147483647 w 1086"/>
              <a:gd name="T19" fmla="*/ 0 h 1582"/>
              <a:gd name="T20" fmla="*/ 2147483647 w 1086"/>
              <a:gd name="T21" fmla="*/ 2147483647 h 1582"/>
              <a:gd name="T22" fmla="*/ 2147483647 w 1086"/>
              <a:gd name="T23" fmla="*/ 2147483647 h 1582"/>
              <a:gd name="T24" fmla="*/ 2147483647 w 1086"/>
              <a:gd name="T25" fmla="*/ 2147483647 h 1582"/>
              <a:gd name="T26" fmla="*/ 2147483647 w 1086"/>
              <a:gd name="T27" fmla="*/ 2147483647 h 1582"/>
              <a:gd name="T28" fmla="*/ 2147483647 w 1086"/>
              <a:gd name="T29" fmla="*/ 2147483647 h 1582"/>
              <a:gd name="T30" fmla="*/ 2147483647 w 1086"/>
              <a:gd name="T31" fmla="*/ 2147483647 h 1582"/>
              <a:gd name="T32" fmla="*/ 2147483647 w 1086"/>
              <a:gd name="T33" fmla="*/ 2147483647 h 1582"/>
              <a:gd name="T34" fmla="*/ 2147483647 w 1086"/>
              <a:gd name="T35" fmla="*/ 2147483647 h 1582"/>
              <a:gd name="T36" fmla="*/ 2147483647 w 1086"/>
              <a:gd name="T37" fmla="*/ 2147483647 h 1582"/>
              <a:gd name="T38" fmla="*/ 2147483647 w 1086"/>
              <a:gd name="T39" fmla="*/ 2147483647 h 1582"/>
              <a:gd name="T40" fmla="*/ 2147483647 w 1086"/>
              <a:gd name="T41" fmla="*/ 2147483647 h 1582"/>
              <a:gd name="T42" fmla="*/ 2147483647 w 1086"/>
              <a:gd name="T43" fmla="*/ 2147483647 h 1582"/>
              <a:gd name="T44" fmla="*/ 2147483647 w 1086"/>
              <a:gd name="T45" fmla="*/ 2147483647 h 1582"/>
              <a:gd name="T46" fmla="*/ 2147483647 w 1086"/>
              <a:gd name="T47" fmla="*/ 2147483647 h 1582"/>
              <a:gd name="T48" fmla="*/ 2147483647 w 1086"/>
              <a:gd name="T49" fmla="*/ 2147483647 h 1582"/>
              <a:gd name="T50" fmla="*/ 2147483647 w 1086"/>
              <a:gd name="T51" fmla="*/ 2147483647 h 1582"/>
              <a:gd name="T52" fmla="*/ 2147483647 w 1086"/>
              <a:gd name="T53" fmla="*/ 2147483647 h 1582"/>
              <a:gd name="T54" fmla="*/ 2147483647 w 1086"/>
              <a:gd name="T55" fmla="*/ 2147483647 h 1582"/>
              <a:gd name="T56" fmla="*/ 2147483647 w 1086"/>
              <a:gd name="T57" fmla="*/ 2147483647 h 1582"/>
              <a:gd name="T58" fmla="*/ 2147483647 w 1086"/>
              <a:gd name="T59" fmla="*/ 2147483647 h 1582"/>
              <a:gd name="T60" fmla="*/ 2147483647 w 1086"/>
              <a:gd name="T61" fmla="*/ 2147483647 h 1582"/>
              <a:gd name="T62" fmla="*/ 2147483647 w 1086"/>
              <a:gd name="T63" fmla="*/ 2147483647 h 1582"/>
              <a:gd name="T64" fmla="*/ 2147483647 w 1086"/>
              <a:gd name="T65" fmla="*/ 2147483647 h 1582"/>
              <a:gd name="T66" fmla="*/ 2147483647 w 1086"/>
              <a:gd name="T67" fmla="*/ 2147483647 h 1582"/>
              <a:gd name="T68" fmla="*/ 2147483647 w 1086"/>
              <a:gd name="T69" fmla="*/ 2147483647 h 1582"/>
              <a:gd name="T70" fmla="*/ 2147483647 w 1086"/>
              <a:gd name="T71" fmla="*/ 2147483647 h 1582"/>
              <a:gd name="T72" fmla="*/ 2147483647 w 1086"/>
              <a:gd name="T73" fmla="*/ 2147483647 h 1582"/>
              <a:gd name="T74" fmla="*/ 0 w 1086"/>
              <a:gd name="T75" fmla="*/ 2147483647 h 1582"/>
              <a:gd name="T76" fmla="*/ 2147483647 w 1086"/>
              <a:gd name="T77" fmla="*/ 2147483647 h 1582"/>
              <a:gd name="T78" fmla="*/ 2147483647 w 1086"/>
              <a:gd name="T79" fmla="*/ 2147483647 h 1582"/>
              <a:gd name="T80" fmla="*/ 2147483647 w 1086"/>
              <a:gd name="T81" fmla="*/ 2147483647 h 1582"/>
              <a:gd name="T82" fmla="*/ 2147483647 w 1086"/>
              <a:gd name="T83" fmla="*/ 2147483647 h 1582"/>
              <a:gd name="T84" fmla="*/ 2147483647 w 1086"/>
              <a:gd name="T85" fmla="*/ 2147483647 h 1582"/>
              <a:gd name="T86" fmla="*/ 2147483647 w 1086"/>
              <a:gd name="T87" fmla="*/ 2147483647 h 1582"/>
              <a:gd name="T88" fmla="*/ 2147483647 w 1086"/>
              <a:gd name="T89" fmla="*/ 2147483647 h 1582"/>
              <a:gd name="T90" fmla="*/ 2147483647 w 1086"/>
              <a:gd name="T91" fmla="*/ 2147483647 h 1582"/>
              <a:gd name="T92" fmla="*/ 2147483647 w 1086"/>
              <a:gd name="T93" fmla="*/ 2147483647 h 1582"/>
              <a:gd name="T94" fmla="*/ 2147483647 w 1086"/>
              <a:gd name="T95" fmla="*/ 2147483647 h 1582"/>
              <a:gd name="T96" fmla="*/ 2147483647 w 1086"/>
              <a:gd name="T97" fmla="*/ 2147483647 h 1582"/>
              <a:gd name="T98" fmla="*/ 2147483647 w 1086"/>
              <a:gd name="T99" fmla="*/ 2147483647 h 1582"/>
              <a:gd name="T100" fmla="*/ 2147483647 w 1086"/>
              <a:gd name="T101" fmla="*/ 2147483647 h 1582"/>
              <a:gd name="T102" fmla="*/ 2147483647 w 1086"/>
              <a:gd name="T103" fmla="*/ 2147483647 h 1582"/>
              <a:gd name="T104" fmla="*/ 2147483647 w 1086"/>
              <a:gd name="T105" fmla="*/ 2147483647 h 1582"/>
              <a:gd name="T106" fmla="*/ 2147483647 w 1086"/>
              <a:gd name="T107" fmla="*/ 2147483647 h 1582"/>
              <a:gd name="T108" fmla="*/ 2147483647 w 1086"/>
              <a:gd name="T109" fmla="*/ 2147483647 h 1582"/>
              <a:gd name="T110" fmla="*/ 2147483647 w 1086"/>
              <a:gd name="T111" fmla="*/ 2147483647 h 1582"/>
              <a:gd name="T112" fmla="*/ 2147483647 w 1086"/>
              <a:gd name="T113" fmla="*/ 2147483647 h 1582"/>
              <a:gd name="T114" fmla="*/ 2147483647 w 1086"/>
              <a:gd name="T115" fmla="*/ 2147483647 h 15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86" h="1582">
                <a:moveTo>
                  <a:pt x="841" y="402"/>
                </a:moveTo>
                <a:lnTo>
                  <a:pt x="848" y="371"/>
                </a:lnTo>
                <a:lnTo>
                  <a:pt x="855" y="340"/>
                </a:lnTo>
                <a:lnTo>
                  <a:pt x="860" y="312"/>
                </a:lnTo>
                <a:lnTo>
                  <a:pt x="865" y="285"/>
                </a:lnTo>
                <a:lnTo>
                  <a:pt x="870" y="262"/>
                </a:lnTo>
                <a:lnTo>
                  <a:pt x="872" y="238"/>
                </a:lnTo>
                <a:lnTo>
                  <a:pt x="877" y="214"/>
                </a:lnTo>
                <a:lnTo>
                  <a:pt x="879" y="195"/>
                </a:lnTo>
                <a:lnTo>
                  <a:pt x="881" y="176"/>
                </a:lnTo>
                <a:lnTo>
                  <a:pt x="881" y="157"/>
                </a:lnTo>
                <a:lnTo>
                  <a:pt x="884" y="143"/>
                </a:lnTo>
                <a:lnTo>
                  <a:pt x="884" y="128"/>
                </a:lnTo>
                <a:lnTo>
                  <a:pt x="884" y="114"/>
                </a:lnTo>
                <a:lnTo>
                  <a:pt x="881" y="102"/>
                </a:lnTo>
                <a:lnTo>
                  <a:pt x="881" y="93"/>
                </a:lnTo>
                <a:lnTo>
                  <a:pt x="879" y="85"/>
                </a:lnTo>
                <a:lnTo>
                  <a:pt x="874" y="76"/>
                </a:lnTo>
                <a:lnTo>
                  <a:pt x="872" y="66"/>
                </a:lnTo>
                <a:lnTo>
                  <a:pt x="870" y="57"/>
                </a:lnTo>
                <a:lnTo>
                  <a:pt x="870" y="47"/>
                </a:lnTo>
                <a:lnTo>
                  <a:pt x="870" y="38"/>
                </a:lnTo>
                <a:lnTo>
                  <a:pt x="872" y="31"/>
                </a:lnTo>
                <a:lnTo>
                  <a:pt x="874" y="24"/>
                </a:lnTo>
                <a:lnTo>
                  <a:pt x="879" y="19"/>
                </a:lnTo>
                <a:lnTo>
                  <a:pt x="884" y="14"/>
                </a:lnTo>
                <a:lnTo>
                  <a:pt x="889" y="9"/>
                </a:lnTo>
                <a:lnTo>
                  <a:pt x="893" y="4"/>
                </a:lnTo>
                <a:lnTo>
                  <a:pt x="901" y="2"/>
                </a:lnTo>
                <a:lnTo>
                  <a:pt x="908" y="0"/>
                </a:lnTo>
                <a:lnTo>
                  <a:pt x="917" y="0"/>
                </a:lnTo>
                <a:lnTo>
                  <a:pt x="927" y="2"/>
                </a:lnTo>
                <a:lnTo>
                  <a:pt x="934" y="4"/>
                </a:lnTo>
                <a:lnTo>
                  <a:pt x="939" y="7"/>
                </a:lnTo>
                <a:lnTo>
                  <a:pt x="953" y="12"/>
                </a:lnTo>
                <a:lnTo>
                  <a:pt x="965" y="19"/>
                </a:lnTo>
                <a:lnTo>
                  <a:pt x="977" y="26"/>
                </a:lnTo>
                <a:lnTo>
                  <a:pt x="989" y="35"/>
                </a:lnTo>
                <a:lnTo>
                  <a:pt x="1001" y="45"/>
                </a:lnTo>
                <a:lnTo>
                  <a:pt x="1013" y="57"/>
                </a:lnTo>
                <a:lnTo>
                  <a:pt x="1024" y="71"/>
                </a:lnTo>
                <a:lnTo>
                  <a:pt x="1036" y="85"/>
                </a:lnTo>
                <a:lnTo>
                  <a:pt x="1051" y="100"/>
                </a:lnTo>
                <a:lnTo>
                  <a:pt x="1060" y="112"/>
                </a:lnTo>
                <a:lnTo>
                  <a:pt x="1067" y="123"/>
                </a:lnTo>
                <a:lnTo>
                  <a:pt x="1074" y="135"/>
                </a:lnTo>
                <a:lnTo>
                  <a:pt x="1079" y="145"/>
                </a:lnTo>
                <a:lnTo>
                  <a:pt x="1084" y="152"/>
                </a:lnTo>
                <a:lnTo>
                  <a:pt x="1086" y="159"/>
                </a:lnTo>
                <a:lnTo>
                  <a:pt x="1086" y="164"/>
                </a:lnTo>
                <a:lnTo>
                  <a:pt x="1086" y="171"/>
                </a:lnTo>
                <a:lnTo>
                  <a:pt x="1084" y="178"/>
                </a:lnTo>
                <a:lnTo>
                  <a:pt x="1084" y="185"/>
                </a:lnTo>
                <a:lnTo>
                  <a:pt x="1082" y="197"/>
                </a:lnTo>
                <a:lnTo>
                  <a:pt x="1079" y="207"/>
                </a:lnTo>
                <a:lnTo>
                  <a:pt x="1077" y="221"/>
                </a:lnTo>
                <a:lnTo>
                  <a:pt x="1072" y="235"/>
                </a:lnTo>
                <a:lnTo>
                  <a:pt x="1070" y="252"/>
                </a:lnTo>
                <a:lnTo>
                  <a:pt x="1065" y="269"/>
                </a:lnTo>
                <a:lnTo>
                  <a:pt x="1060" y="288"/>
                </a:lnTo>
                <a:lnTo>
                  <a:pt x="1055" y="309"/>
                </a:lnTo>
                <a:lnTo>
                  <a:pt x="1051" y="331"/>
                </a:lnTo>
                <a:lnTo>
                  <a:pt x="1044" y="352"/>
                </a:lnTo>
                <a:lnTo>
                  <a:pt x="1039" y="376"/>
                </a:lnTo>
                <a:lnTo>
                  <a:pt x="1032" y="402"/>
                </a:lnTo>
                <a:lnTo>
                  <a:pt x="1024" y="428"/>
                </a:lnTo>
                <a:lnTo>
                  <a:pt x="1005" y="483"/>
                </a:lnTo>
                <a:lnTo>
                  <a:pt x="986" y="538"/>
                </a:lnTo>
                <a:lnTo>
                  <a:pt x="965" y="592"/>
                </a:lnTo>
                <a:lnTo>
                  <a:pt x="943" y="647"/>
                </a:lnTo>
                <a:lnTo>
                  <a:pt x="901" y="754"/>
                </a:lnTo>
                <a:lnTo>
                  <a:pt x="855" y="864"/>
                </a:lnTo>
                <a:lnTo>
                  <a:pt x="843" y="890"/>
                </a:lnTo>
                <a:lnTo>
                  <a:pt x="829" y="918"/>
                </a:lnTo>
                <a:lnTo>
                  <a:pt x="817" y="942"/>
                </a:lnTo>
                <a:lnTo>
                  <a:pt x="803" y="968"/>
                </a:lnTo>
                <a:lnTo>
                  <a:pt x="789" y="992"/>
                </a:lnTo>
                <a:lnTo>
                  <a:pt x="772" y="1018"/>
                </a:lnTo>
                <a:lnTo>
                  <a:pt x="755" y="1042"/>
                </a:lnTo>
                <a:lnTo>
                  <a:pt x="739" y="1066"/>
                </a:lnTo>
                <a:lnTo>
                  <a:pt x="703" y="1111"/>
                </a:lnTo>
                <a:lnTo>
                  <a:pt x="665" y="1156"/>
                </a:lnTo>
                <a:lnTo>
                  <a:pt x="627" y="1202"/>
                </a:lnTo>
                <a:lnTo>
                  <a:pt x="586" y="1247"/>
                </a:lnTo>
                <a:lnTo>
                  <a:pt x="565" y="1268"/>
                </a:lnTo>
                <a:lnTo>
                  <a:pt x="543" y="1290"/>
                </a:lnTo>
                <a:lnTo>
                  <a:pt x="522" y="1311"/>
                </a:lnTo>
                <a:lnTo>
                  <a:pt x="500" y="1330"/>
                </a:lnTo>
                <a:lnTo>
                  <a:pt x="476" y="1347"/>
                </a:lnTo>
                <a:lnTo>
                  <a:pt x="455" y="1366"/>
                </a:lnTo>
                <a:lnTo>
                  <a:pt x="431" y="1383"/>
                </a:lnTo>
                <a:lnTo>
                  <a:pt x="407" y="1399"/>
                </a:lnTo>
                <a:lnTo>
                  <a:pt x="383" y="1413"/>
                </a:lnTo>
                <a:lnTo>
                  <a:pt x="357" y="1430"/>
                </a:lnTo>
                <a:lnTo>
                  <a:pt x="310" y="1459"/>
                </a:lnTo>
                <a:lnTo>
                  <a:pt x="260" y="1485"/>
                </a:lnTo>
                <a:lnTo>
                  <a:pt x="210" y="1511"/>
                </a:lnTo>
                <a:lnTo>
                  <a:pt x="183" y="1523"/>
                </a:lnTo>
                <a:lnTo>
                  <a:pt x="162" y="1532"/>
                </a:lnTo>
                <a:lnTo>
                  <a:pt x="140" y="1542"/>
                </a:lnTo>
                <a:lnTo>
                  <a:pt x="119" y="1552"/>
                </a:lnTo>
                <a:lnTo>
                  <a:pt x="102" y="1559"/>
                </a:lnTo>
                <a:lnTo>
                  <a:pt x="83" y="1566"/>
                </a:lnTo>
                <a:lnTo>
                  <a:pt x="69" y="1571"/>
                </a:lnTo>
                <a:lnTo>
                  <a:pt x="55" y="1573"/>
                </a:lnTo>
                <a:lnTo>
                  <a:pt x="43" y="1578"/>
                </a:lnTo>
                <a:lnTo>
                  <a:pt x="31" y="1580"/>
                </a:lnTo>
                <a:lnTo>
                  <a:pt x="21" y="1580"/>
                </a:lnTo>
                <a:lnTo>
                  <a:pt x="14" y="1582"/>
                </a:lnTo>
                <a:lnTo>
                  <a:pt x="9" y="1582"/>
                </a:lnTo>
                <a:lnTo>
                  <a:pt x="5" y="1580"/>
                </a:lnTo>
                <a:lnTo>
                  <a:pt x="2" y="1580"/>
                </a:lnTo>
                <a:lnTo>
                  <a:pt x="2" y="1578"/>
                </a:lnTo>
                <a:lnTo>
                  <a:pt x="0" y="1573"/>
                </a:lnTo>
                <a:lnTo>
                  <a:pt x="0" y="1571"/>
                </a:lnTo>
                <a:lnTo>
                  <a:pt x="0" y="1566"/>
                </a:lnTo>
                <a:lnTo>
                  <a:pt x="2" y="1563"/>
                </a:lnTo>
                <a:lnTo>
                  <a:pt x="5" y="1559"/>
                </a:lnTo>
                <a:lnTo>
                  <a:pt x="7" y="1552"/>
                </a:lnTo>
                <a:lnTo>
                  <a:pt x="12" y="1547"/>
                </a:lnTo>
                <a:lnTo>
                  <a:pt x="19" y="1540"/>
                </a:lnTo>
                <a:lnTo>
                  <a:pt x="26" y="1535"/>
                </a:lnTo>
                <a:lnTo>
                  <a:pt x="33" y="1528"/>
                </a:lnTo>
                <a:lnTo>
                  <a:pt x="40" y="1521"/>
                </a:lnTo>
                <a:lnTo>
                  <a:pt x="50" y="1513"/>
                </a:lnTo>
                <a:lnTo>
                  <a:pt x="62" y="1506"/>
                </a:lnTo>
                <a:lnTo>
                  <a:pt x="74" y="1499"/>
                </a:lnTo>
                <a:lnTo>
                  <a:pt x="86" y="1492"/>
                </a:lnTo>
                <a:lnTo>
                  <a:pt x="98" y="1485"/>
                </a:lnTo>
                <a:lnTo>
                  <a:pt x="109" y="1475"/>
                </a:lnTo>
                <a:lnTo>
                  <a:pt x="124" y="1468"/>
                </a:lnTo>
                <a:lnTo>
                  <a:pt x="138" y="1459"/>
                </a:lnTo>
                <a:lnTo>
                  <a:pt x="152" y="1447"/>
                </a:lnTo>
                <a:lnTo>
                  <a:pt x="169" y="1435"/>
                </a:lnTo>
                <a:lnTo>
                  <a:pt x="186" y="1423"/>
                </a:lnTo>
                <a:lnTo>
                  <a:pt x="205" y="1409"/>
                </a:lnTo>
                <a:lnTo>
                  <a:pt x="224" y="1394"/>
                </a:lnTo>
                <a:lnTo>
                  <a:pt x="243" y="1378"/>
                </a:lnTo>
                <a:lnTo>
                  <a:pt x="264" y="1361"/>
                </a:lnTo>
                <a:lnTo>
                  <a:pt x="286" y="1342"/>
                </a:lnTo>
                <a:lnTo>
                  <a:pt x="307" y="1323"/>
                </a:lnTo>
                <a:lnTo>
                  <a:pt x="331" y="1304"/>
                </a:lnTo>
                <a:lnTo>
                  <a:pt x="355" y="1280"/>
                </a:lnTo>
                <a:lnTo>
                  <a:pt x="379" y="1259"/>
                </a:lnTo>
                <a:lnTo>
                  <a:pt x="403" y="1233"/>
                </a:lnTo>
                <a:lnTo>
                  <a:pt x="453" y="1187"/>
                </a:lnTo>
                <a:lnTo>
                  <a:pt x="476" y="1166"/>
                </a:lnTo>
                <a:lnTo>
                  <a:pt x="498" y="1142"/>
                </a:lnTo>
                <a:lnTo>
                  <a:pt x="522" y="1118"/>
                </a:lnTo>
                <a:lnTo>
                  <a:pt x="543" y="1095"/>
                </a:lnTo>
                <a:lnTo>
                  <a:pt x="562" y="1071"/>
                </a:lnTo>
                <a:lnTo>
                  <a:pt x="584" y="1047"/>
                </a:lnTo>
                <a:lnTo>
                  <a:pt x="603" y="1023"/>
                </a:lnTo>
                <a:lnTo>
                  <a:pt x="619" y="999"/>
                </a:lnTo>
                <a:lnTo>
                  <a:pt x="638" y="973"/>
                </a:lnTo>
                <a:lnTo>
                  <a:pt x="653" y="949"/>
                </a:lnTo>
                <a:lnTo>
                  <a:pt x="669" y="926"/>
                </a:lnTo>
                <a:lnTo>
                  <a:pt x="684" y="899"/>
                </a:lnTo>
                <a:lnTo>
                  <a:pt x="696" y="876"/>
                </a:lnTo>
                <a:lnTo>
                  <a:pt x="708" y="852"/>
                </a:lnTo>
                <a:lnTo>
                  <a:pt x="719" y="828"/>
                </a:lnTo>
                <a:lnTo>
                  <a:pt x="729" y="804"/>
                </a:lnTo>
                <a:lnTo>
                  <a:pt x="739" y="780"/>
                </a:lnTo>
                <a:lnTo>
                  <a:pt x="750" y="754"/>
                </a:lnTo>
                <a:lnTo>
                  <a:pt x="758" y="728"/>
                </a:lnTo>
                <a:lnTo>
                  <a:pt x="767" y="702"/>
                </a:lnTo>
                <a:lnTo>
                  <a:pt x="777" y="673"/>
                </a:lnTo>
                <a:lnTo>
                  <a:pt x="784" y="647"/>
                </a:lnTo>
                <a:lnTo>
                  <a:pt x="791" y="616"/>
                </a:lnTo>
                <a:lnTo>
                  <a:pt x="800" y="588"/>
                </a:lnTo>
                <a:lnTo>
                  <a:pt x="815" y="528"/>
                </a:lnTo>
                <a:lnTo>
                  <a:pt x="829" y="466"/>
                </a:lnTo>
                <a:lnTo>
                  <a:pt x="841" y="40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" name="Freeform 41"/>
          <p:cNvSpPr/>
          <p:nvPr/>
        </p:nvSpPr>
        <p:spPr bwMode="auto">
          <a:xfrm>
            <a:off x="6416675" y="2566988"/>
            <a:ext cx="850900" cy="1468437"/>
          </a:xfrm>
          <a:custGeom>
            <a:avLst/>
            <a:gdLst>
              <a:gd name="T0" fmla="*/ 2147483647 w 1341"/>
              <a:gd name="T1" fmla="*/ 2147483647 h 2313"/>
              <a:gd name="T2" fmla="*/ 2147483647 w 1341"/>
              <a:gd name="T3" fmla="*/ 2147483647 h 2313"/>
              <a:gd name="T4" fmla="*/ 2147483647 w 1341"/>
              <a:gd name="T5" fmla="*/ 2147483647 h 2313"/>
              <a:gd name="T6" fmla="*/ 2147483647 w 1341"/>
              <a:gd name="T7" fmla="*/ 2147483647 h 2313"/>
              <a:gd name="T8" fmla="*/ 2147483647 w 1341"/>
              <a:gd name="T9" fmla="*/ 2147483647 h 2313"/>
              <a:gd name="T10" fmla="*/ 2147483647 w 1341"/>
              <a:gd name="T11" fmla="*/ 2147483647 h 2313"/>
              <a:gd name="T12" fmla="*/ 2147483647 w 1341"/>
              <a:gd name="T13" fmla="*/ 2147483647 h 2313"/>
              <a:gd name="T14" fmla="*/ 2147483647 w 1341"/>
              <a:gd name="T15" fmla="*/ 2147483647 h 2313"/>
              <a:gd name="T16" fmla="*/ 2147483647 w 1341"/>
              <a:gd name="T17" fmla="*/ 2147483647 h 2313"/>
              <a:gd name="T18" fmla="*/ 2147483647 w 1341"/>
              <a:gd name="T19" fmla="*/ 2147483647 h 2313"/>
              <a:gd name="T20" fmla="*/ 2147483647 w 1341"/>
              <a:gd name="T21" fmla="*/ 2147483647 h 2313"/>
              <a:gd name="T22" fmla="*/ 2147483647 w 1341"/>
              <a:gd name="T23" fmla="*/ 2147483647 h 2313"/>
              <a:gd name="T24" fmla="*/ 2147483647 w 1341"/>
              <a:gd name="T25" fmla="*/ 2147483647 h 2313"/>
              <a:gd name="T26" fmla="*/ 2147483647 w 1341"/>
              <a:gd name="T27" fmla="*/ 2147483647 h 2313"/>
              <a:gd name="T28" fmla="*/ 2147483647 w 1341"/>
              <a:gd name="T29" fmla="*/ 2147483647 h 2313"/>
              <a:gd name="T30" fmla="*/ 2147483647 w 1341"/>
              <a:gd name="T31" fmla="*/ 2147483647 h 2313"/>
              <a:gd name="T32" fmla="*/ 2147483647 w 1341"/>
              <a:gd name="T33" fmla="*/ 2147483647 h 2313"/>
              <a:gd name="T34" fmla="*/ 2147483647 w 1341"/>
              <a:gd name="T35" fmla="*/ 2147483647 h 2313"/>
              <a:gd name="T36" fmla="*/ 2147483647 w 1341"/>
              <a:gd name="T37" fmla="*/ 2147483647 h 2313"/>
              <a:gd name="T38" fmla="*/ 2147483647 w 1341"/>
              <a:gd name="T39" fmla="*/ 2147483647 h 2313"/>
              <a:gd name="T40" fmla="*/ 2147483647 w 1341"/>
              <a:gd name="T41" fmla="*/ 2147483647 h 2313"/>
              <a:gd name="T42" fmla="*/ 2147483647 w 1341"/>
              <a:gd name="T43" fmla="*/ 2147483647 h 2313"/>
              <a:gd name="T44" fmla="*/ 2147483647 w 1341"/>
              <a:gd name="T45" fmla="*/ 2147483647 h 2313"/>
              <a:gd name="T46" fmla="*/ 2147483647 w 1341"/>
              <a:gd name="T47" fmla="*/ 2147483647 h 2313"/>
              <a:gd name="T48" fmla="*/ 2147483647 w 1341"/>
              <a:gd name="T49" fmla="*/ 2147483647 h 2313"/>
              <a:gd name="T50" fmla="*/ 2147483647 w 1341"/>
              <a:gd name="T51" fmla="*/ 2147483647 h 2313"/>
              <a:gd name="T52" fmla="*/ 2147483647 w 1341"/>
              <a:gd name="T53" fmla="*/ 2147483647 h 2313"/>
              <a:gd name="T54" fmla="*/ 2147483647 w 1341"/>
              <a:gd name="T55" fmla="*/ 2147483647 h 2313"/>
              <a:gd name="T56" fmla="*/ 2147483647 w 1341"/>
              <a:gd name="T57" fmla="*/ 2147483647 h 2313"/>
              <a:gd name="T58" fmla="*/ 2147483647 w 1341"/>
              <a:gd name="T59" fmla="*/ 2147483647 h 2313"/>
              <a:gd name="T60" fmla="*/ 0 w 1341"/>
              <a:gd name="T61" fmla="*/ 2147483647 h 2313"/>
              <a:gd name="T62" fmla="*/ 2147483647 w 1341"/>
              <a:gd name="T63" fmla="*/ 2147483647 h 2313"/>
              <a:gd name="T64" fmla="*/ 2147483647 w 1341"/>
              <a:gd name="T65" fmla="*/ 2147483647 h 2313"/>
              <a:gd name="T66" fmla="*/ 2147483647 w 1341"/>
              <a:gd name="T67" fmla="*/ 2147483647 h 2313"/>
              <a:gd name="T68" fmla="*/ 2147483647 w 1341"/>
              <a:gd name="T69" fmla="*/ 2147483647 h 2313"/>
              <a:gd name="T70" fmla="*/ 2147483647 w 1341"/>
              <a:gd name="T71" fmla="*/ 0 h 2313"/>
              <a:gd name="T72" fmla="*/ 2147483647 w 1341"/>
              <a:gd name="T73" fmla="*/ 2147483647 h 2313"/>
              <a:gd name="T74" fmla="*/ 2147483647 w 1341"/>
              <a:gd name="T75" fmla="*/ 2147483647 h 2313"/>
              <a:gd name="T76" fmla="*/ 2147483647 w 1341"/>
              <a:gd name="T77" fmla="*/ 2147483647 h 2313"/>
              <a:gd name="T78" fmla="*/ 2147483647 w 1341"/>
              <a:gd name="T79" fmla="*/ 2147483647 h 2313"/>
              <a:gd name="T80" fmla="*/ 2147483647 w 1341"/>
              <a:gd name="T81" fmla="*/ 2147483647 h 2313"/>
              <a:gd name="T82" fmla="*/ 2147483647 w 1341"/>
              <a:gd name="T83" fmla="*/ 2147483647 h 2313"/>
              <a:gd name="T84" fmla="*/ 2147483647 w 1341"/>
              <a:gd name="T85" fmla="*/ 2147483647 h 2313"/>
              <a:gd name="T86" fmla="*/ 2147483647 w 1341"/>
              <a:gd name="T87" fmla="*/ 2147483647 h 2313"/>
              <a:gd name="T88" fmla="*/ 2147483647 w 1341"/>
              <a:gd name="T89" fmla="*/ 2147483647 h 2313"/>
              <a:gd name="T90" fmla="*/ 2147483647 w 1341"/>
              <a:gd name="T91" fmla="*/ 2147483647 h 2313"/>
              <a:gd name="T92" fmla="*/ 2147483647 w 1341"/>
              <a:gd name="T93" fmla="*/ 2147483647 h 2313"/>
              <a:gd name="T94" fmla="*/ 2147483647 w 1341"/>
              <a:gd name="T95" fmla="*/ 2147483647 h 2313"/>
              <a:gd name="T96" fmla="*/ 2147483647 w 1341"/>
              <a:gd name="T97" fmla="*/ 2147483647 h 2313"/>
              <a:gd name="T98" fmla="*/ 2147483647 w 1341"/>
              <a:gd name="T99" fmla="*/ 2147483647 h 2313"/>
              <a:gd name="T100" fmla="*/ 2147483647 w 1341"/>
              <a:gd name="T101" fmla="*/ 2147483647 h 2313"/>
              <a:gd name="T102" fmla="*/ 2147483647 w 1341"/>
              <a:gd name="T103" fmla="*/ 2147483647 h 2313"/>
              <a:gd name="T104" fmla="*/ 2147483647 w 1341"/>
              <a:gd name="T105" fmla="*/ 2147483647 h 2313"/>
              <a:gd name="T106" fmla="*/ 2147483647 w 1341"/>
              <a:gd name="T107" fmla="*/ 2147483647 h 2313"/>
              <a:gd name="T108" fmla="*/ 2147483647 w 1341"/>
              <a:gd name="T109" fmla="*/ 2147483647 h 2313"/>
              <a:gd name="T110" fmla="*/ 2147483647 w 1341"/>
              <a:gd name="T111" fmla="*/ 2147483647 h 2313"/>
              <a:gd name="T112" fmla="*/ 2147483647 w 1341"/>
              <a:gd name="T113" fmla="*/ 2147483647 h 2313"/>
              <a:gd name="T114" fmla="*/ 2147483647 w 1341"/>
              <a:gd name="T115" fmla="*/ 2147483647 h 2313"/>
              <a:gd name="T116" fmla="*/ 2147483647 w 1341"/>
              <a:gd name="T117" fmla="*/ 2147483647 h 2313"/>
              <a:gd name="T118" fmla="*/ 2147483647 w 1341"/>
              <a:gd name="T119" fmla="*/ 2147483647 h 2313"/>
              <a:gd name="T120" fmla="*/ 2147483647 w 1341"/>
              <a:gd name="T121" fmla="*/ 2147483647 h 2313"/>
              <a:gd name="T122" fmla="*/ 2147483647 w 1341"/>
              <a:gd name="T123" fmla="*/ 2147483647 h 23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341" h="2313">
                <a:moveTo>
                  <a:pt x="634" y="1992"/>
                </a:moveTo>
                <a:lnTo>
                  <a:pt x="622" y="1975"/>
                </a:lnTo>
                <a:lnTo>
                  <a:pt x="610" y="1961"/>
                </a:lnTo>
                <a:lnTo>
                  <a:pt x="598" y="1944"/>
                </a:lnTo>
                <a:lnTo>
                  <a:pt x="588" y="1930"/>
                </a:lnTo>
                <a:lnTo>
                  <a:pt x="581" y="1918"/>
                </a:lnTo>
                <a:lnTo>
                  <a:pt x="572" y="1906"/>
                </a:lnTo>
                <a:lnTo>
                  <a:pt x="567" y="1894"/>
                </a:lnTo>
                <a:lnTo>
                  <a:pt x="560" y="1885"/>
                </a:lnTo>
                <a:lnTo>
                  <a:pt x="555" y="1875"/>
                </a:lnTo>
                <a:lnTo>
                  <a:pt x="553" y="1866"/>
                </a:lnTo>
                <a:lnTo>
                  <a:pt x="550" y="1859"/>
                </a:lnTo>
                <a:lnTo>
                  <a:pt x="548" y="1852"/>
                </a:lnTo>
                <a:lnTo>
                  <a:pt x="546" y="1847"/>
                </a:lnTo>
                <a:lnTo>
                  <a:pt x="546" y="1842"/>
                </a:lnTo>
                <a:lnTo>
                  <a:pt x="548" y="1837"/>
                </a:lnTo>
                <a:lnTo>
                  <a:pt x="550" y="1835"/>
                </a:lnTo>
                <a:lnTo>
                  <a:pt x="553" y="1832"/>
                </a:lnTo>
                <a:lnTo>
                  <a:pt x="555" y="1830"/>
                </a:lnTo>
                <a:lnTo>
                  <a:pt x="560" y="1830"/>
                </a:lnTo>
                <a:lnTo>
                  <a:pt x="562" y="1830"/>
                </a:lnTo>
                <a:lnTo>
                  <a:pt x="567" y="1830"/>
                </a:lnTo>
                <a:lnTo>
                  <a:pt x="574" y="1830"/>
                </a:lnTo>
                <a:lnTo>
                  <a:pt x="579" y="1832"/>
                </a:lnTo>
                <a:lnTo>
                  <a:pt x="586" y="1835"/>
                </a:lnTo>
                <a:lnTo>
                  <a:pt x="593" y="1837"/>
                </a:lnTo>
                <a:lnTo>
                  <a:pt x="600" y="1840"/>
                </a:lnTo>
                <a:lnTo>
                  <a:pt x="610" y="1844"/>
                </a:lnTo>
                <a:lnTo>
                  <a:pt x="617" y="1849"/>
                </a:lnTo>
                <a:lnTo>
                  <a:pt x="627" y="1854"/>
                </a:lnTo>
                <a:lnTo>
                  <a:pt x="638" y="1861"/>
                </a:lnTo>
                <a:lnTo>
                  <a:pt x="648" y="1866"/>
                </a:lnTo>
                <a:lnTo>
                  <a:pt x="660" y="1875"/>
                </a:lnTo>
                <a:lnTo>
                  <a:pt x="681" y="1890"/>
                </a:lnTo>
                <a:lnTo>
                  <a:pt x="700" y="1902"/>
                </a:lnTo>
                <a:lnTo>
                  <a:pt x="719" y="1913"/>
                </a:lnTo>
                <a:lnTo>
                  <a:pt x="736" y="1923"/>
                </a:lnTo>
                <a:lnTo>
                  <a:pt x="750" y="1930"/>
                </a:lnTo>
                <a:lnTo>
                  <a:pt x="765" y="1935"/>
                </a:lnTo>
                <a:lnTo>
                  <a:pt x="779" y="1940"/>
                </a:lnTo>
                <a:lnTo>
                  <a:pt x="786" y="1940"/>
                </a:lnTo>
                <a:lnTo>
                  <a:pt x="793" y="1940"/>
                </a:lnTo>
                <a:lnTo>
                  <a:pt x="805" y="1940"/>
                </a:lnTo>
                <a:lnTo>
                  <a:pt x="820" y="1937"/>
                </a:lnTo>
                <a:lnTo>
                  <a:pt x="831" y="1935"/>
                </a:lnTo>
                <a:lnTo>
                  <a:pt x="841" y="1928"/>
                </a:lnTo>
                <a:lnTo>
                  <a:pt x="853" y="1921"/>
                </a:lnTo>
                <a:lnTo>
                  <a:pt x="865" y="1913"/>
                </a:lnTo>
                <a:lnTo>
                  <a:pt x="877" y="1902"/>
                </a:lnTo>
                <a:lnTo>
                  <a:pt x="884" y="1894"/>
                </a:lnTo>
                <a:lnTo>
                  <a:pt x="891" y="1887"/>
                </a:lnTo>
                <a:lnTo>
                  <a:pt x="898" y="1880"/>
                </a:lnTo>
                <a:lnTo>
                  <a:pt x="905" y="1868"/>
                </a:lnTo>
                <a:lnTo>
                  <a:pt x="910" y="1856"/>
                </a:lnTo>
                <a:lnTo>
                  <a:pt x="917" y="1842"/>
                </a:lnTo>
                <a:lnTo>
                  <a:pt x="924" y="1828"/>
                </a:lnTo>
                <a:lnTo>
                  <a:pt x="932" y="1809"/>
                </a:lnTo>
                <a:lnTo>
                  <a:pt x="939" y="1790"/>
                </a:lnTo>
                <a:lnTo>
                  <a:pt x="948" y="1768"/>
                </a:lnTo>
                <a:lnTo>
                  <a:pt x="955" y="1744"/>
                </a:lnTo>
                <a:lnTo>
                  <a:pt x="963" y="1721"/>
                </a:lnTo>
                <a:lnTo>
                  <a:pt x="970" y="1694"/>
                </a:lnTo>
                <a:lnTo>
                  <a:pt x="979" y="1664"/>
                </a:lnTo>
                <a:lnTo>
                  <a:pt x="986" y="1635"/>
                </a:lnTo>
                <a:lnTo>
                  <a:pt x="996" y="1602"/>
                </a:lnTo>
                <a:lnTo>
                  <a:pt x="1003" y="1568"/>
                </a:lnTo>
                <a:lnTo>
                  <a:pt x="1013" y="1530"/>
                </a:lnTo>
                <a:lnTo>
                  <a:pt x="1020" y="1495"/>
                </a:lnTo>
                <a:lnTo>
                  <a:pt x="1024" y="1459"/>
                </a:lnTo>
                <a:lnTo>
                  <a:pt x="1032" y="1426"/>
                </a:lnTo>
                <a:lnTo>
                  <a:pt x="1036" y="1395"/>
                </a:lnTo>
                <a:lnTo>
                  <a:pt x="1044" y="1364"/>
                </a:lnTo>
                <a:lnTo>
                  <a:pt x="1048" y="1335"/>
                </a:lnTo>
                <a:lnTo>
                  <a:pt x="1053" y="1309"/>
                </a:lnTo>
                <a:lnTo>
                  <a:pt x="1058" y="1283"/>
                </a:lnTo>
                <a:lnTo>
                  <a:pt x="1063" y="1259"/>
                </a:lnTo>
                <a:lnTo>
                  <a:pt x="1067" y="1237"/>
                </a:lnTo>
                <a:lnTo>
                  <a:pt x="1070" y="1216"/>
                </a:lnTo>
                <a:lnTo>
                  <a:pt x="1075" y="1197"/>
                </a:lnTo>
                <a:lnTo>
                  <a:pt x="1077" y="1178"/>
                </a:lnTo>
                <a:lnTo>
                  <a:pt x="1082" y="1164"/>
                </a:lnTo>
                <a:lnTo>
                  <a:pt x="1084" y="1147"/>
                </a:lnTo>
                <a:lnTo>
                  <a:pt x="1086" y="1135"/>
                </a:lnTo>
                <a:lnTo>
                  <a:pt x="1086" y="1123"/>
                </a:lnTo>
                <a:lnTo>
                  <a:pt x="1086" y="1111"/>
                </a:lnTo>
                <a:lnTo>
                  <a:pt x="1086" y="1099"/>
                </a:lnTo>
                <a:lnTo>
                  <a:pt x="1086" y="1090"/>
                </a:lnTo>
                <a:lnTo>
                  <a:pt x="1084" y="1080"/>
                </a:lnTo>
                <a:lnTo>
                  <a:pt x="1084" y="1071"/>
                </a:lnTo>
                <a:lnTo>
                  <a:pt x="1084" y="1064"/>
                </a:lnTo>
                <a:lnTo>
                  <a:pt x="1084" y="1057"/>
                </a:lnTo>
                <a:lnTo>
                  <a:pt x="1084" y="1049"/>
                </a:lnTo>
                <a:lnTo>
                  <a:pt x="1082" y="1042"/>
                </a:lnTo>
                <a:lnTo>
                  <a:pt x="1082" y="1035"/>
                </a:lnTo>
                <a:lnTo>
                  <a:pt x="1079" y="1030"/>
                </a:lnTo>
                <a:lnTo>
                  <a:pt x="1079" y="1026"/>
                </a:lnTo>
                <a:lnTo>
                  <a:pt x="1077" y="1023"/>
                </a:lnTo>
                <a:lnTo>
                  <a:pt x="1075" y="1019"/>
                </a:lnTo>
                <a:lnTo>
                  <a:pt x="1075" y="1016"/>
                </a:lnTo>
                <a:lnTo>
                  <a:pt x="1067" y="1011"/>
                </a:lnTo>
                <a:lnTo>
                  <a:pt x="1060" y="1007"/>
                </a:lnTo>
                <a:lnTo>
                  <a:pt x="1048" y="1002"/>
                </a:lnTo>
                <a:lnTo>
                  <a:pt x="1036" y="997"/>
                </a:lnTo>
                <a:lnTo>
                  <a:pt x="1022" y="992"/>
                </a:lnTo>
                <a:lnTo>
                  <a:pt x="1005" y="988"/>
                </a:lnTo>
                <a:lnTo>
                  <a:pt x="986" y="980"/>
                </a:lnTo>
                <a:lnTo>
                  <a:pt x="965" y="976"/>
                </a:lnTo>
                <a:lnTo>
                  <a:pt x="953" y="973"/>
                </a:lnTo>
                <a:lnTo>
                  <a:pt x="941" y="973"/>
                </a:lnTo>
                <a:lnTo>
                  <a:pt x="917" y="971"/>
                </a:lnTo>
                <a:lnTo>
                  <a:pt x="896" y="971"/>
                </a:lnTo>
                <a:lnTo>
                  <a:pt x="874" y="973"/>
                </a:lnTo>
                <a:lnTo>
                  <a:pt x="853" y="976"/>
                </a:lnTo>
                <a:lnTo>
                  <a:pt x="831" y="980"/>
                </a:lnTo>
                <a:lnTo>
                  <a:pt x="812" y="985"/>
                </a:lnTo>
                <a:lnTo>
                  <a:pt x="793" y="990"/>
                </a:lnTo>
                <a:lnTo>
                  <a:pt x="777" y="999"/>
                </a:lnTo>
                <a:lnTo>
                  <a:pt x="760" y="1007"/>
                </a:lnTo>
                <a:lnTo>
                  <a:pt x="748" y="1014"/>
                </a:lnTo>
                <a:lnTo>
                  <a:pt x="736" y="1019"/>
                </a:lnTo>
                <a:lnTo>
                  <a:pt x="727" y="1021"/>
                </a:lnTo>
                <a:lnTo>
                  <a:pt x="719" y="1021"/>
                </a:lnTo>
                <a:lnTo>
                  <a:pt x="712" y="1021"/>
                </a:lnTo>
                <a:lnTo>
                  <a:pt x="710" y="1019"/>
                </a:lnTo>
                <a:lnTo>
                  <a:pt x="708" y="1016"/>
                </a:lnTo>
                <a:lnTo>
                  <a:pt x="703" y="1016"/>
                </a:lnTo>
                <a:lnTo>
                  <a:pt x="698" y="1014"/>
                </a:lnTo>
                <a:lnTo>
                  <a:pt x="693" y="1011"/>
                </a:lnTo>
                <a:lnTo>
                  <a:pt x="689" y="1007"/>
                </a:lnTo>
                <a:lnTo>
                  <a:pt x="684" y="1002"/>
                </a:lnTo>
                <a:lnTo>
                  <a:pt x="681" y="995"/>
                </a:lnTo>
                <a:lnTo>
                  <a:pt x="677" y="985"/>
                </a:lnTo>
                <a:lnTo>
                  <a:pt x="672" y="976"/>
                </a:lnTo>
                <a:lnTo>
                  <a:pt x="662" y="957"/>
                </a:lnTo>
                <a:lnTo>
                  <a:pt x="658" y="947"/>
                </a:lnTo>
                <a:lnTo>
                  <a:pt x="655" y="938"/>
                </a:lnTo>
                <a:lnTo>
                  <a:pt x="650" y="930"/>
                </a:lnTo>
                <a:lnTo>
                  <a:pt x="648" y="923"/>
                </a:lnTo>
                <a:lnTo>
                  <a:pt x="648" y="916"/>
                </a:lnTo>
                <a:lnTo>
                  <a:pt x="648" y="911"/>
                </a:lnTo>
                <a:lnTo>
                  <a:pt x="648" y="907"/>
                </a:lnTo>
                <a:lnTo>
                  <a:pt x="648" y="904"/>
                </a:lnTo>
                <a:lnTo>
                  <a:pt x="650" y="900"/>
                </a:lnTo>
                <a:lnTo>
                  <a:pt x="650" y="895"/>
                </a:lnTo>
                <a:lnTo>
                  <a:pt x="655" y="890"/>
                </a:lnTo>
                <a:lnTo>
                  <a:pt x="658" y="885"/>
                </a:lnTo>
                <a:lnTo>
                  <a:pt x="660" y="878"/>
                </a:lnTo>
                <a:lnTo>
                  <a:pt x="665" y="871"/>
                </a:lnTo>
                <a:lnTo>
                  <a:pt x="669" y="864"/>
                </a:lnTo>
                <a:lnTo>
                  <a:pt x="677" y="854"/>
                </a:lnTo>
                <a:lnTo>
                  <a:pt x="681" y="847"/>
                </a:lnTo>
                <a:lnTo>
                  <a:pt x="689" y="838"/>
                </a:lnTo>
                <a:lnTo>
                  <a:pt x="696" y="826"/>
                </a:lnTo>
                <a:lnTo>
                  <a:pt x="703" y="816"/>
                </a:lnTo>
                <a:lnTo>
                  <a:pt x="712" y="804"/>
                </a:lnTo>
                <a:lnTo>
                  <a:pt x="719" y="792"/>
                </a:lnTo>
                <a:lnTo>
                  <a:pt x="727" y="778"/>
                </a:lnTo>
                <a:lnTo>
                  <a:pt x="734" y="766"/>
                </a:lnTo>
                <a:lnTo>
                  <a:pt x="741" y="750"/>
                </a:lnTo>
                <a:lnTo>
                  <a:pt x="750" y="735"/>
                </a:lnTo>
                <a:lnTo>
                  <a:pt x="758" y="719"/>
                </a:lnTo>
                <a:lnTo>
                  <a:pt x="765" y="700"/>
                </a:lnTo>
                <a:lnTo>
                  <a:pt x="774" y="683"/>
                </a:lnTo>
                <a:lnTo>
                  <a:pt x="781" y="664"/>
                </a:lnTo>
                <a:lnTo>
                  <a:pt x="791" y="642"/>
                </a:lnTo>
                <a:lnTo>
                  <a:pt x="801" y="621"/>
                </a:lnTo>
                <a:lnTo>
                  <a:pt x="810" y="600"/>
                </a:lnTo>
                <a:lnTo>
                  <a:pt x="817" y="576"/>
                </a:lnTo>
                <a:lnTo>
                  <a:pt x="827" y="552"/>
                </a:lnTo>
                <a:lnTo>
                  <a:pt x="836" y="528"/>
                </a:lnTo>
                <a:lnTo>
                  <a:pt x="846" y="502"/>
                </a:lnTo>
                <a:lnTo>
                  <a:pt x="853" y="476"/>
                </a:lnTo>
                <a:lnTo>
                  <a:pt x="860" y="447"/>
                </a:lnTo>
                <a:lnTo>
                  <a:pt x="867" y="424"/>
                </a:lnTo>
                <a:lnTo>
                  <a:pt x="872" y="400"/>
                </a:lnTo>
                <a:lnTo>
                  <a:pt x="879" y="376"/>
                </a:lnTo>
                <a:lnTo>
                  <a:pt x="884" y="354"/>
                </a:lnTo>
                <a:lnTo>
                  <a:pt x="889" y="335"/>
                </a:lnTo>
                <a:lnTo>
                  <a:pt x="893" y="316"/>
                </a:lnTo>
                <a:lnTo>
                  <a:pt x="896" y="300"/>
                </a:lnTo>
                <a:lnTo>
                  <a:pt x="901" y="285"/>
                </a:lnTo>
                <a:lnTo>
                  <a:pt x="903" y="271"/>
                </a:lnTo>
                <a:lnTo>
                  <a:pt x="903" y="259"/>
                </a:lnTo>
                <a:lnTo>
                  <a:pt x="905" y="247"/>
                </a:lnTo>
                <a:lnTo>
                  <a:pt x="905" y="240"/>
                </a:lnTo>
                <a:lnTo>
                  <a:pt x="905" y="233"/>
                </a:lnTo>
                <a:lnTo>
                  <a:pt x="905" y="228"/>
                </a:lnTo>
                <a:lnTo>
                  <a:pt x="903" y="224"/>
                </a:lnTo>
                <a:lnTo>
                  <a:pt x="901" y="221"/>
                </a:lnTo>
                <a:lnTo>
                  <a:pt x="896" y="221"/>
                </a:lnTo>
                <a:lnTo>
                  <a:pt x="891" y="219"/>
                </a:lnTo>
                <a:lnTo>
                  <a:pt x="886" y="219"/>
                </a:lnTo>
                <a:lnTo>
                  <a:pt x="882" y="219"/>
                </a:lnTo>
                <a:lnTo>
                  <a:pt x="874" y="219"/>
                </a:lnTo>
                <a:lnTo>
                  <a:pt x="865" y="219"/>
                </a:lnTo>
                <a:lnTo>
                  <a:pt x="858" y="221"/>
                </a:lnTo>
                <a:lnTo>
                  <a:pt x="848" y="221"/>
                </a:lnTo>
                <a:lnTo>
                  <a:pt x="836" y="224"/>
                </a:lnTo>
                <a:lnTo>
                  <a:pt x="827" y="226"/>
                </a:lnTo>
                <a:lnTo>
                  <a:pt x="815" y="228"/>
                </a:lnTo>
                <a:lnTo>
                  <a:pt x="801" y="231"/>
                </a:lnTo>
                <a:lnTo>
                  <a:pt x="786" y="233"/>
                </a:lnTo>
                <a:lnTo>
                  <a:pt x="772" y="235"/>
                </a:lnTo>
                <a:lnTo>
                  <a:pt x="758" y="238"/>
                </a:lnTo>
                <a:lnTo>
                  <a:pt x="741" y="243"/>
                </a:lnTo>
                <a:lnTo>
                  <a:pt x="722" y="247"/>
                </a:lnTo>
                <a:lnTo>
                  <a:pt x="705" y="255"/>
                </a:lnTo>
                <a:lnTo>
                  <a:pt x="686" y="259"/>
                </a:lnTo>
                <a:lnTo>
                  <a:pt x="667" y="266"/>
                </a:lnTo>
                <a:lnTo>
                  <a:pt x="646" y="271"/>
                </a:lnTo>
                <a:lnTo>
                  <a:pt x="627" y="278"/>
                </a:lnTo>
                <a:lnTo>
                  <a:pt x="605" y="285"/>
                </a:lnTo>
                <a:lnTo>
                  <a:pt x="560" y="300"/>
                </a:lnTo>
                <a:lnTo>
                  <a:pt x="512" y="314"/>
                </a:lnTo>
                <a:lnTo>
                  <a:pt x="465" y="328"/>
                </a:lnTo>
                <a:lnTo>
                  <a:pt x="414" y="343"/>
                </a:lnTo>
                <a:lnTo>
                  <a:pt x="388" y="352"/>
                </a:lnTo>
                <a:lnTo>
                  <a:pt x="364" y="362"/>
                </a:lnTo>
                <a:lnTo>
                  <a:pt x="341" y="371"/>
                </a:lnTo>
                <a:lnTo>
                  <a:pt x="317" y="378"/>
                </a:lnTo>
                <a:lnTo>
                  <a:pt x="295" y="385"/>
                </a:lnTo>
                <a:lnTo>
                  <a:pt x="276" y="393"/>
                </a:lnTo>
                <a:lnTo>
                  <a:pt x="257" y="397"/>
                </a:lnTo>
                <a:lnTo>
                  <a:pt x="241" y="402"/>
                </a:lnTo>
                <a:lnTo>
                  <a:pt x="224" y="407"/>
                </a:lnTo>
                <a:lnTo>
                  <a:pt x="210" y="412"/>
                </a:lnTo>
                <a:lnTo>
                  <a:pt x="195" y="414"/>
                </a:lnTo>
                <a:lnTo>
                  <a:pt x="183" y="416"/>
                </a:lnTo>
                <a:lnTo>
                  <a:pt x="174" y="419"/>
                </a:lnTo>
                <a:lnTo>
                  <a:pt x="164" y="421"/>
                </a:lnTo>
                <a:lnTo>
                  <a:pt x="155" y="421"/>
                </a:lnTo>
                <a:lnTo>
                  <a:pt x="148" y="421"/>
                </a:lnTo>
                <a:lnTo>
                  <a:pt x="140" y="421"/>
                </a:lnTo>
                <a:lnTo>
                  <a:pt x="133" y="421"/>
                </a:lnTo>
                <a:lnTo>
                  <a:pt x="126" y="419"/>
                </a:lnTo>
                <a:lnTo>
                  <a:pt x="117" y="414"/>
                </a:lnTo>
                <a:lnTo>
                  <a:pt x="109" y="412"/>
                </a:lnTo>
                <a:lnTo>
                  <a:pt x="100" y="407"/>
                </a:lnTo>
                <a:lnTo>
                  <a:pt x="93" y="400"/>
                </a:lnTo>
                <a:lnTo>
                  <a:pt x="83" y="395"/>
                </a:lnTo>
                <a:lnTo>
                  <a:pt x="74" y="388"/>
                </a:lnTo>
                <a:lnTo>
                  <a:pt x="64" y="378"/>
                </a:lnTo>
                <a:lnTo>
                  <a:pt x="55" y="371"/>
                </a:lnTo>
                <a:lnTo>
                  <a:pt x="45" y="362"/>
                </a:lnTo>
                <a:lnTo>
                  <a:pt x="33" y="352"/>
                </a:lnTo>
                <a:lnTo>
                  <a:pt x="24" y="340"/>
                </a:lnTo>
                <a:lnTo>
                  <a:pt x="12" y="328"/>
                </a:lnTo>
                <a:lnTo>
                  <a:pt x="0" y="316"/>
                </a:lnTo>
                <a:lnTo>
                  <a:pt x="26" y="312"/>
                </a:lnTo>
                <a:lnTo>
                  <a:pt x="52" y="305"/>
                </a:lnTo>
                <a:lnTo>
                  <a:pt x="81" y="300"/>
                </a:lnTo>
                <a:lnTo>
                  <a:pt x="109" y="293"/>
                </a:lnTo>
                <a:lnTo>
                  <a:pt x="138" y="285"/>
                </a:lnTo>
                <a:lnTo>
                  <a:pt x="169" y="276"/>
                </a:lnTo>
                <a:lnTo>
                  <a:pt x="200" y="269"/>
                </a:lnTo>
                <a:lnTo>
                  <a:pt x="233" y="259"/>
                </a:lnTo>
                <a:lnTo>
                  <a:pt x="267" y="250"/>
                </a:lnTo>
                <a:lnTo>
                  <a:pt x="300" y="240"/>
                </a:lnTo>
                <a:lnTo>
                  <a:pt x="338" y="228"/>
                </a:lnTo>
                <a:lnTo>
                  <a:pt x="374" y="219"/>
                </a:lnTo>
                <a:lnTo>
                  <a:pt x="414" y="207"/>
                </a:lnTo>
                <a:lnTo>
                  <a:pt x="453" y="195"/>
                </a:lnTo>
                <a:lnTo>
                  <a:pt x="496" y="183"/>
                </a:lnTo>
                <a:lnTo>
                  <a:pt x="538" y="171"/>
                </a:lnTo>
                <a:lnTo>
                  <a:pt x="577" y="159"/>
                </a:lnTo>
                <a:lnTo>
                  <a:pt x="615" y="147"/>
                </a:lnTo>
                <a:lnTo>
                  <a:pt x="650" y="136"/>
                </a:lnTo>
                <a:lnTo>
                  <a:pt x="684" y="124"/>
                </a:lnTo>
                <a:lnTo>
                  <a:pt x="715" y="114"/>
                </a:lnTo>
                <a:lnTo>
                  <a:pt x="743" y="102"/>
                </a:lnTo>
                <a:lnTo>
                  <a:pt x="770" y="93"/>
                </a:lnTo>
                <a:lnTo>
                  <a:pt x="793" y="83"/>
                </a:lnTo>
                <a:lnTo>
                  <a:pt x="815" y="74"/>
                </a:lnTo>
                <a:lnTo>
                  <a:pt x="834" y="67"/>
                </a:lnTo>
                <a:lnTo>
                  <a:pt x="851" y="57"/>
                </a:lnTo>
                <a:lnTo>
                  <a:pt x="867" y="50"/>
                </a:lnTo>
                <a:lnTo>
                  <a:pt x="879" y="43"/>
                </a:lnTo>
                <a:lnTo>
                  <a:pt x="889" y="38"/>
                </a:lnTo>
                <a:lnTo>
                  <a:pt x="898" y="31"/>
                </a:lnTo>
                <a:lnTo>
                  <a:pt x="903" y="26"/>
                </a:lnTo>
                <a:lnTo>
                  <a:pt x="922" y="17"/>
                </a:lnTo>
                <a:lnTo>
                  <a:pt x="929" y="12"/>
                </a:lnTo>
                <a:lnTo>
                  <a:pt x="939" y="7"/>
                </a:lnTo>
                <a:lnTo>
                  <a:pt x="948" y="5"/>
                </a:lnTo>
                <a:lnTo>
                  <a:pt x="958" y="2"/>
                </a:lnTo>
                <a:lnTo>
                  <a:pt x="967" y="0"/>
                </a:lnTo>
                <a:lnTo>
                  <a:pt x="977" y="0"/>
                </a:lnTo>
                <a:lnTo>
                  <a:pt x="982" y="0"/>
                </a:lnTo>
                <a:lnTo>
                  <a:pt x="986" y="0"/>
                </a:lnTo>
                <a:lnTo>
                  <a:pt x="998" y="5"/>
                </a:lnTo>
                <a:lnTo>
                  <a:pt x="1013" y="9"/>
                </a:lnTo>
                <a:lnTo>
                  <a:pt x="1029" y="17"/>
                </a:lnTo>
                <a:lnTo>
                  <a:pt x="1048" y="26"/>
                </a:lnTo>
                <a:lnTo>
                  <a:pt x="1067" y="38"/>
                </a:lnTo>
                <a:lnTo>
                  <a:pt x="1089" y="52"/>
                </a:lnTo>
                <a:lnTo>
                  <a:pt x="1110" y="67"/>
                </a:lnTo>
                <a:lnTo>
                  <a:pt x="1132" y="86"/>
                </a:lnTo>
                <a:lnTo>
                  <a:pt x="1141" y="95"/>
                </a:lnTo>
                <a:lnTo>
                  <a:pt x="1151" y="102"/>
                </a:lnTo>
                <a:lnTo>
                  <a:pt x="1160" y="112"/>
                </a:lnTo>
                <a:lnTo>
                  <a:pt x="1167" y="119"/>
                </a:lnTo>
                <a:lnTo>
                  <a:pt x="1175" y="126"/>
                </a:lnTo>
                <a:lnTo>
                  <a:pt x="1182" y="133"/>
                </a:lnTo>
                <a:lnTo>
                  <a:pt x="1187" y="140"/>
                </a:lnTo>
                <a:lnTo>
                  <a:pt x="1194" y="145"/>
                </a:lnTo>
                <a:lnTo>
                  <a:pt x="1196" y="152"/>
                </a:lnTo>
                <a:lnTo>
                  <a:pt x="1201" y="157"/>
                </a:lnTo>
                <a:lnTo>
                  <a:pt x="1203" y="162"/>
                </a:lnTo>
                <a:lnTo>
                  <a:pt x="1206" y="164"/>
                </a:lnTo>
                <a:lnTo>
                  <a:pt x="1208" y="169"/>
                </a:lnTo>
                <a:lnTo>
                  <a:pt x="1208" y="171"/>
                </a:lnTo>
                <a:lnTo>
                  <a:pt x="1208" y="181"/>
                </a:lnTo>
                <a:lnTo>
                  <a:pt x="1206" y="190"/>
                </a:lnTo>
                <a:lnTo>
                  <a:pt x="1201" y="200"/>
                </a:lnTo>
                <a:lnTo>
                  <a:pt x="1196" y="209"/>
                </a:lnTo>
                <a:lnTo>
                  <a:pt x="1191" y="216"/>
                </a:lnTo>
                <a:lnTo>
                  <a:pt x="1182" y="226"/>
                </a:lnTo>
                <a:lnTo>
                  <a:pt x="1172" y="231"/>
                </a:lnTo>
                <a:lnTo>
                  <a:pt x="1158" y="238"/>
                </a:lnTo>
                <a:lnTo>
                  <a:pt x="1151" y="243"/>
                </a:lnTo>
                <a:lnTo>
                  <a:pt x="1144" y="252"/>
                </a:lnTo>
                <a:lnTo>
                  <a:pt x="1134" y="262"/>
                </a:lnTo>
                <a:lnTo>
                  <a:pt x="1125" y="271"/>
                </a:lnTo>
                <a:lnTo>
                  <a:pt x="1115" y="285"/>
                </a:lnTo>
                <a:lnTo>
                  <a:pt x="1103" y="300"/>
                </a:lnTo>
                <a:lnTo>
                  <a:pt x="1091" y="316"/>
                </a:lnTo>
                <a:lnTo>
                  <a:pt x="1079" y="335"/>
                </a:lnTo>
                <a:lnTo>
                  <a:pt x="1067" y="354"/>
                </a:lnTo>
                <a:lnTo>
                  <a:pt x="1053" y="376"/>
                </a:lnTo>
                <a:lnTo>
                  <a:pt x="1039" y="400"/>
                </a:lnTo>
                <a:lnTo>
                  <a:pt x="1024" y="424"/>
                </a:lnTo>
                <a:lnTo>
                  <a:pt x="1010" y="452"/>
                </a:lnTo>
                <a:lnTo>
                  <a:pt x="996" y="481"/>
                </a:lnTo>
                <a:lnTo>
                  <a:pt x="979" y="509"/>
                </a:lnTo>
                <a:lnTo>
                  <a:pt x="965" y="540"/>
                </a:lnTo>
                <a:lnTo>
                  <a:pt x="946" y="576"/>
                </a:lnTo>
                <a:lnTo>
                  <a:pt x="929" y="607"/>
                </a:lnTo>
                <a:lnTo>
                  <a:pt x="915" y="635"/>
                </a:lnTo>
                <a:lnTo>
                  <a:pt x="901" y="664"/>
                </a:lnTo>
                <a:lnTo>
                  <a:pt x="889" y="688"/>
                </a:lnTo>
                <a:lnTo>
                  <a:pt x="877" y="711"/>
                </a:lnTo>
                <a:lnTo>
                  <a:pt x="865" y="733"/>
                </a:lnTo>
                <a:lnTo>
                  <a:pt x="855" y="752"/>
                </a:lnTo>
                <a:lnTo>
                  <a:pt x="848" y="769"/>
                </a:lnTo>
                <a:lnTo>
                  <a:pt x="841" y="783"/>
                </a:lnTo>
                <a:lnTo>
                  <a:pt x="836" y="795"/>
                </a:lnTo>
                <a:lnTo>
                  <a:pt x="831" y="807"/>
                </a:lnTo>
                <a:lnTo>
                  <a:pt x="829" y="816"/>
                </a:lnTo>
                <a:lnTo>
                  <a:pt x="829" y="823"/>
                </a:lnTo>
                <a:lnTo>
                  <a:pt x="829" y="828"/>
                </a:lnTo>
                <a:lnTo>
                  <a:pt x="829" y="830"/>
                </a:lnTo>
                <a:lnTo>
                  <a:pt x="839" y="840"/>
                </a:lnTo>
                <a:lnTo>
                  <a:pt x="843" y="845"/>
                </a:lnTo>
                <a:lnTo>
                  <a:pt x="848" y="850"/>
                </a:lnTo>
                <a:lnTo>
                  <a:pt x="853" y="852"/>
                </a:lnTo>
                <a:lnTo>
                  <a:pt x="858" y="857"/>
                </a:lnTo>
                <a:lnTo>
                  <a:pt x="862" y="857"/>
                </a:lnTo>
                <a:lnTo>
                  <a:pt x="867" y="857"/>
                </a:lnTo>
                <a:lnTo>
                  <a:pt x="872" y="857"/>
                </a:lnTo>
                <a:lnTo>
                  <a:pt x="879" y="857"/>
                </a:lnTo>
                <a:lnTo>
                  <a:pt x="891" y="857"/>
                </a:lnTo>
                <a:lnTo>
                  <a:pt x="903" y="857"/>
                </a:lnTo>
                <a:lnTo>
                  <a:pt x="917" y="857"/>
                </a:lnTo>
                <a:lnTo>
                  <a:pt x="934" y="857"/>
                </a:lnTo>
                <a:lnTo>
                  <a:pt x="955" y="857"/>
                </a:lnTo>
                <a:lnTo>
                  <a:pt x="977" y="857"/>
                </a:lnTo>
                <a:lnTo>
                  <a:pt x="998" y="861"/>
                </a:lnTo>
                <a:lnTo>
                  <a:pt x="1017" y="866"/>
                </a:lnTo>
                <a:lnTo>
                  <a:pt x="1034" y="866"/>
                </a:lnTo>
                <a:lnTo>
                  <a:pt x="1051" y="869"/>
                </a:lnTo>
                <a:lnTo>
                  <a:pt x="1065" y="866"/>
                </a:lnTo>
                <a:lnTo>
                  <a:pt x="1077" y="866"/>
                </a:lnTo>
                <a:lnTo>
                  <a:pt x="1089" y="861"/>
                </a:lnTo>
                <a:lnTo>
                  <a:pt x="1098" y="857"/>
                </a:lnTo>
                <a:lnTo>
                  <a:pt x="1103" y="854"/>
                </a:lnTo>
                <a:lnTo>
                  <a:pt x="1108" y="850"/>
                </a:lnTo>
                <a:lnTo>
                  <a:pt x="1115" y="847"/>
                </a:lnTo>
                <a:lnTo>
                  <a:pt x="1122" y="847"/>
                </a:lnTo>
                <a:lnTo>
                  <a:pt x="1129" y="845"/>
                </a:lnTo>
                <a:lnTo>
                  <a:pt x="1136" y="845"/>
                </a:lnTo>
                <a:lnTo>
                  <a:pt x="1141" y="845"/>
                </a:lnTo>
                <a:lnTo>
                  <a:pt x="1146" y="845"/>
                </a:lnTo>
                <a:lnTo>
                  <a:pt x="1148" y="845"/>
                </a:lnTo>
                <a:lnTo>
                  <a:pt x="1153" y="845"/>
                </a:lnTo>
                <a:lnTo>
                  <a:pt x="1160" y="850"/>
                </a:lnTo>
                <a:lnTo>
                  <a:pt x="1170" y="854"/>
                </a:lnTo>
                <a:lnTo>
                  <a:pt x="1184" y="861"/>
                </a:lnTo>
                <a:lnTo>
                  <a:pt x="1198" y="871"/>
                </a:lnTo>
                <a:lnTo>
                  <a:pt x="1215" y="883"/>
                </a:lnTo>
                <a:lnTo>
                  <a:pt x="1234" y="897"/>
                </a:lnTo>
                <a:lnTo>
                  <a:pt x="1256" y="911"/>
                </a:lnTo>
                <a:lnTo>
                  <a:pt x="1272" y="930"/>
                </a:lnTo>
                <a:lnTo>
                  <a:pt x="1289" y="947"/>
                </a:lnTo>
                <a:lnTo>
                  <a:pt x="1301" y="964"/>
                </a:lnTo>
                <a:lnTo>
                  <a:pt x="1313" y="978"/>
                </a:lnTo>
                <a:lnTo>
                  <a:pt x="1322" y="990"/>
                </a:lnTo>
                <a:lnTo>
                  <a:pt x="1329" y="1002"/>
                </a:lnTo>
                <a:lnTo>
                  <a:pt x="1337" y="1009"/>
                </a:lnTo>
                <a:lnTo>
                  <a:pt x="1339" y="1014"/>
                </a:lnTo>
                <a:lnTo>
                  <a:pt x="1341" y="1016"/>
                </a:lnTo>
                <a:lnTo>
                  <a:pt x="1341" y="1026"/>
                </a:lnTo>
                <a:lnTo>
                  <a:pt x="1339" y="1033"/>
                </a:lnTo>
                <a:lnTo>
                  <a:pt x="1337" y="1040"/>
                </a:lnTo>
                <a:lnTo>
                  <a:pt x="1334" y="1047"/>
                </a:lnTo>
                <a:lnTo>
                  <a:pt x="1329" y="1054"/>
                </a:lnTo>
                <a:lnTo>
                  <a:pt x="1327" y="1059"/>
                </a:lnTo>
                <a:lnTo>
                  <a:pt x="1318" y="1069"/>
                </a:lnTo>
                <a:lnTo>
                  <a:pt x="1313" y="1073"/>
                </a:lnTo>
                <a:lnTo>
                  <a:pt x="1308" y="1078"/>
                </a:lnTo>
                <a:lnTo>
                  <a:pt x="1303" y="1085"/>
                </a:lnTo>
                <a:lnTo>
                  <a:pt x="1299" y="1092"/>
                </a:lnTo>
                <a:lnTo>
                  <a:pt x="1294" y="1104"/>
                </a:lnTo>
                <a:lnTo>
                  <a:pt x="1289" y="1116"/>
                </a:lnTo>
                <a:lnTo>
                  <a:pt x="1284" y="1130"/>
                </a:lnTo>
                <a:lnTo>
                  <a:pt x="1279" y="1145"/>
                </a:lnTo>
                <a:lnTo>
                  <a:pt x="1275" y="1161"/>
                </a:lnTo>
                <a:lnTo>
                  <a:pt x="1272" y="1180"/>
                </a:lnTo>
                <a:lnTo>
                  <a:pt x="1268" y="1199"/>
                </a:lnTo>
                <a:lnTo>
                  <a:pt x="1263" y="1221"/>
                </a:lnTo>
                <a:lnTo>
                  <a:pt x="1258" y="1245"/>
                </a:lnTo>
                <a:lnTo>
                  <a:pt x="1253" y="1268"/>
                </a:lnTo>
                <a:lnTo>
                  <a:pt x="1248" y="1292"/>
                </a:lnTo>
                <a:lnTo>
                  <a:pt x="1244" y="1321"/>
                </a:lnTo>
                <a:lnTo>
                  <a:pt x="1234" y="1380"/>
                </a:lnTo>
                <a:lnTo>
                  <a:pt x="1222" y="1442"/>
                </a:lnTo>
                <a:lnTo>
                  <a:pt x="1210" y="1504"/>
                </a:lnTo>
                <a:lnTo>
                  <a:pt x="1196" y="1568"/>
                </a:lnTo>
                <a:lnTo>
                  <a:pt x="1182" y="1633"/>
                </a:lnTo>
                <a:lnTo>
                  <a:pt x="1163" y="1699"/>
                </a:lnTo>
                <a:lnTo>
                  <a:pt x="1144" y="1766"/>
                </a:lnTo>
                <a:lnTo>
                  <a:pt x="1122" y="1835"/>
                </a:lnTo>
                <a:lnTo>
                  <a:pt x="1110" y="1868"/>
                </a:lnTo>
                <a:lnTo>
                  <a:pt x="1098" y="1902"/>
                </a:lnTo>
                <a:lnTo>
                  <a:pt x="1086" y="1932"/>
                </a:lnTo>
                <a:lnTo>
                  <a:pt x="1075" y="1963"/>
                </a:lnTo>
                <a:lnTo>
                  <a:pt x="1063" y="1992"/>
                </a:lnTo>
                <a:lnTo>
                  <a:pt x="1051" y="2021"/>
                </a:lnTo>
                <a:lnTo>
                  <a:pt x="1036" y="2047"/>
                </a:lnTo>
                <a:lnTo>
                  <a:pt x="1024" y="2070"/>
                </a:lnTo>
                <a:lnTo>
                  <a:pt x="1013" y="2094"/>
                </a:lnTo>
                <a:lnTo>
                  <a:pt x="1001" y="2116"/>
                </a:lnTo>
                <a:lnTo>
                  <a:pt x="986" y="2137"/>
                </a:lnTo>
                <a:lnTo>
                  <a:pt x="974" y="2156"/>
                </a:lnTo>
                <a:lnTo>
                  <a:pt x="963" y="2173"/>
                </a:lnTo>
                <a:lnTo>
                  <a:pt x="951" y="2189"/>
                </a:lnTo>
                <a:lnTo>
                  <a:pt x="939" y="2204"/>
                </a:lnTo>
                <a:lnTo>
                  <a:pt x="927" y="2218"/>
                </a:lnTo>
                <a:lnTo>
                  <a:pt x="915" y="2230"/>
                </a:lnTo>
                <a:lnTo>
                  <a:pt x="901" y="2242"/>
                </a:lnTo>
                <a:lnTo>
                  <a:pt x="889" y="2251"/>
                </a:lnTo>
                <a:lnTo>
                  <a:pt x="877" y="2261"/>
                </a:lnTo>
                <a:lnTo>
                  <a:pt x="865" y="2270"/>
                </a:lnTo>
                <a:lnTo>
                  <a:pt x="855" y="2280"/>
                </a:lnTo>
                <a:lnTo>
                  <a:pt x="843" y="2287"/>
                </a:lnTo>
                <a:lnTo>
                  <a:pt x="834" y="2294"/>
                </a:lnTo>
                <a:lnTo>
                  <a:pt x="824" y="2299"/>
                </a:lnTo>
                <a:lnTo>
                  <a:pt x="815" y="2304"/>
                </a:lnTo>
                <a:lnTo>
                  <a:pt x="808" y="2308"/>
                </a:lnTo>
                <a:lnTo>
                  <a:pt x="798" y="2311"/>
                </a:lnTo>
                <a:lnTo>
                  <a:pt x="791" y="2313"/>
                </a:lnTo>
                <a:lnTo>
                  <a:pt x="784" y="2313"/>
                </a:lnTo>
                <a:lnTo>
                  <a:pt x="777" y="2311"/>
                </a:lnTo>
                <a:lnTo>
                  <a:pt x="770" y="2311"/>
                </a:lnTo>
                <a:lnTo>
                  <a:pt x="762" y="2306"/>
                </a:lnTo>
                <a:lnTo>
                  <a:pt x="758" y="2304"/>
                </a:lnTo>
                <a:lnTo>
                  <a:pt x="753" y="2301"/>
                </a:lnTo>
                <a:lnTo>
                  <a:pt x="748" y="2297"/>
                </a:lnTo>
                <a:lnTo>
                  <a:pt x="743" y="2292"/>
                </a:lnTo>
                <a:lnTo>
                  <a:pt x="741" y="2287"/>
                </a:lnTo>
                <a:lnTo>
                  <a:pt x="741" y="2282"/>
                </a:lnTo>
                <a:lnTo>
                  <a:pt x="739" y="2278"/>
                </a:lnTo>
                <a:lnTo>
                  <a:pt x="739" y="2270"/>
                </a:lnTo>
                <a:lnTo>
                  <a:pt x="736" y="2263"/>
                </a:lnTo>
                <a:lnTo>
                  <a:pt x="736" y="2256"/>
                </a:lnTo>
                <a:lnTo>
                  <a:pt x="739" y="2247"/>
                </a:lnTo>
                <a:lnTo>
                  <a:pt x="739" y="2237"/>
                </a:lnTo>
                <a:lnTo>
                  <a:pt x="741" y="2228"/>
                </a:lnTo>
                <a:lnTo>
                  <a:pt x="743" y="2216"/>
                </a:lnTo>
                <a:lnTo>
                  <a:pt x="743" y="2204"/>
                </a:lnTo>
                <a:lnTo>
                  <a:pt x="746" y="2194"/>
                </a:lnTo>
                <a:lnTo>
                  <a:pt x="746" y="2185"/>
                </a:lnTo>
                <a:lnTo>
                  <a:pt x="746" y="2173"/>
                </a:lnTo>
                <a:lnTo>
                  <a:pt x="743" y="2161"/>
                </a:lnTo>
                <a:lnTo>
                  <a:pt x="741" y="2151"/>
                </a:lnTo>
                <a:lnTo>
                  <a:pt x="736" y="2140"/>
                </a:lnTo>
                <a:lnTo>
                  <a:pt x="731" y="2128"/>
                </a:lnTo>
                <a:lnTo>
                  <a:pt x="727" y="2113"/>
                </a:lnTo>
                <a:lnTo>
                  <a:pt x="717" y="2101"/>
                </a:lnTo>
                <a:lnTo>
                  <a:pt x="710" y="2087"/>
                </a:lnTo>
                <a:lnTo>
                  <a:pt x="700" y="2073"/>
                </a:lnTo>
                <a:lnTo>
                  <a:pt x="689" y="2059"/>
                </a:lnTo>
                <a:lnTo>
                  <a:pt x="677" y="2042"/>
                </a:lnTo>
                <a:lnTo>
                  <a:pt x="665" y="2028"/>
                </a:lnTo>
                <a:lnTo>
                  <a:pt x="650" y="2011"/>
                </a:lnTo>
                <a:lnTo>
                  <a:pt x="634" y="199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37"/>
          <p:cNvSpPr/>
          <p:nvPr/>
        </p:nvSpPr>
        <p:spPr bwMode="auto">
          <a:xfrm>
            <a:off x="5495925" y="3036888"/>
            <a:ext cx="796925" cy="284162"/>
          </a:xfrm>
          <a:custGeom>
            <a:avLst/>
            <a:gdLst>
              <a:gd name="T0" fmla="*/ 2147483647 w 1256"/>
              <a:gd name="T1" fmla="*/ 2147483647 h 448"/>
              <a:gd name="T2" fmla="*/ 2147483647 w 1256"/>
              <a:gd name="T3" fmla="*/ 2147483647 h 448"/>
              <a:gd name="T4" fmla="*/ 2147483647 w 1256"/>
              <a:gd name="T5" fmla="*/ 2147483647 h 448"/>
              <a:gd name="T6" fmla="*/ 2147483647 w 1256"/>
              <a:gd name="T7" fmla="*/ 2147483647 h 448"/>
              <a:gd name="T8" fmla="*/ 2147483647 w 1256"/>
              <a:gd name="T9" fmla="*/ 2147483647 h 448"/>
              <a:gd name="T10" fmla="*/ 2147483647 w 1256"/>
              <a:gd name="T11" fmla="*/ 2147483647 h 448"/>
              <a:gd name="T12" fmla="*/ 2147483647 w 1256"/>
              <a:gd name="T13" fmla="*/ 2147483647 h 448"/>
              <a:gd name="T14" fmla="*/ 2147483647 w 1256"/>
              <a:gd name="T15" fmla="*/ 2147483647 h 448"/>
              <a:gd name="T16" fmla="*/ 2147483647 w 1256"/>
              <a:gd name="T17" fmla="*/ 2147483647 h 448"/>
              <a:gd name="T18" fmla="*/ 2147483647 w 1256"/>
              <a:gd name="T19" fmla="*/ 2147483647 h 448"/>
              <a:gd name="T20" fmla="*/ 2147483647 w 1256"/>
              <a:gd name="T21" fmla="*/ 2147483647 h 448"/>
              <a:gd name="T22" fmla="*/ 2147483647 w 1256"/>
              <a:gd name="T23" fmla="*/ 2147483647 h 448"/>
              <a:gd name="T24" fmla="*/ 2147483647 w 1256"/>
              <a:gd name="T25" fmla="*/ 2147483647 h 448"/>
              <a:gd name="T26" fmla="*/ 2147483647 w 1256"/>
              <a:gd name="T27" fmla="*/ 2147483647 h 448"/>
              <a:gd name="T28" fmla="*/ 2147483647 w 1256"/>
              <a:gd name="T29" fmla="*/ 2147483647 h 448"/>
              <a:gd name="T30" fmla="*/ 2147483647 w 1256"/>
              <a:gd name="T31" fmla="*/ 0 h 448"/>
              <a:gd name="T32" fmla="*/ 2147483647 w 1256"/>
              <a:gd name="T33" fmla="*/ 2147483647 h 448"/>
              <a:gd name="T34" fmla="*/ 2147483647 w 1256"/>
              <a:gd name="T35" fmla="*/ 2147483647 h 448"/>
              <a:gd name="T36" fmla="*/ 2147483647 w 1256"/>
              <a:gd name="T37" fmla="*/ 2147483647 h 448"/>
              <a:gd name="T38" fmla="*/ 2147483647 w 1256"/>
              <a:gd name="T39" fmla="*/ 2147483647 h 448"/>
              <a:gd name="T40" fmla="*/ 2147483647 w 1256"/>
              <a:gd name="T41" fmla="*/ 2147483647 h 448"/>
              <a:gd name="T42" fmla="*/ 2147483647 w 1256"/>
              <a:gd name="T43" fmla="*/ 2147483647 h 448"/>
              <a:gd name="T44" fmla="*/ 2147483647 w 1256"/>
              <a:gd name="T45" fmla="*/ 2147483647 h 448"/>
              <a:gd name="T46" fmla="*/ 2147483647 w 1256"/>
              <a:gd name="T47" fmla="*/ 2147483647 h 448"/>
              <a:gd name="T48" fmla="*/ 2147483647 w 1256"/>
              <a:gd name="T49" fmla="*/ 2147483647 h 448"/>
              <a:gd name="T50" fmla="*/ 2147483647 w 1256"/>
              <a:gd name="T51" fmla="*/ 2147483647 h 448"/>
              <a:gd name="T52" fmla="*/ 2147483647 w 1256"/>
              <a:gd name="T53" fmla="*/ 2147483647 h 448"/>
              <a:gd name="T54" fmla="*/ 2147483647 w 1256"/>
              <a:gd name="T55" fmla="*/ 2147483647 h 448"/>
              <a:gd name="T56" fmla="*/ 2147483647 w 1256"/>
              <a:gd name="T57" fmla="*/ 2147483647 h 448"/>
              <a:gd name="T58" fmla="*/ 2147483647 w 1256"/>
              <a:gd name="T59" fmla="*/ 2147483647 h 448"/>
              <a:gd name="T60" fmla="*/ 2147483647 w 1256"/>
              <a:gd name="T61" fmla="*/ 2147483647 h 448"/>
              <a:gd name="T62" fmla="*/ 2147483647 w 1256"/>
              <a:gd name="T63" fmla="*/ 2147483647 h 448"/>
              <a:gd name="T64" fmla="*/ 2147483647 w 1256"/>
              <a:gd name="T65" fmla="*/ 2147483647 h 448"/>
              <a:gd name="T66" fmla="*/ 2147483647 w 1256"/>
              <a:gd name="T67" fmla="*/ 2147483647 h 448"/>
              <a:gd name="T68" fmla="*/ 2147483647 w 1256"/>
              <a:gd name="T69" fmla="*/ 2147483647 h 448"/>
              <a:gd name="T70" fmla="*/ 2147483647 w 1256"/>
              <a:gd name="T71" fmla="*/ 2147483647 h 448"/>
              <a:gd name="T72" fmla="*/ 2147483647 w 1256"/>
              <a:gd name="T73" fmla="*/ 2147483647 h 448"/>
              <a:gd name="T74" fmla="*/ 2147483647 w 1256"/>
              <a:gd name="T75" fmla="*/ 2147483647 h 448"/>
              <a:gd name="T76" fmla="*/ 2147483647 w 1256"/>
              <a:gd name="T77" fmla="*/ 2147483647 h 448"/>
              <a:gd name="T78" fmla="*/ 2147483647 w 1256"/>
              <a:gd name="T79" fmla="*/ 2147483647 h 448"/>
              <a:gd name="T80" fmla="*/ 0 w 1256"/>
              <a:gd name="T81" fmla="*/ 2147483647 h 448"/>
              <a:gd name="T82" fmla="*/ 2147483647 w 1256"/>
              <a:gd name="T83" fmla="*/ 2147483647 h 448"/>
              <a:gd name="T84" fmla="*/ 2147483647 w 1256"/>
              <a:gd name="T85" fmla="*/ 2147483647 h 448"/>
              <a:gd name="T86" fmla="*/ 2147483647 w 1256"/>
              <a:gd name="T87" fmla="*/ 2147483647 h 448"/>
              <a:gd name="T88" fmla="*/ 2147483647 w 1256"/>
              <a:gd name="T89" fmla="*/ 2147483647 h 448"/>
              <a:gd name="T90" fmla="*/ 2147483647 w 1256"/>
              <a:gd name="T91" fmla="*/ 2147483647 h 44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256" h="448">
                <a:moveTo>
                  <a:pt x="110" y="224"/>
                </a:moveTo>
                <a:lnTo>
                  <a:pt x="117" y="224"/>
                </a:lnTo>
                <a:lnTo>
                  <a:pt x="124" y="224"/>
                </a:lnTo>
                <a:lnTo>
                  <a:pt x="134" y="221"/>
                </a:lnTo>
                <a:lnTo>
                  <a:pt x="143" y="221"/>
                </a:lnTo>
                <a:lnTo>
                  <a:pt x="153" y="221"/>
                </a:lnTo>
                <a:lnTo>
                  <a:pt x="162" y="219"/>
                </a:lnTo>
                <a:lnTo>
                  <a:pt x="174" y="219"/>
                </a:lnTo>
                <a:lnTo>
                  <a:pt x="186" y="217"/>
                </a:lnTo>
                <a:lnTo>
                  <a:pt x="198" y="214"/>
                </a:lnTo>
                <a:lnTo>
                  <a:pt x="210" y="212"/>
                </a:lnTo>
                <a:lnTo>
                  <a:pt x="224" y="209"/>
                </a:lnTo>
                <a:lnTo>
                  <a:pt x="238" y="207"/>
                </a:lnTo>
                <a:lnTo>
                  <a:pt x="253" y="205"/>
                </a:lnTo>
                <a:lnTo>
                  <a:pt x="269" y="200"/>
                </a:lnTo>
                <a:lnTo>
                  <a:pt x="284" y="198"/>
                </a:lnTo>
                <a:lnTo>
                  <a:pt x="300" y="195"/>
                </a:lnTo>
                <a:lnTo>
                  <a:pt x="319" y="190"/>
                </a:lnTo>
                <a:lnTo>
                  <a:pt x="336" y="186"/>
                </a:lnTo>
                <a:lnTo>
                  <a:pt x="355" y="181"/>
                </a:lnTo>
                <a:lnTo>
                  <a:pt x="374" y="179"/>
                </a:lnTo>
                <a:lnTo>
                  <a:pt x="396" y="174"/>
                </a:lnTo>
                <a:lnTo>
                  <a:pt x="415" y="167"/>
                </a:lnTo>
                <a:lnTo>
                  <a:pt x="436" y="162"/>
                </a:lnTo>
                <a:lnTo>
                  <a:pt x="460" y="157"/>
                </a:lnTo>
                <a:lnTo>
                  <a:pt x="481" y="152"/>
                </a:lnTo>
                <a:lnTo>
                  <a:pt x="505" y="145"/>
                </a:lnTo>
                <a:lnTo>
                  <a:pt x="529" y="138"/>
                </a:lnTo>
                <a:lnTo>
                  <a:pt x="553" y="133"/>
                </a:lnTo>
                <a:lnTo>
                  <a:pt x="579" y="126"/>
                </a:lnTo>
                <a:lnTo>
                  <a:pt x="605" y="119"/>
                </a:lnTo>
                <a:lnTo>
                  <a:pt x="632" y="112"/>
                </a:lnTo>
                <a:lnTo>
                  <a:pt x="658" y="105"/>
                </a:lnTo>
                <a:lnTo>
                  <a:pt x="713" y="93"/>
                </a:lnTo>
                <a:lnTo>
                  <a:pt x="763" y="81"/>
                </a:lnTo>
                <a:lnTo>
                  <a:pt x="813" y="69"/>
                </a:lnTo>
                <a:lnTo>
                  <a:pt x="858" y="60"/>
                </a:lnTo>
                <a:lnTo>
                  <a:pt x="903" y="50"/>
                </a:lnTo>
                <a:lnTo>
                  <a:pt x="946" y="41"/>
                </a:lnTo>
                <a:lnTo>
                  <a:pt x="987" y="33"/>
                </a:lnTo>
                <a:lnTo>
                  <a:pt x="1025" y="26"/>
                </a:lnTo>
                <a:lnTo>
                  <a:pt x="1060" y="19"/>
                </a:lnTo>
                <a:lnTo>
                  <a:pt x="1094" y="14"/>
                </a:lnTo>
                <a:lnTo>
                  <a:pt x="1127" y="10"/>
                </a:lnTo>
                <a:lnTo>
                  <a:pt x="1156" y="5"/>
                </a:lnTo>
                <a:lnTo>
                  <a:pt x="1184" y="2"/>
                </a:lnTo>
                <a:lnTo>
                  <a:pt x="1211" y="0"/>
                </a:lnTo>
                <a:lnTo>
                  <a:pt x="1234" y="0"/>
                </a:lnTo>
                <a:lnTo>
                  <a:pt x="1256" y="0"/>
                </a:lnTo>
                <a:lnTo>
                  <a:pt x="1256" y="105"/>
                </a:lnTo>
                <a:lnTo>
                  <a:pt x="1242" y="105"/>
                </a:lnTo>
                <a:lnTo>
                  <a:pt x="1227" y="107"/>
                </a:lnTo>
                <a:lnTo>
                  <a:pt x="1211" y="110"/>
                </a:lnTo>
                <a:lnTo>
                  <a:pt x="1194" y="112"/>
                </a:lnTo>
                <a:lnTo>
                  <a:pt x="1172" y="114"/>
                </a:lnTo>
                <a:lnTo>
                  <a:pt x="1151" y="119"/>
                </a:lnTo>
                <a:lnTo>
                  <a:pt x="1125" y="126"/>
                </a:lnTo>
                <a:lnTo>
                  <a:pt x="1099" y="131"/>
                </a:lnTo>
                <a:lnTo>
                  <a:pt x="1070" y="138"/>
                </a:lnTo>
                <a:lnTo>
                  <a:pt x="1041" y="148"/>
                </a:lnTo>
                <a:lnTo>
                  <a:pt x="1008" y="155"/>
                </a:lnTo>
                <a:lnTo>
                  <a:pt x="975" y="164"/>
                </a:lnTo>
                <a:lnTo>
                  <a:pt x="937" y="176"/>
                </a:lnTo>
                <a:lnTo>
                  <a:pt x="898" y="186"/>
                </a:lnTo>
                <a:lnTo>
                  <a:pt x="858" y="198"/>
                </a:lnTo>
                <a:lnTo>
                  <a:pt x="815" y="209"/>
                </a:lnTo>
                <a:lnTo>
                  <a:pt x="775" y="224"/>
                </a:lnTo>
                <a:lnTo>
                  <a:pt x="734" y="236"/>
                </a:lnTo>
                <a:lnTo>
                  <a:pt x="694" y="248"/>
                </a:lnTo>
                <a:lnTo>
                  <a:pt x="655" y="259"/>
                </a:lnTo>
                <a:lnTo>
                  <a:pt x="620" y="271"/>
                </a:lnTo>
                <a:lnTo>
                  <a:pt x="586" y="283"/>
                </a:lnTo>
                <a:lnTo>
                  <a:pt x="555" y="295"/>
                </a:lnTo>
                <a:lnTo>
                  <a:pt x="524" y="307"/>
                </a:lnTo>
                <a:lnTo>
                  <a:pt x="496" y="317"/>
                </a:lnTo>
                <a:lnTo>
                  <a:pt x="467" y="329"/>
                </a:lnTo>
                <a:lnTo>
                  <a:pt x="443" y="338"/>
                </a:lnTo>
                <a:lnTo>
                  <a:pt x="420" y="348"/>
                </a:lnTo>
                <a:lnTo>
                  <a:pt x="396" y="357"/>
                </a:lnTo>
                <a:lnTo>
                  <a:pt x="377" y="367"/>
                </a:lnTo>
                <a:lnTo>
                  <a:pt x="358" y="374"/>
                </a:lnTo>
                <a:lnTo>
                  <a:pt x="341" y="381"/>
                </a:lnTo>
                <a:lnTo>
                  <a:pt x="324" y="388"/>
                </a:lnTo>
                <a:lnTo>
                  <a:pt x="305" y="395"/>
                </a:lnTo>
                <a:lnTo>
                  <a:pt x="291" y="402"/>
                </a:lnTo>
                <a:lnTo>
                  <a:pt x="274" y="409"/>
                </a:lnTo>
                <a:lnTo>
                  <a:pt x="260" y="414"/>
                </a:lnTo>
                <a:lnTo>
                  <a:pt x="248" y="421"/>
                </a:lnTo>
                <a:lnTo>
                  <a:pt x="236" y="426"/>
                </a:lnTo>
                <a:lnTo>
                  <a:pt x="224" y="431"/>
                </a:lnTo>
                <a:lnTo>
                  <a:pt x="212" y="433"/>
                </a:lnTo>
                <a:lnTo>
                  <a:pt x="205" y="438"/>
                </a:lnTo>
                <a:lnTo>
                  <a:pt x="196" y="440"/>
                </a:lnTo>
                <a:lnTo>
                  <a:pt x="188" y="443"/>
                </a:lnTo>
                <a:lnTo>
                  <a:pt x="181" y="445"/>
                </a:lnTo>
                <a:lnTo>
                  <a:pt x="176" y="448"/>
                </a:lnTo>
                <a:lnTo>
                  <a:pt x="174" y="448"/>
                </a:lnTo>
                <a:lnTo>
                  <a:pt x="169" y="448"/>
                </a:lnTo>
                <a:lnTo>
                  <a:pt x="165" y="448"/>
                </a:lnTo>
                <a:lnTo>
                  <a:pt x="160" y="448"/>
                </a:lnTo>
                <a:lnTo>
                  <a:pt x="155" y="445"/>
                </a:lnTo>
                <a:lnTo>
                  <a:pt x="150" y="443"/>
                </a:lnTo>
                <a:lnTo>
                  <a:pt x="143" y="440"/>
                </a:lnTo>
                <a:lnTo>
                  <a:pt x="138" y="436"/>
                </a:lnTo>
                <a:lnTo>
                  <a:pt x="131" y="433"/>
                </a:lnTo>
                <a:lnTo>
                  <a:pt x="126" y="428"/>
                </a:lnTo>
                <a:lnTo>
                  <a:pt x="119" y="424"/>
                </a:lnTo>
                <a:lnTo>
                  <a:pt x="112" y="417"/>
                </a:lnTo>
                <a:lnTo>
                  <a:pt x="107" y="409"/>
                </a:lnTo>
                <a:lnTo>
                  <a:pt x="100" y="402"/>
                </a:lnTo>
                <a:lnTo>
                  <a:pt x="93" y="395"/>
                </a:lnTo>
                <a:lnTo>
                  <a:pt x="86" y="388"/>
                </a:lnTo>
                <a:lnTo>
                  <a:pt x="79" y="378"/>
                </a:lnTo>
                <a:lnTo>
                  <a:pt x="72" y="369"/>
                </a:lnTo>
                <a:lnTo>
                  <a:pt x="55" y="355"/>
                </a:lnTo>
                <a:lnTo>
                  <a:pt x="41" y="338"/>
                </a:lnTo>
                <a:lnTo>
                  <a:pt x="29" y="324"/>
                </a:lnTo>
                <a:lnTo>
                  <a:pt x="19" y="309"/>
                </a:lnTo>
                <a:lnTo>
                  <a:pt x="10" y="298"/>
                </a:lnTo>
                <a:lnTo>
                  <a:pt x="5" y="286"/>
                </a:lnTo>
                <a:lnTo>
                  <a:pt x="0" y="274"/>
                </a:lnTo>
                <a:lnTo>
                  <a:pt x="0" y="262"/>
                </a:lnTo>
                <a:lnTo>
                  <a:pt x="0" y="257"/>
                </a:lnTo>
                <a:lnTo>
                  <a:pt x="0" y="255"/>
                </a:lnTo>
                <a:lnTo>
                  <a:pt x="3" y="250"/>
                </a:lnTo>
                <a:lnTo>
                  <a:pt x="7" y="245"/>
                </a:lnTo>
                <a:lnTo>
                  <a:pt x="10" y="243"/>
                </a:lnTo>
                <a:lnTo>
                  <a:pt x="14" y="238"/>
                </a:lnTo>
                <a:lnTo>
                  <a:pt x="22" y="236"/>
                </a:lnTo>
                <a:lnTo>
                  <a:pt x="26" y="233"/>
                </a:lnTo>
                <a:lnTo>
                  <a:pt x="34" y="231"/>
                </a:lnTo>
                <a:lnTo>
                  <a:pt x="43" y="229"/>
                </a:lnTo>
                <a:lnTo>
                  <a:pt x="53" y="226"/>
                </a:lnTo>
                <a:lnTo>
                  <a:pt x="62" y="226"/>
                </a:lnTo>
                <a:lnTo>
                  <a:pt x="72" y="224"/>
                </a:lnTo>
                <a:lnTo>
                  <a:pt x="84" y="224"/>
                </a:lnTo>
                <a:lnTo>
                  <a:pt x="95" y="224"/>
                </a:lnTo>
                <a:lnTo>
                  <a:pt x="110" y="2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40"/>
          <p:cNvSpPr/>
          <p:nvPr/>
        </p:nvSpPr>
        <p:spPr bwMode="auto">
          <a:xfrm>
            <a:off x="6345238" y="2767013"/>
            <a:ext cx="395287" cy="982662"/>
          </a:xfrm>
          <a:custGeom>
            <a:avLst/>
            <a:gdLst>
              <a:gd name="T0" fmla="*/ 0 w 624"/>
              <a:gd name="T1" fmla="*/ 2147483647 h 1547"/>
              <a:gd name="T2" fmla="*/ 0 w 624"/>
              <a:gd name="T3" fmla="*/ 2147483647 h 1547"/>
              <a:gd name="T4" fmla="*/ 2147483647 w 624"/>
              <a:gd name="T5" fmla="*/ 2147483647 h 1547"/>
              <a:gd name="T6" fmla="*/ 2147483647 w 624"/>
              <a:gd name="T7" fmla="*/ 2147483647 h 1547"/>
              <a:gd name="T8" fmla="*/ 2147483647 w 624"/>
              <a:gd name="T9" fmla="*/ 2147483647 h 1547"/>
              <a:gd name="T10" fmla="*/ 2147483647 w 624"/>
              <a:gd name="T11" fmla="*/ 2147483647 h 1547"/>
              <a:gd name="T12" fmla="*/ 2147483647 w 624"/>
              <a:gd name="T13" fmla="*/ 2147483647 h 1547"/>
              <a:gd name="T14" fmla="*/ 2147483647 w 624"/>
              <a:gd name="T15" fmla="*/ 2147483647 h 1547"/>
              <a:gd name="T16" fmla="*/ 2147483647 w 624"/>
              <a:gd name="T17" fmla="*/ 2147483647 h 1547"/>
              <a:gd name="T18" fmla="*/ 2147483647 w 624"/>
              <a:gd name="T19" fmla="*/ 2147483647 h 1547"/>
              <a:gd name="T20" fmla="*/ 2147483647 w 624"/>
              <a:gd name="T21" fmla="*/ 2147483647 h 1547"/>
              <a:gd name="T22" fmla="*/ 2147483647 w 624"/>
              <a:gd name="T23" fmla="*/ 2147483647 h 1547"/>
              <a:gd name="T24" fmla="*/ 2147483647 w 624"/>
              <a:gd name="T25" fmla="*/ 2147483647 h 1547"/>
              <a:gd name="T26" fmla="*/ 2147483647 w 624"/>
              <a:gd name="T27" fmla="*/ 2147483647 h 1547"/>
              <a:gd name="T28" fmla="*/ 2147483647 w 624"/>
              <a:gd name="T29" fmla="*/ 2147483647 h 1547"/>
              <a:gd name="T30" fmla="*/ 2147483647 w 624"/>
              <a:gd name="T31" fmla="*/ 2147483647 h 1547"/>
              <a:gd name="T32" fmla="*/ 2147483647 w 624"/>
              <a:gd name="T33" fmla="*/ 2147483647 h 1547"/>
              <a:gd name="T34" fmla="*/ 2147483647 w 624"/>
              <a:gd name="T35" fmla="*/ 2147483647 h 1547"/>
              <a:gd name="T36" fmla="*/ 2147483647 w 624"/>
              <a:gd name="T37" fmla="*/ 2147483647 h 1547"/>
              <a:gd name="T38" fmla="*/ 2147483647 w 624"/>
              <a:gd name="T39" fmla="*/ 2147483647 h 1547"/>
              <a:gd name="T40" fmla="*/ 2147483647 w 624"/>
              <a:gd name="T41" fmla="*/ 2147483647 h 1547"/>
              <a:gd name="T42" fmla="*/ 2147483647 w 624"/>
              <a:gd name="T43" fmla="*/ 2147483647 h 1547"/>
              <a:gd name="T44" fmla="*/ 2147483647 w 624"/>
              <a:gd name="T45" fmla="*/ 2147483647 h 1547"/>
              <a:gd name="T46" fmla="*/ 2147483647 w 624"/>
              <a:gd name="T47" fmla="*/ 2147483647 h 1547"/>
              <a:gd name="T48" fmla="*/ 2147483647 w 624"/>
              <a:gd name="T49" fmla="*/ 2147483647 h 1547"/>
              <a:gd name="T50" fmla="*/ 2147483647 w 624"/>
              <a:gd name="T51" fmla="*/ 2147483647 h 1547"/>
              <a:gd name="T52" fmla="*/ 2147483647 w 624"/>
              <a:gd name="T53" fmla="*/ 2147483647 h 1547"/>
              <a:gd name="T54" fmla="*/ 2147483647 w 624"/>
              <a:gd name="T55" fmla="*/ 2147483647 h 1547"/>
              <a:gd name="T56" fmla="*/ 2147483647 w 624"/>
              <a:gd name="T57" fmla="*/ 2147483647 h 1547"/>
              <a:gd name="T58" fmla="*/ 2147483647 w 624"/>
              <a:gd name="T59" fmla="*/ 2147483647 h 1547"/>
              <a:gd name="T60" fmla="*/ 2147483647 w 624"/>
              <a:gd name="T61" fmla="*/ 2147483647 h 1547"/>
              <a:gd name="T62" fmla="*/ 2147483647 w 624"/>
              <a:gd name="T63" fmla="*/ 2147483647 h 1547"/>
              <a:gd name="T64" fmla="*/ 2147483647 w 624"/>
              <a:gd name="T65" fmla="*/ 2147483647 h 1547"/>
              <a:gd name="T66" fmla="*/ 2147483647 w 624"/>
              <a:gd name="T67" fmla="*/ 2147483647 h 1547"/>
              <a:gd name="T68" fmla="*/ 2147483647 w 624"/>
              <a:gd name="T69" fmla="*/ 2147483647 h 1547"/>
              <a:gd name="T70" fmla="*/ 2147483647 w 624"/>
              <a:gd name="T71" fmla="*/ 2147483647 h 1547"/>
              <a:gd name="T72" fmla="*/ 2147483647 w 624"/>
              <a:gd name="T73" fmla="*/ 2147483647 h 1547"/>
              <a:gd name="T74" fmla="*/ 2147483647 w 624"/>
              <a:gd name="T75" fmla="*/ 2147483647 h 1547"/>
              <a:gd name="T76" fmla="*/ 2147483647 w 624"/>
              <a:gd name="T77" fmla="*/ 2147483647 h 1547"/>
              <a:gd name="T78" fmla="*/ 2147483647 w 624"/>
              <a:gd name="T79" fmla="*/ 2147483647 h 1547"/>
              <a:gd name="T80" fmla="*/ 2147483647 w 624"/>
              <a:gd name="T81" fmla="*/ 2147483647 h 1547"/>
              <a:gd name="T82" fmla="*/ 2147483647 w 624"/>
              <a:gd name="T83" fmla="*/ 2147483647 h 1547"/>
              <a:gd name="T84" fmla="*/ 2147483647 w 624"/>
              <a:gd name="T85" fmla="*/ 2147483647 h 1547"/>
              <a:gd name="T86" fmla="*/ 2147483647 w 624"/>
              <a:gd name="T87" fmla="*/ 2147483647 h 1547"/>
              <a:gd name="T88" fmla="*/ 2147483647 w 624"/>
              <a:gd name="T89" fmla="*/ 2147483647 h 15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24" h="1547">
                <a:moveTo>
                  <a:pt x="2" y="1545"/>
                </a:moveTo>
                <a:lnTo>
                  <a:pt x="2" y="1543"/>
                </a:lnTo>
                <a:lnTo>
                  <a:pt x="0" y="1538"/>
                </a:lnTo>
                <a:lnTo>
                  <a:pt x="0" y="1536"/>
                </a:lnTo>
                <a:lnTo>
                  <a:pt x="0" y="1531"/>
                </a:lnTo>
                <a:lnTo>
                  <a:pt x="0" y="1526"/>
                </a:lnTo>
                <a:lnTo>
                  <a:pt x="0" y="1519"/>
                </a:lnTo>
                <a:lnTo>
                  <a:pt x="2" y="1512"/>
                </a:lnTo>
                <a:lnTo>
                  <a:pt x="5" y="1505"/>
                </a:lnTo>
                <a:lnTo>
                  <a:pt x="9" y="1497"/>
                </a:lnTo>
                <a:lnTo>
                  <a:pt x="12" y="1490"/>
                </a:lnTo>
                <a:lnTo>
                  <a:pt x="17" y="1481"/>
                </a:lnTo>
                <a:lnTo>
                  <a:pt x="21" y="1471"/>
                </a:lnTo>
                <a:lnTo>
                  <a:pt x="28" y="1462"/>
                </a:lnTo>
                <a:lnTo>
                  <a:pt x="36" y="1450"/>
                </a:lnTo>
                <a:lnTo>
                  <a:pt x="43" y="1438"/>
                </a:lnTo>
                <a:lnTo>
                  <a:pt x="52" y="1426"/>
                </a:lnTo>
                <a:lnTo>
                  <a:pt x="67" y="1400"/>
                </a:lnTo>
                <a:lnTo>
                  <a:pt x="81" y="1374"/>
                </a:lnTo>
                <a:lnTo>
                  <a:pt x="98" y="1345"/>
                </a:lnTo>
                <a:lnTo>
                  <a:pt x="107" y="1331"/>
                </a:lnTo>
                <a:lnTo>
                  <a:pt x="117" y="1314"/>
                </a:lnTo>
                <a:lnTo>
                  <a:pt x="126" y="1298"/>
                </a:lnTo>
                <a:lnTo>
                  <a:pt x="136" y="1281"/>
                </a:lnTo>
                <a:lnTo>
                  <a:pt x="145" y="1262"/>
                </a:lnTo>
                <a:lnTo>
                  <a:pt x="155" y="1245"/>
                </a:lnTo>
                <a:lnTo>
                  <a:pt x="167" y="1226"/>
                </a:lnTo>
                <a:lnTo>
                  <a:pt x="176" y="1205"/>
                </a:lnTo>
                <a:lnTo>
                  <a:pt x="188" y="1183"/>
                </a:lnTo>
                <a:lnTo>
                  <a:pt x="198" y="1162"/>
                </a:lnTo>
                <a:lnTo>
                  <a:pt x="207" y="1140"/>
                </a:lnTo>
                <a:lnTo>
                  <a:pt x="217" y="1117"/>
                </a:lnTo>
                <a:lnTo>
                  <a:pt x="226" y="1093"/>
                </a:lnTo>
                <a:lnTo>
                  <a:pt x="236" y="1069"/>
                </a:lnTo>
                <a:lnTo>
                  <a:pt x="243" y="1043"/>
                </a:lnTo>
                <a:lnTo>
                  <a:pt x="252" y="1017"/>
                </a:lnTo>
                <a:lnTo>
                  <a:pt x="262" y="991"/>
                </a:lnTo>
                <a:lnTo>
                  <a:pt x="272" y="964"/>
                </a:lnTo>
                <a:lnTo>
                  <a:pt x="281" y="936"/>
                </a:lnTo>
                <a:lnTo>
                  <a:pt x="291" y="910"/>
                </a:lnTo>
                <a:lnTo>
                  <a:pt x="300" y="879"/>
                </a:lnTo>
                <a:lnTo>
                  <a:pt x="307" y="850"/>
                </a:lnTo>
                <a:lnTo>
                  <a:pt x="317" y="822"/>
                </a:lnTo>
                <a:lnTo>
                  <a:pt x="326" y="791"/>
                </a:lnTo>
                <a:lnTo>
                  <a:pt x="336" y="760"/>
                </a:lnTo>
                <a:lnTo>
                  <a:pt x="345" y="726"/>
                </a:lnTo>
                <a:lnTo>
                  <a:pt x="350" y="693"/>
                </a:lnTo>
                <a:lnTo>
                  <a:pt x="357" y="660"/>
                </a:lnTo>
                <a:lnTo>
                  <a:pt x="364" y="624"/>
                </a:lnTo>
                <a:lnTo>
                  <a:pt x="372" y="586"/>
                </a:lnTo>
                <a:lnTo>
                  <a:pt x="379" y="545"/>
                </a:lnTo>
                <a:lnTo>
                  <a:pt x="384" y="505"/>
                </a:lnTo>
                <a:lnTo>
                  <a:pt x="391" y="462"/>
                </a:lnTo>
                <a:lnTo>
                  <a:pt x="395" y="417"/>
                </a:lnTo>
                <a:lnTo>
                  <a:pt x="403" y="372"/>
                </a:lnTo>
                <a:lnTo>
                  <a:pt x="407" y="324"/>
                </a:lnTo>
                <a:lnTo>
                  <a:pt x="412" y="274"/>
                </a:lnTo>
                <a:lnTo>
                  <a:pt x="417" y="224"/>
                </a:lnTo>
                <a:lnTo>
                  <a:pt x="422" y="169"/>
                </a:lnTo>
                <a:lnTo>
                  <a:pt x="424" y="115"/>
                </a:lnTo>
                <a:lnTo>
                  <a:pt x="426" y="60"/>
                </a:lnTo>
                <a:lnTo>
                  <a:pt x="429" y="0"/>
                </a:lnTo>
                <a:lnTo>
                  <a:pt x="453" y="10"/>
                </a:lnTo>
                <a:lnTo>
                  <a:pt x="472" y="19"/>
                </a:lnTo>
                <a:lnTo>
                  <a:pt x="491" y="29"/>
                </a:lnTo>
                <a:lnTo>
                  <a:pt x="510" y="38"/>
                </a:lnTo>
                <a:lnTo>
                  <a:pt x="526" y="46"/>
                </a:lnTo>
                <a:lnTo>
                  <a:pt x="541" y="55"/>
                </a:lnTo>
                <a:lnTo>
                  <a:pt x="555" y="62"/>
                </a:lnTo>
                <a:lnTo>
                  <a:pt x="569" y="69"/>
                </a:lnTo>
                <a:lnTo>
                  <a:pt x="579" y="74"/>
                </a:lnTo>
                <a:lnTo>
                  <a:pt x="591" y="81"/>
                </a:lnTo>
                <a:lnTo>
                  <a:pt x="598" y="86"/>
                </a:lnTo>
                <a:lnTo>
                  <a:pt x="608" y="91"/>
                </a:lnTo>
                <a:lnTo>
                  <a:pt x="612" y="96"/>
                </a:lnTo>
                <a:lnTo>
                  <a:pt x="617" y="100"/>
                </a:lnTo>
                <a:lnTo>
                  <a:pt x="622" y="103"/>
                </a:lnTo>
                <a:lnTo>
                  <a:pt x="624" y="105"/>
                </a:lnTo>
                <a:lnTo>
                  <a:pt x="624" y="112"/>
                </a:lnTo>
                <a:lnTo>
                  <a:pt x="624" y="119"/>
                </a:lnTo>
                <a:lnTo>
                  <a:pt x="624" y="129"/>
                </a:lnTo>
                <a:lnTo>
                  <a:pt x="622" y="141"/>
                </a:lnTo>
                <a:lnTo>
                  <a:pt x="622" y="153"/>
                </a:lnTo>
                <a:lnTo>
                  <a:pt x="619" y="169"/>
                </a:lnTo>
                <a:lnTo>
                  <a:pt x="617" y="186"/>
                </a:lnTo>
                <a:lnTo>
                  <a:pt x="615" y="203"/>
                </a:lnTo>
                <a:lnTo>
                  <a:pt x="610" y="224"/>
                </a:lnTo>
                <a:lnTo>
                  <a:pt x="608" y="246"/>
                </a:lnTo>
                <a:lnTo>
                  <a:pt x="603" y="269"/>
                </a:lnTo>
                <a:lnTo>
                  <a:pt x="598" y="293"/>
                </a:lnTo>
                <a:lnTo>
                  <a:pt x="593" y="319"/>
                </a:lnTo>
                <a:lnTo>
                  <a:pt x="588" y="348"/>
                </a:lnTo>
                <a:lnTo>
                  <a:pt x="584" y="379"/>
                </a:lnTo>
                <a:lnTo>
                  <a:pt x="577" y="410"/>
                </a:lnTo>
                <a:lnTo>
                  <a:pt x="562" y="474"/>
                </a:lnTo>
                <a:lnTo>
                  <a:pt x="546" y="541"/>
                </a:lnTo>
                <a:lnTo>
                  <a:pt x="529" y="607"/>
                </a:lnTo>
                <a:lnTo>
                  <a:pt x="512" y="676"/>
                </a:lnTo>
                <a:lnTo>
                  <a:pt x="493" y="743"/>
                </a:lnTo>
                <a:lnTo>
                  <a:pt x="472" y="812"/>
                </a:lnTo>
                <a:lnTo>
                  <a:pt x="453" y="881"/>
                </a:lnTo>
                <a:lnTo>
                  <a:pt x="429" y="950"/>
                </a:lnTo>
                <a:lnTo>
                  <a:pt x="419" y="986"/>
                </a:lnTo>
                <a:lnTo>
                  <a:pt x="405" y="1019"/>
                </a:lnTo>
                <a:lnTo>
                  <a:pt x="393" y="1050"/>
                </a:lnTo>
                <a:lnTo>
                  <a:pt x="381" y="1083"/>
                </a:lnTo>
                <a:lnTo>
                  <a:pt x="367" y="1112"/>
                </a:lnTo>
                <a:lnTo>
                  <a:pt x="353" y="1143"/>
                </a:lnTo>
                <a:lnTo>
                  <a:pt x="336" y="1171"/>
                </a:lnTo>
                <a:lnTo>
                  <a:pt x="322" y="1198"/>
                </a:lnTo>
                <a:lnTo>
                  <a:pt x="305" y="1226"/>
                </a:lnTo>
                <a:lnTo>
                  <a:pt x="291" y="1250"/>
                </a:lnTo>
                <a:lnTo>
                  <a:pt x="274" y="1276"/>
                </a:lnTo>
                <a:lnTo>
                  <a:pt x="257" y="1300"/>
                </a:lnTo>
                <a:lnTo>
                  <a:pt x="238" y="1324"/>
                </a:lnTo>
                <a:lnTo>
                  <a:pt x="221" y="1345"/>
                </a:lnTo>
                <a:lnTo>
                  <a:pt x="205" y="1367"/>
                </a:lnTo>
                <a:lnTo>
                  <a:pt x="186" y="1386"/>
                </a:lnTo>
                <a:lnTo>
                  <a:pt x="169" y="1409"/>
                </a:lnTo>
                <a:lnTo>
                  <a:pt x="152" y="1428"/>
                </a:lnTo>
                <a:lnTo>
                  <a:pt x="136" y="1447"/>
                </a:lnTo>
                <a:lnTo>
                  <a:pt x="121" y="1464"/>
                </a:lnTo>
                <a:lnTo>
                  <a:pt x="105" y="1478"/>
                </a:lnTo>
                <a:lnTo>
                  <a:pt x="93" y="1493"/>
                </a:lnTo>
                <a:lnTo>
                  <a:pt x="79" y="1505"/>
                </a:lnTo>
                <a:lnTo>
                  <a:pt x="67" y="1516"/>
                </a:lnTo>
                <a:lnTo>
                  <a:pt x="57" y="1526"/>
                </a:lnTo>
                <a:lnTo>
                  <a:pt x="48" y="1533"/>
                </a:lnTo>
                <a:lnTo>
                  <a:pt x="38" y="1538"/>
                </a:lnTo>
                <a:lnTo>
                  <a:pt x="28" y="1543"/>
                </a:lnTo>
                <a:lnTo>
                  <a:pt x="21" y="1545"/>
                </a:lnTo>
                <a:lnTo>
                  <a:pt x="14" y="1547"/>
                </a:lnTo>
                <a:lnTo>
                  <a:pt x="7" y="1547"/>
                </a:lnTo>
                <a:lnTo>
                  <a:pt x="2" y="15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3" grpId="0"/>
      <p:bldP spid="54" grpId="0"/>
      <p:bldP spid="55" grpId="0"/>
      <p:bldP spid="56" grpId="0"/>
      <p:bldP spid="57" grpId="0"/>
      <p:bldP spid="58" grpId="0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38"/>
          <p:cNvSpPr/>
          <p:nvPr/>
        </p:nvSpPr>
        <p:spPr bwMode="auto">
          <a:xfrm>
            <a:off x="6831013" y="2678113"/>
            <a:ext cx="390525" cy="301625"/>
          </a:xfrm>
          <a:custGeom>
            <a:avLst/>
            <a:gdLst>
              <a:gd name="T0" fmla="*/ 2147483647 w 615"/>
              <a:gd name="T1" fmla="*/ 2147483647 h 476"/>
              <a:gd name="T2" fmla="*/ 2147483647 w 615"/>
              <a:gd name="T3" fmla="*/ 2147483647 h 476"/>
              <a:gd name="T4" fmla="*/ 2147483647 w 615"/>
              <a:gd name="T5" fmla="*/ 2147483647 h 476"/>
              <a:gd name="T6" fmla="*/ 2147483647 w 615"/>
              <a:gd name="T7" fmla="*/ 2147483647 h 476"/>
              <a:gd name="T8" fmla="*/ 2147483647 w 615"/>
              <a:gd name="T9" fmla="*/ 2147483647 h 476"/>
              <a:gd name="T10" fmla="*/ 2147483647 w 615"/>
              <a:gd name="T11" fmla="*/ 2147483647 h 476"/>
              <a:gd name="T12" fmla="*/ 2147483647 w 615"/>
              <a:gd name="T13" fmla="*/ 2147483647 h 476"/>
              <a:gd name="T14" fmla="*/ 2147483647 w 615"/>
              <a:gd name="T15" fmla="*/ 2147483647 h 476"/>
              <a:gd name="T16" fmla="*/ 2147483647 w 615"/>
              <a:gd name="T17" fmla="*/ 2147483647 h 476"/>
              <a:gd name="T18" fmla="*/ 2147483647 w 615"/>
              <a:gd name="T19" fmla="*/ 2147483647 h 476"/>
              <a:gd name="T20" fmla="*/ 2147483647 w 615"/>
              <a:gd name="T21" fmla="*/ 2147483647 h 476"/>
              <a:gd name="T22" fmla="*/ 2147483647 w 615"/>
              <a:gd name="T23" fmla="*/ 2147483647 h 476"/>
              <a:gd name="T24" fmla="*/ 2147483647 w 615"/>
              <a:gd name="T25" fmla="*/ 2147483647 h 476"/>
              <a:gd name="T26" fmla="*/ 2147483647 w 615"/>
              <a:gd name="T27" fmla="*/ 2147483647 h 476"/>
              <a:gd name="T28" fmla="*/ 2147483647 w 615"/>
              <a:gd name="T29" fmla="*/ 2147483647 h 476"/>
              <a:gd name="T30" fmla="*/ 2147483647 w 615"/>
              <a:gd name="T31" fmla="*/ 2147483647 h 476"/>
              <a:gd name="T32" fmla="*/ 2147483647 w 615"/>
              <a:gd name="T33" fmla="*/ 2147483647 h 476"/>
              <a:gd name="T34" fmla="*/ 2147483647 w 615"/>
              <a:gd name="T35" fmla="*/ 2147483647 h 476"/>
              <a:gd name="T36" fmla="*/ 2147483647 w 615"/>
              <a:gd name="T37" fmla="*/ 2147483647 h 476"/>
              <a:gd name="T38" fmla="*/ 2147483647 w 615"/>
              <a:gd name="T39" fmla="*/ 2147483647 h 476"/>
              <a:gd name="T40" fmla="*/ 2147483647 w 615"/>
              <a:gd name="T41" fmla="*/ 2147483647 h 476"/>
              <a:gd name="T42" fmla="*/ 2147483647 w 615"/>
              <a:gd name="T43" fmla="*/ 2147483647 h 476"/>
              <a:gd name="T44" fmla="*/ 2147483647 w 615"/>
              <a:gd name="T45" fmla="*/ 2147483647 h 476"/>
              <a:gd name="T46" fmla="*/ 2147483647 w 615"/>
              <a:gd name="T47" fmla="*/ 2147483647 h 476"/>
              <a:gd name="T48" fmla="*/ 0 w 615"/>
              <a:gd name="T49" fmla="*/ 2147483647 h 476"/>
              <a:gd name="T50" fmla="*/ 2147483647 w 615"/>
              <a:gd name="T51" fmla="*/ 2147483647 h 476"/>
              <a:gd name="T52" fmla="*/ 2147483647 w 615"/>
              <a:gd name="T53" fmla="*/ 2147483647 h 476"/>
              <a:gd name="T54" fmla="*/ 2147483647 w 615"/>
              <a:gd name="T55" fmla="*/ 2147483647 h 476"/>
              <a:gd name="T56" fmla="*/ 2147483647 w 615"/>
              <a:gd name="T57" fmla="*/ 2147483647 h 476"/>
              <a:gd name="T58" fmla="*/ 2147483647 w 615"/>
              <a:gd name="T59" fmla="*/ 2147483647 h 476"/>
              <a:gd name="T60" fmla="*/ 2147483647 w 615"/>
              <a:gd name="T61" fmla="*/ 2147483647 h 476"/>
              <a:gd name="T62" fmla="*/ 2147483647 w 615"/>
              <a:gd name="T63" fmla="*/ 2147483647 h 476"/>
              <a:gd name="T64" fmla="*/ 2147483647 w 615"/>
              <a:gd name="T65" fmla="*/ 0 h 476"/>
              <a:gd name="T66" fmla="*/ 2147483647 w 615"/>
              <a:gd name="T67" fmla="*/ 2147483647 h 476"/>
              <a:gd name="T68" fmla="*/ 2147483647 w 615"/>
              <a:gd name="T69" fmla="*/ 2147483647 h 476"/>
              <a:gd name="T70" fmla="*/ 2147483647 w 615"/>
              <a:gd name="T71" fmla="*/ 2147483647 h 476"/>
              <a:gd name="T72" fmla="*/ 2147483647 w 615"/>
              <a:gd name="T73" fmla="*/ 2147483647 h 476"/>
              <a:gd name="T74" fmla="*/ 2147483647 w 615"/>
              <a:gd name="T75" fmla="*/ 2147483647 h 476"/>
              <a:gd name="T76" fmla="*/ 2147483647 w 615"/>
              <a:gd name="T77" fmla="*/ 2147483647 h 476"/>
              <a:gd name="T78" fmla="*/ 2147483647 w 615"/>
              <a:gd name="T79" fmla="*/ 2147483647 h 476"/>
              <a:gd name="T80" fmla="*/ 2147483647 w 615"/>
              <a:gd name="T81" fmla="*/ 2147483647 h 476"/>
              <a:gd name="T82" fmla="*/ 2147483647 w 615"/>
              <a:gd name="T83" fmla="*/ 2147483647 h 476"/>
              <a:gd name="T84" fmla="*/ 2147483647 w 615"/>
              <a:gd name="T85" fmla="*/ 2147483647 h 476"/>
              <a:gd name="T86" fmla="*/ 2147483647 w 615"/>
              <a:gd name="T87" fmla="*/ 2147483647 h 476"/>
              <a:gd name="T88" fmla="*/ 2147483647 w 615"/>
              <a:gd name="T89" fmla="*/ 2147483647 h 476"/>
              <a:gd name="T90" fmla="*/ 2147483647 w 615"/>
              <a:gd name="T91" fmla="*/ 2147483647 h 4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5" h="476">
                <a:moveTo>
                  <a:pt x="586" y="264"/>
                </a:moveTo>
                <a:lnTo>
                  <a:pt x="593" y="290"/>
                </a:lnTo>
                <a:lnTo>
                  <a:pt x="601" y="312"/>
                </a:lnTo>
                <a:lnTo>
                  <a:pt x="608" y="333"/>
                </a:lnTo>
                <a:lnTo>
                  <a:pt x="612" y="355"/>
                </a:lnTo>
                <a:lnTo>
                  <a:pt x="615" y="374"/>
                </a:lnTo>
                <a:lnTo>
                  <a:pt x="615" y="390"/>
                </a:lnTo>
                <a:lnTo>
                  <a:pt x="615" y="407"/>
                </a:lnTo>
                <a:lnTo>
                  <a:pt x="610" y="424"/>
                </a:lnTo>
                <a:lnTo>
                  <a:pt x="608" y="431"/>
                </a:lnTo>
                <a:lnTo>
                  <a:pt x="605" y="438"/>
                </a:lnTo>
                <a:lnTo>
                  <a:pt x="601" y="447"/>
                </a:lnTo>
                <a:lnTo>
                  <a:pt x="593" y="457"/>
                </a:lnTo>
                <a:lnTo>
                  <a:pt x="586" y="464"/>
                </a:lnTo>
                <a:lnTo>
                  <a:pt x="579" y="469"/>
                </a:lnTo>
                <a:lnTo>
                  <a:pt x="572" y="474"/>
                </a:lnTo>
                <a:lnTo>
                  <a:pt x="567" y="476"/>
                </a:lnTo>
                <a:lnTo>
                  <a:pt x="562" y="476"/>
                </a:lnTo>
                <a:lnTo>
                  <a:pt x="555" y="476"/>
                </a:lnTo>
                <a:lnTo>
                  <a:pt x="548" y="474"/>
                </a:lnTo>
                <a:lnTo>
                  <a:pt x="541" y="469"/>
                </a:lnTo>
                <a:lnTo>
                  <a:pt x="529" y="464"/>
                </a:lnTo>
                <a:lnTo>
                  <a:pt x="517" y="457"/>
                </a:lnTo>
                <a:lnTo>
                  <a:pt x="503" y="447"/>
                </a:lnTo>
                <a:lnTo>
                  <a:pt x="486" y="438"/>
                </a:lnTo>
                <a:lnTo>
                  <a:pt x="469" y="426"/>
                </a:lnTo>
                <a:lnTo>
                  <a:pt x="450" y="412"/>
                </a:lnTo>
                <a:lnTo>
                  <a:pt x="429" y="397"/>
                </a:lnTo>
                <a:lnTo>
                  <a:pt x="408" y="378"/>
                </a:lnTo>
                <a:lnTo>
                  <a:pt x="384" y="359"/>
                </a:lnTo>
                <a:lnTo>
                  <a:pt x="357" y="338"/>
                </a:lnTo>
                <a:lnTo>
                  <a:pt x="329" y="316"/>
                </a:lnTo>
                <a:lnTo>
                  <a:pt x="300" y="293"/>
                </a:lnTo>
                <a:lnTo>
                  <a:pt x="269" y="264"/>
                </a:lnTo>
                <a:lnTo>
                  <a:pt x="236" y="238"/>
                </a:lnTo>
                <a:lnTo>
                  <a:pt x="205" y="214"/>
                </a:lnTo>
                <a:lnTo>
                  <a:pt x="176" y="190"/>
                </a:lnTo>
                <a:lnTo>
                  <a:pt x="150" y="169"/>
                </a:lnTo>
                <a:lnTo>
                  <a:pt x="126" y="148"/>
                </a:lnTo>
                <a:lnTo>
                  <a:pt x="105" y="128"/>
                </a:lnTo>
                <a:lnTo>
                  <a:pt x="83" y="112"/>
                </a:lnTo>
                <a:lnTo>
                  <a:pt x="67" y="95"/>
                </a:lnTo>
                <a:lnTo>
                  <a:pt x="50" y="81"/>
                </a:lnTo>
                <a:lnTo>
                  <a:pt x="38" y="69"/>
                </a:lnTo>
                <a:lnTo>
                  <a:pt x="26" y="59"/>
                </a:lnTo>
                <a:lnTo>
                  <a:pt x="17" y="50"/>
                </a:lnTo>
                <a:lnTo>
                  <a:pt x="10" y="40"/>
                </a:lnTo>
                <a:lnTo>
                  <a:pt x="5" y="36"/>
                </a:lnTo>
                <a:lnTo>
                  <a:pt x="2" y="31"/>
                </a:lnTo>
                <a:lnTo>
                  <a:pt x="0" y="29"/>
                </a:lnTo>
                <a:lnTo>
                  <a:pt x="0" y="24"/>
                </a:lnTo>
                <a:lnTo>
                  <a:pt x="2" y="21"/>
                </a:lnTo>
                <a:lnTo>
                  <a:pt x="5" y="19"/>
                </a:lnTo>
                <a:lnTo>
                  <a:pt x="7" y="17"/>
                </a:lnTo>
                <a:lnTo>
                  <a:pt x="12" y="14"/>
                </a:lnTo>
                <a:lnTo>
                  <a:pt x="17" y="14"/>
                </a:lnTo>
                <a:lnTo>
                  <a:pt x="24" y="12"/>
                </a:lnTo>
                <a:lnTo>
                  <a:pt x="29" y="9"/>
                </a:lnTo>
                <a:lnTo>
                  <a:pt x="38" y="7"/>
                </a:lnTo>
                <a:lnTo>
                  <a:pt x="48" y="5"/>
                </a:lnTo>
                <a:lnTo>
                  <a:pt x="57" y="5"/>
                </a:lnTo>
                <a:lnTo>
                  <a:pt x="67" y="2"/>
                </a:lnTo>
                <a:lnTo>
                  <a:pt x="79" y="2"/>
                </a:lnTo>
                <a:lnTo>
                  <a:pt x="93" y="2"/>
                </a:lnTo>
                <a:lnTo>
                  <a:pt x="107" y="0"/>
                </a:lnTo>
                <a:lnTo>
                  <a:pt x="124" y="0"/>
                </a:lnTo>
                <a:lnTo>
                  <a:pt x="150" y="2"/>
                </a:lnTo>
                <a:lnTo>
                  <a:pt x="176" y="2"/>
                </a:lnTo>
                <a:lnTo>
                  <a:pt x="205" y="5"/>
                </a:lnTo>
                <a:lnTo>
                  <a:pt x="231" y="9"/>
                </a:lnTo>
                <a:lnTo>
                  <a:pt x="257" y="14"/>
                </a:lnTo>
                <a:lnTo>
                  <a:pt x="281" y="17"/>
                </a:lnTo>
                <a:lnTo>
                  <a:pt x="307" y="21"/>
                </a:lnTo>
                <a:lnTo>
                  <a:pt x="329" y="29"/>
                </a:lnTo>
                <a:lnTo>
                  <a:pt x="353" y="33"/>
                </a:lnTo>
                <a:lnTo>
                  <a:pt x="377" y="40"/>
                </a:lnTo>
                <a:lnTo>
                  <a:pt x="398" y="48"/>
                </a:lnTo>
                <a:lnTo>
                  <a:pt x="419" y="55"/>
                </a:lnTo>
                <a:lnTo>
                  <a:pt x="441" y="64"/>
                </a:lnTo>
                <a:lnTo>
                  <a:pt x="462" y="74"/>
                </a:lnTo>
                <a:lnTo>
                  <a:pt x="481" y="83"/>
                </a:lnTo>
                <a:lnTo>
                  <a:pt x="500" y="93"/>
                </a:lnTo>
                <a:lnTo>
                  <a:pt x="515" y="109"/>
                </a:lnTo>
                <a:lnTo>
                  <a:pt x="527" y="126"/>
                </a:lnTo>
                <a:lnTo>
                  <a:pt x="541" y="145"/>
                </a:lnTo>
                <a:lnTo>
                  <a:pt x="553" y="164"/>
                </a:lnTo>
                <a:lnTo>
                  <a:pt x="562" y="186"/>
                </a:lnTo>
                <a:lnTo>
                  <a:pt x="572" y="209"/>
                </a:lnTo>
                <a:lnTo>
                  <a:pt x="581" y="236"/>
                </a:lnTo>
                <a:lnTo>
                  <a:pt x="584" y="250"/>
                </a:lnTo>
                <a:lnTo>
                  <a:pt x="586" y="2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5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吵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384300" y="2027238"/>
            <a:ext cx="1155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chǎo 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8917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8934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8935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6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7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8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9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0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口要小，少字竖不带钩，撇要长些。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口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争吵  吵醒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857250" y="494347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我不知道外面为什么这么吵。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4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C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5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左右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38924" name="Rectangle 27"/>
          <p:cNvSpPr>
            <a:spLocks noChangeArrowheads="1"/>
          </p:cNvSpPr>
          <p:nvPr/>
        </p:nvSpPr>
        <p:spPr bwMode="auto">
          <a:xfrm>
            <a:off x="3348038" y="22256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47" name="Freeform 35"/>
          <p:cNvSpPr/>
          <p:nvPr/>
        </p:nvSpPr>
        <p:spPr bwMode="auto">
          <a:xfrm>
            <a:off x="6073775" y="2805113"/>
            <a:ext cx="185738" cy="468312"/>
          </a:xfrm>
          <a:custGeom>
            <a:avLst/>
            <a:gdLst>
              <a:gd name="T0" fmla="*/ 2147483647 w 293"/>
              <a:gd name="T1" fmla="*/ 2147483647 h 738"/>
              <a:gd name="T2" fmla="*/ 2147483647 w 293"/>
              <a:gd name="T3" fmla="*/ 2147483647 h 738"/>
              <a:gd name="T4" fmla="*/ 2147483647 w 293"/>
              <a:gd name="T5" fmla="*/ 2147483647 h 738"/>
              <a:gd name="T6" fmla="*/ 2147483647 w 293"/>
              <a:gd name="T7" fmla="*/ 2147483647 h 738"/>
              <a:gd name="T8" fmla="*/ 2147483647 w 293"/>
              <a:gd name="T9" fmla="*/ 2147483647 h 738"/>
              <a:gd name="T10" fmla="*/ 2147483647 w 293"/>
              <a:gd name="T11" fmla="*/ 2147483647 h 738"/>
              <a:gd name="T12" fmla="*/ 2147483647 w 293"/>
              <a:gd name="T13" fmla="*/ 2147483647 h 738"/>
              <a:gd name="T14" fmla="*/ 2147483647 w 293"/>
              <a:gd name="T15" fmla="*/ 2147483647 h 738"/>
              <a:gd name="T16" fmla="*/ 2147483647 w 293"/>
              <a:gd name="T17" fmla="*/ 2147483647 h 738"/>
              <a:gd name="T18" fmla="*/ 2147483647 w 293"/>
              <a:gd name="T19" fmla="*/ 2147483647 h 738"/>
              <a:gd name="T20" fmla="*/ 2147483647 w 293"/>
              <a:gd name="T21" fmla="*/ 2147483647 h 738"/>
              <a:gd name="T22" fmla="*/ 2147483647 w 293"/>
              <a:gd name="T23" fmla="*/ 2147483647 h 738"/>
              <a:gd name="T24" fmla="*/ 2147483647 w 293"/>
              <a:gd name="T25" fmla="*/ 0 h 738"/>
              <a:gd name="T26" fmla="*/ 2147483647 w 293"/>
              <a:gd name="T27" fmla="*/ 2147483647 h 738"/>
              <a:gd name="T28" fmla="*/ 2147483647 w 293"/>
              <a:gd name="T29" fmla="*/ 2147483647 h 738"/>
              <a:gd name="T30" fmla="*/ 2147483647 w 293"/>
              <a:gd name="T31" fmla="*/ 2147483647 h 738"/>
              <a:gd name="T32" fmla="*/ 2147483647 w 293"/>
              <a:gd name="T33" fmla="*/ 2147483647 h 738"/>
              <a:gd name="T34" fmla="*/ 2147483647 w 293"/>
              <a:gd name="T35" fmla="*/ 2147483647 h 738"/>
              <a:gd name="T36" fmla="*/ 2147483647 w 293"/>
              <a:gd name="T37" fmla="*/ 2147483647 h 738"/>
              <a:gd name="T38" fmla="*/ 2147483647 w 293"/>
              <a:gd name="T39" fmla="*/ 2147483647 h 738"/>
              <a:gd name="T40" fmla="*/ 2147483647 w 293"/>
              <a:gd name="T41" fmla="*/ 2147483647 h 738"/>
              <a:gd name="T42" fmla="*/ 2147483647 w 293"/>
              <a:gd name="T43" fmla="*/ 2147483647 h 738"/>
              <a:gd name="T44" fmla="*/ 2147483647 w 293"/>
              <a:gd name="T45" fmla="*/ 2147483647 h 738"/>
              <a:gd name="T46" fmla="*/ 2147483647 w 293"/>
              <a:gd name="T47" fmla="*/ 2147483647 h 738"/>
              <a:gd name="T48" fmla="*/ 2147483647 w 293"/>
              <a:gd name="T49" fmla="*/ 2147483647 h 738"/>
              <a:gd name="T50" fmla="*/ 2147483647 w 293"/>
              <a:gd name="T51" fmla="*/ 2147483647 h 738"/>
              <a:gd name="T52" fmla="*/ 2147483647 w 293"/>
              <a:gd name="T53" fmla="*/ 2147483647 h 738"/>
              <a:gd name="T54" fmla="*/ 2147483647 w 293"/>
              <a:gd name="T55" fmla="*/ 2147483647 h 738"/>
              <a:gd name="T56" fmla="*/ 2147483647 w 293"/>
              <a:gd name="T57" fmla="*/ 2147483647 h 738"/>
              <a:gd name="T58" fmla="*/ 2147483647 w 293"/>
              <a:gd name="T59" fmla="*/ 2147483647 h 738"/>
              <a:gd name="T60" fmla="*/ 2147483647 w 293"/>
              <a:gd name="T61" fmla="*/ 2147483647 h 738"/>
              <a:gd name="T62" fmla="*/ 2147483647 w 293"/>
              <a:gd name="T63" fmla="*/ 2147483647 h 738"/>
              <a:gd name="T64" fmla="*/ 2147483647 w 293"/>
              <a:gd name="T65" fmla="*/ 2147483647 h 738"/>
              <a:gd name="T66" fmla="*/ 2147483647 w 293"/>
              <a:gd name="T67" fmla="*/ 2147483647 h 738"/>
              <a:gd name="T68" fmla="*/ 2147483647 w 293"/>
              <a:gd name="T69" fmla="*/ 2147483647 h 738"/>
              <a:gd name="T70" fmla="*/ 2147483647 w 293"/>
              <a:gd name="T71" fmla="*/ 2147483647 h 738"/>
              <a:gd name="T72" fmla="*/ 2147483647 w 293"/>
              <a:gd name="T73" fmla="*/ 2147483647 h 738"/>
              <a:gd name="T74" fmla="*/ 2147483647 w 293"/>
              <a:gd name="T75" fmla="*/ 2147483647 h 738"/>
              <a:gd name="T76" fmla="*/ 2147483647 w 293"/>
              <a:gd name="T77" fmla="*/ 2147483647 h 738"/>
              <a:gd name="T78" fmla="*/ 2147483647 w 293"/>
              <a:gd name="T79" fmla="*/ 2147483647 h 738"/>
              <a:gd name="T80" fmla="*/ 2147483647 w 293"/>
              <a:gd name="T81" fmla="*/ 2147483647 h 738"/>
              <a:gd name="T82" fmla="*/ 2147483647 w 293"/>
              <a:gd name="T83" fmla="*/ 2147483647 h 738"/>
              <a:gd name="T84" fmla="*/ 2147483647 w 293"/>
              <a:gd name="T85" fmla="*/ 2147483647 h 738"/>
              <a:gd name="T86" fmla="*/ 2147483647 w 293"/>
              <a:gd name="T87" fmla="*/ 2147483647 h 738"/>
              <a:gd name="T88" fmla="*/ 2147483647 w 293"/>
              <a:gd name="T89" fmla="*/ 2147483647 h 738"/>
              <a:gd name="T90" fmla="*/ 2147483647 w 293"/>
              <a:gd name="T91" fmla="*/ 2147483647 h 738"/>
              <a:gd name="T92" fmla="*/ 2147483647 w 293"/>
              <a:gd name="T93" fmla="*/ 2147483647 h 738"/>
              <a:gd name="T94" fmla="*/ 2147483647 w 293"/>
              <a:gd name="T95" fmla="*/ 2147483647 h 738"/>
              <a:gd name="T96" fmla="*/ 2147483647 w 293"/>
              <a:gd name="T97" fmla="*/ 2147483647 h 738"/>
              <a:gd name="T98" fmla="*/ 2147483647 w 293"/>
              <a:gd name="T99" fmla="*/ 2147483647 h 738"/>
              <a:gd name="T100" fmla="*/ 2147483647 w 293"/>
              <a:gd name="T101" fmla="*/ 2147483647 h 738"/>
              <a:gd name="T102" fmla="*/ 2147483647 w 293"/>
              <a:gd name="T103" fmla="*/ 2147483647 h 738"/>
              <a:gd name="T104" fmla="*/ 0 w 293"/>
              <a:gd name="T105" fmla="*/ 2147483647 h 738"/>
              <a:gd name="T106" fmla="*/ 2147483647 w 293"/>
              <a:gd name="T107" fmla="*/ 2147483647 h 738"/>
              <a:gd name="T108" fmla="*/ 2147483647 w 293"/>
              <a:gd name="T109" fmla="*/ 2147483647 h 738"/>
              <a:gd name="T110" fmla="*/ 2147483647 w 293"/>
              <a:gd name="T111" fmla="*/ 2147483647 h 738"/>
              <a:gd name="T112" fmla="*/ 2147483647 w 293"/>
              <a:gd name="T113" fmla="*/ 2147483647 h 738"/>
              <a:gd name="T114" fmla="*/ 2147483647 w 293"/>
              <a:gd name="T115" fmla="*/ 2147483647 h 7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93" h="738">
                <a:moveTo>
                  <a:pt x="62" y="409"/>
                </a:moveTo>
                <a:lnTo>
                  <a:pt x="69" y="395"/>
                </a:lnTo>
                <a:lnTo>
                  <a:pt x="79" y="383"/>
                </a:lnTo>
                <a:lnTo>
                  <a:pt x="93" y="354"/>
                </a:lnTo>
                <a:lnTo>
                  <a:pt x="107" y="324"/>
                </a:lnTo>
                <a:lnTo>
                  <a:pt x="117" y="293"/>
                </a:lnTo>
                <a:lnTo>
                  <a:pt x="127" y="259"/>
                </a:lnTo>
                <a:lnTo>
                  <a:pt x="136" y="226"/>
                </a:lnTo>
                <a:lnTo>
                  <a:pt x="141" y="193"/>
                </a:lnTo>
                <a:lnTo>
                  <a:pt x="148" y="157"/>
                </a:lnTo>
                <a:lnTo>
                  <a:pt x="148" y="140"/>
                </a:lnTo>
                <a:lnTo>
                  <a:pt x="148" y="124"/>
                </a:lnTo>
                <a:lnTo>
                  <a:pt x="148" y="109"/>
                </a:lnTo>
                <a:lnTo>
                  <a:pt x="148" y="95"/>
                </a:lnTo>
                <a:lnTo>
                  <a:pt x="150" y="83"/>
                </a:lnTo>
                <a:lnTo>
                  <a:pt x="150" y="71"/>
                </a:lnTo>
                <a:lnTo>
                  <a:pt x="153" y="59"/>
                </a:lnTo>
                <a:lnTo>
                  <a:pt x="155" y="47"/>
                </a:lnTo>
                <a:lnTo>
                  <a:pt x="155" y="38"/>
                </a:lnTo>
                <a:lnTo>
                  <a:pt x="158" y="31"/>
                </a:lnTo>
                <a:lnTo>
                  <a:pt x="160" y="24"/>
                </a:lnTo>
                <a:lnTo>
                  <a:pt x="162" y="17"/>
                </a:lnTo>
                <a:lnTo>
                  <a:pt x="165" y="12"/>
                </a:lnTo>
                <a:lnTo>
                  <a:pt x="167" y="5"/>
                </a:lnTo>
                <a:lnTo>
                  <a:pt x="169" y="2"/>
                </a:lnTo>
                <a:lnTo>
                  <a:pt x="172" y="0"/>
                </a:lnTo>
                <a:lnTo>
                  <a:pt x="177" y="0"/>
                </a:lnTo>
                <a:lnTo>
                  <a:pt x="181" y="2"/>
                </a:lnTo>
                <a:lnTo>
                  <a:pt x="186" y="5"/>
                </a:lnTo>
                <a:lnTo>
                  <a:pt x="191" y="7"/>
                </a:lnTo>
                <a:lnTo>
                  <a:pt x="198" y="12"/>
                </a:lnTo>
                <a:lnTo>
                  <a:pt x="203" y="17"/>
                </a:lnTo>
                <a:lnTo>
                  <a:pt x="212" y="21"/>
                </a:lnTo>
                <a:lnTo>
                  <a:pt x="219" y="26"/>
                </a:lnTo>
                <a:lnTo>
                  <a:pt x="229" y="36"/>
                </a:lnTo>
                <a:lnTo>
                  <a:pt x="239" y="47"/>
                </a:lnTo>
                <a:lnTo>
                  <a:pt x="246" y="59"/>
                </a:lnTo>
                <a:lnTo>
                  <a:pt x="255" y="74"/>
                </a:lnTo>
                <a:lnTo>
                  <a:pt x="262" y="88"/>
                </a:lnTo>
                <a:lnTo>
                  <a:pt x="270" y="102"/>
                </a:lnTo>
                <a:lnTo>
                  <a:pt x="277" y="116"/>
                </a:lnTo>
                <a:lnTo>
                  <a:pt x="281" y="131"/>
                </a:lnTo>
                <a:lnTo>
                  <a:pt x="284" y="150"/>
                </a:lnTo>
                <a:lnTo>
                  <a:pt x="289" y="169"/>
                </a:lnTo>
                <a:lnTo>
                  <a:pt x="291" y="186"/>
                </a:lnTo>
                <a:lnTo>
                  <a:pt x="291" y="202"/>
                </a:lnTo>
                <a:lnTo>
                  <a:pt x="293" y="219"/>
                </a:lnTo>
                <a:lnTo>
                  <a:pt x="293" y="233"/>
                </a:lnTo>
                <a:lnTo>
                  <a:pt x="293" y="264"/>
                </a:lnTo>
                <a:lnTo>
                  <a:pt x="293" y="278"/>
                </a:lnTo>
                <a:lnTo>
                  <a:pt x="291" y="295"/>
                </a:lnTo>
                <a:lnTo>
                  <a:pt x="289" y="314"/>
                </a:lnTo>
                <a:lnTo>
                  <a:pt x="286" y="324"/>
                </a:lnTo>
                <a:lnTo>
                  <a:pt x="284" y="335"/>
                </a:lnTo>
                <a:lnTo>
                  <a:pt x="281" y="347"/>
                </a:lnTo>
                <a:lnTo>
                  <a:pt x="279" y="359"/>
                </a:lnTo>
                <a:lnTo>
                  <a:pt x="277" y="371"/>
                </a:lnTo>
                <a:lnTo>
                  <a:pt x="272" y="385"/>
                </a:lnTo>
                <a:lnTo>
                  <a:pt x="270" y="400"/>
                </a:lnTo>
                <a:lnTo>
                  <a:pt x="265" y="414"/>
                </a:lnTo>
                <a:lnTo>
                  <a:pt x="260" y="431"/>
                </a:lnTo>
                <a:lnTo>
                  <a:pt x="258" y="447"/>
                </a:lnTo>
                <a:lnTo>
                  <a:pt x="246" y="481"/>
                </a:lnTo>
                <a:lnTo>
                  <a:pt x="236" y="514"/>
                </a:lnTo>
                <a:lnTo>
                  <a:pt x="224" y="545"/>
                </a:lnTo>
                <a:lnTo>
                  <a:pt x="219" y="559"/>
                </a:lnTo>
                <a:lnTo>
                  <a:pt x="212" y="573"/>
                </a:lnTo>
                <a:lnTo>
                  <a:pt x="205" y="585"/>
                </a:lnTo>
                <a:lnTo>
                  <a:pt x="200" y="600"/>
                </a:lnTo>
                <a:lnTo>
                  <a:pt x="193" y="612"/>
                </a:lnTo>
                <a:lnTo>
                  <a:pt x="186" y="621"/>
                </a:lnTo>
                <a:lnTo>
                  <a:pt x="179" y="633"/>
                </a:lnTo>
                <a:lnTo>
                  <a:pt x="172" y="642"/>
                </a:lnTo>
                <a:lnTo>
                  <a:pt x="165" y="652"/>
                </a:lnTo>
                <a:lnTo>
                  <a:pt x="160" y="659"/>
                </a:lnTo>
                <a:lnTo>
                  <a:pt x="150" y="669"/>
                </a:lnTo>
                <a:lnTo>
                  <a:pt x="141" y="678"/>
                </a:lnTo>
                <a:lnTo>
                  <a:pt x="134" y="685"/>
                </a:lnTo>
                <a:lnTo>
                  <a:pt x="124" y="695"/>
                </a:lnTo>
                <a:lnTo>
                  <a:pt x="117" y="702"/>
                </a:lnTo>
                <a:lnTo>
                  <a:pt x="110" y="707"/>
                </a:lnTo>
                <a:lnTo>
                  <a:pt x="103" y="714"/>
                </a:lnTo>
                <a:lnTo>
                  <a:pt x="96" y="719"/>
                </a:lnTo>
                <a:lnTo>
                  <a:pt x="91" y="723"/>
                </a:lnTo>
                <a:lnTo>
                  <a:pt x="86" y="728"/>
                </a:lnTo>
                <a:lnTo>
                  <a:pt x="79" y="731"/>
                </a:lnTo>
                <a:lnTo>
                  <a:pt x="74" y="733"/>
                </a:lnTo>
                <a:lnTo>
                  <a:pt x="72" y="735"/>
                </a:lnTo>
                <a:lnTo>
                  <a:pt x="67" y="738"/>
                </a:lnTo>
                <a:lnTo>
                  <a:pt x="65" y="738"/>
                </a:lnTo>
                <a:lnTo>
                  <a:pt x="62" y="738"/>
                </a:lnTo>
                <a:lnTo>
                  <a:pt x="57" y="738"/>
                </a:lnTo>
                <a:lnTo>
                  <a:pt x="53" y="738"/>
                </a:lnTo>
                <a:lnTo>
                  <a:pt x="46" y="733"/>
                </a:lnTo>
                <a:lnTo>
                  <a:pt x="38" y="728"/>
                </a:lnTo>
                <a:lnTo>
                  <a:pt x="31" y="721"/>
                </a:lnTo>
                <a:lnTo>
                  <a:pt x="26" y="712"/>
                </a:lnTo>
                <a:lnTo>
                  <a:pt x="22" y="700"/>
                </a:lnTo>
                <a:lnTo>
                  <a:pt x="17" y="685"/>
                </a:lnTo>
                <a:lnTo>
                  <a:pt x="12" y="673"/>
                </a:lnTo>
                <a:lnTo>
                  <a:pt x="10" y="657"/>
                </a:lnTo>
                <a:lnTo>
                  <a:pt x="5" y="642"/>
                </a:lnTo>
                <a:lnTo>
                  <a:pt x="3" y="628"/>
                </a:lnTo>
                <a:lnTo>
                  <a:pt x="3" y="612"/>
                </a:lnTo>
                <a:lnTo>
                  <a:pt x="0" y="583"/>
                </a:lnTo>
                <a:lnTo>
                  <a:pt x="0" y="554"/>
                </a:lnTo>
                <a:lnTo>
                  <a:pt x="3" y="538"/>
                </a:lnTo>
                <a:lnTo>
                  <a:pt x="5" y="523"/>
                </a:lnTo>
                <a:lnTo>
                  <a:pt x="10" y="507"/>
                </a:lnTo>
                <a:lnTo>
                  <a:pt x="17" y="490"/>
                </a:lnTo>
                <a:lnTo>
                  <a:pt x="26" y="473"/>
                </a:lnTo>
                <a:lnTo>
                  <a:pt x="36" y="452"/>
                </a:lnTo>
                <a:lnTo>
                  <a:pt x="48" y="431"/>
                </a:lnTo>
                <a:lnTo>
                  <a:pt x="55" y="421"/>
                </a:lnTo>
                <a:lnTo>
                  <a:pt x="62" y="40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36"/>
          <p:cNvSpPr/>
          <p:nvPr/>
        </p:nvSpPr>
        <p:spPr bwMode="auto">
          <a:xfrm>
            <a:off x="6424613" y="2212975"/>
            <a:ext cx="198437" cy="1120775"/>
          </a:xfrm>
          <a:custGeom>
            <a:avLst/>
            <a:gdLst>
              <a:gd name="T0" fmla="*/ 2147483647 w 312"/>
              <a:gd name="T1" fmla="*/ 2147483647 h 1766"/>
              <a:gd name="T2" fmla="*/ 2147483647 w 312"/>
              <a:gd name="T3" fmla="*/ 2147483647 h 1766"/>
              <a:gd name="T4" fmla="*/ 2147483647 w 312"/>
              <a:gd name="T5" fmla="*/ 2147483647 h 1766"/>
              <a:gd name="T6" fmla="*/ 2147483647 w 312"/>
              <a:gd name="T7" fmla="*/ 2147483647 h 1766"/>
              <a:gd name="T8" fmla="*/ 2147483647 w 312"/>
              <a:gd name="T9" fmla="*/ 2147483647 h 1766"/>
              <a:gd name="T10" fmla="*/ 2147483647 w 312"/>
              <a:gd name="T11" fmla="*/ 2147483647 h 1766"/>
              <a:gd name="T12" fmla="*/ 2147483647 w 312"/>
              <a:gd name="T13" fmla="*/ 2147483647 h 1766"/>
              <a:gd name="T14" fmla="*/ 2147483647 w 312"/>
              <a:gd name="T15" fmla="*/ 2147483647 h 1766"/>
              <a:gd name="T16" fmla="*/ 2147483647 w 312"/>
              <a:gd name="T17" fmla="*/ 2147483647 h 1766"/>
              <a:gd name="T18" fmla="*/ 2147483647 w 312"/>
              <a:gd name="T19" fmla="*/ 2147483647 h 1766"/>
              <a:gd name="T20" fmla="*/ 2147483647 w 312"/>
              <a:gd name="T21" fmla="*/ 2147483647 h 1766"/>
              <a:gd name="T22" fmla="*/ 2147483647 w 312"/>
              <a:gd name="T23" fmla="*/ 2147483647 h 1766"/>
              <a:gd name="T24" fmla="*/ 2147483647 w 312"/>
              <a:gd name="T25" fmla="*/ 0 h 1766"/>
              <a:gd name="T26" fmla="*/ 2147483647 w 312"/>
              <a:gd name="T27" fmla="*/ 2147483647 h 1766"/>
              <a:gd name="T28" fmla="*/ 2147483647 w 312"/>
              <a:gd name="T29" fmla="*/ 2147483647 h 1766"/>
              <a:gd name="T30" fmla="*/ 2147483647 w 312"/>
              <a:gd name="T31" fmla="*/ 2147483647 h 1766"/>
              <a:gd name="T32" fmla="*/ 2147483647 w 312"/>
              <a:gd name="T33" fmla="*/ 2147483647 h 1766"/>
              <a:gd name="T34" fmla="*/ 2147483647 w 312"/>
              <a:gd name="T35" fmla="*/ 2147483647 h 1766"/>
              <a:gd name="T36" fmla="*/ 2147483647 w 312"/>
              <a:gd name="T37" fmla="*/ 2147483647 h 1766"/>
              <a:gd name="T38" fmla="*/ 2147483647 w 312"/>
              <a:gd name="T39" fmla="*/ 2147483647 h 1766"/>
              <a:gd name="T40" fmla="*/ 2147483647 w 312"/>
              <a:gd name="T41" fmla="*/ 2147483647 h 1766"/>
              <a:gd name="T42" fmla="*/ 2147483647 w 312"/>
              <a:gd name="T43" fmla="*/ 2147483647 h 1766"/>
              <a:gd name="T44" fmla="*/ 2147483647 w 312"/>
              <a:gd name="T45" fmla="*/ 2147483647 h 1766"/>
              <a:gd name="T46" fmla="*/ 2147483647 w 312"/>
              <a:gd name="T47" fmla="*/ 2147483647 h 1766"/>
              <a:gd name="T48" fmla="*/ 2147483647 w 312"/>
              <a:gd name="T49" fmla="*/ 2147483647 h 1766"/>
              <a:gd name="T50" fmla="*/ 2147483647 w 312"/>
              <a:gd name="T51" fmla="*/ 2147483647 h 1766"/>
              <a:gd name="T52" fmla="*/ 2147483647 w 312"/>
              <a:gd name="T53" fmla="*/ 2147483647 h 1766"/>
              <a:gd name="T54" fmla="*/ 2147483647 w 312"/>
              <a:gd name="T55" fmla="*/ 2147483647 h 1766"/>
              <a:gd name="T56" fmla="*/ 2147483647 w 312"/>
              <a:gd name="T57" fmla="*/ 2147483647 h 1766"/>
              <a:gd name="T58" fmla="*/ 2147483647 w 312"/>
              <a:gd name="T59" fmla="*/ 2147483647 h 1766"/>
              <a:gd name="T60" fmla="*/ 2147483647 w 312"/>
              <a:gd name="T61" fmla="*/ 2147483647 h 1766"/>
              <a:gd name="T62" fmla="*/ 2147483647 w 312"/>
              <a:gd name="T63" fmla="*/ 2147483647 h 1766"/>
              <a:gd name="T64" fmla="*/ 2147483647 w 312"/>
              <a:gd name="T65" fmla="*/ 2147483647 h 1766"/>
              <a:gd name="T66" fmla="*/ 2147483647 w 312"/>
              <a:gd name="T67" fmla="*/ 2147483647 h 1766"/>
              <a:gd name="T68" fmla="*/ 2147483647 w 312"/>
              <a:gd name="T69" fmla="*/ 2147483647 h 1766"/>
              <a:gd name="T70" fmla="*/ 2147483647 w 312"/>
              <a:gd name="T71" fmla="*/ 2147483647 h 1766"/>
              <a:gd name="T72" fmla="*/ 2147483647 w 312"/>
              <a:gd name="T73" fmla="*/ 2147483647 h 1766"/>
              <a:gd name="T74" fmla="*/ 2147483647 w 312"/>
              <a:gd name="T75" fmla="*/ 2147483647 h 1766"/>
              <a:gd name="T76" fmla="*/ 2147483647 w 312"/>
              <a:gd name="T77" fmla="*/ 2147483647 h 1766"/>
              <a:gd name="T78" fmla="*/ 2147483647 w 312"/>
              <a:gd name="T79" fmla="*/ 2147483647 h 1766"/>
              <a:gd name="T80" fmla="*/ 2147483647 w 312"/>
              <a:gd name="T81" fmla="*/ 2147483647 h 1766"/>
              <a:gd name="T82" fmla="*/ 2147483647 w 312"/>
              <a:gd name="T83" fmla="*/ 2147483647 h 1766"/>
              <a:gd name="T84" fmla="*/ 2147483647 w 312"/>
              <a:gd name="T85" fmla="*/ 2147483647 h 1766"/>
              <a:gd name="T86" fmla="*/ 2147483647 w 312"/>
              <a:gd name="T87" fmla="*/ 2147483647 h 1766"/>
              <a:gd name="T88" fmla="*/ 2147483647 w 312"/>
              <a:gd name="T89" fmla="*/ 2147483647 h 1766"/>
              <a:gd name="T90" fmla="*/ 2147483647 w 312"/>
              <a:gd name="T91" fmla="*/ 2147483647 h 1766"/>
              <a:gd name="T92" fmla="*/ 2147483647 w 312"/>
              <a:gd name="T93" fmla="*/ 2147483647 h 1766"/>
              <a:gd name="T94" fmla="*/ 2147483647 w 312"/>
              <a:gd name="T95" fmla="*/ 2147483647 h 1766"/>
              <a:gd name="T96" fmla="*/ 2147483647 w 312"/>
              <a:gd name="T97" fmla="*/ 2147483647 h 1766"/>
              <a:gd name="T98" fmla="*/ 2147483647 w 312"/>
              <a:gd name="T99" fmla="*/ 2147483647 h 17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12" h="1766">
                <a:moveTo>
                  <a:pt x="105" y="866"/>
                </a:moveTo>
                <a:lnTo>
                  <a:pt x="105" y="826"/>
                </a:lnTo>
                <a:lnTo>
                  <a:pt x="105" y="788"/>
                </a:lnTo>
                <a:lnTo>
                  <a:pt x="105" y="752"/>
                </a:lnTo>
                <a:lnTo>
                  <a:pt x="105" y="714"/>
                </a:lnTo>
                <a:lnTo>
                  <a:pt x="105" y="681"/>
                </a:lnTo>
                <a:lnTo>
                  <a:pt x="105" y="645"/>
                </a:lnTo>
                <a:lnTo>
                  <a:pt x="105" y="612"/>
                </a:lnTo>
                <a:lnTo>
                  <a:pt x="105" y="578"/>
                </a:lnTo>
                <a:lnTo>
                  <a:pt x="103" y="547"/>
                </a:lnTo>
                <a:lnTo>
                  <a:pt x="103" y="516"/>
                </a:lnTo>
                <a:lnTo>
                  <a:pt x="103" y="485"/>
                </a:lnTo>
                <a:lnTo>
                  <a:pt x="100" y="457"/>
                </a:lnTo>
                <a:lnTo>
                  <a:pt x="98" y="431"/>
                </a:lnTo>
                <a:lnTo>
                  <a:pt x="98" y="402"/>
                </a:lnTo>
                <a:lnTo>
                  <a:pt x="95" y="376"/>
                </a:lnTo>
                <a:lnTo>
                  <a:pt x="93" y="352"/>
                </a:lnTo>
                <a:lnTo>
                  <a:pt x="91" y="328"/>
                </a:lnTo>
                <a:lnTo>
                  <a:pt x="88" y="309"/>
                </a:lnTo>
                <a:lnTo>
                  <a:pt x="86" y="288"/>
                </a:lnTo>
                <a:lnTo>
                  <a:pt x="81" y="269"/>
                </a:lnTo>
                <a:lnTo>
                  <a:pt x="79" y="252"/>
                </a:lnTo>
                <a:lnTo>
                  <a:pt x="76" y="233"/>
                </a:lnTo>
                <a:lnTo>
                  <a:pt x="72" y="219"/>
                </a:lnTo>
                <a:lnTo>
                  <a:pt x="67" y="202"/>
                </a:lnTo>
                <a:lnTo>
                  <a:pt x="64" y="188"/>
                </a:lnTo>
                <a:lnTo>
                  <a:pt x="60" y="174"/>
                </a:lnTo>
                <a:lnTo>
                  <a:pt x="55" y="162"/>
                </a:lnTo>
                <a:lnTo>
                  <a:pt x="50" y="150"/>
                </a:lnTo>
                <a:lnTo>
                  <a:pt x="45" y="140"/>
                </a:lnTo>
                <a:lnTo>
                  <a:pt x="41" y="131"/>
                </a:lnTo>
                <a:lnTo>
                  <a:pt x="38" y="121"/>
                </a:lnTo>
                <a:lnTo>
                  <a:pt x="33" y="114"/>
                </a:lnTo>
                <a:lnTo>
                  <a:pt x="26" y="107"/>
                </a:lnTo>
                <a:lnTo>
                  <a:pt x="22" y="100"/>
                </a:lnTo>
                <a:lnTo>
                  <a:pt x="17" y="93"/>
                </a:lnTo>
                <a:lnTo>
                  <a:pt x="12" y="86"/>
                </a:lnTo>
                <a:lnTo>
                  <a:pt x="10" y="81"/>
                </a:lnTo>
                <a:lnTo>
                  <a:pt x="5" y="74"/>
                </a:lnTo>
                <a:lnTo>
                  <a:pt x="5" y="69"/>
                </a:lnTo>
                <a:lnTo>
                  <a:pt x="2" y="62"/>
                </a:lnTo>
                <a:lnTo>
                  <a:pt x="0" y="52"/>
                </a:lnTo>
                <a:lnTo>
                  <a:pt x="2" y="40"/>
                </a:lnTo>
                <a:lnTo>
                  <a:pt x="5" y="31"/>
                </a:lnTo>
                <a:lnTo>
                  <a:pt x="7" y="21"/>
                </a:lnTo>
                <a:lnTo>
                  <a:pt x="10" y="17"/>
                </a:lnTo>
                <a:lnTo>
                  <a:pt x="14" y="12"/>
                </a:lnTo>
                <a:lnTo>
                  <a:pt x="19" y="7"/>
                </a:lnTo>
                <a:lnTo>
                  <a:pt x="29" y="2"/>
                </a:lnTo>
                <a:lnTo>
                  <a:pt x="38" y="0"/>
                </a:lnTo>
                <a:lnTo>
                  <a:pt x="45" y="0"/>
                </a:lnTo>
                <a:lnTo>
                  <a:pt x="50" y="0"/>
                </a:lnTo>
                <a:lnTo>
                  <a:pt x="57" y="0"/>
                </a:lnTo>
                <a:lnTo>
                  <a:pt x="67" y="0"/>
                </a:lnTo>
                <a:lnTo>
                  <a:pt x="74" y="2"/>
                </a:lnTo>
                <a:lnTo>
                  <a:pt x="83" y="5"/>
                </a:lnTo>
                <a:lnTo>
                  <a:pt x="95" y="5"/>
                </a:lnTo>
                <a:lnTo>
                  <a:pt x="105" y="7"/>
                </a:lnTo>
                <a:lnTo>
                  <a:pt x="129" y="14"/>
                </a:lnTo>
                <a:lnTo>
                  <a:pt x="150" y="21"/>
                </a:lnTo>
                <a:lnTo>
                  <a:pt x="169" y="28"/>
                </a:lnTo>
                <a:lnTo>
                  <a:pt x="188" y="36"/>
                </a:lnTo>
                <a:lnTo>
                  <a:pt x="205" y="45"/>
                </a:lnTo>
                <a:lnTo>
                  <a:pt x="222" y="55"/>
                </a:lnTo>
                <a:lnTo>
                  <a:pt x="238" y="64"/>
                </a:lnTo>
                <a:lnTo>
                  <a:pt x="253" y="74"/>
                </a:lnTo>
                <a:lnTo>
                  <a:pt x="265" y="88"/>
                </a:lnTo>
                <a:lnTo>
                  <a:pt x="276" y="102"/>
                </a:lnTo>
                <a:lnTo>
                  <a:pt x="286" y="114"/>
                </a:lnTo>
                <a:lnTo>
                  <a:pt x="296" y="126"/>
                </a:lnTo>
                <a:lnTo>
                  <a:pt x="303" y="136"/>
                </a:lnTo>
                <a:lnTo>
                  <a:pt x="307" y="147"/>
                </a:lnTo>
                <a:lnTo>
                  <a:pt x="312" y="157"/>
                </a:lnTo>
                <a:lnTo>
                  <a:pt x="312" y="167"/>
                </a:lnTo>
                <a:lnTo>
                  <a:pt x="312" y="171"/>
                </a:lnTo>
                <a:lnTo>
                  <a:pt x="312" y="178"/>
                </a:lnTo>
                <a:lnTo>
                  <a:pt x="312" y="186"/>
                </a:lnTo>
                <a:lnTo>
                  <a:pt x="310" y="193"/>
                </a:lnTo>
                <a:lnTo>
                  <a:pt x="310" y="202"/>
                </a:lnTo>
                <a:lnTo>
                  <a:pt x="307" y="212"/>
                </a:lnTo>
                <a:lnTo>
                  <a:pt x="307" y="224"/>
                </a:lnTo>
                <a:lnTo>
                  <a:pt x="305" y="233"/>
                </a:lnTo>
                <a:lnTo>
                  <a:pt x="303" y="245"/>
                </a:lnTo>
                <a:lnTo>
                  <a:pt x="300" y="259"/>
                </a:lnTo>
                <a:lnTo>
                  <a:pt x="300" y="274"/>
                </a:lnTo>
                <a:lnTo>
                  <a:pt x="298" y="288"/>
                </a:lnTo>
                <a:lnTo>
                  <a:pt x="296" y="302"/>
                </a:lnTo>
                <a:lnTo>
                  <a:pt x="293" y="319"/>
                </a:lnTo>
                <a:lnTo>
                  <a:pt x="291" y="333"/>
                </a:lnTo>
                <a:lnTo>
                  <a:pt x="288" y="352"/>
                </a:lnTo>
                <a:lnTo>
                  <a:pt x="284" y="371"/>
                </a:lnTo>
                <a:lnTo>
                  <a:pt x="279" y="395"/>
                </a:lnTo>
                <a:lnTo>
                  <a:pt x="276" y="421"/>
                </a:lnTo>
                <a:lnTo>
                  <a:pt x="272" y="447"/>
                </a:lnTo>
                <a:lnTo>
                  <a:pt x="269" y="478"/>
                </a:lnTo>
                <a:lnTo>
                  <a:pt x="267" y="509"/>
                </a:lnTo>
                <a:lnTo>
                  <a:pt x="265" y="545"/>
                </a:lnTo>
                <a:lnTo>
                  <a:pt x="262" y="581"/>
                </a:lnTo>
                <a:lnTo>
                  <a:pt x="260" y="619"/>
                </a:lnTo>
                <a:lnTo>
                  <a:pt x="257" y="662"/>
                </a:lnTo>
                <a:lnTo>
                  <a:pt x="257" y="683"/>
                </a:lnTo>
                <a:lnTo>
                  <a:pt x="255" y="704"/>
                </a:lnTo>
                <a:lnTo>
                  <a:pt x="255" y="728"/>
                </a:lnTo>
                <a:lnTo>
                  <a:pt x="255" y="750"/>
                </a:lnTo>
                <a:lnTo>
                  <a:pt x="253" y="773"/>
                </a:lnTo>
                <a:lnTo>
                  <a:pt x="253" y="800"/>
                </a:lnTo>
                <a:lnTo>
                  <a:pt x="253" y="823"/>
                </a:lnTo>
                <a:lnTo>
                  <a:pt x="253" y="850"/>
                </a:lnTo>
                <a:lnTo>
                  <a:pt x="253" y="876"/>
                </a:lnTo>
                <a:lnTo>
                  <a:pt x="253" y="902"/>
                </a:lnTo>
                <a:lnTo>
                  <a:pt x="253" y="930"/>
                </a:lnTo>
                <a:lnTo>
                  <a:pt x="253" y="959"/>
                </a:lnTo>
                <a:lnTo>
                  <a:pt x="253" y="1014"/>
                </a:lnTo>
                <a:lnTo>
                  <a:pt x="250" y="1069"/>
                </a:lnTo>
                <a:lnTo>
                  <a:pt x="250" y="1119"/>
                </a:lnTo>
                <a:lnTo>
                  <a:pt x="250" y="1168"/>
                </a:lnTo>
                <a:lnTo>
                  <a:pt x="248" y="1216"/>
                </a:lnTo>
                <a:lnTo>
                  <a:pt x="248" y="1261"/>
                </a:lnTo>
                <a:lnTo>
                  <a:pt x="246" y="1304"/>
                </a:lnTo>
                <a:lnTo>
                  <a:pt x="243" y="1345"/>
                </a:lnTo>
                <a:lnTo>
                  <a:pt x="243" y="1383"/>
                </a:lnTo>
                <a:lnTo>
                  <a:pt x="241" y="1418"/>
                </a:lnTo>
                <a:lnTo>
                  <a:pt x="238" y="1454"/>
                </a:lnTo>
                <a:lnTo>
                  <a:pt x="236" y="1485"/>
                </a:lnTo>
                <a:lnTo>
                  <a:pt x="234" y="1516"/>
                </a:lnTo>
                <a:lnTo>
                  <a:pt x="231" y="1542"/>
                </a:lnTo>
                <a:lnTo>
                  <a:pt x="229" y="1568"/>
                </a:lnTo>
                <a:lnTo>
                  <a:pt x="226" y="1592"/>
                </a:lnTo>
                <a:lnTo>
                  <a:pt x="224" y="1614"/>
                </a:lnTo>
                <a:lnTo>
                  <a:pt x="222" y="1633"/>
                </a:lnTo>
                <a:lnTo>
                  <a:pt x="219" y="1652"/>
                </a:lnTo>
                <a:lnTo>
                  <a:pt x="217" y="1668"/>
                </a:lnTo>
                <a:lnTo>
                  <a:pt x="212" y="1685"/>
                </a:lnTo>
                <a:lnTo>
                  <a:pt x="210" y="1699"/>
                </a:lnTo>
                <a:lnTo>
                  <a:pt x="207" y="1711"/>
                </a:lnTo>
                <a:lnTo>
                  <a:pt x="203" y="1723"/>
                </a:lnTo>
                <a:lnTo>
                  <a:pt x="200" y="1733"/>
                </a:lnTo>
                <a:lnTo>
                  <a:pt x="195" y="1740"/>
                </a:lnTo>
                <a:lnTo>
                  <a:pt x="193" y="1747"/>
                </a:lnTo>
                <a:lnTo>
                  <a:pt x="191" y="1754"/>
                </a:lnTo>
                <a:lnTo>
                  <a:pt x="186" y="1759"/>
                </a:lnTo>
                <a:lnTo>
                  <a:pt x="184" y="1761"/>
                </a:lnTo>
                <a:lnTo>
                  <a:pt x="181" y="1764"/>
                </a:lnTo>
                <a:lnTo>
                  <a:pt x="179" y="1764"/>
                </a:lnTo>
                <a:lnTo>
                  <a:pt x="174" y="1766"/>
                </a:lnTo>
                <a:lnTo>
                  <a:pt x="169" y="1766"/>
                </a:lnTo>
                <a:lnTo>
                  <a:pt x="164" y="1766"/>
                </a:lnTo>
                <a:lnTo>
                  <a:pt x="160" y="1764"/>
                </a:lnTo>
                <a:lnTo>
                  <a:pt x="155" y="1761"/>
                </a:lnTo>
                <a:lnTo>
                  <a:pt x="150" y="1759"/>
                </a:lnTo>
                <a:lnTo>
                  <a:pt x="148" y="1754"/>
                </a:lnTo>
                <a:lnTo>
                  <a:pt x="143" y="1747"/>
                </a:lnTo>
                <a:lnTo>
                  <a:pt x="138" y="1740"/>
                </a:lnTo>
                <a:lnTo>
                  <a:pt x="134" y="1733"/>
                </a:lnTo>
                <a:lnTo>
                  <a:pt x="129" y="1725"/>
                </a:lnTo>
                <a:lnTo>
                  <a:pt x="124" y="1716"/>
                </a:lnTo>
                <a:lnTo>
                  <a:pt x="119" y="1706"/>
                </a:lnTo>
                <a:lnTo>
                  <a:pt x="114" y="1694"/>
                </a:lnTo>
                <a:lnTo>
                  <a:pt x="110" y="1683"/>
                </a:lnTo>
                <a:lnTo>
                  <a:pt x="105" y="1671"/>
                </a:lnTo>
                <a:lnTo>
                  <a:pt x="93" y="1647"/>
                </a:lnTo>
                <a:lnTo>
                  <a:pt x="83" y="1625"/>
                </a:lnTo>
                <a:lnTo>
                  <a:pt x="74" y="1604"/>
                </a:lnTo>
                <a:lnTo>
                  <a:pt x="67" y="1583"/>
                </a:lnTo>
                <a:lnTo>
                  <a:pt x="62" y="1566"/>
                </a:lnTo>
                <a:lnTo>
                  <a:pt x="60" y="1549"/>
                </a:lnTo>
                <a:lnTo>
                  <a:pt x="57" y="1537"/>
                </a:lnTo>
                <a:lnTo>
                  <a:pt x="57" y="1530"/>
                </a:lnTo>
                <a:lnTo>
                  <a:pt x="57" y="1526"/>
                </a:lnTo>
                <a:lnTo>
                  <a:pt x="57" y="1521"/>
                </a:lnTo>
                <a:lnTo>
                  <a:pt x="57" y="1514"/>
                </a:lnTo>
                <a:lnTo>
                  <a:pt x="57" y="1506"/>
                </a:lnTo>
                <a:lnTo>
                  <a:pt x="60" y="1499"/>
                </a:lnTo>
                <a:lnTo>
                  <a:pt x="60" y="1490"/>
                </a:lnTo>
                <a:lnTo>
                  <a:pt x="62" y="1480"/>
                </a:lnTo>
                <a:lnTo>
                  <a:pt x="62" y="1468"/>
                </a:lnTo>
                <a:lnTo>
                  <a:pt x="64" y="1456"/>
                </a:lnTo>
                <a:lnTo>
                  <a:pt x="67" y="1445"/>
                </a:lnTo>
                <a:lnTo>
                  <a:pt x="69" y="1430"/>
                </a:lnTo>
                <a:lnTo>
                  <a:pt x="69" y="1416"/>
                </a:lnTo>
                <a:lnTo>
                  <a:pt x="72" y="1399"/>
                </a:lnTo>
                <a:lnTo>
                  <a:pt x="74" y="1383"/>
                </a:lnTo>
                <a:lnTo>
                  <a:pt x="76" y="1366"/>
                </a:lnTo>
                <a:lnTo>
                  <a:pt x="79" y="1347"/>
                </a:lnTo>
                <a:lnTo>
                  <a:pt x="81" y="1328"/>
                </a:lnTo>
                <a:lnTo>
                  <a:pt x="83" y="1307"/>
                </a:lnTo>
                <a:lnTo>
                  <a:pt x="86" y="1285"/>
                </a:lnTo>
                <a:lnTo>
                  <a:pt x="88" y="1264"/>
                </a:lnTo>
                <a:lnTo>
                  <a:pt x="91" y="1240"/>
                </a:lnTo>
                <a:lnTo>
                  <a:pt x="93" y="1214"/>
                </a:lnTo>
                <a:lnTo>
                  <a:pt x="93" y="1188"/>
                </a:lnTo>
                <a:lnTo>
                  <a:pt x="95" y="1161"/>
                </a:lnTo>
                <a:lnTo>
                  <a:pt x="98" y="1133"/>
                </a:lnTo>
                <a:lnTo>
                  <a:pt x="100" y="1102"/>
                </a:lnTo>
                <a:lnTo>
                  <a:pt x="100" y="1071"/>
                </a:lnTo>
                <a:lnTo>
                  <a:pt x="103" y="1040"/>
                </a:lnTo>
                <a:lnTo>
                  <a:pt x="103" y="1007"/>
                </a:lnTo>
                <a:lnTo>
                  <a:pt x="105" y="973"/>
                </a:lnTo>
                <a:lnTo>
                  <a:pt x="105" y="938"/>
                </a:lnTo>
                <a:lnTo>
                  <a:pt x="105" y="902"/>
                </a:lnTo>
                <a:lnTo>
                  <a:pt x="105" y="86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37"/>
          <p:cNvSpPr/>
          <p:nvPr/>
        </p:nvSpPr>
        <p:spPr bwMode="auto">
          <a:xfrm>
            <a:off x="5740400" y="2963863"/>
            <a:ext cx="1200150" cy="1168400"/>
          </a:xfrm>
          <a:custGeom>
            <a:avLst/>
            <a:gdLst>
              <a:gd name="T0" fmla="*/ 2147483647 w 1890"/>
              <a:gd name="T1" fmla="*/ 2147483647 h 1840"/>
              <a:gd name="T2" fmla="*/ 2147483647 w 1890"/>
              <a:gd name="T3" fmla="*/ 2147483647 h 1840"/>
              <a:gd name="T4" fmla="*/ 2147483647 w 1890"/>
              <a:gd name="T5" fmla="*/ 2147483647 h 1840"/>
              <a:gd name="T6" fmla="*/ 2147483647 w 1890"/>
              <a:gd name="T7" fmla="*/ 2147483647 h 1840"/>
              <a:gd name="T8" fmla="*/ 2147483647 w 1890"/>
              <a:gd name="T9" fmla="*/ 2147483647 h 1840"/>
              <a:gd name="T10" fmla="*/ 2147483647 w 1890"/>
              <a:gd name="T11" fmla="*/ 2147483647 h 1840"/>
              <a:gd name="T12" fmla="*/ 2147483647 w 1890"/>
              <a:gd name="T13" fmla="*/ 2147483647 h 1840"/>
              <a:gd name="T14" fmla="*/ 2147483647 w 1890"/>
              <a:gd name="T15" fmla="*/ 2147483647 h 1840"/>
              <a:gd name="T16" fmla="*/ 2147483647 w 1890"/>
              <a:gd name="T17" fmla="*/ 2147483647 h 1840"/>
              <a:gd name="T18" fmla="*/ 2147483647 w 1890"/>
              <a:gd name="T19" fmla="*/ 2147483647 h 1840"/>
              <a:gd name="T20" fmla="*/ 2147483647 w 1890"/>
              <a:gd name="T21" fmla="*/ 2147483647 h 1840"/>
              <a:gd name="T22" fmla="*/ 2147483647 w 1890"/>
              <a:gd name="T23" fmla="*/ 2147483647 h 1840"/>
              <a:gd name="T24" fmla="*/ 2147483647 w 1890"/>
              <a:gd name="T25" fmla="*/ 2147483647 h 1840"/>
              <a:gd name="T26" fmla="*/ 2147483647 w 1890"/>
              <a:gd name="T27" fmla="*/ 2147483647 h 1840"/>
              <a:gd name="T28" fmla="*/ 2147483647 w 1890"/>
              <a:gd name="T29" fmla="*/ 2147483647 h 1840"/>
              <a:gd name="T30" fmla="*/ 2147483647 w 1890"/>
              <a:gd name="T31" fmla="*/ 2147483647 h 1840"/>
              <a:gd name="T32" fmla="*/ 2147483647 w 1890"/>
              <a:gd name="T33" fmla="*/ 2147483647 h 1840"/>
              <a:gd name="T34" fmla="*/ 2147483647 w 1890"/>
              <a:gd name="T35" fmla="*/ 2147483647 h 1840"/>
              <a:gd name="T36" fmla="*/ 2147483647 w 1890"/>
              <a:gd name="T37" fmla="*/ 2147483647 h 1840"/>
              <a:gd name="T38" fmla="*/ 2147483647 w 1890"/>
              <a:gd name="T39" fmla="*/ 2147483647 h 1840"/>
              <a:gd name="T40" fmla="*/ 2147483647 w 1890"/>
              <a:gd name="T41" fmla="*/ 2147483647 h 1840"/>
              <a:gd name="T42" fmla="*/ 2147483647 w 1890"/>
              <a:gd name="T43" fmla="*/ 0 h 1840"/>
              <a:gd name="T44" fmla="*/ 2147483647 w 1890"/>
              <a:gd name="T45" fmla="*/ 2147483647 h 1840"/>
              <a:gd name="T46" fmla="*/ 2147483647 w 1890"/>
              <a:gd name="T47" fmla="*/ 2147483647 h 1840"/>
              <a:gd name="T48" fmla="*/ 2147483647 w 1890"/>
              <a:gd name="T49" fmla="*/ 2147483647 h 1840"/>
              <a:gd name="T50" fmla="*/ 2147483647 w 1890"/>
              <a:gd name="T51" fmla="*/ 2147483647 h 1840"/>
              <a:gd name="T52" fmla="*/ 2147483647 w 1890"/>
              <a:gd name="T53" fmla="*/ 2147483647 h 1840"/>
              <a:gd name="T54" fmla="*/ 2147483647 w 1890"/>
              <a:gd name="T55" fmla="*/ 2147483647 h 1840"/>
              <a:gd name="T56" fmla="*/ 2147483647 w 1890"/>
              <a:gd name="T57" fmla="*/ 2147483647 h 1840"/>
              <a:gd name="T58" fmla="*/ 2147483647 w 1890"/>
              <a:gd name="T59" fmla="*/ 2147483647 h 1840"/>
              <a:gd name="T60" fmla="*/ 2147483647 w 1890"/>
              <a:gd name="T61" fmla="*/ 2147483647 h 1840"/>
              <a:gd name="T62" fmla="*/ 2147483647 w 1890"/>
              <a:gd name="T63" fmla="*/ 2147483647 h 1840"/>
              <a:gd name="T64" fmla="*/ 2147483647 w 1890"/>
              <a:gd name="T65" fmla="*/ 2147483647 h 1840"/>
              <a:gd name="T66" fmla="*/ 2147483647 w 1890"/>
              <a:gd name="T67" fmla="*/ 2147483647 h 1840"/>
              <a:gd name="T68" fmla="*/ 2147483647 w 1890"/>
              <a:gd name="T69" fmla="*/ 2147483647 h 1840"/>
              <a:gd name="T70" fmla="*/ 2147483647 w 1890"/>
              <a:gd name="T71" fmla="*/ 2147483647 h 1840"/>
              <a:gd name="T72" fmla="*/ 2147483647 w 1890"/>
              <a:gd name="T73" fmla="*/ 2147483647 h 1840"/>
              <a:gd name="T74" fmla="*/ 2147483647 w 1890"/>
              <a:gd name="T75" fmla="*/ 2147483647 h 1840"/>
              <a:gd name="T76" fmla="*/ 2147483647 w 1890"/>
              <a:gd name="T77" fmla="*/ 2147483647 h 1840"/>
              <a:gd name="T78" fmla="*/ 2147483647 w 1890"/>
              <a:gd name="T79" fmla="*/ 2147483647 h 1840"/>
              <a:gd name="T80" fmla="*/ 2147483647 w 1890"/>
              <a:gd name="T81" fmla="*/ 2147483647 h 1840"/>
              <a:gd name="T82" fmla="*/ 2147483647 w 1890"/>
              <a:gd name="T83" fmla="*/ 2147483647 h 1840"/>
              <a:gd name="T84" fmla="*/ 2147483647 w 1890"/>
              <a:gd name="T85" fmla="*/ 2147483647 h 1840"/>
              <a:gd name="T86" fmla="*/ 2147483647 w 1890"/>
              <a:gd name="T87" fmla="*/ 2147483647 h 1840"/>
              <a:gd name="T88" fmla="*/ 2147483647 w 1890"/>
              <a:gd name="T89" fmla="*/ 2147483647 h 1840"/>
              <a:gd name="T90" fmla="*/ 2147483647 w 1890"/>
              <a:gd name="T91" fmla="*/ 2147483647 h 1840"/>
              <a:gd name="T92" fmla="*/ 2147483647 w 1890"/>
              <a:gd name="T93" fmla="*/ 2147483647 h 1840"/>
              <a:gd name="T94" fmla="*/ 2147483647 w 1890"/>
              <a:gd name="T95" fmla="*/ 2147483647 h 1840"/>
              <a:gd name="T96" fmla="*/ 2147483647 w 1890"/>
              <a:gd name="T97" fmla="*/ 2147483647 h 1840"/>
              <a:gd name="T98" fmla="*/ 2147483647 w 1890"/>
              <a:gd name="T99" fmla="*/ 2147483647 h 1840"/>
              <a:gd name="T100" fmla="*/ 2147483647 w 1890"/>
              <a:gd name="T101" fmla="*/ 2147483647 h 1840"/>
              <a:gd name="T102" fmla="*/ 2147483647 w 1890"/>
              <a:gd name="T103" fmla="*/ 2147483647 h 1840"/>
              <a:gd name="T104" fmla="*/ 2147483647 w 1890"/>
              <a:gd name="T105" fmla="*/ 2147483647 h 1840"/>
              <a:gd name="T106" fmla="*/ 0 w 1890"/>
              <a:gd name="T107" fmla="*/ 2147483647 h 1840"/>
              <a:gd name="T108" fmla="*/ 2147483647 w 1890"/>
              <a:gd name="T109" fmla="*/ 2147483647 h 1840"/>
              <a:gd name="T110" fmla="*/ 2147483647 w 1890"/>
              <a:gd name="T111" fmla="*/ 2147483647 h 1840"/>
              <a:gd name="T112" fmla="*/ 2147483647 w 1890"/>
              <a:gd name="T113" fmla="*/ 2147483647 h 1840"/>
              <a:gd name="T114" fmla="*/ 2147483647 w 1890"/>
              <a:gd name="T115" fmla="*/ 2147483647 h 1840"/>
              <a:gd name="T116" fmla="*/ 2147483647 w 1890"/>
              <a:gd name="T117" fmla="*/ 2147483647 h 1840"/>
              <a:gd name="T118" fmla="*/ 2147483647 w 1890"/>
              <a:gd name="T119" fmla="*/ 2147483647 h 1840"/>
              <a:gd name="T120" fmla="*/ 2147483647 w 1890"/>
              <a:gd name="T121" fmla="*/ 2147483647 h 1840"/>
              <a:gd name="T122" fmla="*/ 2147483647 w 1890"/>
              <a:gd name="T123" fmla="*/ 2147483647 h 184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890" h="1840">
                <a:moveTo>
                  <a:pt x="720" y="1414"/>
                </a:moveTo>
                <a:lnTo>
                  <a:pt x="770" y="1373"/>
                </a:lnTo>
                <a:lnTo>
                  <a:pt x="817" y="1335"/>
                </a:lnTo>
                <a:lnTo>
                  <a:pt x="865" y="1297"/>
                </a:lnTo>
                <a:lnTo>
                  <a:pt x="910" y="1261"/>
                </a:lnTo>
                <a:lnTo>
                  <a:pt x="953" y="1225"/>
                </a:lnTo>
                <a:lnTo>
                  <a:pt x="996" y="1192"/>
                </a:lnTo>
                <a:lnTo>
                  <a:pt x="1037" y="1156"/>
                </a:lnTo>
                <a:lnTo>
                  <a:pt x="1056" y="1140"/>
                </a:lnTo>
                <a:lnTo>
                  <a:pt x="1072" y="1123"/>
                </a:lnTo>
                <a:lnTo>
                  <a:pt x="1106" y="1085"/>
                </a:lnTo>
                <a:lnTo>
                  <a:pt x="1139" y="1047"/>
                </a:lnTo>
                <a:lnTo>
                  <a:pt x="1156" y="1028"/>
                </a:lnTo>
                <a:lnTo>
                  <a:pt x="1175" y="1007"/>
                </a:lnTo>
                <a:lnTo>
                  <a:pt x="1191" y="985"/>
                </a:lnTo>
                <a:lnTo>
                  <a:pt x="1211" y="964"/>
                </a:lnTo>
                <a:lnTo>
                  <a:pt x="1230" y="940"/>
                </a:lnTo>
                <a:lnTo>
                  <a:pt x="1249" y="918"/>
                </a:lnTo>
                <a:lnTo>
                  <a:pt x="1268" y="895"/>
                </a:lnTo>
                <a:lnTo>
                  <a:pt x="1287" y="871"/>
                </a:lnTo>
                <a:lnTo>
                  <a:pt x="1306" y="845"/>
                </a:lnTo>
                <a:lnTo>
                  <a:pt x="1325" y="819"/>
                </a:lnTo>
                <a:lnTo>
                  <a:pt x="1346" y="792"/>
                </a:lnTo>
                <a:lnTo>
                  <a:pt x="1365" y="766"/>
                </a:lnTo>
                <a:lnTo>
                  <a:pt x="1401" y="711"/>
                </a:lnTo>
                <a:lnTo>
                  <a:pt x="1434" y="657"/>
                </a:lnTo>
                <a:lnTo>
                  <a:pt x="1465" y="604"/>
                </a:lnTo>
                <a:lnTo>
                  <a:pt x="1494" y="550"/>
                </a:lnTo>
                <a:lnTo>
                  <a:pt x="1520" y="500"/>
                </a:lnTo>
                <a:lnTo>
                  <a:pt x="1532" y="473"/>
                </a:lnTo>
                <a:lnTo>
                  <a:pt x="1544" y="450"/>
                </a:lnTo>
                <a:lnTo>
                  <a:pt x="1556" y="426"/>
                </a:lnTo>
                <a:lnTo>
                  <a:pt x="1566" y="402"/>
                </a:lnTo>
                <a:lnTo>
                  <a:pt x="1575" y="378"/>
                </a:lnTo>
                <a:lnTo>
                  <a:pt x="1585" y="357"/>
                </a:lnTo>
                <a:lnTo>
                  <a:pt x="1592" y="335"/>
                </a:lnTo>
                <a:lnTo>
                  <a:pt x="1597" y="314"/>
                </a:lnTo>
                <a:lnTo>
                  <a:pt x="1604" y="293"/>
                </a:lnTo>
                <a:lnTo>
                  <a:pt x="1608" y="273"/>
                </a:lnTo>
                <a:lnTo>
                  <a:pt x="1613" y="254"/>
                </a:lnTo>
                <a:lnTo>
                  <a:pt x="1618" y="238"/>
                </a:lnTo>
                <a:lnTo>
                  <a:pt x="1623" y="221"/>
                </a:lnTo>
                <a:lnTo>
                  <a:pt x="1628" y="204"/>
                </a:lnTo>
                <a:lnTo>
                  <a:pt x="1630" y="188"/>
                </a:lnTo>
                <a:lnTo>
                  <a:pt x="1632" y="174"/>
                </a:lnTo>
                <a:lnTo>
                  <a:pt x="1635" y="159"/>
                </a:lnTo>
                <a:lnTo>
                  <a:pt x="1637" y="145"/>
                </a:lnTo>
                <a:lnTo>
                  <a:pt x="1637" y="131"/>
                </a:lnTo>
                <a:lnTo>
                  <a:pt x="1637" y="116"/>
                </a:lnTo>
                <a:lnTo>
                  <a:pt x="1635" y="104"/>
                </a:lnTo>
                <a:lnTo>
                  <a:pt x="1635" y="93"/>
                </a:lnTo>
                <a:lnTo>
                  <a:pt x="1632" y="81"/>
                </a:lnTo>
                <a:lnTo>
                  <a:pt x="1630" y="69"/>
                </a:lnTo>
                <a:lnTo>
                  <a:pt x="1628" y="59"/>
                </a:lnTo>
                <a:lnTo>
                  <a:pt x="1628" y="50"/>
                </a:lnTo>
                <a:lnTo>
                  <a:pt x="1628" y="40"/>
                </a:lnTo>
                <a:lnTo>
                  <a:pt x="1628" y="33"/>
                </a:lnTo>
                <a:lnTo>
                  <a:pt x="1628" y="26"/>
                </a:lnTo>
                <a:lnTo>
                  <a:pt x="1628" y="21"/>
                </a:lnTo>
                <a:lnTo>
                  <a:pt x="1630" y="16"/>
                </a:lnTo>
                <a:lnTo>
                  <a:pt x="1630" y="12"/>
                </a:lnTo>
                <a:lnTo>
                  <a:pt x="1635" y="7"/>
                </a:lnTo>
                <a:lnTo>
                  <a:pt x="1637" y="5"/>
                </a:lnTo>
                <a:lnTo>
                  <a:pt x="1642" y="2"/>
                </a:lnTo>
                <a:lnTo>
                  <a:pt x="1647" y="2"/>
                </a:lnTo>
                <a:lnTo>
                  <a:pt x="1651" y="0"/>
                </a:lnTo>
                <a:lnTo>
                  <a:pt x="1658" y="0"/>
                </a:lnTo>
                <a:lnTo>
                  <a:pt x="1668" y="0"/>
                </a:lnTo>
                <a:lnTo>
                  <a:pt x="1678" y="2"/>
                </a:lnTo>
                <a:lnTo>
                  <a:pt x="1689" y="5"/>
                </a:lnTo>
                <a:lnTo>
                  <a:pt x="1701" y="9"/>
                </a:lnTo>
                <a:lnTo>
                  <a:pt x="1716" y="14"/>
                </a:lnTo>
                <a:lnTo>
                  <a:pt x="1728" y="21"/>
                </a:lnTo>
                <a:lnTo>
                  <a:pt x="1742" y="31"/>
                </a:lnTo>
                <a:lnTo>
                  <a:pt x="1756" y="40"/>
                </a:lnTo>
                <a:lnTo>
                  <a:pt x="1782" y="59"/>
                </a:lnTo>
                <a:lnTo>
                  <a:pt x="1809" y="78"/>
                </a:lnTo>
                <a:lnTo>
                  <a:pt x="1821" y="88"/>
                </a:lnTo>
                <a:lnTo>
                  <a:pt x="1832" y="100"/>
                </a:lnTo>
                <a:lnTo>
                  <a:pt x="1844" y="109"/>
                </a:lnTo>
                <a:lnTo>
                  <a:pt x="1854" y="119"/>
                </a:lnTo>
                <a:lnTo>
                  <a:pt x="1861" y="133"/>
                </a:lnTo>
                <a:lnTo>
                  <a:pt x="1868" y="145"/>
                </a:lnTo>
                <a:lnTo>
                  <a:pt x="1875" y="159"/>
                </a:lnTo>
                <a:lnTo>
                  <a:pt x="1880" y="169"/>
                </a:lnTo>
                <a:lnTo>
                  <a:pt x="1885" y="181"/>
                </a:lnTo>
                <a:lnTo>
                  <a:pt x="1887" y="190"/>
                </a:lnTo>
                <a:lnTo>
                  <a:pt x="1890" y="202"/>
                </a:lnTo>
                <a:lnTo>
                  <a:pt x="1890" y="212"/>
                </a:lnTo>
                <a:lnTo>
                  <a:pt x="1890" y="226"/>
                </a:lnTo>
                <a:lnTo>
                  <a:pt x="1887" y="240"/>
                </a:lnTo>
                <a:lnTo>
                  <a:pt x="1885" y="257"/>
                </a:lnTo>
                <a:lnTo>
                  <a:pt x="1878" y="273"/>
                </a:lnTo>
                <a:lnTo>
                  <a:pt x="1873" y="293"/>
                </a:lnTo>
                <a:lnTo>
                  <a:pt x="1863" y="312"/>
                </a:lnTo>
                <a:lnTo>
                  <a:pt x="1854" y="333"/>
                </a:lnTo>
                <a:lnTo>
                  <a:pt x="1847" y="345"/>
                </a:lnTo>
                <a:lnTo>
                  <a:pt x="1842" y="357"/>
                </a:lnTo>
                <a:lnTo>
                  <a:pt x="1832" y="369"/>
                </a:lnTo>
                <a:lnTo>
                  <a:pt x="1825" y="385"/>
                </a:lnTo>
                <a:lnTo>
                  <a:pt x="1816" y="402"/>
                </a:lnTo>
                <a:lnTo>
                  <a:pt x="1804" y="421"/>
                </a:lnTo>
                <a:lnTo>
                  <a:pt x="1792" y="442"/>
                </a:lnTo>
                <a:lnTo>
                  <a:pt x="1778" y="464"/>
                </a:lnTo>
                <a:lnTo>
                  <a:pt x="1763" y="490"/>
                </a:lnTo>
                <a:lnTo>
                  <a:pt x="1747" y="516"/>
                </a:lnTo>
                <a:lnTo>
                  <a:pt x="1728" y="545"/>
                </a:lnTo>
                <a:lnTo>
                  <a:pt x="1709" y="576"/>
                </a:lnTo>
                <a:lnTo>
                  <a:pt x="1687" y="609"/>
                </a:lnTo>
                <a:lnTo>
                  <a:pt x="1666" y="642"/>
                </a:lnTo>
                <a:lnTo>
                  <a:pt x="1642" y="680"/>
                </a:lnTo>
                <a:lnTo>
                  <a:pt x="1616" y="719"/>
                </a:lnTo>
                <a:lnTo>
                  <a:pt x="1589" y="761"/>
                </a:lnTo>
                <a:lnTo>
                  <a:pt x="1561" y="804"/>
                </a:lnTo>
                <a:lnTo>
                  <a:pt x="1530" y="849"/>
                </a:lnTo>
                <a:lnTo>
                  <a:pt x="1499" y="892"/>
                </a:lnTo>
                <a:lnTo>
                  <a:pt x="1468" y="935"/>
                </a:lnTo>
                <a:lnTo>
                  <a:pt x="1432" y="978"/>
                </a:lnTo>
                <a:lnTo>
                  <a:pt x="1399" y="1021"/>
                </a:lnTo>
                <a:lnTo>
                  <a:pt x="1363" y="1061"/>
                </a:lnTo>
                <a:lnTo>
                  <a:pt x="1325" y="1099"/>
                </a:lnTo>
                <a:lnTo>
                  <a:pt x="1287" y="1140"/>
                </a:lnTo>
                <a:lnTo>
                  <a:pt x="1246" y="1178"/>
                </a:lnTo>
                <a:lnTo>
                  <a:pt x="1206" y="1216"/>
                </a:lnTo>
                <a:lnTo>
                  <a:pt x="1165" y="1252"/>
                </a:lnTo>
                <a:lnTo>
                  <a:pt x="1122" y="1290"/>
                </a:lnTo>
                <a:lnTo>
                  <a:pt x="1077" y="1323"/>
                </a:lnTo>
                <a:lnTo>
                  <a:pt x="1032" y="1359"/>
                </a:lnTo>
                <a:lnTo>
                  <a:pt x="987" y="1392"/>
                </a:lnTo>
                <a:lnTo>
                  <a:pt x="939" y="1425"/>
                </a:lnTo>
                <a:lnTo>
                  <a:pt x="889" y="1456"/>
                </a:lnTo>
                <a:lnTo>
                  <a:pt x="841" y="1487"/>
                </a:lnTo>
                <a:lnTo>
                  <a:pt x="794" y="1518"/>
                </a:lnTo>
                <a:lnTo>
                  <a:pt x="748" y="1544"/>
                </a:lnTo>
                <a:lnTo>
                  <a:pt x="703" y="1571"/>
                </a:lnTo>
                <a:lnTo>
                  <a:pt x="658" y="1597"/>
                </a:lnTo>
                <a:lnTo>
                  <a:pt x="615" y="1621"/>
                </a:lnTo>
                <a:lnTo>
                  <a:pt x="572" y="1644"/>
                </a:lnTo>
                <a:lnTo>
                  <a:pt x="531" y="1666"/>
                </a:lnTo>
                <a:lnTo>
                  <a:pt x="491" y="1685"/>
                </a:lnTo>
                <a:lnTo>
                  <a:pt x="450" y="1704"/>
                </a:lnTo>
                <a:lnTo>
                  <a:pt x="412" y="1723"/>
                </a:lnTo>
                <a:lnTo>
                  <a:pt x="374" y="1740"/>
                </a:lnTo>
                <a:lnTo>
                  <a:pt x="338" y="1754"/>
                </a:lnTo>
                <a:lnTo>
                  <a:pt x="303" y="1768"/>
                </a:lnTo>
                <a:lnTo>
                  <a:pt x="269" y="1782"/>
                </a:lnTo>
                <a:lnTo>
                  <a:pt x="236" y="1792"/>
                </a:lnTo>
                <a:lnTo>
                  <a:pt x="205" y="1799"/>
                </a:lnTo>
                <a:lnTo>
                  <a:pt x="176" y="1809"/>
                </a:lnTo>
                <a:lnTo>
                  <a:pt x="150" y="1816"/>
                </a:lnTo>
                <a:lnTo>
                  <a:pt x="126" y="1820"/>
                </a:lnTo>
                <a:lnTo>
                  <a:pt x="103" y="1825"/>
                </a:lnTo>
                <a:lnTo>
                  <a:pt x="83" y="1830"/>
                </a:lnTo>
                <a:lnTo>
                  <a:pt x="67" y="1832"/>
                </a:lnTo>
                <a:lnTo>
                  <a:pt x="50" y="1837"/>
                </a:lnTo>
                <a:lnTo>
                  <a:pt x="38" y="1837"/>
                </a:lnTo>
                <a:lnTo>
                  <a:pt x="26" y="1840"/>
                </a:lnTo>
                <a:lnTo>
                  <a:pt x="17" y="1840"/>
                </a:lnTo>
                <a:lnTo>
                  <a:pt x="10" y="1840"/>
                </a:lnTo>
                <a:lnTo>
                  <a:pt x="5" y="1840"/>
                </a:lnTo>
                <a:lnTo>
                  <a:pt x="2" y="1837"/>
                </a:lnTo>
                <a:lnTo>
                  <a:pt x="0" y="1835"/>
                </a:lnTo>
                <a:lnTo>
                  <a:pt x="0" y="1830"/>
                </a:lnTo>
                <a:lnTo>
                  <a:pt x="0" y="1823"/>
                </a:lnTo>
                <a:lnTo>
                  <a:pt x="5" y="1818"/>
                </a:lnTo>
                <a:lnTo>
                  <a:pt x="10" y="1811"/>
                </a:lnTo>
                <a:lnTo>
                  <a:pt x="17" y="1801"/>
                </a:lnTo>
                <a:lnTo>
                  <a:pt x="29" y="1794"/>
                </a:lnTo>
                <a:lnTo>
                  <a:pt x="41" y="1785"/>
                </a:lnTo>
                <a:lnTo>
                  <a:pt x="55" y="1775"/>
                </a:lnTo>
                <a:lnTo>
                  <a:pt x="74" y="1766"/>
                </a:lnTo>
                <a:lnTo>
                  <a:pt x="93" y="1754"/>
                </a:lnTo>
                <a:lnTo>
                  <a:pt x="114" y="1744"/>
                </a:lnTo>
                <a:lnTo>
                  <a:pt x="138" y="1732"/>
                </a:lnTo>
                <a:lnTo>
                  <a:pt x="164" y="1718"/>
                </a:lnTo>
                <a:lnTo>
                  <a:pt x="193" y="1706"/>
                </a:lnTo>
                <a:lnTo>
                  <a:pt x="224" y="1692"/>
                </a:lnTo>
                <a:lnTo>
                  <a:pt x="257" y="1675"/>
                </a:lnTo>
                <a:lnTo>
                  <a:pt x="319" y="1647"/>
                </a:lnTo>
                <a:lnTo>
                  <a:pt x="381" y="1613"/>
                </a:lnTo>
                <a:lnTo>
                  <a:pt x="443" y="1582"/>
                </a:lnTo>
                <a:lnTo>
                  <a:pt x="503" y="1549"/>
                </a:lnTo>
                <a:lnTo>
                  <a:pt x="560" y="1516"/>
                </a:lnTo>
                <a:lnTo>
                  <a:pt x="615" y="1483"/>
                </a:lnTo>
                <a:lnTo>
                  <a:pt x="667" y="1447"/>
                </a:lnTo>
                <a:lnTo>
                  <a:pt x="693" y="1430"/>
                </a:lnTo>
                <a:lnTo>
                  <a:pt x="720" y="141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39"/>
          <p:cNvSpPr/>
          <p:nvPr/>
        </p:nvSpPr>
        <p:spPr bwMode="auto">
          <a:xfrm>
            <a:off x="5411788" y="2774950"/>
            <a:ext cx="214312" cy="566738"/>
          </a:xfrm>
          <a:custGeom>
            <a:avLst/>
            <a:gdLst>
              <a:gd name="T0" fmla="*/ 2147483647 w 338"/>
              <a:gd name="T1" fmla="*/ 2147483647 h 893"/>
              <a:gd name="T2" fmla="*/ 2147483647 w 338"/>
              <a:gd name="T3" fmla="*/ 2147483647 h 893"/>
              <a:gd name="T4" fmla="*/ 2147483647 w 338"/>
              <a:gd name="T5" fmla="*/ 2147483647 h 893"/>
              <a:gd name="T6" fmla="*/ 2147483647 w 338"/>
              <a:gd name="T7" fmla="*/ 2147483647 h 893"/>
              <a:gd name="T8" fmla="*/ 2147483647 w 338"/>
              <a:gd name="T9" fmla="*/ 2147483647 h 893"/>
              <a:gd name="T10" fmla="*/ 2147483647 w 338"/>
              <a:gd name="T11" fmla="*/ 2147483647 h 893"/>
              <a:gd name="T12" fmla="*/ 2147483647 w 338"/>
              <a:gd name="T13" fmla="*/ 2147483647 h 893"/>
              <a:gd name="T14" fmla="*/ 2147483647 w 338"/>
              <a:gd name="T15" fmla="*/ 2147483647 h 893"/>
              <a:gd name="T16" fmla="*/ 2147483647 w 338"/>
              <a:gd name="T17" fmla="*/ 2147483647 h 893"/>
              <a:gd name="T18" fmla="*/ 2147483647 w 338"/>
              <a:gd name="T19" fmla="*/ 2147483647 h 893"/>
              <a:gd name="T20" fmla="*/ 2147483647 w 338"/>
              <a:gd name="T21" fmla="*/ 2147483647 h 893"/>
              <a:gd name="T22" fmla="*/ 2147483647 w 338"/>
              <a:gd name="T23" fmla="*/ 2147483647 h 893"/>
              <a:gd name="T24" fmla="*/ 2147483647 w 338"/>
              <a:gd name="T25" fmla="*/ 2147483647 h 893"/>
              <a:gd name="T26" fmla="*/ 2147483647 w 338"/>
              <a:gd name="T27" fmla="*/ 2147483647 h 893"/>
              <a:gd name="T28" fmla="*/ 2147483647 w 338"/>
              <a:gd name="T29" fmla="*/ 2147483647 h 893"/>
              <a:gd name="T30" fmla="*/ 2147483647 w 338"/>
              <a:gd name="T31" fmla="*/ 2147483647 h 893"/>
              <a:gd name="T32" fmla="*/ 2147483647 w 338"/>
              <a:gd name="T33" fmla="*/ 2147483647 h 893"/>
              <a:gd name="T34" fmla="*/ 2147483647 w 338"/>
              <a:gd name="T35" fmla="*/ 2147483647 h 893"/>
              <a:gd name="T36" fmla="*/ 2147483647 w 338"/>
              <a:gd name="T37" fmla="*/ 2147483647 h 893"/>
              <a:gd name="T38" fmla="*/ 2147483647 w 338"/>
              <a:gd name="T39" fmla="*/ 2147483647 h 893"/>
              <a:gd name="T40" fmla="*/ 2147483647 w 338"/>
              <a:gd name="T41" fmla="*/ 2147483647 h 893"/>
              <a:gd name="T42" fmla="*/ 2147483647 w 338"/>
              <a:gd name="T43" fmla="*/ 0 h 893"/>
              <a:gd name="T44" fmla="*/ 2147483647 w 338"/>
              <a:gd name="T45" fmla="*/ 0 h 893"/>
              <a:gd name="T46" fmla="*/ 2147483647 w 338"/>
              <a:gd name="T47" fmla="*/ 0 h 893"/>
              <a:gd name="T48" fmla="*/ 2147483647 w 338"/>
              <a:gd name="T49" fmla="*/ 2147483647 h 893"/>
              <a:gd name="T50" fmla="*/ 2147483647 w 338"/>
              <a:gd name="T51" fmla="*/ 2147483647 h 893"/>
              <a:gd name="T52" fmla="*/ 2147483647 w 338"/>
              <a:gd name="T53" fmla="*/ 2147483647 h 893"/>
              <a:gd name="T54" fmla="*/ 2147483647 w 338"/>
              <a:gd name="T55" fmla="*/ 2147483647 h 893"/>
              <a:gd name="T56" fmla="*/ 2147483647 w 338"/>
              <a:gd name="T57" fmla="*/ 2147483647 h 893"/>
              <a:gd name="T58" fmla="*/ 2147483647 w 338"/>
              <a:gd name="T59" fmla="*/ 2147483647 h 893"/>
              <a:gd name="T60" fmla="*/ 2147483647 w 338"/>
              <a:gd name="T61" fmla="*/ 2147483647 h 893"/>
              <a:gd name="T62" fmla="*/ 2147483647 w 338"/>
              <a:gd name="T63" fmla="*/ 2147483647 h 893"/>
              <a:gd name="T64" fmla="*/ 2147483647 w 338"/>
              <a:gd name="T65" fmla="*/ 2147483647 h 893"/>
              <a:gd name="T66" fmla="*/ 2147483647 w 338"/>
              <a:gd name="T67" fmla="*/ 2147483647 h 893"/>
              <a:gd name="T68" fmla="*/ 2147483647 w 338"/>
              <a:gd name="T69" fmla="*/ 2147483647 h 893"/>
              <a:gd name="T70" fmla="*/ 2147483647 w 338"/>
              <a:gd name="T71" fmla="*/ 2147483647 h 893"/>
              <a:gd name="T72" fmla="*/ 2147483647 w 338"/>
              <a:gd name="T73" fmla="*/ 2147483647 h 893"/>
              <a:gd name="T74" fmla="*/ 2147483647 w 338"/>
              <a:gd name="T75" fmla="*/ 2147483647 h 893"/>
              <a:gd name="T76" fmla="*/ 2147483647 w 338"/>
              <a:gd name="T77" fmla="*/ 2147483647 h 893"/>
              <a:gd name="T78" fmla="*/ 2147483647 w 338"/>
              <a:gd name="T79" fmla="*/ 2147483647 h 893"/>
              <a:gd name="T80" fmla="*/ 2147483647 w 338"/>
              <a:gd name="T81" fmla="*/ 2147483647 h 893"/>
              <a:gd name="T82" fmla="*/ 2147483647 w 338"/>
              <a:gd name="T83" fmla="*/ 2147483647 h 893"/>
              <a:gd name="T84" fmla="*/ 2147483647 w 338"/>
              <a:gd name="T85" fmla="*/ 2147483647 h 893"/>
              <a:gd name="T86" fmla="*/ 2147483647 w 338"/>
              <a:gd name="T87" fmla="*/ 2147483647 h 893"/>
              <a:gd name="T88" fmla="*/ 2147483647 w 338"/>
              <a:gd name="T89" fmla="*/ 2147483647 h 893"/>
              <a:gd name="T90" fmla="*/ 2147483647 w 338"/>
              <a:gd name="T91" fmla="*/ 2147483647 h 893"/>
              <a:gd name="T92" fmla="*/ 2147483647 w 338"/>
              <a:gd name="T93" fmla="*/ 2147483647 h 893"/>
              <a:gd name="T94" fmla="*/ 2147483647 w 338"/>
              <a:gd name="T95" fmla="*/ 2147483647 h 893"/>
              <a:gd name="T96" fmla="*/ 2147483647 w 338"/>
              <a:gd name="T97" fmla="*/ 2147483647 h 893"/>
              <a:gd name="T98" fmla="*/ 2147483647 w 338"/>
              <a:gd name="T99" fmla="*/ 2147483647 h 893"/>
              <a:gd name="T100" fmla="*/ 2147483647 w 338"/>
              <a:gd name="T101" fmla="*/ 2147483647 h 893"/>
              <a:gd name="T102" fmla="*/ 2147483647 w 338"/>
              <a:gd name="T103" fmla="*/ 2147483647 h 893"/>
              <a:gd name="T104" fmla="*/ 2147483647 w 338"/>
              <a:gd name="T105" fmla="*/ 2147483647 h 893"/>
              <a:gd name="T106" fmla="*/ 2147483647 w 338"/>
              <a:gd name="T107" fmla="*/ 2147483647 h 893"/>
              <a:gd name="T108" fmla="*/ 2147483647 w 338"/>
              <a:gd name="T109" fmla="*/ 2147483647 h 893"/>
              <a:gd name="T110" fmla="*/ 2147483647 w 338"/>
              <a:gd name="T111" fmla="*/ 2147483647 h 893"/>
              <a:gd name="T112" fmla="*/ 2147483647 w 338"/>
              <a:gd name="T113" fmla="*/ 2147483647 h 89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38" h="893">
                <a:moveTo>
                  <a:pt x="176" y="521"/>
                </a:moveTo>
                <a:lnTo>
                  <a:pt x="172" y="498"/>
                </a:lnTo>
                <a:lnTo>
                  <a:pt x="167" y="474"/>
                </a:lnTo>
                <a:lnTo>
                  <a:pt x="162" y="450"/>
                </a:lnTo>
                <a:lnTo>
                  <a:pt x="157" y="429"/>
                </a:lnTo>
                <a:lnTo>
                  <a:pt x="152" y="407"/>
                </a:lnTo>
                <a:lnTo>
                  <a:pt x="150" y="386"/>
                </a:lnTo>
                <a:lnTo>
                  <a:pt x="145" y="367"/>
                </a:lnTo>
                <a:lnTo>
                  <a:pt x="141" y="345"/>
                </a:lnTo>
                <a:lnTo>
                  <a:pt x="136" y="329"/>
                </a:lnTo>
                <a:lnTo>
                  <a:pt x="131" y="310"/>
                </a:lnTo>
                <a:lnTo>
                  <a:pt x="126" y="293"/>
                </a:lnTo>
                <a:lnTo>
                  <a:pt x="122" y="276"/>
                </a:lnTo>
                <a:lnTo>
                  <a:pt x="117" y="260"/>
                </a:lnTo>
                <a:lnTo>
                  <a:pt x="114" y="243"/>
                </a:lnTo>
                <a:lnTo>
                  <a:pt x="110" y="229"/>
                </a:lnTo>
                <a:lnTo>
                  <a:pt x="105" y="214"/>
                </a:lnTo>
                <a:lnTo>
                  <a:pt x="100" y="203"/>
                </a:lnTo>
                <a:lnTo>
                  <a:pt x="95" y="191"/>
                </a:lnTo>
                <a:lnTo>
                  <a:pt x="93" y="179"/>
                </a:lnTo>
                <a:lnTo>
                  <a:pt x="88" y="167"/>
                </a:lnTo>
                <a:lnTo>
                  <a:pt x="83" y="155"/>
                </a:lnTo>
                <a:lnTo>
                  <a:pt x="79" y="145"/>
                </a:lnTo>
                <a:lnTo>
                  <a:pt x="76" y="138"/>
                </a:lnTo>
                <a:lnTo>
                  <a:pt x="71" y="129"/>
                </a:lnTo>
                <a:lnTo>
                  <a:pt x="67" y="122"/>
                </a:lnTo>
                <a:lnTo>
                  <a:pt x="64" y="115"/>
                </a:lnTo>
                <a:lnTo>
                  <a:pt x="60" y="107"/>
                </a:lnTo>
                <a:lnTo>
                  <a:pt x="57" y="103"/>
                </a:lnTo>
                <a:lnTo>
                  <a:pt x="52" y="98"/>
                </a:lnTo>
                <a:lnTo>
                  <a:pt x="50" y="93"/>
                </a:lnTo>
                <a:lnTo>
                  <a:pt x="45" y="88"/>
                </a:lnTo>
                <a:lnTo>
                  <a:pt x="43" y="86"/>
                </a:lnTo>
                <a:lnTo>
                  <a:pt x="29" y="76"/>
                </a:lnTo>
                <a:lnTo>
                  <a:pt x="19" y="67"/>
                </a:lnTo>
                <a:lnTo>
                  <a:pt x="12" y="57"/>
                </a:lnTo>
                <a:lnTo>
                  <a:pt x="5" y="48"/>
                </a:lnTo>
                <a:lnTo>
                  <a:pt x="2" y="36"/>
                </a:lnTo>
                <a:lnTo>
                  <a:pt x="0" y="26"/>
                </a:lnTo>
                <a:lnTo>
                  <a:pt x="2" y="17"/>
                </a:lnTo>
                <a:lnTo>
                  <a:pt x="5" y="7"/>
                </a:lnTo>
                <a:lnTo>
                  <a:pt x="10" y="5"/>
                </a:lnTo>
                <a:lnTo>
                  <a:pt x="14" y="3"/>
                </a:lnTo>
                <a:lnTo>
                  <a:pt x="19" y="0"/>
                </a:lnTo>
                <a:lnTo>
                  <a:pt x="29" y="0"/>
                </a:lnTo>
                <a:lnTo>
                  <a:pt x="38" y="0"/>
                </a:lnTo>
                <a:lnTo>
                  <a:pt x="50" y="0"/>
                </a:lnTo>
                <a:lnTo>
                  <a:pt x="62" y="0"/>
                </a:lnTo>
                <a:lnTo>
                  <a:pt x="76" y="0"/>
                </a:lnTo>
                <a:lnTo>
                  <a:pt x="93" y="3"/>
                </a:lnTo>
                <a:lnTo>
                  <a:pt x="112" y="5"/>
                </a:lnTo>
                <a:lnTo>
                  <a:pt x="131" y="7"/>
                </a:lnTo>
                <a:lnTo>
                  <a:pt x="152" y="10"/>
                </a:lnTo>
                <a:lnTo>
                  <a:pt x="174" y="15"/>
                </a:lnTo>
                <a:lnTo>
                  <a:pt x="198" y="19"/>
                </a:lnTo>
                <a:lnTo>
                  <a:pt x="222" y="26"/>
                </a:lnTo>
                <a:lnTo>
                  <a:pt x="250" y="34"/>
                </a:lnTo>
                <a:lnTo>
                  <a:pt x="257" y="107"/>
                </a:lnTo>
                <a:lnTo>
                  <a:pt x="267" y="181"/>
                </a:lnTo>
                <a:lnTo>
                  <a:pt x="276" y="255"/>
                </a:lnTo>
                <a:lnTo>
                  <a:pt x="286" y="326"/>
                </a:lnTo>
                <a:lnTo>
                  <a:pt x="295" y="398"/>
                </a:lnTo>
                <a:lnTo>
                  <a:pt x="305" y="469"/>
                </a:lnTo>
                <a:lnTo>
                  <a:pt x="312" y="536"/>
                </a:lnTo>
                <a:lnTo>
                  <a:pt x="317" y="569"/>
                </a:lnTo>
                <a:lnTo>
                  <a:pt x="322" y="602"/>
                </a:lnTo>
                <a:lnTo>
                  <a:pt x="326" y="633"/>
                </a:lnTo>
                <a:lnTo>
                  <a:pt x="331" y="662"/>
                </a:lnTo>
                <a:lnTo>
                  <a:pt x="334" y="690"/>
                </a:lnTo>
                <a:lnTo>
                  <a:pt x="336" y="717"/>
                </a:lnTo>
                <a:lnTo>
                  <a:pt x="338" y="743"/>
                </a:lnTo>
                <a:lnTo>
                  <a:pt x="338" y="764"/>
                </a:lnTo>
                <a:lnTo>
                  <a:pt x="338" y="786"/>
                </a:lnTo>
                <a:lnTo>
                  <a:pt x="338" y="807"/>
                </a:lnTo>
                <a:lnTo>
                  <a:pt x="338" y="824"/>
                </a:lnTo>
                <a:lnTo>
                  <a:pt x="336" y="840"/>
                </a:lnTo>
                <a:lnTo>
                  <a:pt x="334" y="852"/>
                </a:lnTo>
                <a:lnTo>
                  <a:pt x="331" y="864"/>
                </a:lnTo>
                <a:lnTo>
                  <a:pt x="326" y="874"/>
                </a:lnTo>
                <a:lnTo>
                  <a:pt x="322" y="883"/>
                </a:lnTo>
                <a:lnTo>
                  <a:pt x="317" y="888"/>
                </a:lnTo>
                <a:lnTo>
                  <a:pt x="310" y="893"/>
                </a:lnTo>
                <a:lnTo>
                  <a:pt x="307" y="893"/>
                </a:lnTo>
                <a:lnTo>
                  <a:pt x="303" y="893"/>
                </a:lnTo>
                <a:lnTo>
                  <a:pt x="300" y="893"/>
                </a:lnTo>
                <a:lnTo>
                  <a:pt x="295" y="890"/>
                </a:lnTo>
                <a:lnTo>
                  <a:pt x="293" y="888"/>
                </a:lnTo>
                <a:lnTo>
                  <a:pt x="288" y="886"/>
                </a:lnTo>
                <a:lnTo>
                  <a:pt x="284" y="881"/>
                </a:lnTo>
                <a:lnTo>
                  <a:pt x="281" y="876"/>
                </a:lnTo>
                <a:lnTo>
                  <a:pt x="276" y="871"/>
                </a:lnTo>
                <a:lnTo>
                  <a:pt x="272" y="864"/>
                </a:lnTo>
                <a:lnTo>
                  <a:pt x="269" y="859"/>
                </a:lnTo>
                <a:lnTo>
                  <a:pt x="264" y="850"/>
                </a:lnTo>
                <a:lnTo>
                  <a:pt x="260" y="843"/>
                </a:lnTo>
                <a:lnTo>
                  <a:pt x="255" y="833"/>
                </a:lnTo>
                <a:lnTo>
                  <a:pt x="253" y="821"/>
                </a:lnTo>
                <a:lnTo>
                  <a:pt x="248" y="812"/>
                </a:lnTo>
                <a:lnTo>
                  <a:pt x="243" y="800"/>
                </a:lnTo>
                <a:lnTo>
                  <a:pt x="238" y="786"/>
                </a:lnTo>
                <a:lnTo>
                  <a:pt x="234" y="774"/>
                </a:lnTo>
                <a:lnTo>
                  <a:pt x="231" y="760"/>
                </a:lnTo>
                <a:lnTo>
                  <a:pt x="226" y="743"/>
                </a:lnTo>
                <a:lnTo>
                  <a:pt x="222" y="729"/>
                </a:lnTo>
                <a:lnTo>
                  <a:pt x="217" y="712"/>
                </a:lnTo>
                <a:lnTo>
                  <a:pt x="212" y="693"/>
                </a:lnTo>
                <a:lnTo>
                  <a:pt x="207" y="674"/>
                </a:lnTo>
                <a:lnTo>
                  <a:pt x="203" y="655"/>
                </a:lnTo>
                <a:lnTo>
                  <a:pt x="198" y="636"/>
                </a:lnTo>
                <a:lnTo>
                  <a:pt x="193" y="614"/>
                </a:lnTo>
                <a:lnTo>
                  <a:pt x="191" y="593"/>
                </a:lnTo>
                <a:lnTo>
                  <a:pt x="186" y="569"/>
                </a:lnTo>
                <a:lnTo>
                  <a:pt x="181" y="545"/>
                </a:lnTo>
                <a:lnTo>
                  <a:pt x="176" y="52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40"/>
          <p:cNvSpPr/>
          <p:nvPr/>
        </p:nvSpPr>
        <p:spPr bwMode="auto">
          <a:xfrm>
            <a:off x="5516563" y="2659063"/>
            <a:ext cx="534987" cy="504825"/>
          </a:xfrm>
          <a:custGeom>
            <a:avLst/>
            <a:gdLst>
              <a:gd name="T0" fmla="*/ 2147483647 w 842"/>
              <a:gd name="T1" fmla="*/ 2147483647 h 797"/>
              <a:gd name="T2" fmla="*/ 2147483647 w 842"/>
              <a:gd name="T3" fmla="*/ 2147483647 h 797"/>
              <a:gd name="T4" fmla="*/ 2147483647 w 842"/>
              <a:gd name="T5" fmla="*/ 2147483647 h 797"/>
              <a:gd name="T6" fmla="*/ 2147483647 w 842"/>
              <a:gd name="T7" fmla="*/ 2147483647 h 797"/>
              <a:gd name="T8" fmla="*/ 2147483647 w 842"/>
              <a:gd name="T9" fmla="*/ 2147483647 h 797"/>
              <a:gd name="T10" fmla="*/ 2147483647 w 842"/>
              <a:gd name="T11" fmla="*/ 2147483647 h 797"/>
              <a:gd name="T12" fmla="*/ 2147483647 w 842"/>
              <a:gd name="T13" fmla="*/ 2147483647 h 797"/>
              <a:gd name="T14" fmla="*/ 2147483647 w 842"/>
              <a:gd name="T15" fmla="*/ 2147483647 h 797"/>
              <a:gd name="T16" fmla="*/ 2147483647 w 842"/>
              <a:gd name="T17" fmla="*/ 2147483647 h 797"/>
              <a:gd name="T18" fmla="*/ 2147483647 w 842"/>
              <a:gd name="T19" fmla="*/ 2147483647 h 797"/>
              <a:gd name="T20" fmla="*/ 2147483647 w 842"/>
              <a:gd name="T21" fmla="*/ 2147483647 h 797"/>
              <a:gd name="T22" fmla="*/ 2147483647 w 842"/>
              <a:gd name="T23" fmla="*/ 2147483647 h 797"/>
              <a:gd name="T24" fmla="*/ 2147483647 w 842"/>
              <a:gd name="T25" fmla="*/ 2147483647 h 797"/>
              <a:gd name="T26" fmla="*/ 2147483647 w 842"/>
              <a:gd name="T27" fmla="*/ 2147483647 h 797"/>
              <a:gd name="T28" fmla="*/ 2147483647 w 842"/>
              <a:gd name="T29" fmla="*/ 0 h 797"/>
              <a:gd name="T30" fmla="*/ 2147483647 w 842"/>
              <a:gd name="T31" fmla="*/ 2147483647 h 797"/>
              <a:gd name="T32" fmla="*/ 2147483647 w 842"/>
              <a:gd name="T33" fmla="*/ 2147483647 h 797"/>
              <a:gd name="T34" fmla="*/ 2147483647 w 842"/>
              <a:gd name="T35" fmla="*/ 2147483647 h 797"/>
              <a:gd name="T36" fmla="*/ 2147483647 w 842"/>
              <a:gd name="T37" fmla="*/ 2147483647 h 797"/>
              <a:gd name="T38" fmla="*/ 2147483647 w 842"/>
              <a:gd name="T39" fmla="*/ 2147483647 h 797"/>
              <a:gd name="T40" fmla="*/ 2147483647 w 842"/>
              <a:gd name="T41" fmla="*/ 2147483647 h 797"/>
              <a:gd name="T42" fmla="*/ 2147483647 w 842"/>
              <a:gd name="T43" fmla="*/ 2147483647 h 797"/>
              <a:gd name="T44" fmla="*/ 2147483647 w 842"/>
              <a:gd name="T45" fmla="*/ 2147483647 h 797"/>
              <a:gd name="T46" fmla="*/ 2147483647 w 842"/>
              <a:gd name="T47" fmla="*/ 2147483647 h 797"/>
              <a:gd name="T48" fmla="*/ 2147483647 w 842"/>
              <a:gd name="T49" fmla="*/ 2147483647 h 797"/>
              <a:gd name="T50" fmla="*/ 2147483647 w 842"/>
              <a:gd name="T51" fmla="*/ 2147483647 h 797"/>
              <a:gd name="T52" fmla="*/ 2147483647 w 842"/>
              <a:gd name="T53" fmla="*/ 2147483647 h 797"/>
              <a:gd name="T54" fmla="*/ 2147483647 w 842"/>
              <a:gd name="T55" fmla="*/ 2147483647 h 797"/>
              <a:gd name="T56" fmla="*/ 2147483647 w 842"/>
              <a:gd name="T57" fmla="*/ 2147483647 h 797"/>
              <a:gd name="T58" fmla="*/ 2147483647 w 842"/>
              <a:gd name="T59" fmla="*/ 2147483647 h 797"/>
              <a:gd name="T60" fmla="*/ 2147483647 w 842"/>
              <a:gd name="T61" fmla="*/ 2147483647 h 797"/>
              <a:gd name="T62" fmla="*/ 2147483647 w 842"/>
              <a:gd name="T63" fmla="*/ 2147483647 h 797"/>
              <a:gd name="T64" fmla="*/ 2147483647 w 842"/>
              <a:gd name="T65" fmla="*/ 2147483647 h 797"/>
              <a:gd name="T66" fmla="*/ 2147483647 w 842"/>
              <a:gd name="T67" fmla="*/ 2147483647 h 797"/>
              <a:gd name="T68" fmla="*/ 2147483647 w 842"/>
              <a:gd name="T69" fmla="*/ 2147483647 h 797"/>
              <a:gd name="T70" fmla="*/ 2147483647 w 842"/>
              <a:gd name="T71" fmla="*/ 2147483647 h 797"/>
              <a:gd name="T72" fmla="*/ 2147483647 w 842"/>
              <a:gd name="T73" fmla="*/ 2147483647 h 797"/>
              <a:gd name="T74" fmla="*/ 2147483647 w 842"/>
              <a:gd name="T75" fmla="*/ 2147483647 h 797"/>
              <a:gd name="T76" fmla="*/ 2147483647 w 842"/>
              <a:gd name="T77" fmla="*/ 2147483647 h 797"/>
              <a:gd name="T78" fmla="*/ 2147483647 w 842"/>
              <a:gd name="T79" fmla="*/ 2147483647 h 797"/>
              <a:gd name="T80" fmla="*/ 2147483647 w 842"/>
              <a:gd name="T81" fmla="*/ 2147483647 h 797"/>
              <a:gd name="T82" fmla="*/ 2147483647 w 842"/>
              <a:gd name="T83" fmla="*/ 2147483647 h 797"/>
              <a:gd name="T84" fmla="*/ 2147483647 w 842"/>
              <a:gd name="T85" fmla="*/ 2147483647 h 797"/>
              <a:gd name="T86" fmla="*/ 2147483647 w 842"/>
              <a:gd name="T87" fmla="*/ 2147483647 h 797"/>
              <a:gd name="T88" fmla="*/ 2147483647 w 842"/>
              <a:gd name="T89" fmla="*/ 2147483647 h 797"/>
              <a:gd name="T90" fmla="*/ 2147483647 w 842"/>
              <a:gd name="T91" fmla="*/ 2147483647 h 797"/>
              <a:gd name="T92" fmla="*/ 2147483647 w 842"/>
              <a:gd name="T93" fmla="*/ 2147483647 h 797"/>
              <a:gd name="T94" fmla="*/ 2147483647 w 842"/>
              <a:gd name="T95" fmla="*/ 2147483647 h 797"/>
              <a:gd name="T96" fmla="*/ 2147483647 w 842"/>
              <a:gd name="T97" fmla="*/ 2147483647 h 797"/>
              <a:gd name="T98" fmla="*/ 2147483647 w 842"/>
              <a:gd name="T99" fmla="*/ 2147483647 h 797"/>
              <a:gd name="T100" fmla="*/ 2147483647 w 842"/>
              <a:gd name="T101" fmla="*/ 2147483647 h 797"/>
              <a:gd name="T102" fmla="*/ 2147483647 w 842"/>
              <a:gd name="T103" fmla="*/ 2147483647 h 797"/>
              <a:gd name="T104" fmla="*/ 2147483647 w 842"/>
              <a:gd name="T105" fmla="*/ 2147483647 h 797"/>
              <a:gd name="T106" fmla="*/ 2147483647 w 842"/>
              <a:gd name="T107" fmla="*/ 2147483647 h 797"/>
              <a:gd name="T108" fmla="*/ 2147483647 w 842"/>
              <a:gd name="T109" fmla="*/ 2147483647 h 797"/>
              <a:gd name="T110" fmla="*/ 2147483647 w 842"/>
              <a:gd name="T111" fmla="*/ 2147483647 h 797"/>
              <a:gd name="T112" fmla="*/ 2147483647 w 842"/>
              <a:gd name="T113" fmla="*/ 2147483647 h 797"/>
              <a:gd name="T114" fmla="*/ 2147483647 w 842"/>
              <a:gd name="T115" fmla="*/ 2147483647 h 797"/>
              <a:gd name="T116" fmla="*/ 2147483647 w 842"/>
              <a:gd name="T117" fmla="*/ 2147483647 h 797"/>
              <a:gd name="T118" fmla="*/ 2147483647 w 842"/>
              <a:gd name="T119" fmla="*/ 2147483647 h 797"/>
              <a:gd name="T120" fmla="*/ 2147483647 w 842"/>
              <a:gd name="T121" fmla="*/ 2147483647 h 797"/>
              <a:gd name="T122" fmla="*/ 2147483647 w 842"/>
              <a:gd name="T123" fmla="*/ 2147483647 h 797"/>
              <a:gd name="T124" fmla="*/ 0 w 842"/>
              <a:gd name="T125" fmla="*/ 2147483647 h 79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2" h="797">
                <a:moveTo>
                  <a:pt x="0" y="205"/>
                </a:moveTo>
                <a:lnTo>
                  <a:pt x="12" y="202"/>
                </a:lnTo>
                <a:lnTo>
                  <a:pt x="24" y="202"/>
                </a:lnTo>
                <a:lnTo>
                  <a:pt x="39" y="202"/>
                </a:lnTo>
                <a:lnTo>
                  <a:pt x="53" y="200"/>
                </a:lnTo>
                <a:lnTo>
                  <a:pt x="67" y="200"/>
                </a:lnTo>
                <a:lnTo>
                  <a:pt x="84" y="198"/>
                </a:lnTo>
                <a:lnTo>
                  <a:pt x="100" y="195"/>
                </a:lnTo>
                <a:lnTo>
                  <a:pt x="117" y="193"/>
                </a:lnTo>
                <a:lnTo>
                  <a:pt x="136" y="188"/>
                </a:lnTo>
                <a:lnTo>
                  <a:pt x="155" y="186"/>
                </a:lnTo>
                <a:lnTo>
                  <a:pt x="174" y="181"/>
                </a:lnTo>
                <a:lnTo>
                  <a:pt x="193" y="176"/>
                </a:lnTo>
                <a:lnTo>
                  <a:pt x="215" y="171"/>
                </a:lnTo>
                <a:lnTo>
                  <a:pt x="236" y="164"/>
                </a:lnTo>
                <a:lnTo>
                  <a:pt x="258" y="157"/>
                </a:lnTo>
                <a:lnTo>
                  <a:pt x="282" y="150"/>
                </a:lnTo>
                <a:lnTo>
                  <a:pt x="301" y="143"/>
                </a:lnTo>
                <a:lnTo>
                  <a:pt x="320" y="136"/>
                </a:lnTo>
                <a:lnTo>
                  <a:pt x="339" y="129"/>
                </a:lnTo>
                <a:lnTo>
                  <a:pt x="355" y="124"/>
                </a:lnTo>
                <a:lnTo>
                  <a:pt x="372" y="117"/>
                </a:lnTo>
                <a:lnTo>
                  <a:pt x="389" y="109"/>
                </a:lnTo>
                <a:lnTo>
                  <a:pt x="403" y="105"/>
                </a:lnTo>
                <a:lnTo>
                  <a:pt x="417" y="98"/>
                </a:lnTo>
                <a:lnTo>
                  <a:pt x="432" y="93"/>
                </a:lnTo>
                <a:lnTo>
                  <a:pt x="444" y="86"/>
                </a:lnTo>
                <a:lnTo>
                  <a:pt x="456" y="79"/>
                </a:lnTo>
                <a:lnTo>
                  <a:pt x="465" y="74"/>
                </a:lnTo>
                <a:lnTo>
                  <a:pt x="475" y="67"/>
                </a:lnTo>
                <a:lnTo>
                  <a:pt x="484" y="60"/>
                </a:lnTo>
                <a:lnTo>
                  <a:pt x="491" y="52"/>
                </a:lnTo>
                <a:lnTo>
                  <a:pt x="501" y="45"/>
                </a:lnTo>
                <a:lnTo>
                  <a:pt x="506" y="38"/>
                </a:lnTo>
                <a:lnTo>
                  <a:pt x="513" y="31"/>
                </a:lnTo>
                <a:lnTo>
                  <a:pt x="520" y="26"/>
                </a:lnTo>
                <a:lnTo>
                  <a:pt x="525" y="19"/>
                </a:lnTo>
                <a:lnTo>
                  <a:pt x="532" y="14"/>
                </a:lnTo>
                <a:lnTo>
                  <a:pt x="537" y="12"/>
                </a:lnTo>
                <a:lnTo>
                  <a:pt x="544" y="7"/>
                </a:lnTo>
                <a:lnTo>
                  <a:pt x="548" y="5"/>
                </a:lnTo>
                <a:lnTo>
                  <a:pt x="553" y="2"/>
                </a:lnTo>
                <a:lnTo>
                  <a:pt x="560" y="2"/>
                </a:lnTo>
                <a:lnTo>
                  <a:pt x="565" y="0"/>
                </a:lnTo>
                <a:lnTo>
                  <a:pt x="572" y="0"/>
                </a:lnTo>
                <a:lnTo>
                  <a:pt x="577" y="0"/>
                </a:lnTo>
                <a:lnTo>
                  <a:pt x="584" y="2"/>
                </a:lnTo>
                <a:lnTo>
                  <a:pt x="591" y="2"/>
                </a:lnTo>
                <a:lnTo>
                  <a:pt x="596" y="5"/>
                </a:lnTo>
                <a:lnTo>
                  <a:pt x="610" y="12"/>
                </a:lnTo>
                <a:lnTo>
                  <a:pt x="627" y="19"/>
                </a:lnTo>
                <a:lnTo>
                  <a:pt x="644" y="26"/>
                </a:lnTo>
                <a:lnTo>
                  <a:pt x="660" y="36"/>
                </a:lnTo>
                <a:lnTo>
                  <a:pt x="679" y="45"/>
                </a:lnTo>
                <a:lnTo>
                  <a:pt x="701" y="57"/>
                </a:lnTo>
                <a:lnTo>
                  <a:pt x="720" y="71"/>
                </a:lnTo>
                <a:lnTo>
                  <a:pt x="744" y="86"/>
                </a:lnTo>
                <a:lnTo>
                  <a:pt x="753" y="93"/>
                </a:lnTo>
                <a:lnTo>
                  <a:pt x="765" y="100"/>
                </a:lnTo>
                <a:lnTo>
                  <a:pt x="775" y="107"/>
                </a:lnTo>
                <a:lnTo>
                  <a:pt x="784" y="112"/>
                </a:lnTo>
                <a:lnTo>
                  <a:pt x="794" y="119"/>
                </a:lnTo>
                <a:lnTo>
                  <a:pt x="801" y="124"/>
                </a:lnTo>
                <a:lnTo>
                  <a:pt x="808" y="129"/>
                </a:lnTo>
                <a:lnTo>
                  <a:pt x="815" y="136"/>
                </a:lnTo>
                <a:lnTo>
                  <a:pt x="820" y="140"/>
                </a:lnTo>
                <a:lnTo>
                  <a:pt x="827" y="143"/>
                </a:lnTo>
                <a:lnTo>
                  <a:pt x="830" y="148"/>
                </a:lnTo>
                <a:lnTo>
                  <a:pt x="834" y="152"/>
                </a:lnTo>
                <a:lnTo>
                  <a:pt x="837" y="155"/>
                </a:lnTo>
                <a:lnTo>
                  <a:pt x="839" y="159"/>
                </a:lnTo>
                <a:lnTo>
                  <a:pt x="842" y="162"/>
                </a:lnTo>
                <a:lnTo>
                  <a:pt x="842" y="164"/>
                </a:lnTo>
                <a:lnTo>
                  <a:pt x="842" y="174"/>
                </a:lnTo>
                <a:lnTo>
                  <a:pt x="839" y="183"/>
                </a:lnTo>
                <a:lnTo>
                  <a:pt x="834" y="193"/>
                </a:lnTo>
                <a:lnTo>
                  <a:pt x="830" y="202"/>
                </a:lnTo>
                <a:lnTo>
                  <a:pt x="822" y="214"/>
                </a:lnTo>
                <a:lnTo>
                  <a:pt x="815" y="224"/>
                </a:lnTo>
                <a:lnTo>
                  <a:pt x="806" y="233"/>
                </a:lnTo>
                <a:lnTo>
                  <a:pt x="791" y="243"/>
                </a:lnTo>
                <a:lnTo>
                  <a:pt x="789" y="245"/>
                </a:lnTo>
                <a:lnTo>
                  <a:pt x="784" y="250"/>
                </a:lnTo>
                <a:lnTo>
                  <a:pt x="782" y="255"/>
                </a:lnTo>
                <a:lnTo>
                  <a:pt x="777" y="259"/>
                </a:lnTo>
                <a:lnTo>
                  <a:pt x="772" y="267"/>
                </a:lnTo>
                <a:lnTo>
                  <a:pt x="768" y="274"/>
                </a:lnTo>
                <a:lnTo>
                  <a:pt x="763" y="283"/>
                </a:lnTo>
                <a:lnTo>
                  <a:pt x="758" y="293"/>
                </a:lnTo>
                <a:lnTo>
                  <a:pt x="753" y="302"/>
                </a:lnTo>
                <a:lnTo>
                  <a:pt x="746" y="314"/>
                </a:lnTo>
                <a:lnTo>
                  <a:pt x="741" y="326"/>
                </a:lnTo>
                <a:lnTo>
                  <a:pt x="737" y="340"/>
                </a:lnTo>
                <a:lnTo>
                  <a:pt x="730" y="355"/>
                </a:lnTo>
                <a:lnTo>
                  <a:pt x="725" y="369"/>
                </a:lnTo>
                <a:lnTo>
                  <a:pt x="718" y="386"/>
                </a:lnTo>
                <a:lnTo>
                  <a:pt x="710" y="402"/>
                </a:lnTo>
                <a:lnTo>
                  <a:pt x="703" y="419"/>
                </a:lnTo>
                <a:lnTo>
                  <a:pt x="696" y="438"/>
                </a:lnTo>
                <a:lnTo>
                  <a:pt x="689" y="457"/>
                </a:lnTo>
                <a:lnTo>
                  <a:pt x="682" y="478"/>
                </a:lnTo>
                <a:lnTo>
                  <a:pt x="675" y="500"/>
                </a:lnTo>
                <a:lnTo>
                  <a:pt x="668" y="521"/>
                </a:lnTo>
                <a:lnTo>
                  <a:pt x="660" y="545"/>
                </a:lnTo>
                <a:lnTo>
                  <a:pt x="653" y="569"/>
                </a:lnTo>
                <a:lnTo>
                  <a:pt x="644" y="595"/>
                </a:lnTo>
                <a:lnTo>
                  <a:pt x="637" y="621"/>
                </a:lnTo>
                <a:lnTo>
                  <a:pt x="627" y="647"/>
                </a:lnTo>
                <a:lnTo>
                  <a:pt x="620" y="676"/>
                </a:lnTo>
                <a:lnTo>
                  <a:pt x="610" y="704"/>
                </a:lnTo>
                <a:lnTo>
                  <a:pt x="603" y="735"/>
                </a:lnTo>
                <a:lnTo>
                  <a:pt x="594" y="766"/>
                </a:lnTo>
                <a:lnTo>
                  <a:pt x="584" y="797"/>
                </a:lnTo>
                <a:lnTo>
                  <a:pt x="537" y="797"/>
                </a:lnTo>
                <a:lnTo>
                  <a:pt x="486" y="797"/>
                </a:lnTo>
                <a:lnTo>
                  <a:pt x="491" y="759"/>
                </a:lnTo>
                <a:lnTo>
                  <a:pt x="496" y="721"/>
                </a:lnTo>
                <a:lnTo>
                  <a:pt x="501" y="685"/>
                </a:lnTo>
                <a:lnTo>
                  <a:pt x="503" y="652"/>
                </a:lnTo>
                <a:lnTo>
                  <a:pt x="506" y="619"/>
                </a:lnTo>
                <a:lnTo>
                  <a:pt x="510" y="588"/>
                </a:lnTo>
                <a:lnTo>
                  <a:pt x="513" y="559"/>
                </a:lnTo>
                <a:lnTo>
                  <a:pt x="515" y="531"/>
                </a:lnTo>
                <a:lnTo>
                  <a:pt x="517" y="505"/>
                </a:lnTo>
                <a:lnTo>
                  <a:pt x="520" y="478"/>
                </a:lnTo>
                <a:lnTo>
                  <a:pt x="520" y="455"/>
                </a:lnTo>
                <a:lnTo>
                  <a:pt x="522" y="433"/>
                </a:lnTo>
                <a:lnTo>
                  <a:pt x="522" y="414"/>
                </a:lnTo>
                <a:lnTo>
                  <a:pt x="525" y="395"/>
                </a:lnTo>
                <a:lnTo>
                  <a:pt x="525" y="378"/>
                </a:lnTo>
                <a:lnTo>
                  <a:pt x="525" y="362"/>
                </a:lnTo>
                <a:lnTo>
                  <a:pt x="525" y="350"/>
                </a:lnTo>
                <a:lnTo>
                  <a:pt x="525" y="338"/>
                </a:lnTo>
                <a:lnTo>
                  <a:pt x="525" y="328"/>
                </a:lnTo>
                <a:lnTo>
                  <a:pt x="525" y="317"/>
                </a:lnTo>
                <a:lnTo>
                  <a:pt x="525" y="307"/>
                </a:lnTo>
                <a:lnTo>
                  <a:pt x="525" y="300"/>
                </a:lnTo>
                <a:lnTo>
                  <a:pt x="522" y="290"/>
                </a:lnTo>
                <a:lnTo>
                  <a:pt x="522" y="283"/>
                </a:lnTo>
                <a:lnTo>
                  <a:pt x="522" y="276"/>
                </a:lnTo>
                <a:lnTo>
                  <a:pt x="522" y="269"/>
                </a:lnTo>
                <a:lnTo>
                  <a:pt x="520" y="264"/>
                </a:lnTo>
                <a:lnTo>
                  <a:pt x="520" y="257"/>
                </a:lnTo>
                <a:lnTo>
                  <a:pt x="517" y="252"/>
                </a:lnTo>
                <a:lnTo>
                  <a:pt x="515" y="250"/>
                </a:lnTo>
                <a:lnTo>
                  <a:pt x="515" y="245"/>
                </a:lnTo>
                <a:lnTo>
                  <a:pt x="513" y="243"/>
                </a:lnTo>
                <a:lnTo>
                  <a:pt x="506" y="238"/>
                </a:lnTo>
                <a:lnTo>
                  <a:pt x="501" y="236"/>
                </a:lnTo>
                <a:lnTo>
                  <a:pt x="494" y="233"/>
                </a:lnTo>
                <a:lnTo>
                  <a:pt x="484" y="231"/>
                </a:lnTo>
                <a:lnTo>
                  <a:pt x="475" y="231"/>
                </a:lnTo>
                <a:lnTo>
                  <a:pt x="465" y="231"/>
                </a:lnTo>
                <a:lnTo>
                  <a:pt x="453" y="231"/>
                </a:lnTo>
                <a:lnTo>
                  <a:pt x="439" y="231"/>
                </a:lnTo>
                <a:lnTo>
                  <a:pt x="432" y="231"/>
                </a:lnTo>
                <a:lnTo>
                  <a:pt x="425" y="231"/>
                </a:lnTo>
                <a:lnTo>
                  <a:pt x="415" y="231"/>
                </a:lnTo>
                <a:lnTo>
                  <a:pt x="405" y="233"/>
                </a:lnTo>
                <a:lnTo>
                  <a:pt x="396" y="233"/>
                </a:lnTo>
                <a:lnTo>
                  <a:pt x="386" y="236"/>
                </a:lnTo>
                <a:lnTo>
                  <a:pt x="374" y="238"/>
                </a:lnTo>
                <a:lnTo>
                  <a:pt x="365" y="240"/>
                </a:lnTo>
                <a:lnTo>
                  <a:pt x="351" y="245"/>
                </a:lnTo>
                <a:lnTo>
                  <a:pt x="339" y="248"/>
                </a:lnTo>
                <a:lnTo>
                  <a:pt x="324" y="252"/>
                </a:lnTo>
                <a:lnTo>
                  <a:pt x="310" y="257"/>
                </a:lnTo>
                <a:lnTo>
                  <a:pt x="296" y="262"/>
                </a:lnTo>
                <a:lnTo>
                  <a:pt x="279" y="269"/>
                </a:lnTo>
                <a:lnTo>
                  <a:pt x="263" y="276"/>
                </a:lnTo>
                <a:lnTo>
                  <a:pt x="243" y="283"/>
                </a:lnTo>
                <a:lnTo>
                  <a:pt x="227" y="290"/>
                </a:lnTo>
                <a:lnTo>
                  <a:pt x="208" y="298"/>
                </a:lnTo>
                <a:lnTo>
                  <a:pt x="191" y="302"/>
                </a:lnTo>
                <a:lnTo>
                  <a:pt x="174" y="307"/>
                </a:lnTo>
                <a:lnTo>
                  <a:pt x="160" y="312"/>
                </a:lnTo>
                <a:lnTo>
                  <a:pt x="146" y="317"/>
                </a:lnTo>
                <a:lnTo>
                  <a:pt x="131" y="319"/>
                </a:lnTo>
                <a:lnTo>
                  <a:pt x="117" y="324"/>
                </a:lnTo>
                <a:lnTo>
                  <a:pt x="105" y="324"/>
                </a:lnTo>
                <a:lnTo>
                  <a:pt x="93" y="326"/>
                </a:lnTo>
                <a:lnTo>
                  <a:pt x="81" y="326"/>
                </a:lnTo>
                <a:lnTo>
                  <a:pt x="70" y="328"/>
                </a:lnTo>
                <a:lnTo>
                  <a:pt x="60" y="326"/>
                </a:lnTo>
                <a:lnTo>
                  <a:pt x="53" y="326"/>
                </a:lnTo>
                <a:lnTo>
                  <a:pt x="43" y="324"/>
                </a:lnTo>
                <a:lnTo>
                  <a:pt x="36" y="321"/>
                </a:lnTo>
                <a:lnTo>
                  <a:pt x="19" y="262"/>
                </a:lnTo>
                <a:lnTo>
                  <a:pt x="0" y="2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41"/>
          <p:cNvSpPr/>
          <p:nvPr/>
        </p:nvSpPr>
        <p:spPr bwMode="auto">
          <a:xfrm>
            <a:off x="5594350" y="3111500"/>
            <a:ext cx="365125" cy="146050"/>
          </a:xfrm>
          <a:custGeom>
            <a:avLst/>
            <a:gdLst>
              <a:gd name="T0" fmla="*/ 0 w 577"/>
              <a:gd name="T1" fmla="*/ 2147483647 h 229"/>
              <a:gd name="T2" fmla="*/ 0 w 577"/>
              <a:gd name="T3" fmla="*/ 2147483647 h 229"/>
              <a:gd name="T4" fmla="*/ 2147483647 w 577"/>
              <a:gd name="T5" fmla="*/ 2147483647 h 229"/>
              <a:gd name="T6" fmla="*/ 2147483647 w 577"/>
              <a:gd name="T7" fmla="*/ 2147483647 h 229"/>
              <a:gd name="T8" fmla="*/ 2147483647 w 577"/>
              <a:gd name="T9" fmla="*/ 2147483647 h 229"/>
              <a:gd name="T10" fmla="*/ 2147483647 w 577"/>
              <a:gd name="T11" fmla="*/ 2147483647 h 229"/>
              <a:gd name="T12" fmla="*/ 2147483647 w 577"/>
              <a:gd name="T13" fmla="*/ 2147483647 h 229"/>
              <a:gd name="T14" fmla="*/ 2147483647 w 577"/>
              <a:gd name="T15" fmla="*/ 2147483647 h 229"/>
              <a:gd name="T16" fmla="*/ 2147483647 w 577"/>
              <a:gd name="T17" fmla="*/ 2147483647 h 229"/>
              <a:gd name="T18" fmla="*/ 2147483647 w 577"/>
              <a:gd name="T19" fmla="*/ 2147483647 h 229"/>
              <a:gd name="T20" fmla="*/ 2147483647 w 577"/>
              <a:gd name="T21" fmla="*/ 2147483647 h 229"/>
              <a:gd name="T22" fmla="*/ 2147483647 w 577"/>
              <a:gd name="T23" fmla="*/ 2147483647 h 229"/>
              <a:gd name="T24" fmla="*/ 2147483647 w 577"/>
              <a:gd name="T25" fmla="*/ 2147483647 h 229"/>
              <a:gd name="T26" fmla="*/ 2147483647 w 577"/>
              <a:gd name="T27" fmla="*/ 2147483647 h 229"/>
              <a:gd name="T28" fmla="*/ 2147483647 w 577"/>
              <a:gd name="T29" fmla="*/ 2147483647 h 229"/>
              <a:gd name="T30" fmla="*/ 2147483647 w 577"/>
              <a:gd name="T31" fmla="*/ 2147483647 h 229"/>
              <a:gd name="T32" fmla="*/ 2147483647 w 577"/>
              <a:gd name="T33" fmla="*/ 2147483647 h 229"/>
              <a:gd name="T34" fmla="*/ 2147483647 w 577"/>
              <a:gd name="T35" fmla="*/ 2147483647 h 229"/>
              <a:gd name="T36" fmla="*/ 2147483647 w 577"/>
              <a:gd name="T37" fmla="*/ 0 h 229"/>
              <a:gd name="T38" fmla="*/ 2147483647 w 577"/>
              <a:gd name="T39" fmla="*/ 0 h 229"/>
              <a:gd name="T40" fmla="*/ 2147483647 w 577"/>
              <a:gd name="T41" fmla="*/ 0 h 229"/>
              <a:gd name="T42" fmla="*/ 2147483647 w 577"/>
              <a:gd name="T43" fmla="*/ 2147483647 h 229"/>
              <a:gd name="T44" fmla="*/ 2147483647 w 577"/>
              <a:gd name="T45" fmla="*/ 2147483647 h 229"/>
              <a:gd name="T46" fmla="*/ 2147483647 w 577"/>
              <a:gd name="T47" fmla="*/ 2147483647 h 229"/>
              <a:gd name="T48" fmla="*/ 2147483647 w 577"/>
              <a:gd name="T49" fmla="*/ 2147483647 h 229"/>
              <a:gd name="T50" fmla="*/ 2147483647 w 577"/>
              <a:gd name="T51" fmla="*/ 2147483647 h 229"/>
              <a:gd name="T52" fmla="*/ 2147483647 w 577"/>
              <a:gd name="T53" fmla="*/ 2147483647 h 229"/>
              <a:gd name="T54" fmla="*/ 2147483647 w 577"/>
              <a:gd name="T55" fmla="*/ 2147483647 h 229"/>
              <a:gd name="T56" fmla="*/ 2147483647 w 577"/>
              <a:gd name="T57" fmla="*/ 2147483647 h 229"/>
              <a:gd name="T58" fmla="*/ 2147483647 w 577"/>
              <a:gd name="T59" fmla="*/ 2147483647 h 229"/>
              <a:gd name="T60" fmla="*/ 2147483647 w 577"/>
              <a:gd name="T61" fmla="*/ 2147483647 h 229"/>
              <a:gd name="T62" fmla="*/ 2147483647 w 577"/>
              <a:gd name="T63" fmla="*/ 2147483647 h 229"/>
              <a:gd name="T64" fmla="*/ 2147483647 w 577"/>
              <a:gd name="T65" fmla="*/ 2147483647 h 229"/>
              <a:gd name="T66" fmla="*/ 2147483647 w 577"/>
              <a:gd name="T67" fmla="*/ 2147483647 h 229"/>
              <a:gd name="T68" fmla="*/ 2147483647 w 577"/>
              <a:gd name="T69" fmla="*/ 2147483647 h 229"/>
              <a:gd name="T70" fmla="*/ 2147483647 w 577"/>
              <a:gd name="T71" fmla="*/ 2147483647 h 229"/>
              <a:gd name="T72" fmla="*/ 2147483647 w 577"/>
              <a:gd name="T73" fmla="*/ 2147483647 h 229"/>
              <a:gd name="T74" fmla="*/ 2147483647 w 577"/>
              <a:gd name="T75" fmla="*/ 2147483647 h 229"/>
              <a:gd name="T76" fmla="*/ 2147483647 w 577"/>
              <a:gd name="T77" fmla="*/ 2147483647 h 229"/>
              <a:gd name="T78" fmla="*/ 2147483647 w 577"/>
              <a:gd name="T79" fmla="*/ 2147483647 h 229"/>
              <a:gd name="T80" fmla="*/ 2147483647 w 577"/>
              <a:gd name="T81" fmla="*/ 2147483647 h 229"/>
              <a:gd name="T82" fmla="*/ 2147483647 w 577"/>
              <a:gd name="T83" fmla="*/ 2147483647 h 229"/>
              <a:gd name="T84" fmla="*/ 2147483647 w 577"/>
              <a:gd name="T85" fmla="*/ 2147483647 h 229"/>
              <a:gd name="T86" fmla="*/ 2147483647 w 577"/>
              <a:gd name="T87" fmla="*/ 2147483647 h 229"/>
              <a:gd name="T88" fmla="*/ 2147483647 w 577"/>
              <a:gd name="T89" fmla="*/ 2147483647 h 229"/>
              <a:gd name="T90" fmla="*/ 2147483647 w 577"/>
              <a:gd name="T91" fmla="*/ 2147483647 h 229"/>
              <a:gd name="T92" fmla="*/ 2147483647 w 577"/>
              <a:gd name="T93" fmla="*/ 2147483647 h 229"/>
              <a:gd name="T94" fmla="*/ 2147483647 w 577"/>
              <a:gd name="T95" fmla="*/ 2147483647 h 229"/>
              <a:gd name="T96" fmla="*/ 2147483647 w 577"/>
              <a:gd name="T97" fmla="*/ 2147483647 h 229"/>
              <a:gd name="T98" fmla="*/ 2147483647 w 577"/>
              <a:gd name="T99" fmla="*/ 2147483647 h 229"/>
              <a:gd name="T100" fmla="*/ 2147483647 w 577"/>
              <a:gd name="T101" fmla="*/ 2147483647 h 229"/>
              <a:gd name="T102" fmla="*/ 2147483647 w 577"/>
              <a:gd name="T103" fmla="*/ 2147483647 h 229"/>
              <a:gd name="T104" fmla="*/ 2147483647 w 577"/>
              <a:gd name="T105" fmla="*/ 2147483647 h 229"/>
              <a:gd name="T106" fmla="*/ 2147483647 w 577"/>
              <a:gd name="T107" fmla="*/ 2147483647 h 229"/>
              <a:gd name="T108" fmla="*/ 2147483647 w 577"/>
              <a:gd name="T109" fmla="*/ 2147483647 h 229"/>
              <a:gd name="T110" fmla="*/ 2147483647 w 577"/>
              <a:gd name="T111" fmla="*/ 2147483647 h 229"/>
              <a:gd name="T112" fmla="*/ 2147483647 w 577"/>
              <a:gd name="T113" fmla="*/ 2147483647 h 229"/>
              <a:gd name="T114" fmla="*/ 2147483647 w 577"/>
              <a:gd name="T115" fmla="*/ 2147483647 h 229"/>
              <a:gd name="T116" fmla="*/ 2147483647 w 577"/>
              <a:gd name="T117" fmla="*/ 2147483647 h 229"/>
              <a:gd name="T118" fmla="*/ 2147483647 w 577"/>
              <a:gd name="T119" fmla="*/ 2147483647 h 229"/>
              <a:gd name="T120" fmla="*/ 2147483647 w 577"/>
              <a:gd name="T121" fmla="*/ 2147483647 h 229"/>
              <a:gd name="T122" fmla="*/ 0 w 577"/>
              <a:gd name="T123" fmla="*/ 2147483647 h 229"/>
              <a:gd name="T124" fmla="*/ 0 w 577"/>
              <a:gd name="T125" fmla="*/ 2147483647 h 22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77" h="229">
                <a:moveTo>
                  <a:pt x="0" y="229"/>
                </a:moveTo>
                <a:lnTo>
                  <a:pt x="0" y="83"/>
                </a:lnTo>
                <a:lnTo>
                  <a:pt x="50" y="83"/>
                </a:lnTo>
                <a:lnTo>
                  <a:pt x="98" y="81"/>
                </a:lnTo>
                <a:lnTo>
                  <a:pt x="145" y="79"/>
                </a:lnTo>
                <a:lnTo>
                  <a:pt x="193" y="71"/>
                </a:lnTo>
                <a:lnTo>
                  <a:pt x="238" y="64"/>
                </a:lnTo>
                <a:lnTo>
                  <a:pt x="281" y="57"/>
                </a:lnTo>
                <a:lnTo>
                  <a:pt x="303" y="50"/>
                </a:lnTo>
                <a:lnTo>
                  <a:pt x="324" y="45"/>
                </a:lnTo>
                <a:lnTo>
                  <a:pt x="345" y="38"/>
                </a:lnTo>
                <a:lnTo>
                  <a:pt x="364" y="31"/>
                </a:lnTo>
                <a:lnTo>
                  <a:pt x="386" y="24"/>
                </a:lnTo>
                <a:lnTo>
                  <a:pt x="405" y="17"/>
                </a:lnTo>
                <a:lnTo>
                  <a:pt x="422" y="12"/>
                </a:lnTo>
                <a:lnTo>
                  <a:pt x="438" y="7"/>
                </a:lnTo>
                <a:lnTo>
                  <a:pt x="455" y="5"/>
                </a:lnTo>
                <a:lnTo>
                  <a:pt x="469" y="2"/>
                </a:lnTo>
                <a:lnTo>
                  <a:pt x="484" y="0"/>
                </a:lnTo>
                <a:lnTo>
                  <a:pt x="496" y="0"/>
                </a:lnTo>
                <a:lnTo>
                  <a:pt x="507" y="0"/>
                </a:lnTo>
                <a:lnTo>
                  <a:pt x="517" y="2"/>
                </a:lnTo>
                <a:lnTo>
                  <a:pt x="527" y="5"/>
                </a:lnTo>
                <a:lnTo>
                  <a:pt x="536" y="7"/>
                </a:lnTo>
                <a:lnTo>
                  <a:pt x="543" y="12"/>
                </a:lnTo>
                <a:lnTo>
                  <a:pt x="550" y="17"/>
                </a:lnTo>
                <a:lnTo>
                  <a:pt x="555" y="24"/>
                </a:lnTo>
                <a:lnTo>
                  <a:pt x="560" y="31"/>
                </a:lnTo>
                <a:lnTo>
                  <a:pt x="565" y="45"/>
                </a:lnTo>
                <a:lnTo>
                  <a:pt x="569" y="57"/>
                </a:lnTo>
                <a:lnTo>
                  <a:pt x="572" y="69"/>
                </a:lnTo>
                <a:lnTo>
                  <a:pt x="577" y="81"/>
                </a:lnTo>
                <a:lnTo>
                  <a:pt x="577" y="90"/>
                </a:lnTo>
                <a:lnTo>
                  <a:pt x="577" y="98"/>
                </a:lnTo>
                <a:lnTo>
                  <a:pt x="577" y="105"/>
                </a:lnTo>
                <a:lnTo>
                  <a:pt x="572" y="110"/>
                </a:lnTo>
                <a:lnTo>
                  <a:pt x="569" y="114"/>
                </a:lnTo>
                <a:lnTo>
                  <a:pt x="567" y="119"/>
                </a:lnTo>
                <a:lnTo>
                  <a:pt x="560" y="124"/>
                </a:lnTo>
                <a:lnTo>
                  <a:pt x="555" y="129"/>
                </a:lnTo>
                <a:lnTo>
                  <a:pt x="548" y="131"/>
                </a:lnTo>
                <a:lnTo>
                  <a:pt x="538" y="136"/>
                </a:lnTo>
                <a:lnTo>
                  <a:pt x="529" y="138"/>
                </a:lnTo>
                <a:lnTo>
                  <a:pt x="519" y="140"/>
                </a:lnTo>
                <a:lnTo>
                  <a:pt x="507" y="145"/>
                </a:lnTo>
                <a:lnTo>
                  <a:pt x="496" y="148"/>
                </a:lnTo>
                <a:lnTo>
                  <a:pt x="481" y="150"/>
                </a:lnTo>
                <a:lnTo>
                  <a:pt x="469" y="152"/>
                </a:lnTo>
                <a:lnTo>
                  <a:pt x="453" y="155"/>
                </a:lnTo>
                <a:lnTo>
                  <a:pt x="436" y="157"/>
                </a:lnTo>
                <a:lnTo>
                  <a:pt x="419" y="159"/>
                </a:lnTo>
                <a:lnTo>
                  <a:pt x="403" y="162"/>
                </a:lnTo>
                <a:lnTo>
                  <a:pt x="367" y="167"/>
                </a:lnTo>
                <a:lnTo>
                  <a:pt x="334" y="174"/>
                </a:lnTo>
                <a:lnTo>
                  <a:pt x="303" y="176"/>
                </a:lnTo>
                <a:lnTo>
                  <a:pt x="274" y="181"/>
                </a:lnTo>
                <a:lnTo>
                  <a:pt x="248" y="183"/>
                </a:lnTo>
                <a:lnTo>
                  <a:pt x="224" y="188"/>
                </a:lnTo>
                <a:lnTo>
                  <a:pt x="202" y="188"/>
                </a:lnTo>
                <a:lnTo>
                  <a:pt x="183" y="190"/>
                </a:lnTo>
                <a:lnTo>
                  <a:pt x="90" y="209"/>
                </a:lnTo>
                <a:lnTo>
                  <a:pt x="0" y="22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8" grpId="0"/>
      <p:bldP spid="40" grpId="0"/>
      <p:bldP spid="41" grpId="0"/>
      <p:bldP spid="42" grpId="0"/>
      <p:bldP spid="43" grpId="0"/>
      <p:bldP spid="44" grpId="0"/>
      <p:bldP spid="45" grpId="0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2620" y="206121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6705" y="206121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奶酪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1920" y="1917065"/>
            <a:ext cx="1407160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9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92070" y="3485515"/>
            <a:ext cx="4086860" cy="25609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12620" y="839470"/>
            <a:ext cx="62687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熊兄弟俩捡到一块奶酪，却让狐狸来分，这是怎么回事呢？</a:t>
            </a:r>
            <a:endParaRPr lang="zh-CN" altLang="en-US"/>
          </a:p>
          <a:p>
            <a:r>
              <a:rPr lang="zh-CN" altLang="en-US"/>
              <a:t>狐狸却是这样说的：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仔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384300" y="2027238"/>
            <a:ext cx="955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zǐ 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9940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39953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9954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9955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9956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39957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8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9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0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1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2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右边的横撇和竖钩是两笔，竖要稍弯曲一点。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亻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仔细  仔鸡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857250" y="4943475"/>
            <a:ext cx="3640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小丽做作业很仔细。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51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Z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左右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39947" name="Rectangle 27"/>
          <p:cNvSpPr>
            <a:spLocks noChangeArrowheads="1"/>
          </p:cNvSpPr>
          <p:nvPr/>
        </p:nvSpPr>
        <p:spPr bwMode="auto">
          <a:xfrm>
            <a:off x="5364163" y="22256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54" name="Freeform 30"/>
          <p:cNvSpPr/>
          <p:nvPr/>
        </p:nvSpPr>
        <p:spPr bwMode="auto">
          <a:xfrm>
            <a:off x="5380038" y="2347913"/>
            <a:ext cx="709612" cy="957262"/>
          </a:xfrm>
          <a:custGeom>
            <a:avLst/>
            <a:gdLst>
              <a:gd name="T0" fmla="*/ 2147483647 w 1117"/>
              <a:gd name="T1" fmla="*/ 2147483647 h 1507"/>
              <a:gd name="T2" fmla="*/ 2147483647 w 1117"/>
              <a:gd name="T3" fmla="*/ 2147483647 h 1507"/>
              <a:gd name="T4" fmla="*/ 2147483647 w 1117"/>
              <a:gd name="T5" fmla="*/ 2147483647 h 1507"/>
              <a:gd name="T6" fmla="*/ 2147483647 w 1117"/>
              <a:gd name="T7" fmla="*/ 0 h 1507"/>
              <a:gd name="T8" fmla="*/ 2147483647 w 1117"/>
              <a:gd name="T9" fmla="*/ 2147483647 h 1507"/>
              <a:gd name="T10" fmla="*/ 2147483647 w 1117"/>
              <a:gd name="T11" fmla="*/ 2147483647 h 1507"/>
              <a:gd name="T12" fmla="*/ 2147483647 w 1117"/>
              <a:gd name="T13" fmla="*/ 2147483647 h 1507"/>
              <a:gd name="T14" fmla="*/ 2147483647 w 1117"/>
              <a:gd name="T15" fmla="*/ 2147483647 h 1507"/>
              <a:gd name="T16" fmla="*/ 2147483647 w 1117"/>
              <a:gd name="T17" fmla="*/ 2147483647 h 1507"/>
              <a:gd name="T18" fmla="*/ 2147483647 w 1117"/>
              <a:gd name="T19" fmla="*/ 2147483647 h 1507"/>
              <a:gd name="T20" fmla="*/ 2147483647 w 1117"/>
              <a:gd name="T21" fmla="*/ 2147483647 h 1507"/>
              <a:gd name="T22" fmla="*/ 2147483647 w 1117"/>
              <a:gd name="T23" fmla="*/ 2147483647 h 1507"/>
              <a:gd name="T24" fmla="*/ 2147483647 w 1117"/>
              <a:gd name="T25" fmla="*/ 2147483647 h 1507"/>
              <a:gd name="T26" fmla="*/ 2147483647 w 1117"/>
              <a:gd name="T27" fmla="*/ 2147483647 h 1507"/>
              <a:gd name="T28" fmla="*/ 2147483647 w 1117"/>
              <a:gd name="T29" fmla="*/ 2147483647 h 1507"/>
              <a:gd name="T30" fmla="*/ 2147483647 w 1117"/>
              <a:gd name="T31" fmla="*/ 2147483647 h 1507"/>
              <a:gd name="T32" fmla="*/ 2147483647 w 1117"/>
              <a:gd name="T33" fmla="*/ 2147483647 h 1507"/>
              <a:gd name="T34" fmla="*/ 2147483647 w 1117"/>
              <a:gd name="T35" fmla="*/ 2147483647 h 1507"/>
              <a:gd name="T36" fmla="*/ 2147483647 w 1117"/>
              <a:gd name="T37" fmla="*/ 2147483647 h 1507"/>
              <a:gd name="T38" fmla="*/ 2147483647 w 1117"/>
              <a:gd name="T39" fmla="*/ 2147483647 h 1507"/>
              <a:gd name="T40" fmla="*/ 2147483647 w 1117"/>
              <a:gd name="T41" fmla="*/ 2147483647 h 1507"/>
              <a:gd name="T42" fmla="*/ 2147483647 w 1117"/>
              <a:gd name="T43" fmla="*/ 2147483647 h 1507"/>
              <a:gd name="T44" fmla="*/ 2147483647 w 1117"/>
              <a:gd name="T45" fmla="*/ 2147483647 h 1507"/>
              <a:gd name="T46" fmla="*/ 2147483647 w 1117"/>
              <a:gd name="T47" fmla="*/ 2147483647 h 1507"/>
              <a:gd name="T48" fmla="*/ 2147483647 w 1117"/>
              <a:gd name="T49" fmla="*/ 2147483647 h 1507"/>
              <a:gd name="T50" fmla="*/ 2147483647 w 1117"/>
              <a:gd name="T51" fmla="*/ 2147483647 h 1507"/>
              <a:gd name="T52" fmla="*/ 2147483647 w 1117"/>
              <a:gd name="T53" fmla="*/ 2147483647 h 1507"/>
              <a:gd name="T54" fmla="*/ 2147483647 w 1117"/>
              <a:gd name="T55" fmla="*/ 2147483647 h 1507"/>
              <a:gd name="T56" fmla="*/ 2147483647 w 1117"/>
              <a:gd name="T57" fmla="*/ 2147483647 h 1507"/>
              <a:gd name="T58" fmla="*/ 0 w 1117"/>
              <a:gd name="T59" fmla="*/ 2147483647 h 1507"/>
              <a:gd name="T60" fmla="*/ 2147483647 w 1117"/>
              <a:gd name="T61" fmla="*/ 2147483647 h 1507"/>
              <a:gd name="T62" fmla="*/ 2147483647 w 1117"/>
              <a:gd name="T63" fmla="*/ 2147483647 h 1507"/>
              <a:gd name="T64" fmla="*/ 2147483647 w 1117"/>
              <a:gd name="T65" fmla="*/ 2147483647 h 1507"/>
              <a:gd name="T66" fmla="*/ 2147483647 w 1117"/>
              <a:gd name="T67" fmla="*/ 2147483647 h 1507"/>
              <a:gd name="T68" fmla="*/ 2147483647 w 1117"/>
              <a:gd name="T69" fmla="*/ 2147483647 h 1507"/>
              <a:gd name="T70" fmla="*/ 2147483647 w 1117"/>
              <a:gd name="T71" fmla="*/ 2147483647 h 1507"/>
              <a:gd name="T72" fmla="*/ 2147483647 w 1117"/>
              <a:gd name="T73" fmla="*/ 2147483647 h 1507"/>
              <a:gd name="T74" fmla="*/ 2147483647 w 1117"/>
              <a:gd name="T75" fmla="*/ 2147483647 h 1507"/>
              <a:gd name="T76" fmla="*/ 2147483647 w 1117"/>
              <a:gd name="T77" fmla="*/ 2147483647 h 1507"/>
              <a:gd name="T78" fmla="*/ 2147483647 w 1117"/>
              <a:gd name="T79" fmla="*/ 2147483647 h 1507"/>
              <a:gd name="T80" fmla="*/ 2147483647 w 1117"/>
              <a:gd name="T81" fmla="*/ 2147483647 h 1507"/>
              <a:gd name="T82" fmla="*/ 2147483647 w 1117"/>
              <a:gd name="T83" fmla="*/ 2147483647 h 1507"/>
              <a:gd name="T84" fmla="*/ 2147483647 w 1117"/>
              <a:gd name="T85" fmla="*/ 2147483647 h 1507"/>
              <a:gd name="T86" fmla="*/ 2147483647 w 1117"/>
              <a:gd name="T87" fmla="*/ 2147483647 h 1507"/>
              <a:gd name="T88" fmla="*/ 2147483647 w 1117"/>
              <a:gd name="T89" fmla="*/ 2147483647 h 1507"/>
              <a:gd name="T90" fmla="*/ 2147483647 w 1117"/>
              <a:gd name="T91" fmla="*/ 2147483647 h 1507"/>
              <a:gd name="T92" fmla="*/ 2147483647 w 1117"/>
              <a:gd name="T93" fmla="*/ 2147483647 h 1507"/>
              <a:gd name="T94" fmla="*/ 2147483647 w 1117"/>
              <a:gd name="T95" fmla="*/ 2147483647 h 150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117" h="1507">
                <a:moveTo>
                  <a:pt x="869" y="74"/>
                </a:moveTo>
                <a:lnTo>
                  <a:pt x="860" y="64"/>
                </a:lnTo>
                <a:lnTo>
                  <a:pt x="855" y="55"/>
                </a:lnTo>
                <a:lnTo>
                  <a:pt x="850" y="45"/>
                </a:lnTo>
                <a:lnTo>
                  <a:pt x="848" y="38"/>
                </a:lnTo>
                <a:lnTo>
                  <a:pt x="848" y="29"/>
                </a:lnTo>
                <a:lnTo>
                  <a:pt x="850" y="22"/>
                </a:lnTo>
                <a:lnTo>
                  <a:pt x="853" y="17"/>
                </a:lnTo>
                <a:lnTo>
                  <a:pt x="857" y="10"/>
                </a:lnTo>
                <a:lnTo>
                  <a:pt x="862" y="7"/>
                </a:lnTo>
                <a:lnTo>
                  <a:pt x="869" y="2"/>
                </a:lnTo>
                <a:lnTo>
                  <a:pt x="881" y="0"/>
                </a:lnTo>
                <a:lnTo>
                  <a:pt x="893" y="0"/>
                </a:lnTo>
                <a:lnTo>
                  <a:pt x="905" y="0"/>
                </a:lnTo>
                <a:lnTo>
                  <a:pt x="922" y="2"/>
                </a:lnTo>
                <a:lnTo>
                  <a:pt x="939" y="5"/>
                </a:lnTo>
                <a:lnTo>
                  <a:pt x="955" y="10"/>
                </a:lnTo>
                <a:lnTo>
                  <a:pt x="984" y="29"/>
                </a:lnTo>
                <a:lnTo>
                  <a:pt x="1012" y="50"/>
                </a:lnTo>
                <a:lnTo>
                  <a:pt x="1027" y="62"/>
                </a:lnTo>
                <a:lnTo>
                  <a:pt x="1039" y="74"/>
                </a:lnTo>
                <a:lnTo>
                  <a:pt x="1053" y="86"/>
                </a:lnTo>
                <a:lnTo>
                  <a:pt x="1067" y="100"/>
                </a:lnTo>
                <a:lnTo>
                  <a:pt x="1079" y="114"/>
                </a:lnTo>
                <a:lnTo>
                  <a:pt x="1091" y="126"/>
                </a:lnTo>
                <a:lnTo>
                  <a:pt x="1098" y="138"/>
                </a:lnTo>
                <a:lnTo>
                  <a:pt x="1105" y="150"/>
                </a:lnTo>
                <a:lnTo>
                  <a:pt x="1110" y="160"/>
                </a:lnTo>
                <a:lnTo>
                  <a:pt x="1115" y="169"/>
                </a:lnTo>
                <a:lnTo>
                  <a:pt x="1117" y="179"/>
                </a:lnTo>
                <a:lnTo>
                  <a:pt x="1117" y="188"/>
                </a:lnTo>
                <a:lnTo>
                  <a:pt x="1117" y="195"/>
                </a:lnTo>
                <a:lnTo>
                  <a:pt x="1115" y="202"/>
                </a:lnTo>
                <a:lnTo>
                  <a:pt x="1110" y="212"/>
                </a:lnTo>
                <a:lnTo>
                  <a:pt x="1108" y="221"/>
                </a:lnTo>
                <a:lnTo>
                  <a:pt x="1101" y="236"/>
                </a:lnTo>
                <a:lnTo>
                  <a:pt x="1096" y="250"/>
                </a:lnTo>
                <a:lnTo>
                  <a:pt x="1086" y="264"/>
                </a:lnTo>
                <a:lnTo>
                  <a:pt x="1077" y="283"/>
                </a:lnTo>
                <a:lnTo>
                  <a:pt x="1067" y="302"/>
                </a:lnTo>
                <a:lnTo>
                  <a:pt x="1055" y="324"/>
                </a:lnTo>
                <a:lnTo>
                  <a:pt x="1041" y="345"/>
                </a:lnTo>
                <a:lnTo>
                  <a:pt x="1027" y="369"/>
                </a:lnTo>
                <a:lnTo>
                  <a:pt x="1012" y="395"/>
                </a:lnTo>
                <a:lnTo>
                  <a:pt x="993" y="424"/>
                </a:lnTo>
                <a:lnTo>
                  <a:pt x="977" y="452"/>
                </a:lnTo>
                <a:lnTo>
                  <a:pt x="955" y="483"/>
                </a:lnTo>
                <a:lnTo>
                  <a:pt x="915" y="545"/>
                </a:lnTo>
                <a:lnTo>
                  <a:pt x="872" y="609"/>
                </a:lnTo>
                <a:lnTo>
                  <a:pt x="829" y="674"/>
                </a:lnTo>
                <a:lnTo>
                  <a:pt x="786" y="738"/>
                </a:lnTo>
                <a:lnTo>
                  <a:pt x="741" y="802"/>
                </a:lnTo>
                <a:lnTo>
                  <a:pt x="693" y="866"/>
                </a:lnTo>
                <a:lnTo>
                  <a:pt x="645" y="931"/>
                </a:lnTo>
                <a:lnTo>
                  <a:pt x="595" y="993"/>
                </a:lnTo>
                <a:lnTo>
                  <a:pt x="572" y="1024"/>
                </a:lnTo>
                <a:lnTo>
                  <a:pt x="545" y="1054"/>
                </a:lnTo>
                <a:lnTo>
                  <a:pt x="522" y="1083"/>
                </a:lnTo>
                <a:lnTo>
                  <a:pt x="495" y="1112"/>
                </a:lnTo>
                <a:lnTo>
                  <a:pt x="469" y="1140"/>
                </a:lnTo>
                <a:lnTo>
                  <a:pt x="445" y="1169"/>
                </a:lnTo>
                <a:lnTo>
                  <a:pt x="419" y="1195"/>
                </a:lnTo>
                <a:lnTo>
                  <a:pt x="393" y="1219"/>
                </a:lnTo>
                <a:lnTo>
                  <a:pt x="369" y="1245"/>
                </a:lnTo>
                <a:lnTo>
                  <a:pt x="345" y="1266"/>
                </a:lnTo>
                <a:lnTo>
                  <a:pt x="319" y="1290"/>
                </a:lnTo>
                <a:lnTo>
                  <a:pt x="295" y="1312"/>
                </a:lnTo>
                <a:lnTo>
                  <a:pt x="271" y="1333"/>
                </a:lnTo>
                <a:lnTo>
                  <a:pt x="247" y="1352"/>
                </a:lnTo>
                <a:lnTo>
                  <a:pt x="224" y="1371"/>
                </a:lnTo>
                <a:lnTo>
                  <a:pt x="200" y="1388"/>
                </a:lnTo>
                <a:lnTo>
                  <a:pt x="178" y="1404"/>
                </a:lnTo>
                <a:lnTo>
                  <a:pt x="157" y="1419"/>
                </a:lnTo>
                <a:lnTo>
                  <a:pt x="138" y="1433"/>
                </a:lnTo>
                <a:lnTo>
                  <a:pt x="119" y="1447"/>
                </a:lnTo>
                <a:lnTo>
                  <a:pt x="102" y="1457"/>
                </a:lnTo>
                <a:lnTo>
                  <a:pt x="88" y="1469"/>
                </a:lnTo>
                <a:lnTo>
                  <a:pt x="74" y="1476"/>
                </a:lnTo>
                <a:lnTo>
                  <a:pt x="59" y="1485"/>
                </a:lnTo>
                <a:lnTo>
                  <a:pt x="47" y="1490"/>
                </a:lnTo>
                <a:lnTo>
                  <a:pt x="38" y="1497"/>
                </a:lnTo>
                <a:lnTo>
                  <a:pt x="28" y="1500"/>
                </a:lnTo>
                <a:lnTo>
                  <a:pt x="21" y="1504"/>
                </a:lnTo>
                <a:lnTo>
                  <a:pt x="14" y="1504"/>
                </a:lnTo>
                <a:lnTo>
                  <a:pt x="9" y="1507"/>
                </a:lnTo>
                <a:lnTo>
                  <a:pt x="4" y="1504"/>
                </a:lnTo>
                <a:lnTo>
                  <a:pt x="2" y="1504"/>
                </a:lnTo>
                <a:lnTo>
                  <a:pt x="0" y="1500"/>
                </a:lnTo>
                <a:lnTo>
                  <a:pt x="0" y="1497"/>
                </a:lnTo>
                <a:lnTo>
                  <a:pt x="0" y="1492"/>
                </a:lnTo>
                <a:lnTo>
                  <a:pt x="2" y="1488"/>
                </a:lnTo>
                <a:lnTo>
                  <a:pt x="4" y="1480"/>
                </a:lnTo>
                <a:lnTo>
                  <a:pt x="9" y="1473"/>
                </a:lnTo>
                <a:lnTo>
                  <a:pt x="14" y="1466"/>
                </a:lnTo>
                <a:lnTo>
                  <a:pt x="19" y="1459"/>
                </a:lnTo>
                <a:lnTo>
                  <a:pt x="26" y="1450"/>
                </a:lnTo>
                <a:lnTo>
                  <a:pt x="33" y="1440"/>
                </a:lnTo>
                <a:lnTo>
                  <a:pt x="43" y="1431"/>
                </a:lnTo>
                <a:lnTo>
                  <a:pt x="52" y="1421"/>
                </a:lnTo>
                <a:lnTo>
                  <a:pt x="64" y="1409"/>
                </a:lnTo>
                <a:lnTo>
                  <a:pt x="76" y="1400"/>
                </a:lnTo>
                <a:lnTo>
                  <a:pt x="88" y="1388"/>
                </a:lnTo>
                <a:lnTo>
                  <a:pt x="102" y="1376"/>
                </a:lnTo>
                <a:lnTo>
                  <a:pt x="114" y="1361"/>
                </a:lnTo>
                <a:lnTo>
                  <a:pt x="126" y="1347"/>
                </a:lnTo>
                <a:lnTo>
                  <a:pt x="140" y="1331"/>
                </a:lnTo>
                <a:lnTo>
                  <a:pt x="157" y="1314"/>
                </a:lnTo>
                <a:lnTo>
                  <a:pt x="174" y="1295"/>
                </a:lnTo>
                <a:lnTo>
                  <a:pt x="190" y="1273"/>
                </a:lnTo>
                <a:lnTo>
                  <a:pt x="209" y="1250"/>
                </a:lnTo>
                <a:lnTo>
                  <a:pt x="228" y="1226"/>
                </a:lnTo>
                <a:lnTo>
                  <a:pt x="250" y="1200"/>
                </a:lnTo>
                <a:lnTo>
                  <a:pt x="269" y="1173"/>
                </a:lnTo>
                <a:lnTo>
                  <a:pt x="293" y="1145"/>
                </a:lnTo>
                <a:lnTo>
                  <a:pt x="314" y="1114"/>
                </a:lnTo>
                <a:lnTo>
                  <a:pt x="338" y="1083"/>
                </a:lnTo>
                <a:lnTo>
                  <a:pt x="362" y="1050"/>
                </a:lnTo>
                <a:lnTo>
                  <a:pt x="386" y="1016"/>
                </a:lnTo>
                <a:lnTo>
                  <a:pt x="412" y="981"/>
                </a:lnTo>
                <a:lnTo>
                  <a:pt x="462" y="907"/>
                </a:lnTo>
                <a:lnTo>
                  <a:pt x="510" y="835"/>
                </a:lnTo>
                <a:lnTo>
                  <a:pt x="557" y="764"/>
                </a:lnTo>
                <a:lnTo>
                  <a:pt x="605" y="693"/>
                </a:lnTo>
                <a:lnTo>
                  <a:pt x="648" y="621"/>
                </a:lnTo>
                <a:lnTo>
                  <a:pt x="691" y="550"/>
                </a:lnTo>
                <a:lnTo>
                  <a:pt x="712" y="514"/>
                </a:lnTo>
                <a:lnTo>
                  <a:pt x="731" y="478"/>
                </a:lnTo>
                <a:lnTo>
                  <a:pt x="750" y="443"/>
                </a:lnTo>
                <a:lnTo>
                  <a:pt x="769" y="405"/>
                </a:lnTo>
                <a:lnTo>
                  <a:pt x="786" y="371"/>
                </a:lnTo>
                <a:lnTo>
                  <a:pt x="800" y="338"/>
                </a:lnTo>
                <a:lnTo>
                  <a:pt x="812" y="307"/>
                </a:lnTo>
                <a:lnTo>
                  <a:pt x="824" y="276"/>
                </a:lnTo>
                <a:lnTo>
                  <a:pt x="836" y="250"/>
                </a:lnTo>
                <a:lnTo>
                  <a:pt x="846" y="224"/>
                </a:lnTo>
                <a:lnTo>
                  <a:pt x="853" y="200"/>
                </a:lnTo>
                <a:lnTo>
                  <a:pt x="860" y="179"/>
                </a:lnTo>
                <a:lnTo>
                  <a:pt x="867" y="157"/>
                </a:lnTo>
                <a:lnTo>
                  <a:pt x="872" y="141"/>
                </a:lnTo>
                <a:lnTo>
                  <a:pt x="874" y="124"/>
                </a:lnTo>
                <a:lnTo>
                  <a:pt x="877" y="110"/>
                </a:lnTo>
                <a:lnTo>
                  <a:pt x="877" y="98"/>
                </a:lnTo>
                <a:lnTo>
                  <a:pt x="874" y="88"/>
                </a:lnTo>
                <a:lnTo>
                  <a:pt x="872" y="81"/>
                </a:lnTo>
                <a:lnTo>
                  <a:pt x="869" y="7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31"/>
          <p:cNvSpPr/>
          <p:nvPr/>
        </p:nvSpPr>
        <p:spPr bwMode="auto">
          <a:xfrm>
            <a:off x="5749925" y="2776538"/>
            <a:ext cx="142875" cy="1198562"/>
          </a:xfrm>
          <a:custGeom>
            <a:avLst/>
            <a:gdLst>
              <a:gd name="T0" fmla="*/ 2147483647 w 224"/>
              <a:gd name="T1" fmla="*/ 2147483647 h 1887"/>
              <a:gd name="T2" fmla="*/ 2147483647 w 224"/>
              <a:gd name="T3" fmla="*/ 2147483647 h 1887"/>
              <a:gd name="T4" fmla="*/ 2147483647 w 224"/>
              <a:gd name="T5" fmla="*/ 2147483647 h 1887"/>
              <a:gd name="T6" fmla="*/ 2147483647 w 224"/>
              <a:gd name="T7" fmla="*/ 2147483647 h 1887"/>
              <a:gd name="T8" fmla="*/ 2147483647 w 224"/>
              <a:gd name="T9" fmla="*/ 2147483647 h 1887"/>
              <a:gd name="T10" fmla="*/ 2147483647 w 224"/>
              <a:gd name="T11" fmla="*/ 2147483647 h 1887"/>
              <a:gd name="T12" fmla="*/ 2147483647 w 224"/>
              <a:gd name="T13" fmla="*/ 2147483647 h 1887"/>
              <a:gd name="T14" fmla="*/ 2147483647 w 224"/>
              <a:gd name="T15" fmla="*/ 2147483647 h 1887"/>
              <a:gd name="T16" fmla="*/ 2147483647 w 224"/>
              <a:gd name="T17" fmla="*/ 2147483647 h 1887"/>
              <a:gd name="T18" fmla="*/ 2147483647 w 224"/>
              <a:gd name="T19" fmla="*/ 2147483647 h 1887"/>
              <a:gd name="T20" fmla="*/ 2147483647 w 224"/>
              <a:gd name="T21" fmla="*/ 2147483647 h 1887"/>
              <a:gd name="T22" fmla="*/ 2147483647 w 224"/>
              <a:gd name="T23" fmla="*/ 2147483647 h 1887"/>
              <a:gd name="T24" fmla="*/ 2147483647 w 224"/>
              <a:gd name="T25" fmla="*/ 2147483647 h 1887"/>
              <a:gd name="T26" fmla="*/ 2147483647 w 224"/>
              <a:gd name="T27" fmla="*/ 2147483647 h 1887"/>
              <a:gd name="T28" fmla="*/ 2147483647 w 224"/>
              <a:gd name="T29" fmla="*/ 2147483647 h 1887"/>
              <a:gd name="T30" fmla="*/ 0 w 224"/>
              <a:gd name="T31" fmla="*/ 2147483647 h 1887"/>
              <a:gd name="T32" fmla="*/ 2147483647 w 224"/>
              <a:gd name="T33" fmla="*/ 2147483647 h 1887"/>
              <a:gd name="T34" fmla="*/ 2147483647 w 224"/>
              <a:gd name="T35" fmla="*/ 2147483647 h 1887"/>
              <a:gd name="T36" fmla="*/ 2147483647 w 224"/>
              <a:gd name="T37" fmla="*/ 2147483647 h 1887"/>
              <a:gd name="T38" fmla="*/ 2147483647 w 224"/>
              <a:gd name="T39" fmla="*/ 2147483647 h 1887"/>
              <a:gd name="T40" fmla="*/ 2147483647 w 224"/>
              <a:gd name="T41" fmla="*/ 2147483647 h 1887"/>
              <a:gd name="T42" fmla="*/ 2147483647 w 224"/>
              <a:gd name="T43" fmla="*/ 2147483647 h 1887"/>
              <a:gd name="T44" fmla="*/ 2147483647 w 224"/>
              <a:gd name="T45" fmla="*/ 2147483647 h 1887"/>
              <a:gd name="T46" fmla="*/ 2147483647 w 224"/>
              <a:gd name="T47" fmla="*/ 2147483647 h 1887"/>
              <a:gd name="T48" fmla="*/ 2147483647 w 224"/>
              <a:gd name="T49" fmla="*/ 2147483647 h 1887"/>
              <a:gd name="T50" fmla="*/ 2147483647 w 224"/>
              <a:gd name="T51" fmla="*/ 2147483647 h 1887"/>
              <a:gd name="T52" fmla="*/ 2147483647 w 224"/>
              <a:gd name="T53" fmla="*/ 2147483647 h 1887"/>
              <a:gd name="T54" fmla="*/ 2147483647 w 224"/>
              <a:gd name="T55" fmla="*/ 2147483647 h 1887"/>
              <a:gd name="T56" fmla="*/ 2147483647 w 224"/>
              <a:gd name="T57" fmla="*/ 2147483647 h 1887"/>
              <a:gd name="T58" fmla="*/ 2147483647 w 224"/>
              <a:gd name="T59" fmla="*/ 2147483647 h 1887"/>
              <a:gd name="T60" fmla="*/ 2147483647 w 224"/>
              <a:gd name="T61" fmla="*/ 2147483647 h 1887"/>
              <a:gd name="T62" fmla="*/ 2147483647 w 224"/>
              <a:gd name="T63" fmla="*/ 2147483647 h 1887"/>
              <a:gd name="T64" fmla="*/ 2147483647 w 224"/>
              <a:gd name="T65" fmla="*/ 2147483647 h 1887"/>
              <a:gd name="T66" fmla="*/ 2147483647 w 224"/>
              <a:gd name="T67" fmla="*/ 2147483647 h 1887"/>
              <a:gd name="T68" fmla="*/ 2147483647 w 224"/>
              <a:gd name="T69" fmla="*/ 2147483647 h 1887"/>
              <a:gd name="T70" fmla="*/ 2147483647 w 224"/>
              <a:gd name="T71" fmla="*/ 2147483647 h 1887"/>
              <a:gd name="T72" fmla="*/ 2147483647 w 224"/>
              <a:gd name="T73" fmla="*/ 2147483647 h 1887"/>
              <a:gd name="T74" fmla="*/ 2147483647 w 224"/>
              <a:gd name="T75" fmla="*/ 2147483647 h 1887"/>
              <a:gd name="T76" fmla="*/ 2147483647 w 224"/>
              <a:gd name="T77" fmla="*/ 2147483647 h 1887"/>
              <a:gd name="T78" fmla="*/ 2147483647 w 224"/>
              <a:gd name="T79" fmla="*/ 2147483647 h 1887"/>
              <a:gd name="T80" fmla="*/ 2147483647 w 224"/>
              <a:gd name="T81" fmla="*/ 2147483647 h 1887"/>
              <a:gd name="T82" fmla="*/ 2147483647 w 224"/>
              <a:gd name="T83" fmla="*/ 2147483647 h 1887"/>
              <a:gd name="T84" fmla="*/ 2147483647 w 224"/>
              <a:gd name="T85" fmla="*/ 2147483647 h 1887"/>
              <a:gd name="T86" fmla="*/ 2147483647 w 224"/>
              <a:gd name="T87" fmla="*/ 2147483647 h 1887"/>
              <a:gd name="T88" fmla="*/ 2147483647 w 224"/>
              <a:gd name="T89" fmla="*/ 2147483647 h 1887"/>
              <a:gd name="T90" fmla="*/ 2147483647 w 224"/>
              <a:gd name="T91" fmla="*/ 2147483647 h 1887"/>
              <a:gd name="T92" fmla="*/ 2147483647 w 224"/>
              <a:gd name="T93" fmla="*/ 2147483647 h 1887"/>
              <a:gd name="T94" fmla="*/ 2147483647 w 224"/>
              <a:gd name="T95" fmla="*/ 2147483647 h 1887"/>
              <a:gd name="T96" fmla="*/ 2147483647 w 224"/>
              <a:gd name="T97" fmla="*/ 2147483647 h 1887"/>
              <a:gd name="T98" fmla="*/ 2147483647 w 224"/>
              <a:gd name="T99" fmla="*/ 2147483647 h 1887"/>
              <a:gd name="T100" fmla="*/ 2147483647 w 224"/>
              <a:gd name="T101" fmla="*/ 2147483647 h 1887"/>
              <a:gd name="T102" fmla="*/ 2147483647 w 224"/>
              <a:gd name="T103" fmla="*/ 2147483647 h 1887"/>
              <a:gd name="T104" fmla="*/ 2147483647 w 224"/>
              <a:gd name="T105" fmla="*/ 2147483647 h 1887"/>
              <a:gd name="T106" fmla="*/ 2147483647 w 224"/>
              <a:gd name="T107" fmla="*/ 2147483647 h 188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24" h="1887">
                <a:moveTo>
                  <a:pt x="174" y="1709"/>
                </a:moveTo>
                <a:lnTo>
                  <a:pt x="172" y="1730"/>
                </a:lnTo>
                <a:lnTo>
                  <a:pt x="170" y="1749"/>
                </a:lnTo>
                <a:lnTo>
                  <a:pt x="167" y="1768"/>
                </a:lnTo>
                <a:lnTo>
                  <a:pt x="162" y="1785"/>
                </a:lnTo>
                <a:lnTo>
                  <a:pt x="160" y="1799"/>
                </a:lnTo>
                <a:lnTo>
                  <a:pt x="158" y="1813"/>
                </a:lnTo>
                <a:lnTo>
                  <a:pt x="153" y="1825"/>
                </a:lnTo>
                <a:lnTo>
                  <a:pt x="151" y="1837"/>
                </a:lnTo>
                <a:lnTo>
                  <a:pt x="146" y="1847"/>
                </a:lnTo>
                <a:lnTo>
                  <a:pt x="143" y="1856"/>
                </a:lnTo>
                <a:lnTo>
                  <a:pt x="139" y="1863"/>
                </a:lnTo>
                <a:lnTo>
                  <a:pt x="136" y="1870"/>
                </a:lnTo>
                <a:lnTo>
                  <a:pt x="134" y="1877"/>
                </a:lnTo>
                <a:lnTo>
                  <a:pt x="129" y="1882"/>
                </a:lnTo>
                <a:lnTo>
                  <a:pt x="127" y="1885"/>
                </a:lnTo>
                <a:lnTo>
                  <a:pt x="124" y="1887"/>
                </a:lnTo>
                <a:lnTo>
                  <a:pt x="120" y="1887"/>
                </a:lnTo>
                <a:lnTo>
                  <a:pt x="115" y="1887"/>
                </a:lnTo>
                <a:lnTo>
                  <a:pt x="110" y="1885"/>
                </a:lnTo>
                <a:lnTo>
                  <a:pt x="105" y="1880"/>
                </a:lnTo>
                <a:lnTo>
                  <a:pt x="101" y="1877"/>
                </a:lnTo>
                <a:lnTo>
                  <a:pt x="98" y="1870"/>
                </a:lnTo>
                <a:lnTo>
                  <a:pt x="93" y="1866"/>
                </a:lnTo>
                <a:lnTo>
                  <a:pt x="89" y="1858"/>
                </a:lnTo>
                <a:lnTo>
                  <a:pt x="84" y="1849"/>
                </a:lnTo>
                <a:lnTo>
                  <a:pt x="79" y="1839"/>
                </a:lnTo>
                <a:lnTo>
                  <a:pt x="74" y="1830"/>
                </a:lnTo>
                <a:lnTo>
                  <a:pt x="70" y="1818"/>
                </a:lnTo>
                <a:lnTo>
                  <a:pt x="65" y="1806"/>
                </a:lnTo>
                <a:lnTo>
                  <a:pt x="60" y="1792"/>
                </a:lnTo>
                <a:lnTo>
                  <a:pt x="55" y="1778"/>
                </a:lnTo>
                <a:lnTo>
                  <a:pt x="51" y="1761"/>
                </a:lnTo>
                <a:lnTo>
                  <a:pt x="43" y="1747"/>
                </a:lnTo>
                <a:lnTo>
                  <a:pt x="39" y="1732"/>
                </a:lnTo>
                <a:lnTo>
                  <a:pt x="31" y="1720"/>
                </a:lnTo>
                <a:lnTo>
                  <a:pt x="27" y="1709"/>
                </a:lnTo>
                <a:lnTo>
                  <a:pt x="22" y="1697"/>
                </a:lnTo>
                <a:lnTo>
                  <a:pt x="20" y="1685"/>
                </a:lnTo>
                <a:lnTo>
                  <a:pt x="15" y="1675"/>
                </a:lnTo>
                <a:lnTo>
                  <a:pt x="12" y="1666"/>
                </a:lnTo>
                <a:lnTo>
                  <a:pt x="10" y="1656"/>
                </a:lnTo>
                <a:lnTo>
                  <a:pt x="8" y="1647"/>
                </a:lnTo>
                <a:lnTo>
                  <a:pt x="5" y="1639"/>
                </a:lnTo>
                <a:lnTo>
                  <a:pt x="3" y="1632"/>
                </a:lnTo>
                <a:lnTo>
                  <a:pt x="3" y="1625"/>
                </a:lnTo>
                <a:lnTo>
                  <a:pt x="3" y="1618"/>
                </a:lnTo>
                <a:lnTo>
                  <a:pt x="0" y="1613"/>
                </a:lnTo>
                <a:lnTo>
                  <a:pt x="0" y="1609"/>
                </a:lnTo>
                <a:lnTo>
                  <a:pt x="0" y="1604"/>
                </a:lnTo>
                <a:lnTo>
                  <a:pt x="3" y="1599"/>
                </a:lnTo>
                <a:lnTo>
                  <a:pt x="3" y="1594"/>
                </a:lnTo>
                <a:lnTo>
                  <a:pt x="3" y="1585"/>
                </a:lnTo>
                <a:lnTo>
                  <a:pt x="5" y="1578"/>
                </a:lnTo>
                <a:lnTo>
                  <a:pt x="8" y="1566"/>
                </a:lnTo>
                <a:lnTo>
                  <a:pt x="8" y="1554"/>
                </a:lnTo>
                <a:lnTo>
                  <a:pt x="10" y="1540"/>
                </a:lnTo>
                <a:lnTo>
                  <a:pt x="12" y="1525"/>
                </a:lnTo>
                <a:lnTo>
                  <a:pt x="15" y="1509"/>
                </a:lnTo>
                <a:lnTo>
                  <a:pt x="20" y="1490"/>
                </a:lnTo>
                <a:lnTo>
                  <a:pt x="22" y="1471"/>
                </a:lnTo>
                <a:lnTo>
                  <a:pt x="27" y="1449"/>
                </a:lnTo>
                <a:lnTo>
                  <a:pt x="29" y="1428"/>
                </a:lnTo>
                <a:lnTo>
                  <a:pt x="34" y="1404"/>
                </a:lnTo>
                <a:lnTo>
                  <a:pt x="39" y="1378"/>
                </a:lnTo>
                <a:lnTo>
                  <a:pt x="41" y="1352"/>
                </a:lnTo>
                <a:lnTo>
                  <a:pt x="43" y="1323"/>
                </a:lnTo>
                <a:lnTo>
                  <a:pt x="46" y="1294"/>
                </a:lnTo>
                <a:lnTo>
                  <a:pt x="51" y="1266"/>
                </a:lnTo>
                <a:lnTo>
                  <a:pt x="53" y="1235"/>
                </a:lnTo>
                <a:lnTo>
                  <a:pt x="55" y="1204"/>
                </a:lnTo>
                <a:lnTo>
                  <a:pt x="60" y="1171"/>
                </a:lnTo>
                <a:lnTo>
                  <a:pt x="62" y="1140"/>
                </a:lnTo>
                <a:lnTo>
                  <a:pt x="67" y="1104"/>
                </a:lnTo>
                <a:lnTo>
                  <a:pt x="70" y="1071"/>
                </a:lnTo>
                <a:lnTo>
                  <a:pt x="74" y="1035"/>
                </a:lnTo>
                <a:lnTo>
                  <a:pt x="77" y="997"/>
                </a:lnTo>
                <a:lnTo>
                  <a:pt x="79" y="959"/>
                </a:lnTo>
                <a:lnTo>
                  <a:pt x="84" y="921"/>
                </a:lnTo>
                <a:lnTo>
                  <a:pt x="86" y="883"/>
                </a:lnTo>
                <a:lnTo>
                  <a:pt x="89" y="842"/>
                </a:lnTo>
                <a:lnTo>
                  <a:pt x="89" y="799"/>
                </a:lnTo>
                <a:lnTo>
                  <a:pt x="91" y="757"/>
                </a:lnTo>
                <a:lnTo>
                  <a:pt x="91" y="714"/>
                </a:lnTo>
                <a:lnTo>
                  <a:pt x="93" y="666"/>
                </a:lnTo>
                <a:lnTo>
                  <a:pt x="93" y="621"/>
                </a:lnTo>
                <a:lnTo>
                  <a:pt x="91" y="571"/>
                </a:lnTo>
                <a:lnTo>
                  <a:pt x="91" y="521"/>
                </a:lnTo>
                <a:lnTo>
                  <a:pt x="89" y="469"/>
                </a:lnTo>
                <a:lnTo>
                  <a:pt x="86" y="416"/>
                </a:lnTo>
                <a:lnTo>
                  <a:pt x="84" y="361"/>
                </a:lnTo>
                <a:lnTo>
                  <a:pt x="81" y="304"/>
                </a:lnTo>
                <a:lnTo>
                  <a:pt x="79" y="247"/>
                </a:lnTo>
                <a:lnTo>
                  <a:pt x="74" y="188"/>
                </a:lnTo>
                <a:lnTo>
                  <a:pt x="72" y="126"/>
                </a:lnTo>
                <a:lnTo>
                  <a:pt x="67" y="64"/>
                </a:lnTo>
                <a:lnTo>
                  <a:pt x="62" y="0"/>
                </a:lnTo>
                <a:lnTo>
                  <a:pt x="81" y="16"/>
                </a:lnTo>
                <a:lnTo>
                  <a:pt x="98" y="33"/>
                </a:lnTo>
                <a:lnTo>
                  <a:pt x="112" y="47"/>
                </a:lnTo>
                <a:lnTo>
                  <a:pt x="127" y="62"/>
                </a:lnTo>
                <a:lnTo>
                  <a:pt x="141" y="76"/>
                </a:lnTo>
                <a:lnTo>
                  <a:pt x="153" y="90"/>
                </a:lnTo>
                <a:lnTo>
                  <a:pt x="165" y="102"/>
                </a:lnTo>
                <a:lnTo>
                  <a:pt x="177" y="114"/>
                </a:lnTo>
                <a:lnTo>
                  <a:pt x="186" y="123"/>
                </a:lnTo>
                <a:lnTo>
                  <a:pt x="193" y="135"/>
                </a:lnTo>
                <a:lnTo>
                  <a:pt x="201" y="145"/>
                </a:lnTo>
                <a:lnTo>
                  <a:pt x="208" y="152"/>
                </a:lnTo>
                <a:lnTo>
                  <a:pt x="213" y="159"/>
                </a:lnTo>
                <a:lnTo>
                  <a:pt x="217" y="166"/>
                </a:lnTo>
                <a:lnTo>
                  <a:pt x="222" y="173"/>
                </a:lnTo>
                <a:lnTo>
                  <a:pt x="224" y="178"/>
                </a:lnTo>
                <a:lnTo>
                  <a:pt x="224" y="185"/>
                </a:lnTo>
                <a:lnTo>
                  <a:pt x="224" y="195"/>
                </a:lnTo>
                <a:lnTo>
                  <a:pt x="224" y="207"/>
                </a:lnTo>
                <a:lnTo>
                  <a:pt x="224" y="219"/>
                </a:lnTo>
                <a:lnTo>
                  <a:pt x="224" y="233"/>
                </a:lnTo>
                <a:lnTo>
                  <a:pt x="224" y="250"/>
                </a:lnTo>
                <a:lnTo>
                  <a:pt x="224" y="269"/>
                </a:lnTo>
                <a:lnTo>
                  <a:pt x="224" y="288"/>
                </a:lnTo>
                <a:lnTo>
                  <a:pt x="224" y="309"/>
                </a:lnTo>
                <a:lnTo>
                  <a:pt x="224" y="330"/>
                </a:lnTo>
                <a:lnTo>
                  <a:pt x="224" y="357"/>
                </a:lnTo>
                <a:lnTo>
                  <a:pt x="224" y="383"/>
                </a:lnTo>
                <a:lnTo>
                  <a:pt x="224" y="411"/>
                </a:lnTo>
                <a:lnTo>
                  <a:pt x="224" y="442"/>
                </a:lnTo>
                <a:lnTo>
                  <a:pt x="224" y="476"/>
                </a:lnTo>
                <a:lnTo>
                  <a:pt x="224" y="509"/>
                </a:lnTo>
                <a:lnTo>
                  <a:pt x="224" y="547"/>
                </a:lnTo>
                <a:lnTo>
                  <a:pt x="224" y="583"/>
                </a:lnTo>
                <a:lnTo>
                  <a:pt x="224" y="621"/>
                </a:lnTo>
                <a:lnTo>
                  <a:pt x="224" y="659"/>
                </a:lnTo>
                <a:lnTo>
                  <a:pt x="224" y="697"/>
                </a:lnTo>
                <a:lnTo>
                  <a:pt x="224" y="735"/>
                </a:lnTo>
                <a:lnTo>
                  <a:pt x="222" y="776"/>
                </a:lnTo>
                <a:lnTo>
                  <a:pt x="222" y="816"/>
                </a:lnTo>
                <a:lnTo>
                  <a:pt x="222" y="856"/>
                </a:lnTo>
                <a:lnTo>
                  <a:pt x="222" y="899"/>
                </a:lnTo>
                <a:lnTo>
                  <a:pt x="220" y="942"/>
                </a:lnTo>
                <a:lnTo>
                  <a:pt x="220" y="985"/>
                </a:lnTo>
                <a:lnTo>
                  <a:pt x="217" y="1028"/>
                </a:lnTo>
                <a:lnTo>
                  <a:pt x="215" y="1071"/>
                </a:lnTo>
                <a:lnTo>
                  <a:pt x="215" y="1116"/>
                </a:lnTo>
                <a:lnTo>
                  <a:pt x="213" y="1161"/>
                </a:lnTo>
                <a:lnTo>
                  <a:pt x="210" y="1206"/>
                </a:lnTo>
                <a:lnTo>
                  <a:pt x="208" y="1249"/>
                </a:lnTo>
                <a:lnTo>
                  <a:pt x="205" y="1292"/>
                </a:lnTo>
                <a:lnTo>
                  <a:pt x="203" y="1332"/>
                </a:lnTo>
                <a:lnTo>
                  <a:pt x="201" y="1373"/>
                </a:lnTo>
                <a:lnTo>
                  <a:pt x="198" y="1411"/>
                </a:lnTo>
                <a:lnTo>
                  <a:pt x="196" y="1447"/>
                </a:lnTo>
                <a:lnTo>
                  <a:pt x="193" y="1482"/>
                </a:lnTo>
                <a:lnTo>
                  <a:pt x="191" y="1516"/>
                </a:lnTo>
                <a:lnTo>
                  <a:pt x="189" y="1549"/>
                </a:lnTo>
                <a:lnTo>
                  <a:pt x="186" y="1580"/>
                </a:lnTo>
                <a:lnTo>
                  <a:pt x="184" y="1609"/>
                </a:lnTo>
                <a:lnTo>
                  <a:pt x="182" y="1637"/>
                </a:lnTo>
                <a:lnTo>
                  <a:pt x="179" y="1663"/>
                </a:lnTo>
                <a:lnTo>
                  <a:pt x="177" y="1687"/>
                </a:lnTo>
                <a:lnTo>
                  <a:pt x="174" y="170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32"/>
          <p:cNvSpPr/>
          <p:nvPr/>
        </p:nvSpPr>
        <p:spPr bwMode="auto">
          <a:xfrm>
            <a:off x="6215063" y="2452688"/>
            <a:ext cx="809625" cy="454025"/>
          </a:xfrm>
          <a:custGeom>
            <a:avLst/>
            <a:gdLst>
              <a:gd name="T0" fmla="*/ 2147483647 w 1275"/>
              <a:gd name="T1" fmla="*/ 2147483647 h 714"/>
              <a:gd name="T2" fmla="*/ 2147483647 w 1275"/>
              <a:gd name="T3" fmla="*/ 2147483647 h 714"/>
              <a:gd name="T4" fmla="*/ 2147483647 w 1275"/>
              <a:gd name="T5" fmla="*/ 2147483647 h 714"/>
              <a:gd name="T6" fmla="*/ 2147483647 w 1275"/>
              <a:gd name="T7" fmla="*/ 2147483647 h 714"/>
              <a:gd name="T8" fmla="*/ 2147483647 w 1275"/>
              <a:gd name="T9" fmla="*/ 2147483647 h 714"/>
              <a:gd name="T10" fmla="*/ 2147483647 w 1275"/>
              <a:gd name="T11" fmla="*/ 2147483647 h 714"/>
              <a:gd name="T12" fmla="*/ 2147483647 w 1275"/>
              <a:gd name="T13" fmla="*/ 2147483647 h 714"/>
              <a:gd name="T14" fmla="*/ 2147483647 w 1275"/>
              <a:gd name="T15" fmla="*/ 2147483647 h 714"/>
              <a:gd name="T16" fmla="*/ 2147483647 w 1275"/>
              <a:gd name="T17" fmla="*/ 2147483647 h 714"/>
              <a:gd name="T18" fmla="*/ 2147483647 w 1275"/>
              <a:gd name="T19" fmla="*/ 2147483647 h 714"/>
              <a:gd name="T20" fmla="*/ 2147483647 w 1275"/>
              <a:gd name="T21" fmla="*/ 2147483647 h 714"/>
              <a:gd name="T22" fmla="*/ 2147483647 w 1275"/>
              <a:gd name="T23" fmla="*/ 2147483647 h 714"/>
              <a:gd name="T24" fmla="*/ 2147483647 w 1275"/>
              <a:gd name="T25" fmla="*/ 2147483647 h 714"/>
              <a:gd name="T26" fmla="*/ 2147483647 w 1275"/>
              <a:gd name="T27" fmla="*/ 2147483647 h 714"/>
              <a:gd name="T28" fmla="*/ 2147483647 w 1275"/>
              <a:gd name="T29" fmla="*/ 2147483647 h 714"/>
              <a:gd name="T30" fmla="*/ 2147483647 w 1275"/>
              <a:gd name="T31" fmla="*/ 2147483647 h 714"/>
              <a:gd name="T32" fmla="*/ 2147483647 w 1275"/>
              <a:gd name="T33" fmla="*/ 2147483647 h 714"/>
              <a:gd name="T34" fmla="*/ 2147483647 w 1275"/>
              <a:gd name="T35" fmla="*/ 2147483647 h 714"/>
              <a:gd name="T36" fmla="*/ 2147483647 w 1275"/>
              <a:gd name="T37" fmla="*/ 2147483647 h 714"/>
              <a:gd name="T38" fmla="*/ 2147483647 w 1275"/>
              <a:gd name="T39" fmla="*/ 2147483647 h 714"/>
              <a:gd name="T40" fmla="*/ 2147483647 w 1275"/>
              <a:gd name="T41" fmla="*/ 2147483647 h 714"/>
              <a:gd name="T42" fmla="*/ 2147483647 w 1275"/>
              <a:gd name="T43" fmla="*/ 2147483647 h 714"/>
              <a:gd name="T44" fmla="*/ 2147483647 w 1275"/>
              <a:gd name="T45" fmla="*/ 2147483647 h 714"/>
              <a:gd name="T46" fmla="*/ 2147483647 w 1275"/>
              <a:gd name="T47" fmla="*/ 2147483647 h 714"/>
              <a:gd name="T48" fmla="*/ 2147483647 w 1275"/>
              <a:gd name="T49" fmla="*/ 2147483647 h 714"/>
              <a:gd name="T50" fmla="*/ 2147483647 w 1275"/>
              <a:gd name="T51" fmla="*/ 2147483647 h 714"/>
              <a:gd name="T52" fmla="*/ 2147483647 w 1275"/>
              <a:gd name="T53" fmla="*/ 2147483647 h 714"/>
              <a:gd name="T54" fmla="*/ 2147483647 w 1275"/>
              <a:gd name="T55" fmla="*/ 2147483647 h 714"/>
              <a:gd name="T56" fmla="*/ 2147483647 w 1275"/>
              <a:gd name="T57" fmla="*/ 2147483647 h 714"/>
              <a:gd name="T58" fmla="*/ 2147483647 w 1275"/>
              <a:gd name="T59" fmla="*/ 2147483647 h 714"/>
              <a:gd name="T60" fmla="*/ 2147483647 w 1275"/>
              <a:gd name="T61" fmla="*/ 2147483647 h 714"/>
              <a:gd name="T62" fmla="*/ 2147483647 w 1275"/>
              <a:gd name="T63" fmla="*/ 2147483647 h 714"/>
              <a:gd name="T64" fmla="*/ 2147483647 w 1275"/>
              <a:gd name="T65" fmla="*/ 2147483647 h 714"/>
              <a:gd name="T66" fmla="*/ 2147483647 w 1275"/>
              <a:gd name="T67" fmla="*/ 2147483647 h 714"/>
              <a:gd name="T68" fmla="*/ 2147483647 w 1275"/>
              <a:gd name="T69" fmla="*/ 2147483647 h 714"/>
              <a:gd name="T70" fmla="*/ 2147483647 w 1275"/>
              <a:gd name="T71" fmla="*/ 0 h 714"/>
              <a:gd name="T72" fmla="*/ 2147483647 w 1275"/>
              <a:gd name="T73" fmla="*/ 2147483647 h 714"/>
              <a:gd name="T74" fmla="*/ 2147483647 w 1275"/>
              <a:gd name="T75" fmla="*/ 2147483647 h 714"/>
              <a:gd name="T76" fmla="*/ 2147483647 w 1275"/>
              <a:gd name="T77" fmla="*/ 2147483647 h 714"/>
              <a:gd name="T78" fmla="*/ 2147483647 w 1275"/>
              <a:gd name="T79" fmla="*/ 2147483647 h 714"/>
              <a:gd name="T80" fmla="*/ 2147483647 w 1275"/>
              <a:gd name="T81" fmla="*/ 2147483647 h 714"/>
              <a:gd name="T82" fmla="*/ 2147483647 w 1275"/>
              <a:gd name="T83" fmla="*/ 2147483647 h 714"/>
              <a:gd name="T84" fmla="*/ 2147483647 w 1275"/>
              <a:gd name="T85" fmla="*/ 2147483647 h 714"/>
              <a:gd name="T86" fmla="*/ 2147483647 w 1275"/>
              <a:gd name="T87" fmla="*/ 2147483647 h 714"/>
              <a:gd name="T88" fmla="*/ 2147483647 w 1275"/>
              <a:gd name="T89" fmla="*/ 2147483647 h 714"/>
              <a:gd name="T90" fmla="*/ 2147483647 w 1275"/>
              <a:gd name="T91" fmla="*/ 2147483647 h 714"/>
              <a:gd name="T92" fmla="*/ 2147483647 w 1275"/>
              <a:gd name="T93" fmla="*/ 2147483647 h 714"/>
              <a:gd name="T94" fmla="*/ 2147483647 w 1275"/>
              <a:gd name="T95" fmla="*/ 2147483647 h 714"/>
              <a:gd name="T96" fmla="*/ 2147483647 w 1275"/>
              <a:gd name="T97" fmla="*/ 2147483647 h 714"/>
              <a:gd name="T98" fmla="*/ 2147483647 w 1275"/>
              <a:gd name="T99" fmla="*/ 2147483647 h 714"/>
              <a:gd name="T100" fmla="*/ 2147483647 w 1275"/>
              <a:gd name="T101" fmla="*/ 2147483647 h 714"/>
              <a:gd name="T102" fmla="*/ 2147483647 w 1275"/>
              <a:gd name="T103" fmla="*/ 2147483647 h 714"/>
              <a:gd name="T104" fmla="*/ 2147483647 w 1275"/>
              <a:gd name="T105" fmla="*/ 2147483647 h 714"/>
              <a:gd name="T106" fmla="*/ 2147483647 w 1275"/>
              <a:gd name="T107" fmla="*/ 2147483647 h 71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275" h="714">
                <a:moveTo>
                  <a:pt x="558" y="662"/>
                </a:moveTo>
                <a:lnTo>
                  <a:pt x="581" y="633"/>
                </a:lnTo>
                <a:lnTo>
                  <a:pt x="603" y="607"/>
                </a:lnTo>
                <a:lnTo>
                  <a:pt x="627" y="581"/>
                </a:lnTo>
                <a:lnTo>
                  <a:pt x="648" y="555"/>
                </a:lnTo>
                <a:lnTo>
                  <a:pt x="670" y="529"/>
                </a:lnTo>
                <a:lnTo>
                  <a:pt x="689" y="505"/>
                </a:lnTo>
                <a:lnTo>
                  <a:pt x="708" y="481"/>
                </a:lnTo>
                <a:lnTo>
                  <a:pt x="727" y="460"/>
                </a:lnTo>
                <a:lnTo>
                  <a:pt x="746" y="436"/>
                </a:lnTo>
                <a:lnTo>
                  <a:pt x="762" y="417"/>
                </a:lnTo>
                <a:lnTo>
                  <a:pt x="779" y="395"/>
                </a:lnTo>
                <a:lnTo>
                  <a:pt x="796" y="376"/>
                </a:lnTo>
                <a:lnTo>
                  <a:pt x="810" y="360"/>
                </a:lnTo>
                <a:lnTo>
                  <a:pt x="824" y="341"/>
                </a:lnTo>
                <a:lnTo>
                  <a:pt x="836" y="324"/>
                </a:lnTo>
                <a:lnTo>
                  <a:pt x="851" y="310"/>
                </a:lnTo>
                <a:lnTo>
                  <a:pt x="863" y="295"/>
                </a:lnTo>
                <a:lnTo>
                  <a:pt x="872" y="281"/>
                </a:lnTo>
                <a:lnTo>
                  <a:pt x="884" y="267"/>
                </a:lnTo>
                <a:lnTo>
                  <a:pt x="894" y="255"/>
                </a:lnTo>
                <a:lnTo>
                  <a:pt x="901" y="245"/>
                </a:lnTo>
                <a:lnTo>
                  <a:pt x="910" y="234"/>
                </a:lnTo>
                <a:lnTo>
                  <a:pt x="917" y="224"/>
                </a:lnTo>
                <a:lnTo>
                  <a:pt x="922" y="217"/>
                </a:lnTo>
                <a:lnTo>
                  <a:pt x="927" y="207"/>
                </a:lnTo>
                <a:lnTo>
                  <a:pt x="932" y="200"/>
                </a:lnTo>
                <a:lnTo>
                  <a:pt x="936" y="195"/>
                </a:lnTo>
                <a:lnTo>
                  <a:pt x="939" y="191"/>
                </a:lnTo>
                <a:lnTo>
                  <a:pt x="941" y="186"/>
                </a:lnTo>
                <a:lnTo>
                  <a:pt x="941" y="181"/>
                </a:lnTo>
                <a:lnTo>
                  <a:pt x="941" y="179"/>
                </a:lnTo>
                <a:lnTo>
                  <a:pt x="936" y="174"/>
                </a:lnTo>
                <a:lnTo>
                  <a:pt x="929" y="172"/>
                </a:lnTo>
                <a:lnTo>
                  <a:pt x="925" y="169"/>
                </a:lnTo>
                <a:lnTo>
                  <a:pt x="917" y="167"/>
                </a:lnTo>
                <a:lnTo>
                  <a:pt x="910" y="167"/>
                </a:lnTo>
                <a:lnTo>
                  <a:pt x="903" y="165"/>
                </a:lnTo>
                <a:lnTo>
                  <a:pt x="896" y="165"/>
                </a:lnTo>
                <a:lnTo>
                  <a:pt x="891" y="165"/>
                </a:lnTo>
                <a:lnTo>
                  <a:pt x="886" y="165"/>
                </a:lnTo>
                <a:lnTo>
                  <a:pt x="879" y="167"/>
                </a:lnTo>
                <a:lnTo>
                  <a:pt x="870" y="169"/>
                </a:lnTo>
                <a:lnTo>
                  <a:pt x="858" y="172"/>
                </a:lnTo>
                <a:lnTo>
                  <a:pt x="843" y="176"/>
                </a:lnTo>
                <a:lnTo>
                  <a:pt x="827" y="181"/>
                </a:lnTo>
                <a:lnTo>
                  <a:pt x="810" y="186"/>
                </a:lnTo>
                <a:lnTo>
                  <a:pt x="791" y="191"/>
                </a:lnTo>
                <a:lnTo>
                  <a:pt x="770" y="198"/>
                </a:lnTo>
                <a:lnTo>
                  <a:pt x="746" y="207"/>
                </a:lnTo>
                <a:lnTo>
                  <a:pt x="722" y="215"/>
                </a:lnTo>
                <a:lnTo>
                  <a:pt x="696" y="224"/>
                </a:lnTo>
                <a:lnTo>
                  <a:pt x="667" y="234"/>
                </a:lnTo>
                <a:lnTo>
                  <a:pt x="636" y="245"/>
                </a:lnTo>
                <a:lnTo>
                  <a:pt x="603" y="255"/>
                </a:lnTo>
                <a:lnTo>
                  <a:pt x="569" y="267"/>
                </a:lnTo>
                <a:lnTo>
                  <a:pt x="536" y="279"/>
                </a:lnTo>
                <a:lnTo>
                  <a:pt x="503" y="291"/>
                </a:lnTo>
                <a:lnTo>
                  <a:pt x="472" y="300"/>
                </a:lnTo>
                <a:lnTo>
                  <a:pt x="443" y="310"/>
                </a:lnTo>
                <a:lnTo>
                  <a:pt x="415" y="319"/>
                </a:lnTo>
                <a:lnTo>
                  <a:pt x="388" y="329"/>
                </a:lnTo>
                <a:lnTo>
                  <a:pt x="362" y="336"/>
                </a:lnTo>
                <a:lnTo>
                  <a:pt x="338" y="343"/>
                </a:lnTo>
                <a:lnTo>
                  <a:pt x="317" y="348"/>
                </a:lnTo>
                <a:lnTo>
                  <a:pt x="298" y="355"/>
                </a:lnTo>
                <a:lnTo>
                  <a:pt x="279" y="360"/>
                </a:lnTo>
                <a:lnTo>
                  <a:pt x="262" y="362"/>
                </a:lnTo>
                <a:lnTo>
                  <a:pt x="245" y="364"/>
                </a:lnTo>
                <a:lnTo>
                  <a:pt x="233" y="367"/>
                </a:lnTo>
                <a:lnTo>
                  <a:pt x="222" y="369"/>
                </a:lnTo>
                <a:lnTo>
                  <a:pt x="210" y="369"/>
                </a:lnTo>
                <a:lnTo>
                  <a:pt x="200" y="372"/>
                </a:lnTo>
                <a:lnTo>
                  <a:pt x="191" y="374"/>
                </a:lnTo>
                <a:lnTo>
                  <a:pt x="183" y="374"/>
                </a:lnTo>
                <a:lnTo>
                  <a:pt x="174" y="374"/>
                </a:lnTo>
                <a:lnTo>
                  <a:pt x="164" y="374"/>
                </a:lnTo>
                <a:lnTo>
                  <a:pt x="155" y="374"/>
                </a:lnTo>
                <a:lnTo>
                  <a:pt x="145" y="372"/>
                </a:lnTo>
                <a:lnTo>
                  <a:pt x="138" y="369"/>
                </a:lnTo>
                <a:lnTo>
                  <a:pt x="129" y="367"/>
                </a:lnTo>
                <a:lnTo>
                  <a:pt x="122" y="364"/>
                </a:lnTo>
                <a:lnTo>
                  <a:pt x="112" y="360"/>
                </a:lnTo>
                <a:lnTo>
                  <a:pt x="105" y="355"/>
                </a:lnTo>
                <a:lnTo>
                  <a:pt x="95" y="350"/>
                </a:lnTo>
                <a:lnTo>
                  <a:pt x="88" y="345"/>
                </a:lnTo>
                <a:lnTo>
                  <a:pt x="81" y="338"/>
                </a:lnTo>
                <a:lnTo>
                  <a:pt x="74" y="331"/>
                </a:lnTo>
                <a:lnTo>
                  <a:pt x="62" y="322"/>
                </a:lnTo>
                <a:lnTo>
                  <a:pt x="48" y="312"/>
                </a:lnTo>
                <a:lnTo>
                  <a:pt x="38" y="303"/>
                </a:lnTo>
                <a:lnTo>
                  <a:pt x="29" y="291"/>
                </a:lnTo>
                <a:lnTo>
                  <a:pt x="19" y="281"/>
                </a:lnTo>
                <a:lnTo>
                  <a:pt x="12" y="269"/>
                </a:lnTo>
                <a:lnTo>
                  <a:pt x="5" y="255"/>
                </a:lnTo>
                <a:lnTo>
                  <a:pt x="0" y="241"/>
                </a:lnTo>
                <a:lnTo>
                  <a:pt x="29" y="236"/>
                </a:lnTo>
                <a:lnTo>
                  <a:pt x="57" y="231"/>
                </a:lnTo>
                <a:lnTo>
                  <a:pt x="88" y="226"/>
                </a:lnTo>
                <a:lnTo>
                  <a:pt x="122" y="222"/>
                </a:lnTo>
                <a:lnTo>
                  <a:pt x="155" y="217"/>
                </a:lnTo>
                <a:lnTo>
                  <a:pt x="188" y="212"/>
                </a:lnTo>
                <a:lnTo>
                  <a:pt x="224" y="207"/>
                </a:lnTo>
                <a:lnTo>
                  <a:pt x="260" y="203"/>
                </a:lnTo>
                <a:lnTo>
                  <a:pt x="276" y="200"/>
                </a:lnTo>
                <a:lnTo>
                  <a:pt x="295" y="198"/>
                </a:lnTo>
                <a:lnTo>
                  <a:pt x="315" y="195"/>
                </a:lnTo>
                <a:lnTo>
                  <a:pt x="334" y="191"/>
                </a:lnTo>
                <a:lnTo>
                  <a:pt x="355" y="188"/>
                </a:lnTo>
                <a:lnTo>
                  <a:pt x="376" y="184"/>
                </a:lnTo>
                <a:lnTo>
                  <a:pt x="400" y="179"/>
                </a:lnTo>
                <a:lnTo>
                  <a:pt x="424" y="174"/>
                </a:lnTo>
                <a:lnTo>
                  <a:pt x="448" y="167"/>
                </a:lnTo>
                <a:lnTo>
                  <a:pt x="474" y="162"/>
                </a:lnTo>
                <a:lnTo>
                  <a:pt x="500" y="155"/>
                </a:lnTo>
                <a:lnTo>
                  <a:pt x="529" y="148"/>
                </a:lnTo>
                <a:lnTo>
                  <a:pt x="555" y="141"/>
                </a:lnTo>
                <a:lnTo>
                  <a:pt x="584" y="134"/>
                </a:lnTo>
                <a:lnTo>
                  <a:pt x="615" y="124"/>
                </a:lnTo>
                <a:lnTo>
                  <a:pt x="643" y="115"/>
                </a:lnTo>
                <a:lnTo>
                  <a:pt x="674" y="107"/>
                </a:lnTo>
                <a:lnTo>
                  <a:pt x="701" y="100"/>
                </a:lnTo>
                <a:lnTo>
                  <a:pt x="727" y="93"/>
                </a:lnTo>
                <a:lnTo>
                  <a:pt x="753" y="86"/>
                </a:lnTo>
                <a:lnTo>
                  <a:pt x="777" y="79"/>
                </a:lnTo>
                <a:lnTo>
                  <a:pt x="798" y="72"/>
                </a:lnTo>
                <a:lnTo>
                  <a:pt x="820" y="67"/>
                </a:lnTo>
                <a:lnTo>
                  <a:pt x="836" y="60"/>
                </a:lnTo>
                <a:lnTo>
                  <a:pt x="855" y="55"/>
                </a:lnTo>
                <a:lnTo>
                  <a:pt x="870" y="48"/>
                </a:lnTo>
                <a:lnTo>
                  <a:pt x="884" y="43"/>
                </a:lnTo>
                <a:lnTo>
                  <a:pt x="896" y="38"/>
                </a:lnTo>
                <a:lnTo>
                  <a:pt x="908" y="34"/>
                </a:lnTo>
                <a:lnTo>
                  <a:pt x="915" y="31"/>
                </a:lnTo>
                <a:lnTo>
                  <a:pt x="922" y="27"/>
                </a:lnTo>
                <a:lnTo>
                  <a:pt x="929" y="24"/>
                </a:lnTo>
                <a:lnTo>
                  <a:pt x="934" y="19"/>
                </a:lnTo>
                <a:lnTo>
                  <a:pt x="941" y="15"/>
                </a:lnTo>
                <a:lnTo>
                  <a:pt x="948" y="12"/>
                </a:lnTo>
                <a:lnTo>
                  <a:pt x="955" y="7"/>
                </a:lnTo>
                <a:lnTo>
                  <a:pt x="967" y="5"/>
                </a:lnTo>
                <a:lnTo>
                  <a:pt x="977" y="3"/>
                </a:lnTo>
                <a:lnTo>
                  <a:pt x="989" y="0"/>
                </a:lnTo>
                <a:lnTo>
                  <a:pt x="1003" y="0"/>
                </a:lnTo>
                <a:lnTo>
                  <a:pt x="1017" y="0"/>
                </a:lnTo>
                <a:lnTo>
                  <a:pt x="1034" y="5"/>
                </a:lnTo>
                <a:lnTo>
                  <a:pt x="1041" y="7"/>
                </a:lnTo>
                <a:lnTo>
                  <a:pt x="1051" y="10"/>
                </a:lnTo>
                <a:lnTo>
                  <a:pt x="1060" y="15"/>
                </a:lnTo>
                <a:lnTo>
                  <a:pt x="1070" y="19"/>
                </a:lnTo>
                <a:lnTo>
                  <a:pt x="1079" y="24"/>
                </a:lnTo>
                <a:lnTo>
                  <a:pt x="1091" y="29"/>
                </a:lnTo>
                <a:lnTo>
                  <a:pt x="1101" y="36"/>
                </a:lnTo>
                <a:lnTo>
                  <a:pt x="1113" y="43"/>
                </a:lnTo>
                <a:lnTo>
                  <a:pt x="1125" y="50"/>
                </a:lnTo>
                <a:lnTo>
                  <a:pt x="1137" y="57"/>
                </a:lnTo>
                <a:lnTo>
                  <a:pt x="1151" y="67"/>
                </a:lnTo>
                <a:lnTo>
                  <a:pt x="1165" y="76"/>
                </a:lnTo>
                <a:lnTo>
                  <a:pt x="1177" y="88"/>
                </a:lnTo>
                <a:lnTo>
                  <a:pt x="1189" y="98"/>
                </a:lnTo>
                <a:lnTo>
                  <a:pt x="1201" y="110"/>
                </a:lnTo>
                <a:lnTo>
                  <a:pt x="1213" y="119"/>
                </a:lnTo>
                <a:lnTo>
                  <a:pt x="1222" y="129"/>
                </a:lnTo>
                <a:lnTo>
                  <a:pt x="1232" y="138"/>
                </a:lnTo>
                <a:lnTo>
                  <a:pt x="1239" y="146"/>
                </a:lnTo>
                <a:lnTo>
                  <a:pt x="1249" y="153"/>
                </a:lnTo>
                <a:lnTo>
                  <a:pt x="1253" y="160"/>
                </a:lnTo>
                <a:lnTo>
                  <a:pt x="1260" y="167"/>
                </a:lnTo>
                <a:lnTo>
                  <a:pt x="1265" y="172"/>
                </a:lnTo>
                <a:lnTo>
                  <a:pt x="1268" y="176"/>
                </a:lnTo>
                <a:lnTo>
                  <a:pt x="1272" y="181"/>
                </a:lnTo>
                <a:lnTo>
                  <a:pt x="1275" y="186"/>
                </a:lnTo>
                <a:lnTo>
                  <a:pt x="1275" y="188"/>
                </a:lnTo>
                <a:lnTo>
                  <a:pt x="1275" y="191"/>
                </a:lnTo>
                <a:lnTo>
                  <a:pt x="1275" y="200"/>
                </a:lnTo>
                <a:lnTo>
                  <a:pt x="1270" y="207"/>
                </a:lnTo>
                <a:lnTo>
                  <a:pt x="1265" y="215"/>
                </a:lnTo>
                <a:lnTo>
                  <a:pt x="1258" y="219"/>
                </a:lnTo>
                <a:lnTo>
                  <a:pt x="1249" y="224"/>
                </a:lnTo>
                <a:lnTo>
                  <a:pt x="1239" y="226"/>
                </a:lnTo>
                <a:lnTo>
                  <a:pt x="1227" y="229"/>
                </a:lnTo>
                <a:lnTo>
                  <a:pt x="1213" y="229"/>
                </a:lnTo>
                <a:lnTo>
                  <a:pt x="1208" y="231"/>
                </a:lnTo>
                <a:lnTo>
                  <a:pt x="1203" y="234"/>
                </a:lnTo>
                <a:lnTo>
                  <a:pt x="1196" y="236"/>
                </a:lnTo>
                <a:lnTo>
                  <a:pt x="1189" y="241"/>
                </a:lnTo>
                <a:lnTo>
                  <a:pt x="1179" y="245"/>
                </a:lnTo>
                <a:lnTo>
                  <a:pt x="1170" y="250"/>
                </a:lnTo>
                <a:lnTo>
                  <a:pt x="1160" y="257"/>
                </a:lnTo>
                <a:lnTo>
                  <a:pt x="1148" y="265"/>
                </a:lnTo>
                <a:lnTo>
                  <a:pt x="1137" y="274"/>
                </a:lnTo>
                <a:lnTo>
                  <a:pt x="1122" y="284"/>
                </a:lnTo>
                <a:lnTo>
                  <a:pt x="1108" y="293"/>
                </a:lnTo>
                <a:lnTo>
                  <a:pt x="1094" y="303"/>
                </a:lnTo>
                <a:lnTo>
                  <a:pt x="1079" y="314"/>
                </a:lnTo>
                <a:lnTo>
                  <a:pt x="1063" y="326"/>
                </a:lnTo>
                <a:lnTo>
                  <a:pt x="1046" y="341"/>
                </a:lnTo>
                <a:lnTo>
                  <a:pt x="1027" y="355"/>
                </a:lnTo>
                <a:lnTo>
                  <a:pt x="1008" y="372"/>
                </a:lnTo>
                <a:lnTo>
                  <a:pt x="989" y="386"/>
                </a:lnTo>
                <a:lnTo>
                  <a:pt x="967" y="405"/>
                </a:lnTo>
                <a:lnTo>
                  <a:pt x="946" y="422"/>
                </a:lnTo>
                <a:lnTo>
                  <a:pt x="922" y="441"/>
                </a:lnTo>
                <a:lnTo>
                  <a:pt x="898" y="462"/>
                </a:lnTo>
                <a:lnTo>
                  <a:pt x="874" y="481"/>
                </a:lnTo>
                <a:lnTo>
                  <a:pt x="851" y="505"/>
                </a:lnTo>
                <a:lnTo>
                  <a:pt x="824" y="526"/>
                </a:lnTo>
                <a:lnTo>
                  <a:pt x="798" y="550"/>
                </a:lnTo>
                <a:lnTo>
                  <a:pt x="770" y="576"/>
                </a:lnTo>
                <a:lnTo>
                  <a:pt x="741" y="600"/>
                </a:lnTo>
                <a:lnTo>
                  <a:pt x="712" y="629"/>
                </a:lnTo>
                <a:lnTo>
                  <a:pt x="681" y="655"/>
                </a:lnTo>
                <a:lnTo>
                  <a:pt x="650" y="683"/>
                </a:lnTo>
                <a:lnTo>
                  <a:pt x="620" y="714"/>
                </a:lnTo>
                <a:lnTo>
                  <a:pt x="589" y="688"/>
                </a:lnTo>
                <a:lnTo>
                  <a:pt x="558" y="66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33"/>
          <p:cNvSpPr/>
          <p:nvPr/>
        </p:nvSpPr>
        <p:spPr bwMode="auto">
          <a:xfrm>
            <a:off x="6396038" y="2828925"/>
            <a:ext cx="401637" cy="1244600"/>
          </a:xfrm>
          <a:custGeom>
            <a:avLst/>
            <a:gdLst>
              <a:gd name="T0" fmla="*/ 2147483647 w 633"/>
              <a:gd name="T1" fmla="*/ 2147483647 h 1959"/>
              <a:gd name="T2" fmla="*/ 2147483647 w 633"/>
              <a:gd name="T3" fmla="*/ 2147483647 h 1959"/>
              <a:gd name="T4" fmla="*/ 2147483647 w 633"/>
              <a:gd name="T5" fmla="*/ 2147483647 h 1959"/>
              <a:gd name="T6" fmla="*/ 2147483647 w 633"/>
              <a:gd name="T7" fmla="*/ 2147483647 h 1959"/>
              <a:gd name="T8" fmla="*/ 2147483647 w 633"/>
              <a:gd name="T9" fmla="*/ 2147483647 h 1959"/>
              <a:gd name="T10" fmla="*/ 2147483647 w 633"/>
              <a:gd name="T11" fmla="*/ 2147483647 h 1959"/>
              <a:gd name="T12" fmla="*/ 2147483647 w 633"/>
              <a:gd name="T13" fmla="*/ 2147483647 h 1959"/>
              <a:gd name="T14" fmla="*/ 2147483647 w 633"/>
              <a:gd name="T15" fmla="*/ 2147483647 h 1959"/>
              <a:gd name="T16" fmla="*/ 2147483647 w 633"/>
              <a:gd name="T17" fmla="*/ 2147483647 h 1959"/>
              <a:gd name="T18" fmla="*/ 2147483647 w 633"/>
              <a:gd name="T19" fmla="*/ 2147483647 h 1959"/>
              <a:gd name="T20" fmla="*/ 2147483647 w 633"/>
              <a:gd name="T21" fmla="*/ 2147483647 h 1959"/>
              <a:gd name="T22" fmla="*/ 2147483647 w 633"/>
              <a:gd name="T23" fmla="*/ 2147483647 h 1959"/>
              <a:gd name="T24" fmla="*/ 2147483647 w 633"/>
              <a:gd name="T25" fmla="*/ 2147483647 h 1959"/>
              <a:gd name="T26" fmla="*/ 2147483647 w 633"/>
              <a:gd name="T27" fmla="*/ 2147483647 h 1959"/>
              <a:gd name="T28" fmla="*/ 2147483647 w 633"/>
              <a:gd name="T29" fmla="*/ 2147483647 h 1959"/>
              <a:gd name="T30" fmla="*/ 2147483647 w 633"/>
              <a:gd name="T31" fmla="*/ 2147483647 h 1959"/>
              <a:gd name="T32" fmla="*/ 2147483647 w 633"/>
              <a:gd name="T33" fmla="*/ 2147483647 h 1959"/>
              <a:gd name="T34" fmla="*/ 2147483647 w 633"/>
              <a:gd name="T35" fmla="*/ 2147483647 h 1959"/>
              <a:gd name="T36" fmla="*/ 2147483647 w 633"/>
              <a:gd name="T37" fmla="*/ 2147483647 h 1959"/>
              <a:gd name="T38" fmla="*/ 2147483647 w 633"/>
              <a:gd name="T39" fmla="*/ 2147483647 h 1959"/>
              <a:gd name="T40" fmla="*/ 2147483647 w 633"/>
              <a:gd name="T41" fmla="*/ 2147483647 h 1959"/>
              <a:gd name="T42" fmla="*/ 2147483647 w 633"/>
              <a:gd name="T43" fmla="*/ 2147483647 h 1959"/>
              <a:gd name="T44" fmla="*/ 2147483647 w 633"/>
              <a:gd name="T45" fmla="*/ 2147483647 h 1959"/>
              <a:gd name="T46" fmla="*/ 0 w 633"/>
              <a:gd name="T47" fmla="*/ 2147483647 h 1959"/>
              <a:gd name="T48" fmla="*/ 2147483647 w 633"/>
              <a:gd name="T49" fmla="*/ 2147483647 h 1959"/>
              <a:gd name="T50" fmla="*/ 2147483647 w 633"/>
              <a:gd name="T51" fmla="*/ 2147483647 h 1959"/>
              <a:gd name="T52" fmla="*/ 2147483647 w 633"/>
              <a:gd name="T53" fmla="*/ 2147483647 h 1959"/>
              <a:gd name="T54" fmla="*/ 2147483647 w 633"/>
              <a:gd name="T55" fmla="*/ 2147483647 h 1959"/>
              <a:gd name="T56" fmla="*/ 2147483647 w 633"/>
              <a:gd name="T57" fmla="*/ 2147483647 h 1959"/>
              <a:gd name="T58" fmla="*/ 2147483647 w 633"/>
              <a:gd name="T59" fmla="*/ 2147483647 h 1959"/>
              <a:gd name="T60" fmla="*/ 2147483647 w 633"/>
              <a:gd name="T61" fmla="*/ 2147483647 h 1959"/>
              <a:gd name="T62" fmla="*/ 2147483647 w 633"/>
              <a:gd name="T63" fmla="*/ 2147483647 h 1959"/>
              <a:gd name="T64" fmla="*/ 2147483647 w 633"/>
              <a:gd name="T65" fmla="*/ 2147483647 h 1959"/>
              <a:gd name="T66" fmla="*/ 2147483647 w 633"/>
              <a:gd name="T67" fmla="*/ 2147483647 h 1959"/>
              <a:gd name="T68" fmla="*/ 2147483647 w 633"/>
              <a:gd name="T69" fmla="*/ 2147483647 h 1959"/>
              <a:gd name="T70" fmla="*/ 2147483647 w 633"/>
              <a:gd name="T71" fmla="*/ 2147483647 h 1959"/>
              <a:gd name="T72" fmla="*/ 2147483647 w 633"/>
              <a:gd name="T73" fmla="*/ 2147483647 h 1959"/>
              <a:gd name="T74" fmla="*/ 2147483647 w 633"/>
              <a:gd name="T75" fmla="*/ 2147483647 h 1959"/>
              <a:gd name="T76" fmla="*/ 2147483647 w 633"/>
              <a:gd name="T77" fmla="*/ 2147483647 h 1959"/>
              <a:gd name="T78" fmla="*/ 2147483647 w 633"/>
              <a:gd name="T79" fmla="*/ 2147483647 h 1959"/>
              <a:gd name="T80" fmla="*/ 2147483647 w 633"/>
              <a:gd name="T81" fmla="*/ 2147483647 h 1959"/>
              <a:gd name="T82" fmla="*/ 2147483647 w 633"/>
              <a:gd name="T83" fmla="*/ 2147483647 h 1959"/>
              <a:gd name="T84" fmla="*/ 2147483647 w 633"/>
              <a:gd name="T85" fmla="*/ 2147483647 h 1959"/>
              <a:gd name="T86" fmla="*/ 2147483647 w 633"/>
              <a:gd name="T87" fmla="*/ 2147483647 h 1959"/>
              <a:gd name="T88" fmla="*/ 2147483647 w 633"/>
              <a:gd name="T89" fmla="*/ 2147483647 h 1959"/>
              <a:gd name="T90" fmla="*/ 2147483647 w 633"/>
              <a:gd name="T91" fmla="*/ 2147483647 h 1959"/>
              <a:gd name="T92" fmla="*/ 2147483647 w 633"/>
              <a:gd name="T93" fmla="*/ 2147483647 h 1959"/>
              <a:gd name="T94" fmla="*/ 2147483647 w 633"/>
              <a:gd name="T95" fmla="*/ 2147483647 h 1959"/>
              <a:gd name="T96" fmla="*/ 2147483647 w 633"/>
              <a:gd name="T97" fmla="*/ 2147483647 h 1959"/>
              <a:gd name="T98" fmla="*/ 2147483647 w 633"/>
              <a:gd name="T99" fmla="*/ 2147483647 h 1959"/>
              <a:gd name="T100" fmla="*/ 2147483647 w 633"/>
              <a:gd name="T101" fmla="*/ 2147483647 h 1959"/>
              <a:gd name="T102" fmla="*/ 2147483647 w 633"/>
              <a:gd name="T103" fmla="*/ 2147483647 h 1959"/>
              <a:gd name="T104" fmla="*/ 2147483647 w 633"/>
              <a:gd name="T105" fmla="*/ 2147483647 h 195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33" h="1959">
                <a:moveTo>
                  <a:pt x="509" y="274"/>
                </a:moveTo>
                <a:lnTo>
                  <a:pt x="514" y="288"/>
                </a:lnTo>
                <a:lnTo>
                  <a:pt x="521" y="305"/>
                </a:lnTo>
                <a:lnTo>
                  <a:pt x="529" y="319"/>
                </a:lnTo>
                <a:lnTo>
                  <a:pt x="533" y="336"/>
                </a:lnTo>
                <a:lnTo>
                  <a:pt x="540" y="355"/>
                </a:lnTo>
                <a:lnTo>
                  <a:pt x="545" y="371"/>
                </a:lnTo>
                <a:lnTo>
                  <a:pt x="550" y="390"/>
                </a:lnTo>
                <a:lnTo>
                  <a:pt x="557" y="409"/>
                </a:lnTo>
                <a:lnTo>
                  <a:pt x="562" y="431"/>
                </a:lnTo>
                <a:lnTo>
                  <a:pt x="567" y="450"/>
                </a:lnTo>
                <a:lnTo>
                  <a:pt x="571" y="471"/>
                </a:lnTo>
                <a:lnTo>
                  <a:pt x="576" y="495"/>
                </a:lnTo>
                <a:lnTo>
                  <a:pt x="581" y="519"/>
                </a:lnTo>
                <a:lnTo>
                  <a:pt x="586" y="543"/>
                </a:lnTo>
                <a:lnTo>
                  <a:pt x="590" y="566"/>
                </a:lnTo>
                <a:lnTo>
                  <a:pt x="595" y="593"/>
                </a:lnTo>
                <a:lnTo>
                  <a:pt x="600" y="619"/>
                </a:lnTo>
                <a:lnTo>
                  <a:pt x="605" y="647"/>
                </a:lnTo>
                <a:lnTo>
                  <a:pt x="607" y="678"/>
                </a:lnTo>
                <a:lnTo>
                  <a:pt x="612" y="707"/>
                </a:lnTo>
                <a:lnTo>
                  <a:pt x="614" y="738"/>
                </a:lnTo>
                <a:lnTo>
                  <a:pt x="617" y="771"/>
                </a:lnTo>
                <a:lnTo>
                  <a:pt x="621" y="804"/>
                </a:lnTo>
                <a:lnTo>
                  <a:pt x="624" y="838"/>
                </a:lnTo>
                <a:lnTo>
                  <a:pt x="626" y="873"/>
                </a:lnTo>
                <a:lnTo>
                  <a:pt x="626" y="909"/>
                </a:lnTo>
                <a:lnTo>
                  <a:pt x="629" y="947"/>
                </a:lnTo>
                <a:lnTo>
                  <a:pt x="631" y="985"/>
                </a:lnTo>
                <a:lnTo>
                  <a:pt x="631" y="1023"/>
                </a:lnTo>
                <a:lnTo>
                  <a:pt x="631" y="1061"/>
                </a:lnTo>
                <a:lnTo>
                  <a:pt x="633" y="1102"/>
                </a:lnTo>
                <a:lnTo>
                  <a:pt x="633" y="1142"/>
                </a:lnTo>
                <a:lnTo>
                  <a:pt x="631" y="1185"/>
                </a:lnTo>
                <a:lnTo>
                  <a:pt x="629" y="1226"/>
                </a:lnTo>
                <a:lnTo>
                  <a:pt x="626" y="1264"/>
                </a:lnTo>
                <a:lnTo>
                  <a:pt x="624" y="1302"/>
                </a:lnTo>
                <a:lnTo>
                  <a:pt x="621" y="1338"/>
                </a:lnTo>
                <a:lnTo>
                  <a:pt x="617" y="1373"/>
                </a:lnTo>
                <a:lnTo>
                  <a:pt x="614" y="1407"/>
                </a:lnTo>
                <a:lnTo>
                  <a:pt x="612" y="1440"/>
                </a:lnTo>
                <a:lnTo>
                  <a:pt x="610" y="1471"/>
                </a:lnTo>
                <a:lnTo>
                  <a:pt x="605" y="1502"/>
                </a:lnTo>
                <a:lnTo>
                  <a:pt x="602" y="1528"/>
                </a:lnTo>
                <a:lnTo>
                  <a:pt x="600" y="1556"/>
                </a:lnTo>
                <a:lnTo>
                  <a:pt x="595" y="1583"/>
                </a:lnTo>
                <a:lnTo>
                  <a:pt x="590" y="1606"/>
                </a:lnTo>
                <a:lnTo>
                  <a:pt x="588" y="1630"/>
                </a:lnTo>
                <a:lnTo>
                  <a:pt x="583" y="1652"/>
                </a:lnTo>
                <a:lnTo>
                  <a:pt x="579" y="1673"/>
                </a:lnTo>
                <a:lnTo>
                  <a:pt x="574" y="1692"/>
                </a:lnTo>
                <a:lnTo>
                  <a:pt x="569" y="1714"/>
                </a:lnTo>
                <a:lnTo>
                  <a:pt x="564" y="1730"/>
                </a:lnTo>
                <a:lnTo>
                  <a:pt x="559" y="1749"/>
                </a:lnTo>
                <a:lnTo>
                  <a:pt x="555" y="1766"/>
                </a:lnTo>
                <a:lnTo>
                  <a:pt x="550" y="1783"/>
                </a:lnTo>
                <a:lnTo>
                  <a:pt x="545" y="1797"/>
                </a:lnTo>
                <a:lnTo>
                  <a:pt x="538" y="1811"/>
                </a:lnTo>
                <a:lnTo>
                  <a:pt x="533" y="1825"/>
                </a:lnTo>
                <a:lnTo>
                  <a:pt x="529" y="1840"/>
                </a:lnTo>
                <a:lnTo>
                  <a:pt x="521" y="1852"/>
                </a:lnTo>
                <a:lnTo>
                  <a:pt x="517" y="1864"/>
                </a:lnTo>
                <a:lnTo>
                  <a:pt x="509" y="1873"/>
                </a:lnTo>
                <a:lnTo>
                  <a:pt x="502" y="1885"/>
                </a:lnTo>
                <a:lnTo>
                  <a:pt x="495" y="1894"/>
                </a:lnTo>
                <a:lnTo>
                  <a:pt x="483" y="1909"/>
                </a:lnTo>
                <a:lnTo>
                  <a:pt x="469" y="1921"/>
                </a:lnTo>
                <a:lnTo>
                  <a:pt x="455" y="1933"/>
                </a:lnTo>
                <a:lnTo>
                  <a:pt x="443" y="1940"/>
                </a:lnTo>
                <a:lnTo>
                  <a:pt x="428" y="1949"/>
                </a:lnTo>
                <a:lnTo>
                  <a:pt x="419" y="1954"/>
                </a:lnTo>
                <a:lnTo>
                  <a:pt x="407" y="1956"/>
                </a:lnTo>
                <a:lnTo>
                  <a:pt x="397" y="1959"/>
                </a:lnTo>
                <a:lnTo>
                  <a:pt x="390" y="1959"/>
                </a:lnTo>
                <a:lnTo>
                  <a:pt x="383" y="1956"/>
                </a:lnTo>
                <a:lnTo>
                  <a:pt x="378" y="1954"/>
                </a:lnTo>
                <a:lnTo>
                  <a:pt x="371" y="1952"/>
                </a:lnTo>
                <a:lnTo>
                  <a:pt x="366" y="1947"/>
                </a:lnTo>
                <a:lnTo>
                  <a:pt x="359" y="1942"/>
                </a:lnTo>
                <a:lnTo>
                  <a:pt x="355" y="1937"/>
                </a:lnTo>
                <a:lnTo>
                  <a:pt x="350" y="1930"/>
                </a:lnTo>
                <a:lnTo>
                  <a:pt x="345" y="1923"/>
                </a:lnTo>
                <a:lnTo>
                  <a:pt x="343" y="1916"/>
                </a:lnTo>
                <a:lnTo>
                  <a:pt x="338" y="1909"/>
                </a:lnTo>
                <a:lnTo>
                  <a:pt x="333" y="1899"/>
                </a:lnTo>
                <a:lnTo>
                  <a:pt x="331" y="1890"/>
                </a:lnTo>
                <a:lnTo>
                  <a:pt x="328" y="1878"/>
                </a:lnTo>
                <a:lnTo>
                  <a:pt x="326" y="1868"/>
                </a:lnTo>
                <a:lnTo>
                  <a:pt x="324" y="1856"/>
                </a:lnTo>
                <a:lnTo>
                  <a:pt x="319" y="1844"/>
                </a:lnTo>
                <a:lnTo>
                  <a:pt x="312" y="1833"/>
                </a:lnTo>
                <a:lnTo>
                  <a:pt x="305" y="1818"/>
                </a:lnTo>
                <a:lnTo>
                  <a:pt x="297" y="1806"/>
                </a:lnTo>
                <a:lnTo>
                  <a:pt x="288" y="1794"/>
                </a:lnTo>
                <a:lnTo>
                  <a:pt x="278" y="1780"/>
                </a:lnTo>
                <a:lnTo>
                  <a:pt x="269" y="1768"/>
                </a:lnTo>
                <a:lnTo>
                  <a:pt x="257" y="1754"/>
                </a:lnTo>
                <a:lnTo>
                  <a:pt x="245" y="1742"/>
                </a:lnTo>
                <a:lnTo>
                  <a:pt x="233" y="1728"/>
                </a:lnTo>
                <a:lnTo>
                  <a:pt x="219" y="1716"/>
                </a:lnTo>
                <a:lnTo>
                  <a:pt x="204" y="1702"/>
                </a:lnTo>
                <a:lnTo>
                  <a:pt x="188" y="1690"/>
                </a:lnTo>
                <a:lnTo>
                  <a:pt x="171" y="1678"/>
                </a:lnTo>
                <a:lnTo>
                  <a:pt x="154" y="1664"/>
                </a:lnTo>
                <a:lnTo>
                  <a:pt x="138" y="1652"/>
                </a:lnTo>
                <a:lnTo>
                  <a:pt x="119" y="1640"/>
                </a:lnTo>
                <a:lnTo>
                  <a:pt x="102" y="1628"/>
                </a:lnTo>
                <a:lnTo>
                  <a:pt x="88" y="1618"/>
                </a:lnTo>
                <a:lnTo>
                  <a:pt x="73" y="1606"/>
                </a:lnTo>
                <a:lnTo>
                  <a:pt x="59" y="1597"/>
                </a:lnTo>
                <a:lnTo>
                  <a:pt x="47" y="1585"/>
                </a:lnTo>
                <a:lnTo>
                  <a:pt x="38" y="1576"/>
                </a:lnTo>
                <a:lnTo>
                  <a:pt x="28" y="1566"/>
                </a:lnTo>
                <a:lnTo>
                  <a:pt x="19" y="1559"/>
                </a:lnTo>
                <a:lnTo>
                  <a:pt x="11" y="1549"/>
                </a:lnTo>
                <a:lnTo>
                  <a:pt x="7" y="1542"/>
                </a:lnTo>
                <a:lnTo>
                  <a:pt x="2" y="1535"/>
                </a:lnTo>
                <a:lnTo>
                  <a:pt x="0" y="1528"/>
                </a:lnTo>
                <a:lnTo>
                  <a:pt x="0" y="1523"/>
                </a:lnTo>
                <a:lnTo>
                  <a:pt x="0" y="1516"/>
                </a:lnTo>
                <a:lnTo>
                  <a:pt x="2" y="1511"/>
                </a:lnTo>
                <a:lnTo>
                  <a:pt x="2" y="1509"/>
                </a:lnTo>
                <a:lnTo>
                  <a:pt x="4" y="1507"/>
                </a:lnTo>
                <a:lnTo>
                  <a:pt x="7" y="1507"/>
                </a:lnTo>
                <a:lnTo>
                  <a:pt x="11" y="1504"/>
                </a:lnTo>
                <a:lnTo>
                  <a:pt x="19" y="1504"/>
                </a:lnTo>
                <a:lnTo>
                  <a:pt x="26" y="1504"/>
                </a:lnTo>
                <a:lnTo>
                  <a:pt x="35" y="1504"/>
                </a:lnTo>
                <a:lnTo>
                  <a:pt x="45" y="1504"/>
                </a:lnTo>
                <a:lnTo>
                  <a:pt x="57" y="1507"/>
                </a:lnTo>
                <a:lnTo>
                  <a:pt x="71" y="1509"/>
                </a:lnTo>
                <a:lnTo>
                  <a:pt x="85" y="1511"/>
                </a:lnTo>
                <a:lnTo>
                  <a:pt x="100" y="1516"/>
                </a:lnTo>
                <a:lnTo>
                  <a:pt x="116" y="1518"/>
                </a:lnTo>
                <a:lnTo>
                  <a:pt x="135" y="1526"/>
                </a:lnTo>
                <a:lnTo>
                  <a:pt x="154" y="1530"/>
                </a:lnTo>
                <a:lnTo>
                  <a:pt x="173" y="1537"/>
                </a:lnTo>
                <a:lnTo>
                  <a:pt x="195" y="1545"/>
                </a:lnTo>
                <a:lnTo>
                  <a:pt x="214" y="1549"/>
                </a:lnTo>
                <a:lnTo>
                  <a:pt x="233" y="1554"/>
                </a:lnTo>
                <a:lnTo>
                  <a:pt x="250" y="1559"/>
                </a:lnTo>
                <a:lnTo>
                  <a:pt x="266" y="1564"/>
                </a:lnTo>
                <a:lnTo>
                  <a:pt x="283" y="1566"/>
                </a:lnTo>
                <a:lnTo>
                  <a:pt x="297" y="1566"/>
                </a:lnTo>
                <a:lnTo>
                  <a:pt x="312" y="1568"/>
                </a:lnTo>
                <a:lnTo>
                  <a:pt x="326" y="1568"/>
                </a:lnTo>
                <a:lnTo>
                  <a:pt x="336" y="1568"/>
                </a:lnTo>
                <a:lnTo>
                  <a:pt x="347" y="1566"/>
                </a:lnTo>
                <a:lnTo>
                  <a:pt x="357" y="1564"/>
                </a:lnTo>
                <a:lnTo>
                  <a:pt x="366" y="1561"/>
                </a:lnTo>
                <a:lnTo>
                  <a:pt x="374" y="1559"/>
                </a:lnTo>
                <a:lnTo>
                  <a:pt x="378" y="1554"/>
                </a:lnTo>
                <a:lnTo>
                  <a:pt x="386" y="1549"/>
                </a:lnTo>
                <a:lnTo>
                  <a:pt x="388" y="1547"/>
                </a:lnTo>
                <a:lnTo>
                  <a:pt x="390" y="1542"/>
                </a:lnTo>
                <a:lnTo>
                  <a:pt x="393" y="1537"/>
                </a:lnTo>
                <a:lnTo>
                  <a:pt x="395" y="1530"/>
                </a:lnTo>
                <a:lnTo>
                  <a:pt x="400" y="1523"/>
                </a:lnTo>
                <a:lnTo>
                  <a:pt x="402" y="1514"/>
                </a:lnTo>
                <a:lnTo>
                  <a:pt x="407" y="1504"/>
                </a:lnTo>
                <a:lnTo>
                  <a:pt x="409" y="1495"/>
                </a:lnTo>
                <a:lnTo>
                  <a:pt x="414" y="1483"/>
                </a:lnTo>
                <a:lnTo>
                  <a:pt x="417" y="1468"/>
                </a:lnTo>
                <a:lnTo>
                  <a:pt x="419" y="1457"/>
                </a:lnTo>
                <a:lnTo>
                  <a:pt x="424" y="1440"/>
                </a:lnTo>
                <a:lnTo>
                  <a:pt x="426" y="1426"/>
                </a:lnTo>
                <a:lnTo>
                  <a:pt x="428" y="1409"/>
                </a:lnTo>
                <a:lnTo>
                  <a:pt x="431" y="1390"/>
                </a:lnTo>
                <a:lnTo>
                  <a:pt x="433" y="1371"/>
                </a:lnTo>
                <a:lnTo>
                  <a:pt x="436" y="1354"/>
                </a:lnTo>
                <a:lnTo>
                  <a:pt x="438" y="1335"/>
                </a:lnTo>
                <a:lnTo>
                  <a:pt x="440" y="1314"/>
                </a:lnTo>
                <a:lnTo>
                  <a:pt x="440" y="1292"/>
                </a:lnTo>
                <a:lnTo>
                  <a:pt x="443" y="1269"/>
                </a:lnTo>
                <a:lnTo>
                  <a:pt x="443" y="1245"/>
                </a:lnTo>
                <a:lnTo>
                  <a:pt x="445" y="1219"/>
                </a:lnTo>
                <a:lnTo>
                  <a:pt x="445" y="1190"/>
                </a:lnTo>
                <a:lnTo>
                  <a:pt x="445" y="1159"/>
                </a:lnTo>
                <a:lnTo>
                  <a:pt x="445" y="1128"/>
                </a:lnTo>
                <a:lnTo>
                  <a:pt x="445" y="1097"/>
                </a:lnTo>
                <a:lnTo>
                  <a:pt x="448" y="1064"/>
                </a:lnTo>
                <a:lnTo>
                  <a:pt x="448" y="1028"/>
                </a:lnTo>
                <a:lnTo>
                  <a:pt x="448" y="990"/>
                </a:lnTo>
                <a:lnTo>
                  <a:pt x="448" y="952"/>
                </a:lnTo>
                <a:lnTo>
                  <a:pt x="448" y="912"/>
                </a:lnTo>
                <a:lnTo>
                  <a:pt x="445" y="871"/>
                </a:lnTo>
                <a:lnTo>
                  <a:pt x="443" y="833"/>
                </a:lnTo>
                <a:lnTo>
                  <a:pt x="440" y="795"/>
                </a:lnTo>
                <a:lnTo>
                  <a:pt x="438" y="759"/>
                </a:lnTo>
                <a:lnTo>
                  <a:pt x="436" y="723"/>
                </a:lnTo>
                <a:lnTo>
                  <a:pt x="431" y="688"/>
                </a:lnTo>
                <a:lnTo>
                  <a:pt x="428" y="654"/>
                </a:lnTo>
                <a:lnTo>
                  <a:pt x="426" y="624"/>
                </a:lnTo>
                <a:lnTo>
                  <a:pt x="424" y="593"/>
                </a:lnTo>
                <a:lnTo>
                  <a:pt x="421" y="562"/>
                </a:lnTo>
                <a:lnTo>
                  <a:pt x="417" y="533"/>
                </a:lnTo>
                <a:lnTo>
                  <a:pt x="414" y="505"/>
                </a:lnTo>
                <a:lnTo>
                  <a:pt x="409" y="478"/>
                </a:lnTo>
                <a:lnTo>
                  <a:pt x="405" y="452"/>
                </a:lnTo>
                <a:lnTo>
                  <a:pt x="402" y="426"/>
                </a:lnTo>
                <a:lnTo>
                  <a:pt x="397" y="402"/>
                </a:lnTo>
                <a:lnTo>
                  <a:pt x="390" y="378"/>
                </a:lnTo>
                <a:lnTo>
                  <a:pt x="383" y="355"/>
                </a:lnTo>
                <a:lnTo>
                  <a:pt x="376" y="333"/>
                </a:lnTo>
                <a:lnTo>
                  <a:pt x="369" y="314"/>
                </a:lnTo>
                <a:lnTo>
                  <a:pt x="362" y="293"/>
                </a:lnTo>
                <a:lnTo>
                  <a:pt x="355" y="274"/>
                </a:lnTo>
                <a:lnTo>
                  <a:pt x="347" y="255"/>
                </a:lnTo>
                <a:lnTo>
                  <a:pt x="340" y="238"/>
                </a:lnTo>
                <a:lnTo>
                  <a:pt x="333" y="221"/>
                </a:lnTo>
                <a:lnTo>
                  <a:pt x="324" y="205"/>
                </a:lnTo>
                <a:lnTo>
                  <a:pt x="316" y="188"/>
                </a:lnTo>
                <a:lnTo>
                  <a:pt x="307" y="174"/>
                </a:lnTo>
                <a:lnTo>
                  <a:pt x="300" y="159"/>
                </a:lnTo>
                <a:lnTo>
                  <a:pt x="290" y="145"/>
                </a:lnTo>
                <a:lnTo>
                  <a:pt x="283" y="133"/>
                </a:lnTo>
                <a:lnTo>
                  <a:pt x="274" y="121"/>
                </a:lnTo>
                <a:lnTo>
                  <a:pt x="262" y="109"/>
                </a:lnTo>
                <a:lnTo>
                  <a:pt x="252" y="98"/>
                </a:lnTo>
                <a:lnTo>
                  <a:pt x="243" y="88"/>
                </a:lnTo>
                <a:lnTo>
                  <a:pt x="233" y="78"/>
                </a:lnTo>
                <a:lnTo>
                  <a:pt x="226" y="69"/>
                </a:lnTo>
                <a:lnTo>
                  <a:pt x="219" y="59"/>
                </a:lnTo>
                <a:lnTo>
                  <a:pt x="212" y="52"/>
                </a:lnTo>
                <a:lnTo>
                  <a:pt x="207" y="45"/>
                </a:lnTo>
                <a:lnTo>
                  <a:pt x="202" y="38"/>
                </a:lnTo>
                <a:lnTo>
                  <a:pt x="197" y="31"/>
                </a:lnTo>
                <a:lnTo>
                  <a:pt x="195" y="26"/>
                </a:lnTo>
                <a:lnTo>
                  <a:pt x="193" y="21"/>
                </a:lnTo>
                <a:lnTo>
                  <a:pt x="190" y="17"/>
                </a:lnTo>
                <a:lnTo>
                  <a:pt x="188" y="12"/>
                </a:lnTo>
                <a:lnTo>
                  <a:pt x="188" y="9"/>
                </a:lnTo>
                <a:lnTo>
                  <a:pt x="185" y="7"/>
                </a:lnTo>
                <a:lnTo>
                  <a:pt x="188" y="5"/>
                </a:lnTo>
                <a:lnTo>
                  <a:pt x="188" y="2"/>
                </a:lnTo>
                <a:lnTo>
                  <a:pt x="190" y="2"/>
                </a:lnTo>
                <a:lnTo>
                  <a:pt x="193" y="0"/>
                </a:lnTo>
                <a:lnTo>
                  <a:pt x="195" y="0"/>
                </a:lnTo>
                <a:lnTo>
                  <a:pt x="197" y="0"/>
                </a:lnTo>
                <a:lnTo>
                  <a:pt x="202" y="2"/>
                </a:lnTo>
                <a:lnTo>
                  <a:pt x="207" y="2"/>
                </a:lnTo>
                <a:lnTo>
                  <a:pt x="212" y="5"/>
                </a:lnTo>
                <a:lnTo>
                  <a:pt x="219" y="5"/>
                </a:lnTo>
                <a:lnTo>
                  <a:pt x="226" y="7"/>
                </a:lnTo>
                <a:lnTo>
                  <a:pt x="233" y="9"/>
                </a:lnTo>
                <a:lnTo>
                  <a:pt x="243" y="12"/>
                </a:lnTo>
                <a:lnTo>
                  <a:pt x="252" y="14"/>
                </a:lnTo>
                <a:lnTo>
                  <a:pt x="262" y="17"/>
                </a:lnTo>
                <a:lnTo>
                  <a:pt x="274" y="19"/>
                </a:lnTo>
                <a:lnTo>
                  <a:pt x="295" y="24"/>
                </a:lnTo>
                <a:lnTo>
                  <a:pt x="316" y="31"/>
                </a:lnTo>
                <a:lnTo>
                  <a:pt x="333" y="38"/>
                </a:lnTo>
                <a:lnTo>
                  <a:pt x="350" y="48"/>
                </a:lnTo>
                <a:lnTo>
                  <a:pt x="366" y="57"/>
                </a:lnTo>
                <a:lnTo>
                  <a:pt x="381" y="69"/>
                </a:lnTo>
                <a:lnTo>
                  <a:pt x="395" y="81"/>
                </a:lnTo>
                <a:lnTo>
                  <a:pt x="409" y="95"/>
                </a:lnTo>
                <a:lnTo>
                  <a:pt x="424" y="112"/>
                </a:lnTo>
                <a:lnTo>
                  <a:pt x="436" y="128"/>
                </a:lnTo>
                <a:lnTo>
                  <a:pt x="448" y="148"/>
                </a:lnTo>
                <a:lnTo>
                  <a:pt x="459" y="171"/>
                </a:lnTo>
                <a:lnTo>
                  <a:pt x="471" y="193"/>
                </a:lnTo>
                <a:lnTo>
                  <a:pt x="483" y="219"/>
                </a:lnTo>
                <a:lnTo>
                  <a:pt x="495" y="245"/>
                </a:lnTo>
                <a:lnTo>
                  <a:pt x="509" y="27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34"/>
          <p:cNvSpPr/>
          <p:nvPr/>
        </p:nvSpPr>
        <p:spPr bwMode="auto">
          <a:xfrm>
            <a:off x="6026150" y="2995613"/>
            <a:ext cx="1293813" cy="261937"/>
          </a:xfrm>
          <a:custGeom>
            <a:avLst/>
            <a:gdLst>
              <a:gd name="T0" fmla="*/ 2147483647 w 2037"/>
              <a:gd name="T1" fmla="*/ 2147483647 h 412"/>
              <a:gd name="T2" fmla="*/ 2147483647 w 2037"/>
              <a:gd name="T3" fmla="*/ 2147483647 h 412"/>
              <a:gd name="T4" fmla="*/ 2147483647 w 2037"/>
              <a:gd name="T5" fmla="*/ 2147483647 h 412"/>
              <a:gd name="T6" fmla="*/ 2147483647 w 2037"/>
              <a:gd name="T7" fmla="*/ 2147483647 h 412"/>
              <a:gd name="T8" fmla="*/ 2147483647 w 2037"/>
              <a:gd name="T9" fmla="*/ 2147483647 h 412"/>
              <a:gd name="T10" fmla="*/ 2147483647 w 2037"/>
              <a:gd name="T11" fmla="*/ 2147483647 h 412"/>
              <a:gd name="T12" fmla="*/ 2147483647 w 2037"/>
              <a:gd name="T13" fmla="*/ 2147483647 h 412"/>
              <a:gd name="T14" fmla="*/ 2147483647 w 2037"/>
              <a:gd name="T15" fmla="*/ 2147483647 h 412"/>
              <a:gd name="T16" fmla="*/ 2147483647 w 2037"/>
              <a:gd name="T17" fmla="*/ 2147483647 h 412"/>
              <a:gd name="T18" fmla="*/ 2147483647 w 2037"/>
              <a:gd name="T19" fmla="*/ 2147483647 h 412"/>
              <a:gd name="T20" fmla="*/ 2147483647 w 2037"/>
              <a:gd name="T21" fmla="*/ 2147483647 h 412"/>
              <a:gd name="T22" fmla="*/ 2147483647 w 2037"/>
              <a:gd name="T23" fmla="*/ 2147483647 h 412"/>
              <a:gd name="T24" fmla="*/ 2147483647 w 2037"/>
              <a:gd name="T25" fmla="*/ 2147483647 h 412"/>
              <a:gd name="T26" fmla="*/ 2147483647 w 2037"/>
              <a:gd name="T27" fmla="*/ 2147483647 h 412"/>
              <a:gd name="T28" fmla="*/ 2147483647 w 2037"/>
              <a:gd name="T29" fmla="*/ 2147483647 h 412"/>
              <a:gd name="T30" fmla="*/ 2147483647 w 2037"/>
              <a:gd name="T31" fmla="*/ 2147483647 h 412"/>
              <a:gd name="T32" fmla="*/ 2147483647 w 2037"/>
              <a:gd name="T33" fmla="*/ 2147483647 h 412"/>
              <a:gd name="T34" fmla="*/ 2147483647 w 2037"/>
              <a:gd name="T35" fmla="*/ 2147483647 h 412"/>
              <a:gd name="T36" fmla="*/ 2147483647 w 2037"/>
              <a:gd name="T37" fmla="*/ 2147483647 h 412"/>
              <a:gd name="T38" fmla="*/ 2147483647 w 2037"/>
              <a:gd name="T39" fmla="*/ 2147483647 h 412"/>
              <a:gd name="T40" fmla="*/ 2147483647 w 2037"/>
              <a:gd name="T41" fmla="*/ 2147483647 h 412"/>
              <a:gd name="T42" fmla="*/ 2147483647 w 2037"/>
              <a:gd name="T43" fmla="*/ 2147483647 h 412"/>
              <a:gd name="T44" fmla="*/ 2147483647 w 2037"/>
              <a:gd name="T45" fmla="*/ 2147483647 h 412"/>
              <a:gd name="T46" fmla="*/ 2147483647 w 2037"/>
              <a:gd name="T47" fmla="*/ 2147483647 h 412"/>
              <a:gd name="T48" fmla="*/ 2147483647 w 2037"/>
              <a:gd name="T49" fmla="*/ 2147483647 h 412"/>
              <a:gd name="T50" fmla="*/ 0 w 2037"/>
              <a:gd name="T51" fmla="*/ 2147483647 h 412"/>
              <a:gd name="T52" fmla="*/ 2147483647 w 2037"/>
              <a:gd name="T53" fmla="*/ 2147483647 h 412"/>
              <a:gd name="T54" fmla="*/ 2147483647 w 2037"/>
              <a:gd name="T55" fmla="*/ 2147483647 h 412"/>
              <a:gd name="T56" fmla="*/ 2147483647 w 2037"/>
              <a:gd name="T57" fmla="*/ 2147483647 h 412"/>
              <a:gd name="T58" fmla="*/ 2147483647 w 2037"/>
              <a:gd name="T59" fmla="*/ 2147483647 h 412"/>
              <a:gd name="T60" fmla="*/ 2147483647 w 2037"/>
              <a:gd name="T61" fmla="*/ 2147483647 h 412"/>
              <a:gd name="T62" fmla="*/ 2147483647 w 2037"/>
              <a:gd name="T63" fmla="*/ 2147483647 h 412"/>
              <a:gd name="T64" fmla="*/ 2147483647 w 2037"/>
              <a:gd name="T65" fmla="*/ 2147483647 h 412"/>
              <a:gd name="T66" fmla="*/ 2147483647 w 2037"/>
              <a:gd name="T67" fmla="*/ 2147483647 h 412"/>
              <a:gd name="T68" fmla="*/ 2147483647 w 2037"/>
              <a:gd name="T69" fmla="*/ 2147483647 h 412"/>
              <a:gd name="T70" fmla="*/ 2147483647 w 2037"/>
              <a:gd name="T71" fmla="*/ 2147483647 h 412"/>
              <a:gd name="T72" fmla="*/ 2147483647 w 2037"/>
              <a:gd name="T73" fmla="*/ 2147483647 h 412"/>
              <a:gd name="T74" fmla="*/ 2147483647 w 2037"/>
              <a:gd name="T75" fmla="*/ 2147483647 h 412"/>
              <a:gd name="T76" fmla="*/ 2147483647 w 2037"/>
              <a:gd name="T77" fmla="*/ 2147483647 h 412"/>
              <a:gd name="T78" fmla="*/ 2147483647 w 2037"/>
              <a:gd name="T79" fmla="*/ 2147483647 h 412"/>
              <a:gd name="T80" fmla="*/ 2147483647 w 2037"/>
              <a:gd name="T81" fmla="*/ 2147483647 h 412"/>
              <a:gd name="T82" fmla="*/ 2147483647 w 2037"/>
              <a:gd name="T83" fmla="*/ 2147483647 h 412"/>
              <a:gd name="T84" fmla="*/ 2147483647 w 2037"/>
              <a:gd name="T85" fmla="*/ 2147483647 h 412"/>
              <a:gd name="T86" fmla="*/ 2147483647 w 2037"/>
              <a:gd name="T87" fmla="*/ 2147483647 h 412"/>
              <a:gd name="T88" fmla="*/ 2147483647 w 2037"/>
              <a:gd name="T89" fmla="*/ 2147483647 h 412"/>
              <a:gd name="T90" fmla="*/ 2147483647 w 2037"/>
              <a:gd name="T91" fmla="*/ 2147483647 h 412"/>
              <a:gd name="T92" fmla="*/ 2147483647 w 2037"/>
              <a:gd name="T93" fmla="*/ 2147483647 h 412"/>
              <a:gd name="T94" fmla="*/ 2147483647 w 2037"/>
              <a:gd name="T95" fmla="*/ 0 h 412"/>
              <a:gd name="T96" fmla="*/ 2147483647 w 2037"/>
              <a:gd name="T97" fmla="*/ 0 h 412"/>
              <a:gd name="T98" fmla="*/ 2147483647 w 2037"/>
              <a:gd name="T99" fmla="*/ 2147483647 h 412"/>
              <a:gd name="T100" fmla="*/ 2147483647 w 2037"/>
              <a:gd name="T101" fmla="*/ 2147483647 h 412"/>
              <a:gd name="T102" fmla="*/ 2147483647 w 2037"/>
              <a:gd name="T103" fmla="*/ 2147483647 h 412"/>
              <a:gd name="T104" fmla="*/ 2147483647 w 2037"/>
              <a:gd name="T105" fmla="*/ 2147483647 h 412"/>
              <a:gd name="T106" fmla="*/ 2147483647 w 2037"/>
              <a:gd name="T107" fmla="*/ 2147483647 h 412"/>
              <a:gd name="T108" fmla="*/ 2147483647 w 2037"/>
              <a:gd name="T109" fmla="*/ 2147483647 h 41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037" h="412">
                <a:moveTo>
                  <a:pt x="2033" y="152"/>
                </a:moveTo>
                <a:lnTo>
                  <a:pt x="2035" y="162"/>
                </a:lnTo>
                <a:lnTo>
                  <a:pt x="2037" y="169"/>
                </a:lnTo>
                <a:lnTo>
                  <a:pt x="2035" y="176"/>
                </a:lnTo>
                <a:lnTo>
                  <a:pt x="2033" y="183"/>
                </a:lnTo>
                <a:lnTo>
                  <a:pt x="2026" y="188"/>
                </a:lnTo>
                <a:lnTo>
                  <a:pt x="2018" y="193"/>
                </a:lnTo>
                <a:lnTo>
                  <a:pt x="2006" y="197"/>
                </a:lnTo>
                <a:lnTo>
                  <a:pt x="1995" y="204"/>
                </a:lnTo>
                <a:lnTo>
                  <a:pt x="1987" y="207"/>
                </a:lnTo>
                <a:lnTo>
                  <a:pt x="1975" y="209"/>
                </a:lnTo>
                <a:lnTo>
                  <a:pt x="1964" y="212"/>
                </a:lnTo>
                <a:lnTo>
                  <a:pt x="1952" y="214"/>
                </a:lnTo>
                <a:lnTo>
                  <a:pt x="1935" y="214"/>
                </a:lnTo>
                <a:lnTo>
                  <a:pt x="1916" y="216"/>
                </a:lnTo>
                <a:lnTo>
                  <a:pt x="1897" y="219"/>
                </a:lnTo>
                <a:lnTo>
                  <a:pt x="1873" y="221"/>
                </a:lnTo>
                <a:lnTo>
                  <a:pt x="1849" y="223"/>
                </a:lnTo>
                <a:lnTo>
                  <a:pt x="1823" y="223"/>
                </a:lnTo>
                <a:lnTo>
                  <a:pt x="1794" y="226"/>
                </a:lnTo>
                <a:lnTo>
                  <a:pt x="1766" y="226"/>
                </a:lnTo>
                <a:lnTo>
                  <a:pt x="1732" y="228"/>
                </a:lnTo>
                <a:lnTo>
                  <a:pt x="1699" y="228"/>
                </a:lnTo>
                <a:lnTo>
                  <a:pt x="1661" y="228"/>
                </a:lnTo>
                <a:lnTo>
                  <a:pt x="1623" y="228"/>
                </a:lnTo>
                <a:lnTo>
                  <a:pt x="1580" y="228"/>
                </a:lnTo>
                <a:lnTo>
                  <a:pt x="1537" y="231"/>
                </a:lnTo>
                <a:lnTo>
                  <a:pt x="1492" y="231"/>
                </a:lnTo>
                <a:lnTo>
                  <a:pt x="1446" y="233"/>
                </a:lnTo>
                <a:lnTo>
                  <a:pt x="1399" y="235"/>
                </a:lnTo>
                <a:lnTo>
                  <a:pt x="1351" y="240"/>
                </a:lnTo>
                <a:lnTo>
                  <a:pt x="1301" y="245"/>
                </a:lnTo>
                <a:lnTo>
                  <a:pt x="1249" y="250"/>
                </a:lnTo>
                <a:lnTo>
                  <a:pt x="1199" y="254"/>
                </a:lnTo>
                <a:lnTo>
                  <a:pt x="1144" y="262"/>
                </a:lnTo>
                <a:lnTo>
                  <a:pt x="1089" y="269"/>
                </a:lnTo>
                <a:lnTo>
                  <a:pt x="1032" y="276"/>
                </a:lnTo>
                <a:lnTo>
                  <a:pt x="975" y="285"/>
                </a:lnTo>
                <a:lnTo>
                  <a:pt x="915" y="295"/>
                </a:lnTo>
                <a:lnTo>
                  <a:pt x="856" y="307"/>
                </a:lnTo>
                <a:lnTo>
                  <a:pt x="794" y="319"/>
                </a:lnTo>
                <a:lnTo>
                  <a:pt x="763" y="323"/>
                </a:lnTo>
                <a:lnTo>
                  <a:pt x="732" y="331"/>
                </a:lnTo>
                <a:lnTo>
                  <a:pt x="703" y="335"/>
                </a:lnTo>
                <a:lnTo>
                  <a:pt x="674" y="340"/>
                </a:lnTo>
                <a:lnTo>
                  <a:pt x="648" y="345"/>
                </a:lnTo>
                <a:lnTo>
                  <a:pt x="622" y="350"/>
                </a:lnTo>
                <a:lnTo>
                  <a:pt x="596" y="354"/>
                </a:lnTo>
                <a:lnTo>
                  <a:pt x="572" y="359"/>
                </a:lnTo>
                <a:lnTo>
                  <a:pt x="548" y="364"/>
                </a:lnTo>
                <a:lnTo>
                  <a:pt x="524" y="369"/>
                </a:lnTo>
                <a:lnTo>
                  <a:pt x="503" y="371"/>
                </a:lnTo>
                <a:lnTo>
                  <a:pt x="481" y="376"/>
                </a:lnTo>
                <a:lnTo>
                  <a:pt x="460" y="378"/>
                </a:lnTo>
                <a:lnTo>
                  <a:pt x="441" y="381"/>
                </a:lnTo>
                <a:lnTo>
                  <a:pt x="424" y="385"/>
                </a:lnTo>
                <a:lnTo>
                  <a:pt x="405" y="388"/>
                </a:lnTo>
                <a:lnTo>
                  <a:pt x="391" y="390"/>
                </a:lnTo>
                <a:lnTo>
                  <a:pt x="374" y="392"/>
                </a:lnTo>
                <a:lnTo>
                  <a:pt x="360" y="395"/>
                </a:lnTo>
                <a:lnTo>
                  <a:pt x="346" y="397"/>
                </a:lnTo>
                <a:lnTo>
                  <a:pt x="334" y="397"/>
                </a:lnTo>
                <a:lnTo>
                  <a:pt x="322" y="400"/>
                </a:lnTo>
                <a:lnTo>
                  <a:pt x="312" y="402"/>
                </a:lnTo>
                <a:lnTo>
                  <a:pt x="303" y="402"/>
                </a:lnTo>
                <a:lnTo>
                  <a:pt x="293" y="404"/>
                </a:lnTo>
                <a:lnTo>
                  <a:pt x="286" y="404"/>
                </a:lnTo>
                <a:lnTo>
                  <a:pt x="279" y="407"/>
                </a:lnTo>
                <a:lnTo>
                  <a:pt x="274" y="407"/>
                </a:lnTo>
                <a:lnTo>
                  <a:pt x="269" y="407"/>
                </a:lnTo>
                <a:lnTo>
                  <a:pt x="265" y="407"/>
                </a:lnTo>
                <a:lnTo>
                  <a:pt x="262" y="407"/>
                </a:lnTo>
                <a:lnTo>
                  <a:pt x="260" y="407"/>
                </a:lnTo>
                <a:lnTo>
                  <a:pt x="250" y="412"/>
                </a:lnTo>
                <a:lnTo>
                  <a:pt x="243" y="412"/>
                </a:lnTo>
                <a:lnTo>
                  <a:pt x="238" y="412"/>
                </a:lnTo>
                <a:lnTo>
                  <a:pt x="231" y="412"/>
                </a:lnTo>
                <a:lnTo>
                  <a:pt x="222" y="412"/>
                </a:lnTo>
                <a:lnTo>
                  <a:pt x="215" y="409"/>
                </a:lnTo>
                <a:lnTo>
                  <a:pt x="205" y="407"/>
                </a:lnTo>
                <a:lnTo>
                  <a:pt x="196" y="404"/>
                </a:lnTo>
                <a:lnTo>
                  <a:pt x="186" y="402"/>
                </a:lnTo>
                <a:lnTo>
                  <a:pt x="174" y="397"/>
                </a:lnTo>
                <a:lnTo>
                  <a:pt x="162" y="392"/>
                </a:lnTo>
                <a:lnTo>
                  <a:pt x="150" y="388"/>
                </a:lnTo>
                <a:lnTo>
                  <a:pt x="138" y="383"/>
                </a:lnTo>
                <a:lnTo>
                  <a:pt x="126" y="376"/>
                </a:lnTo>
                <a:lnTo>
                  <a:pt x="112" y="369"/>
                </a:lnTo>
                <a:lnTo>
                  <a:pt x="98" y="362"/>
                </a:lnTo>
                <a:lnTo>
                  <a:pt x="86" y="354"/>
                </a:lnTo>
                <a:lnTo>
                  <a:pt x="74" y="350"/>
                </a:lnTo>
                <a:lnTo>
                  <a:pt x="64" y="342"/>
                </a:lnTo>
                <a:lnTo>
                  <a:pt x="53" y="335"/>
                </a:lnTo>
                <a:lnTo>
                  <a:pt x="45" y="331"/>
                </a:lnTo>
                <a:lnTo>
                  <a:pt x="36" y="326"/>
                </a:lnTo>
                <a:lnTo>
                  <a:pt x="29" y="319"/>
                </a:lnTo>
                <a:lnTo>
                  <a:pt x="22" y="314"/>
                </a:lnTo>
                <a:lnTo>
                  <a:pt x="17" y="309"/>
                </a:lnTo>
                <a:lnTo>
                  <a:pt x="12" y="304"/>
                </a:lnTo>
                <a:lnTo>
                  <a:pt x="7" y="300"/>
                </a:lnTo>
                <a:lnTo>
                  <a:pt x="5" y="295"/>
                </a:lnTo>
                <a:lnTo>
                  <a:pt x="3" y="290"/>
                </a:lnTo>
                <a:lnTo>
                  <a:pt x="0" y="285"/>
                </a:lnTo>
                <a:lnTo>
                  <a:pt x="0" y="281"/>
                </a:lnTo>
                <a:lnTo>
                  <a:pt x="0" y="278"/>
                </a:lnTo>
                <a:lnTo>
                  <a:pt x="3" y="276"/>
                </a:lnTo>
                <a:lnTo>
                  <a:pt x="5" y="273"/>
                </a:lnTo>
                <a:lnTo>
                  <a:pt x="10" y="271"/>
                </a:lnTo>
                <a:lnTo>
                  <a:pt x="14" y="269"/>
                </a:lnTo>
                <a:lnTo>
                  <a:pt x="22" y="266"/>
                </a:lnTo>
                <a:lnTo>
                  <a:pt x="29" y="264"/>
                </a:lnTo>
                <a:lnTo>
                  <a:pt x="36" y="262"/>
                </a:lnTo>
                <a:lnTo>
                  <a:pt x="45" y="262"/>
                </a:lnTo>
                <a:lnTo>
                  <a:pt x="55" y="259"/>
                </a:lnTo>
                <a:lnTo>
                  <a:pt x="67" y="257"/>
                </a:lnTo>
                <a:lnTo>
                  <a:pt x="79" y="257"/>
                </a:lnTo>
                <a:lnTo>
                  <a:pt x="93" y="257"/>
                </a:lnTo>
                <a:lnTo>
                  <a:pt x="105" y="254"/>
                </a:lnTo>
                <a:lnTo>
                  <a:pt x="122" y="254"/>
                </a:lnTo>
                <a:lnTo>
                  <a:pt x="136" y="254"/>
                </a:lnTo>
                <a:lnTo>
                  <a:pt x="169" y="254"/>
                </a:lnTo>
                <a:lnTo>
                  <a:pt x="205" y="252"/>
                </a:lnTo>
                <a:lnTo>
                  <a:pt x="241" y="250"/>
                </a:lnTo>
                <a:lnTo>
                  <a:pt x="279" y="245"/>
                </a:lnTo>
                <a:lnTo>
                  <a:pt x="300" y="243"/>
                </a:lnTo>
                <a:lnTo>
                  <a:pt x="319" y="240"/>
                </a:lnTo>
                <a:lnTo>
                  <a:pt x="341" y="235"/>
                </a:lnTo>
                <a:lnTo>
                  <a:pt x="362" y="233"/>
                </a:lnTo>
                <a:lnTo>
                  <a:pt x="386" y="228"/>
                </a:lnTo>
                <a:lnTo>
                  <a:pt x="410" y="226"/>
                </a:lnTo>
                <a:lnTo>
                  <a:pt x="434" y="221"/>
                </a:lnTo>
                <a:lnTo>
                  <a:pt x="460" y="216"/>
                </a:lnTo>
                <a:lnTo>
                  <a:pt x="486" y="214"/>
                </a:lnTo>
                <a:lnTo>
                  <a:pt x="501" y="212"/>
                </a:lnTo>
                <a:lnTo>
                  <a:pt x="515" y="209"/>
                </a:lnTo>
                <a:lnTo>
                  <a:pt x="529" y="207"/>
                </a:lnTo>
                <a:lnTo>
                  <a:pt x="546" y="204"/>
                </a:lnTo>
                <a:lnTo>
                  <a:pt x="562" y="202"/>
                </a:lnTo>
                <a:lnTo>
                  <a:pt x="579" y="200"/>
                </a:lnTo>
                <a:lnTo>
                  <a:pt x="598" y="197"/>
                </a:lnTo>
                <a:lnTo>
                  <a:pt x="617" y="195"/>
                </a:lnTo>
                <a:lnTo>
                  <a:pt x="636" y="190"/>
                </a:lnTo>
                <a:lnTo>
                  <a:pt x="655" y="188"/>
                </a:lnTo>
                <a:lnTo>
                  <a:pt x="674" y="183"/>
                </a:lnTo>
                <a:lnTo>
                  <a:pt x="696" y="181"/>
                </a:lnTo>
                <a:lnTo>
                  <a:pt x="717" y="176"/>
                </a:lnTo>
                <a:lnTo>
                  <a:pt x="741" y="171"/>
                </a:lnTo>
                <a:lnTo>
                  <a:pt x="763" y="169"/>
                </a:lnTo>
                <a:lnTo>
                  <a:pt x="786" y="164"/>
                </a:lnTo>
                <a:lnTo>
                  <a:pt x="813" y="159"/>
                </a:lnTo>
                <a:lnTo>
                  <a:pt x="836" y="154"/>
                </a:lnTo>
                <a:lnTo>
                  <a:pt x="863" y="150"/>
                </a:lnTo>
                <a:lnTo>
                  <a:pt x="889" y="145"/>
                </a:lnTo>
                <a:lnTo>
                  <a:pt x="915" y="140"/>
                </a:lnTo>
                <a:lnTo>
                  <a:pt x="944" y="133"/>
                </a:lnTo>
                <a:lnTo>
                  <a:pt x="972" y="128"/>
                </a:lnTo>
                <a:lnTo>
                  <a:pt x="1001" y="124"/>
                </a:lnTo>
                <a:lnTo>
                  <a:pt x="1030" y="119"/>
                </a:lnTo>
                <a:lnTo>
                  <a:pt x="1060" y="112"/>
                </a:lnTo>
                <a:lnTo>
                  <a:pt x="1091" y="107"/>
                </a:lnTo>
                <a:lnTo>
                  <a:pt x="1125" y="100"/>
                </a:lnTo>
                <a:lnTo>
                  <a:pt x="1156" y="95"/>
                </a:lnTo>
                <a:lnTo>
                  <a:pt x="1189" y="88"/>
                </a:lnTo>
                <a:lnTo>
                  <a:pt x="1223" y="83"/>
                </a:lnTo>
                <a:lnTo>
                  <a:pt x="1256" y="76"/>
                </a:lnTo>
                <a:lnTo>
                  <a:pt x="1287" y="71"/>
                </a:lnTo>
                <a:lnTo>
                  <a:pt x="1318" y="66"/>
                </a:lnTo>
                <a:lnTo>
                  <a:pt x="1346" y="62"/>
                </a:lnTo>
                <a:lnTo>
                  <a:pt x="1375" y="57"/>
                </a:lnTo>
                <a:lnTo>
                  <a:pt x="1401" y="52"/>
                </a:lnTo>
                <a:lnTo>
                  <a:pt x="1430" y="47"/>
                </a:lnTo>
                <a:lnTo>
                  <a:pt x="1454" y="43"/>
                </a:lnTo>
                <a:lnTo>
                  <a:pt x="1480" y="38"/>
                </a:lnTo>
                <a:lnTo>
                  <a:pt x="1504" y="35"/>
                </a:lnTo>
                <a:lnTo>
                  <a:pt x="1525" y="31"/>
                </a:lnTo>
                <a:lnTo>
                  <a:pt x="1547" y="28"/>
                </a:lnTo>
                <a:lnTo>
                  <a:pt x="1568" y="26"/>
                </a:lnTo>
                <a:lnTo>
                  <a:pt x="1589" y="21"/>
                </a:lnTo>
                <a:lnTo>
                  <a:pt x="1609" y="19"/>
                </a:lnTo>
                <a:lnTo>
                  <a:pt x="1625" y="16"/>
                </a:lnTo>
                <a:lnTo>
                  <a:pt x="1642" y="14"/>
                </a:lnTo>
                <a:lnTo>
                  <a:pt x="1659" y="12"/>
                </a:lnTo>
                <a:lnTo>
                  <a:pt x="1675" y="9"/>
                </a:lnTo>
                <a:lnTo>
                  <a:pt x="1690" y="9"/>
                </a:lnTo>
                <a:lnTo>
                  <a:pt x="1701" y="7"/>
                </a:lnTo>
                <a:lnTo>
                  <a:pt x="1713" y="5"/>
                </a:lnTo>
                <a:lnTo>
                  <a:pt x="1725" y="5"/>
                </a:lnTo>
                <a:lnTo>
                  <a:pt x="1737" y="2"/>
                </a:lnTo>
                <a:lnTo>
                  <a:pt x="1747" y="2"/>
                </a:lnTo>
                <a:lnTo>
                  <a:pt x="1754" y="2"/>
                </a:lnTo>
                <a:lnTo>
                  <a:pt x="1763" y="0"/>
                </a:lnTo>
                <a:lnTo>
                  <a:pt x="1768" y="0"/>
                </a:lnTo>
                <a:lnTo>
                  <a:pt x="1775" y="0"/>
                </a:lnTo>
                <a:lnTo>
                  <a:pt x="1780" y="0"/>
                </a:lnTo>
                <a:lnTo>
                  <a:pt x="1785" y="0"/>
                </a:lnTo>
                <a:lnTo>
                  <a:pt x="1799" y="0"/>
                </a:lnTo>
                <a:lnTo>
                  <a:pt x="1816" y="2"/>
                </a:lnTo>
                <a:lnTo>
                  <a:pt x="1835" y="5"/>
                </a:lnTo>
                <a:lnTo>
                  <a:pt x="1856" y="9"/>
                </a:lnTo>
                <a:lnTo>
                  <a:pt x="1878" y="16"/>
                </a:lnTo>
                <a:lnTo>
                  <a:pt x="1899" y="26"/>
                </a:lnTo>
                <a:lnTo>
                  <a:pt x="1923" y="38"/>
                </a:lnTo>
                <a:lnTo>
                  <a:pt x="1933" y="43"/>
                </a:lnTo>
                <a:lnTo>
                  <a:pt x="1944" y="50"/>
                </a:lnTo>
                <a:lnTo>
                  <a:pt x="1956" y="57"/>
                </a:lnTo>
                <a:lnTo>
                  <a:pt x="1966" y="64"/>
                </a:lnTo>
                <a:lnTo>
                  <a:pt x="1975" y="71"/>
                </a:lnTo>
                <a:lnTo>
                  <a:pt x="1985" y="78"/>
                </a:lnTo>
                <a:lnTo>
                  <a:pt x="1992" y="85"/>
                </a:lnTo>
                <a:lnTo>
                  <a:pt x="1999" y="93"/>
                </a:lnTo>
                <a:lnTo>
                  <a:pt x="2006" y="100"/>
                </a:lnTo>
                <a:lnTo>
                  <a:pt x="2011" y="107"/>
                </a:lnTo>
                <a:lnTo>
                  <a:pt x="2016" y="112"/>
                </a:lnTo>
                <a:lnTo>
                  <a:pt x="2021" y="119"/>
                </a:lnTo>
                <a:lnTo>
                  <a:pt x="2023" y="126"/>
                </a:lnTo>
                <a:lnTo>
                  <a:pt x="2028" y="131"/>
                </a:lnTo>
                <a:lnTo>
                  <a:pt x="2030" y="138"/>
                </a:lnTo>
                <a:lnTo>
                  <a:pt x="2030" y="143"/>
                </a:lnTo>
                <a:lnTo>
                  <a:pt x="2033" y="147"/>
                </a:lnTo>
                <a:lnTo>
                  <a:pt x="2033" y="15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7" grpId="0"/>
      <p:bldP spid="48" grpId="0"/>
      <p:bldP spid="49" grpId="0"/>
      <p:bldP spid="50" grpId="0"/>
      <p:bldP spid="51" grpId="0"/>
      <p:bldP spid="52" grpId="0"/>
      <p:bldP spid="54" grpId="0" bldLvl="0" animBg="1"/>
      <p:bldP spid="55" grpId="0" bldLvl="0" animBg="1"/>
      <p:bldP spid="56" grpId="0" bldLvl="0" animBg="1"/>
      <p:bldP spid="57" grpId="0" bldLvl="0" animBg="1"/>
      <p:bldP spid="58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咬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84300" y="2027238"/>
            <a:ext cx="955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yǎo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0964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0981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0982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0983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0984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0985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6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7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8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9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0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左窄右宽，右边“交”的最后一笔要写得舒展。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口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撕咬  咬合力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857250" y="494347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狮子总是拼命撕咬它的猎物。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Y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4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左右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40971" name="Rectangle 27"/>
          <p:cNvSpPr>
            <a:spLocks noChangeArrowheads="1"/>
          </p:cNvSpPr>
          <p:nvPr/>
        </p:nvSpPr>
        <p:spPr bwMode="auto">
          <a:xfrm>
            <a:off x="5359400" y="22891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46" name="Freeform 30"/>
          <p:cNvSpPr/>
          <p:nvPr/>
        </p:nvSpPr>
        <p:spPr bwMode="auto">
          <a:xfrm>
            <a:off x="5373688" y="2849563"/>
            <a:ext cx="165100" cy="606425"/>
          </a:xfrm>
          <a:custGeom>
            <a:avLst/>
            <a:gdLst>
              <a:gd name="T0" fmla="*/ 2147483647 w 260"/>
              <a:gd name="T1" fmla="*/ 2147483647 h 957"/>
              <a:gd name="T2" fmla="*/ 2147483647 w 260"/>
              <a:gd name="T3" fmla="*/ 2147483647 h 957"/>
              <a:gd name="T4" fmla="*/ 0 w 260"/>
              <a:gd name="T5" fmla="*/ 2147483647 h 957"/>
              <a:gd name="T6" fmla="*/ 2147483647 w 260"/>
              <a:gd name="T7" fmla="*/ 2147483647 h 957"/>
              <a:gd name="T8" fmla="*/ 2147483647 w 260"/>
              <a:gd name="T9" fmla="*/ 2147483647 h 957"/>
              <a:gd name="T10" fmla="*/ 2147483647 w 260"/>
              <a:gd name="T11" fmla="*/ 0 h 957"/>
              <a:gd name="T12" fmla="*/ 2147483647 w 260"/>
              <a:gd name="T13" fmla="*/ 2147483647 h 957"/>
              <a:gd name="T14" fmla="*/ 2147483647 w 260"/>
              <a:gd name="T15" fmla="*/ 2147483647 h 957"/>
              <a:gd name="T16" fmla="*/ 2147483647 w 260"/>
              <a:gd name="T17" fmla="*/ 2147483647 h 957"/>
              <a:gd name="T18" fmla="*/ 2147483647 w 260"/>
              <a:gd name="T19" fmla="*/ 2147483647 h 957"/>
              <a:gd name="T20" fmla="*/ 2147483647 w 260"/>
              <a:gd name="T21" fmla="*/ 2147483647 h 957"/>
              <a:gd name="T22" fmla="*/ 2147483647 w 260"/>
              <a:gd name="T23" fmla="*/ 2147483647 h 957"/>
              <a:gd name="T24" fmla="*/ 2147483647 w 260"/>
              <a:gd name="T25" fmla="*/ 2147483647 h 957"/>
              <a:gd name="T26" fmla="*/ 2147483647 w 260"/>
              <a:gd name="T27" fmla="*/ 2147483647 h 957"/>
              <a:gd name="T28" fmla="*/ 2147483647 w 260"/>
              <a:gd name="T29" fmla="*/ 2147483647 h 957"/>
              <a:gd name="T30" fmla="*/ 2147483647 w 260"/>
              <a:gd name="T31" fmla="*/ 2147483647 h 957"/>
              <a:gd name="T32" fmla="*/ 2147483647 w 260"/>
              <a:gd name="T33" fmla="*/ 2147483647 h 957"/>
              <a:gd name="T34" fmla="*/ 2147483647 w 260"/>
              <a:gd name="T35" fmla="*/ 2147483647 h 957"/>
              <a:gd name="T36" fmla="*/ 2147483647 w 260"/>
              <a:gd name="T37" fmla="*/ 2147483647 h 957"/>
              <a:gd name="T38" fmla="*/ 2147483647 w 260"/>
              <a:gd name="T39" fmla="*/ 2147483647 h 957"/>
              <a:gd name="T40" fmla="*/ 2147483647 w 260"/>
              <a:gd name="T41" fmla="*/ 2147483647 h 957"/>
              <a:gd name="T42" fmla="*/ 2147483647 w 260"/>
              <a:gd name="T43" fmla="*/ 2147483647 h 957"/>
              <a:gd name="T44" fmla="*/ 2147483647 w 260"/>
              <a:gd name="T45" fmla="*/ 2147483647 h 957"/>
              <a:gd name="T46" fmla="*/ 2147483647 w 260"/>
              <a:gd name="T47" fmla="*/ 2147483647 h 957"/>
              <a:gd name="T48" fmla="*/ 2147483647 w 260"/>
              <a:gd name="T49" fmla="*/ 2147483647 h 957"/>
              <a:gd name="T50" fmla="*/ 2147483647 w 260"/>
              <a:gd name="T51" fmla="*/ 2147483647 h 957"/>
              <a:gd name="T52" fmla="*/ 2147483647 w 260"/>
              <a:gd name="T53" fmla="*/ 2147483647 h 957"/>
              <a:gd name="T54" fmla="*/ 2147483647 w 260"/>
              <a:gd name="T55" fmla="*/ 2147483647 h 957"/>
              <a:gd name="T56" fmla="*/ 2147483647 w 260"/>
              <a:gd name="T57" fmla="*/ 2147483647 h 957"/>
              <a:gd name="T58" fmla="*/ 2147483647 w 260"/>
              <a:gd name="T59" fmla="*/ 2147483647 h 957"/>
              <a:gd name="T60" fmla="*/ 2147483647 w 260"/>
              <a:gd name="T61" fmla="*/ 2147483647 h 957"/>
              <a:gd name="T62" fmla="*/ 2147483647 w 260"/>
              <a:gd name="T63" fmla="*/ 2147483647 h 957"/>
              <a:gd name="T64" fmla="*/ 2147483647 w 260"/>
              <a:gd name="T65" fmla="*/ 2147483647 h 957"/>
              <a:gd name="T66" fmla="*/ 2147483647 w 260"/>
              <a:gd name="T67" fmla="*/ 2147483647 h 957"/>
              <a:gd name="T68" fmla="*/ 2147483647 w 260"/>
              <a:gd name="T69" fmla="*/ 2147483647 h 957"/>
              <a:gd name="T70" fmla="*/ 2147483647 w 260"/>
              <a:gd name="T71" fmla="*/ 2147483647 h 957"/>
              <a:gd name="T72" fmla="*/ 2147483647 w 260"/>
              <a:gd name="T73" fmla="*/ 2147483647 h 957"/>
              <a:gd name="T74" fmla="*/ 2147483647 w 260"/>
              <a:gd name="T75" fmla="*/ 2147483647 h 957"/>
              <a:gd name="T76" fmla="*/ 2147483647 w 260"/>
              <a:gd name="T77" fmla="*/ 2147483647 h 957"/>
              <a:gd name="T78" fmla="*/ 2147483647 w 260"/>
              <a:gd name="T79" fmla="*/ 2147483647 h 957"/>
              <a:gd name="T80" fmla="*/ 2147483647 w 260"/>
              <a:gd name="T81" fmla="*/ 2147483647 h 957"/>
              <a:gd name="T82" fmla="*/ 2147483647 w 260"/>
              <a:gd name="T83" fmla="*/ 2147483647 h 957"/>
              <a:gd name="T84" fmla="*/ 2147483647 w 260"/>
              <a:gd name="T85" fmla="*/ 2147483647 h 957"/>
              <a:gd name="T86" fmla="*/ 2147483647 w 260"/>
              <a:gd name="T87" fmla="*/ 2147483647 h 957"/>
              <a:gd name="T88" fmla="*/ 2147483647 w 260"/>
              <a:gd name="T89" fmla="*/ 2147483647 h 957"/>
              <a:gd name="T90" fmla="*/ 2147483647 w 260"/>
              <a:gd name="T91" fmla="*/ 2147483647 h 95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60" h="957">
                <a:moveTo>
                  <a:pt x="19" y="71"/>
                </a:moveTo>
                <a:lnTo>
                  <a:pt x="15" y="67"/>
                </a:lnTo>
                <a:lnTo>
                  <a:pt x="10" y="59"/>
                </a:lnTo>
                <a:lnTo>
                  <a:pt x="7" y="52"/>
                </a:lnTo>
                <a:lnTo>
                  <a:pt x="5" y="48"/>
                </a:lnTo>
                <a:lnTo>
                  <a:pt x="3" y="40"/>
                </a:lnTo>
                <a:lnTo>
                  <a:pt x="0" y="36"/>
                </a:lnTo>
                <a:lnTo>
                  <a:pt x="0" y="31"/>
                </a:lnTo>
                <a:lnTo>
                  <a:pt x="0" y="26"/>
                </a:lnTo>
                <a:lnTo>
                  <a:pt x="0" y="21"/>
                </a:lnTo>
                <a:lnTo>
                  <a:pt x="0" y="19"/>
                </a:lnTo>
                <a:lnTo>
                  <a:pt x="3" y="14"/>
                </a:lnTo>
                <a:lnTo>
                  <a:pt x="5" y="9"/>
                </a:lnTo>
                <a:lnTo>
                  <a:pt x="7" y="7"/>
                </a:lnTo>
                <a:lnTo>
                  <a:pt x="10" y="5"/>
                </a:lnTo>
                <a:lnTo>
                  <a:pt x="15" y="2"/>
                </a:lnTo>
                <a:lnTo>
                  <a:pt x="19" y="0"/>
                </a:lnTo>
                <a:lnTo>
                  <a:pt x="24" y="0"/>
                </a:lnTo>
                <a:lnTo>
                  <a:pt x="31" y="0"/>
                </a:lnTo>
                <a:lnTo>
                  <a:pt x="38" y="0"/>
                </a:lnTo>
                <a:lnTo>
                  <a:pt x="48" y="2"/>
                </a:lnTo>
                <a:lnTo>
                  <a:pt x="57" y="2"/>
                </a:lnTo>
                <a:lnTo>
                  <a:pt x="67" y="5"/>
                </a:lnTo>
                <a:lnTo>
                  <a:pt x="79" y="7"/>
                </a:lnTo>
                <a:lnTo>
                  <a:pt x="91" y="9"/>
                </a:lnTo>
                <a:lnTo>
                  <a:pt x="105" y="12"/>
                </a:lnTo>
                <a:lnTo>
                  <a:pt x="119" y="17"/>
                </a:lnTo>
                <a:lnTo>
                  <a:pt x="136" y="19"/>
                </a:lnTo>
                <a:lnTo>
                  <a:pt x="153" y="24"/>
                </a:lnTo>
                <a:lnTo>
                  <a:pt x="172" y="28"/>
                </a:lnTo>
                <a:lnTo>
                  <a:pt x="191" y="36"/>
                </a:lnTo>
                <a:lnTo>
                  <a:pt x="212" y="40"/>
                </a:lnTo>
                <a:lnTo>
                  <a:pt x="234" y="48"/>
                </a:lnTo>
                <a:lnTo>
                  <a:pt x="234" y="86"/>
                </a:lnTo>
                <a:lnTo>
                  <a:pt x="236" y="121"/>
                </a:lnTo>
                <a:lnTo>
                  <a:pt x="236" y="157"/>
                </a:lnTo>
                <a:lnTo>
                  <a:pt x="239" y="193"/>
                </a:lnTo>
                <a:lnTo>
                  <a:pt x="239" y="226"/>
                </a:lnTo>
                <a:lnTo>
                  <a:pt x="241" y="259"/>
                </a:lnTo>
                <a:lnTo>
                  <a:pt x="241" y="293"/>
                </a:lnTo>
                <a:lnTo>
                  <a:pt x="243" y="324"/>
                </a:lnTo>
                <a:lnTo>
                  <a:pt x="243" y="355"/>
                </a:lnTo>
                <a:lnTo>
                  <a:pt x="246" y="383"/>
                </a:lnTo>
                <a:lnTo>
                  <a:pt x="246" y="412"/>
                </a:lnTo>
                <a:lnTo>
                  <a:pt x="248" y="440"/>
                </a:lnTo>
                <a:lnTo>
                  <a:pt x="248" y="466"/>
                </a:lnTo>
                <a:lnTo>
                  <a:pt x="250" y="493"/>
                </a:lnTo>
                <a:lnTo>
                  <a:pt x="250" y="519"/>
                </a:lnTo>
                <a:lnTo>
                  <a:pt x="250" y="543"/>
                </a:lnTo>
                <a:lnTo>
                  <a:pt x="253" y="566"/>
                </a:lnTo>
                <a:lnTo>
                  <a:pt x="253" y="588"/>
                </a:lnTo>
                <a:lnTo>
                  <a:pt x="255" y="609"/>
                </a:lnTo>
                <a:lnTo>
                  <a:pt x="255" y="631"/>
                </a:lnTo>
                <a:lnTo>
                  <a:pt x="255" y="650"/>
                </a:lnTo>
                <a:lnTo>
                  <a:pt x="255" y="669"/>
                </a:lnTo>
                <a:lnTo>
                  <a:pt x="258" y="688"/>
                </a:lnTo>
                <a:lnTo>
                  <a:pt x="258" y="704"/>
                </a:lnTo>
                <a:lnTo>
                  <a:pt x="258" y="721"/>
                </a:lnTo>
                <a:lnTo>
                  <a:pt x="258" y="735"/>
                </a:lnTo>
                <a:lnTo>
                  <a:pt x="260" y="750"/>
                </a:lnTo>
                <a:lnTo>
                  <a:pt x="260" y="764"/>
                </a:lnTo>
                <a:lnTo>
                  <a:pt x="260" y="776"/>
                </a:lnTo>
                <a:lnTo>
                  <a:pt x="260" y="788"/>
                </a:lnTo>
                <a:lnTo>
                  <a:pt x="260" y="797"/>
                </a:lnTo>
                <a:lnTo>
                  <a:pt x="260" y="807"/>
                </a:lnTo>
                <a:lnTo>
                  <a:pt x="260" y="828"/>
                </a:lnTo>
                <a:lnTo>
                  <a:pt x="260" y="845"/>
                </a:lnTo>
                <a:lnTo>
                  <a:pt x="258" y="862"/>
                </a:lnTo>
                <a:lnTo>
                  <a:pt x="258" y="878"/>
                </a:lnTo>
                <a:lnTo>
                  <a:pt x="255" y="892"/>
                </a:lnTo>
                <a:lnTo>
                  <a:pt x="255" y="904"/>
                </a:lnTo>
                <a:lnTo>
                  <a:pt x="253" y="916"/>
                </a:lnTo>
                <a:lnTo>
                  <a:pt x="250" y="926"/>
                </a:lnTo>
                <a:lnTo>
                  <a:pt x="250" y="935"/>
                </a:lnTo>
                <a:lnTo>
                  <a:pt x="248" y="942"/>
                </a:lnTo>
                <a:lnTo>
                  <a:pt x="246" y="947"/>
                </a:lnTo>
                <a:lnTo>
                  <a:pt x="243" y="952"/>
                </a:lnTo>
                <a:lnTo>
                  <a:pt x="241" y="954"/>
                </a:lnTo>
                <a:lnTo>
                  <a:pt x="239" y="957"/>
                </a:lnTo>
                <a:lnTo>
                  <a:pt x="236" y="957"/>
                </a:lnTo>
                <a:lnTo>
                  <a:pt x="234" y="954"/>
                </a:lnTo>
                <a:lnTo>
                  <a:pt x="229" y="954"/>
                </a:lnTo>
                <a:lnTo>
                  <a:pt x="224" y="952"/>
                </a:lnTo>
                <a:lnTo>
                  <a:pt x="217" y="952"/>
                </a:lnTo>
                <a:lnTo>
                  <a:pt x="212" y="950"/>
                </a:lnTo>
                <a:lnTo>
                  <a:pt x="208" y="947"/>
                </a:lnTo>
                <a:lnTo>
                  <a:pt x="203" y="942"/>
                </a:lnTo>
                <a:lnTo>
                  <a:pt x="198" y="940"/>
                </a:lnTo>
                <a:lnTo>
                  <a:pt x="196" y="935"/>
                </a:lnTo>
                <a:lnTo>
                  <a:pt x="191" y="928"/>
                </a:lnTo>
                <a:lnTo>
                  <a:pt x="186" y="923"/>
                </a:lnTo>
                <a:lnTo>
                  <a:pt x="181" y="916"/>
                </a:lnTo>
                <a:lnTo>
                  <a:pt x="179" y="907"/>
                </a:lnTo>
                <a:lnTo>
                  <a:pt x="174" y="900"/>
                </a:lnTo>
                <a:lnTo>
                  <a:pt x="172" y="890"/>
                </a:lnTo>
                <a:lnTo>
                  <a:pt x="169" y="881"/>
                </a:lnTo>
                <a:lnTo>
                  <a:pt x="167" y="869"/>
                </a:lnTo>
                <a:lnTo>
                  <a:pt x="162" y="859"/>
                </a:lnTo>
                <a:lnTo>
                  <a:pt x="158" y="847"/>
                </a:lnTo>
                <a:lnTo>
                  <a:pt x="153" y="838"/>
                </a:lnTo>
                <a:lnTo>
                  <a:pt x="148" y="826"/>
                </a:lnTo>
                <a:lnTo>
                  <a:pt x="146" y="812"/>
                </a:lnTo>
                <a:lnTo>
                  <a:pt x="141" y="797"/>
                </a:lnTo>
                <a:lnTo>
                  <a:pt x="138" y="783"/>
                </a:lnTo>
                <a:lnTo>
                  <a:pt x="134" y="766"/>
                </a:lnTo>
                <a:lnTo>
                  <a:pt x="131" y="750"/>
                </a:lnTo>
                <a:lnTo>
                  <a:pt x="129" y="733"/>
                </a:lnTo>
                <a:lnTo>
                  <a:pt x="127" y="716"/>
                </a:lnTo>
                <a:lnTo>
                  <a:pt x="124" y="697"/>
                </a:lnTo>
                <a:lnTo>
                  <a:pt x="119" y="676"/>
                </a:lnTo>
                <a:lnTo>
                  <a:pt x="117" y="654"/>
                </a:lnTo>
                <a:lnTo>
                  <a:pt x="115" y="633"/>
                </a:lnTo>
                <a:lnTo>
                  <a:pt x="112" y="612"/>
                </a:lnTo>
                <a:lnTo>
                  <a:pt x="108" y="566"/>
                </a:lnTo>
                <a:lnTo>
                  <a:pt x="105" y="521"/>
                </a:lnTo>
                <a:lnTo>
                  <a:pt x="103" y="478"/>
                </a:lnTo>
                <a:lnTo>
                  <a:pt x="100" y="438"/>
                </a:lnTo>
                <a:lnTo>
                  <a:pt x="98" y="395"/>
                </a:lnTo>
                <a:lnTo>
                  <a:pt x="93" y="357"/>
                </a:lnTo>
                <a:lnTo>
                  <a:pt x="91" y="319"/>
                </a:lnTo>
                <a:lnTo>
                  <a:pt x="86" y="281"/>
                </a:lnTo>
                <a:lnTo>
                  <a:pt x="84" y="262"/>
                </a:lnTo>
                <a:lnTo>
                  <a:pt x="81" y="245"/>
                </a:lnTo>
                <a:lnTo>
                  <a:pt x="77" y="228"/>
                </a:lnTo>
                <a:lnTo>
                  <a:pt x="74" y="212"/>
                </a:lnTo>
                <a:lnTo>
                  <a:pt x="69" y="195"/>
                </a:lnTo>
                <a:lnTo>
                  <a:pt x="67" y="181"/>
                </a:lnTo>
                <a:lnTo>
                  <a:pt x="62" y="167"/>
                </a:lnTo>
                <a:lnTo>
                  <a:pt x="57" y="155"/>
                </a:lnTo>
                <a:lnTo>
                  <a:pt x="53" y="140"/>
                </a:lnTo>
                <a:lnTo>
                  <a:pt x="48" y="128"/>
                </a:lnTo>
                <a:lnTo>
                  <a:pt x="43" y="117"/>
                </a:lnTo>
                <a:lnTo>
                  <a:pt x="38" y="107"/>
                </a:lnTo>
                <a:lnTo>
                  <a:pt x="34" y="98"/>
                </a:lnTo>
                <a:lnTo>
                  <a:pt x="29" y="88"/>
                </a:lnTo>
                <a:lnTo>
                  <a:pt x="24" y="78"/>
                </a:lnTo>
                <a:lnTo>
                  <a:pt x="19" y="7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31"/>
          <p:cNvSpPr/>
          <p:nvPr/>
        </p:nvSpPr>
        <p:spPr bwMode="auto">
          <a:xfrm>
            <a:off x="5454650" y="2794000"/>
            <a:ext cx="568325" cy="458788"/>
          </a:xfrm>
          <a:custGeom>
            <a:avLst/>
            <a:gdLst>
              <a:gd name="T0" fmla="*/ 2147483647 w 896"/>
              <a:gd name="T1" fmla="*/ 2147483647 h 721"/>
              <a:gd name="T2" fmla="*/ 2147483647 w 896"/>
              <a:gd name="T3" fmla="*/ 2147483647 h 721"/>
              <a:gd name="T4" fmla="*/ 2147483647 w 896"/>
              <a:gd name="T5" fmla="*/ 0 h 721"/>
              <a:gd name="T6" fmla="*/ 2147483647 w 896"/>
              <a:gd name="T7" fmla="*/ 2147483647 h 721"/>
              <a:gd name="T8" fmla="*/ 2147483647 w 896"/>
              <a:gd name="T9" fmla="*/ 2147483647 h 721"/>
              <a:gd name="T10" fmla="*/ 2147483647 w 896"/>
              <a:gd name="T11" fmla="*/ 2147483647 h 721"/>
              <a:gd name="T12" fmla="*/ 2147483647 w 896"/>
              <a:gd name="T13" fmla="*/ 2147483647 h 721"/>
              <a:gd name="T14" fmla="*/ 2147483647 w 896"/>
              <a:gd name="T15" fmla="*/ 2147483647 h 721"/>
              <a:gd name="T16" fmla="*/ 2147483647 w 896"/>
              <a:gd name="T17" fmla="*/ 2147483647 h 721"/>
              <a:gd name="T18" fmla="*/ 2147483647 w 896"/>
              <a:gd name="T19" fmla="*/ 2147483647 h 721"/>
              <a:gd name="T20" fmla="*/ 2147483647 w 896"/>
              <a:gd name="T21" fmla="*/ 2147483647 h 721"/>
              <a:gd name="T22" fmla="*/ 2147483647 w 896"/>
              <a:gd name="T23" fmla="*/ 2147483647 h 721"/>
              <a:gd name="T24" fmla="*/ 2147483647 w 896"/>
              <a:gd name="T25" fmla="*/ 2147483647 h 721"/>
              <a:gd name="T26" fmla="*/ 2147483647 w 896"/>
              <a:gd name="T27" fmla="*/ 2147483647 h 721"/>
              <a:gd name="T28" fmla="*/ 2147483647 w 896"/>
              <a:gd name="T29" fmla="*/ 2147483647 h 721"/>
              <a:gd name="T30" fmla="*/ 2147483647 w 896"/>
              <a:gd name="T31" fmla="*/ 2147483647 h 721"/>
              <a:gd name="T32" fmla="*/ 2147483647 w 896"/>
              <a:gd name="T33" fmla="*/ 2147483647 h 721"/>
              <a:gd name="T34" fmla="*/ 2147483647 w 896"/>
              <a:gd name="T35" fmla="*/ 2147483647 h 721"/>
              <a:gd name="T36" fmla="*/ 2147483647 w 896"/>
              <a:gd name="T37" fmla="*/ 2147483647 h 721"/>
              <a:gd name="T38" fmla="*/ 2147483647 w 896"/>
              <a:gd name="T39" fmla="*/ 2147483647 h 721"/>
              <a:gd name="T40" fmla="*/ 2147483647 w 896"/>
              <a:gd name="T41" fmla="*/ 2147483647 h 721"/>
              <a:gd name="T42" fmla="*/ 2147483647 w 896"/>
              <a:gd name="T43" fmla="*/ 2147483647 h 721"/>
              <a:gd name="T44" fmla="*/ 2147483647 w 896"/>
              <a:gd name="T45" fmla="*/ 2147483647 h 721"/>
              <a:gd name="T46" fmla="*/ 2147483647 w 896"/>
              <a:gd name="T47" fmla="*/ 2147483647 h 721"/>
              <a:gd name="T48" fmla="*/ 2147483647 w 896"/>
              <a:gd name="T49" fmla="*/ 2147483647 h 721"/>
              <a:gd name="T50" fmla="*/ 2147483647 w 896"/>
              <a:gd name="T51" fmla="*/ 2147483647 h 721"/>
              <a:gd name="T52" fmla="*/ 2147483647 w 896"/>
              <a:gd name="T53" fmla="*/ 2147483647 h 721"/>
              <a:gd name="T54" fmla="*/ 2147483647 w 896"/>
              <a:gd name="T55" fmla="*/ 2147483647 h 721"/>
              <a:gd name="T56" fmla="*/ 2147483647 w 896"/>
              <a:gd name="T57" fmla="*/ 2147483647 h 721"/>
              <a:gd name="T58" fmla="*/ 2147483647 w 896"/>
              <a:gd name="T59" fmla="*/ 2147483647 h 721"/>
              <a:gd name="T60" fmla="*/ 2147483647 w 896"/>
              <a:gd name="T61" fmla="*/ 2147483647 h 721"/>
              <a:gd name="T62" fmla="*/ 2147483647 w 896"/>
              <a:gd name="T63" fmla="*/ 2147483647 h 721"/>
              <a:gd name="T64" fmla="*/ 2147483647 w 896"/>
              <a:gd name="T65" fmla="*/ 2147483647 h 721"/>
              <a:gd name="T66" fmla="*/ 2147483647 w 896"/>
              <a:gd name="T67" fmla="*/ 2147483647 h 721"/>
              <a:gd name="T68" fmla="*/ 2147483647 w 896"/>
              <a:gd name="T69" fmla="*/ 2147483647 h 721"/>
              <a:gd name="T70" fmla="*/ 2147483647 w 896"/>
              <a:gd name="T71" fmla="*/ 2147483647 h 721"/>
              <a:gd name="T72" fmla="*/ 2147483647 w 896"/>
              <a:gd name="T73" fmla="*/ 2147483647 h 721"/>
              <a:gd name="T74" fmla="*/ 2147483647 w 896"/>
              <a:gd name="T75" fmla="*/ 2147483647 h 721"/>
              <a:gd name="T76" fmla="*/ 2147483647 w 896"/>
              <a:gd name="T77" fmla="*/ 2147483647 h 721"/>
              <a:gd name="T78" fmla="*/ 2147483647 w 896"/>
              <a:gd name="T79" fmla="*/ 2147483647 h 721"/>
              <a:gd name="T80" fmla="*/ 0 w 896"/>
              <a:gd name="T81" fmla="*/ 2147483647 h 721"/>
              <a:gd name="T82" fmla="*/ 2147483647 w 896"/>
              <a:gd name="T83" fmla="*/ 2147483647 h 721"/>
              <a:gd name="T84" fmla="*/ 2147483647 w 896"/>
              <a:gd name="T85" fmla="*/ 2147483647 h 721"/>
              <a:gd name="T86" fmla="*/ 2147483647 w 896"/>
              <a:gd name="T87" fmla="*/ 2147483647 h 721"/>
              <a:gd name="T88" fmla="*/ 2147483647 w 896"/>
              <a:gd name="T89" fmla="*/ 2147483647 h 721"/>
              <a:gd name="T90" fmla="*/ 2147483647 w 896"/>
              <a:gd name="T91" fmla="*/ 2147483647 h 721"/>
              <a:gd name="T92" fmla="*/ 2147483647 w 896"/>
              <a:gd name="T93" fmla="*/ 2147483647 h 721"/>
              <a:gd name="T94" fmla="*/ 2147483647 w 896"/>
              <a:gd name="T95" fmla="*/ 2147483647 h 721"/>
              <a:gd name="T96" fmla="*/ 2147483647 w 896"/>
              <a:gd name="T97" fmla="*/ 2147483647 h 721"/>
              <a:gd name="T98" fmla="*/ 2147483647 w 896"/>
              <a:gd name="T99" fmla="*/ 2147483647 h 721"/>
              <a:gd name="T100" fmla="*/ 2147483647 w 896"/>
              <a:gd name="T101" fmla="*/ 2147483647 h 721"/>
              <a:gd name="T102" fmla="*/ 2147483647 w 896"/>
              <a:gd name="T103" fmla="*/ 2147483647 h 7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896" h="721">
                <a:moveTo>
                  <a:pt x="440" y="48"/>
                </a:moveTo>
                <a:lnTo>
                  <a:pt x="455" y="36"/>
                </a:lnTo>
                <a:lnTo>
                  <a:pt x="469" y="24"/>
                </a:lnTo>
                <a:lnTo>
                  <a:pt x="481" y="17"/>
                </a:lnTo>
                <a:lnTo>
                  <a:pt x="493" y="10"/>
                </a:lnTo>
                <a:lnTo>
                  <a:pt x="507" y="5"/>
                </a:lnTo>
                <a:lnTo>
                  <a:pt x="519" y="3"/>
                </a:lnTo>
                <a:lnTo>
                  <a:pt x="533" y="0"/>
                </a:lnTo>
                <a:lnTo>
                  <a:pt x="548" y="0"/>
                </a:lnTo>
                <a:lnTo>
                  <a:pt x="555" y="0"/>
                </a:lnTo>
                <a:lnTo>
                  <a:pt x="564" y="0"/>
                </a:lnTo>
                <a:lnTo>
                  <a:pt x="571" y="3"/>
                </a:lnTo>
                <a:lnTo>
                  <a:pt x="583" y="3"/>
                </a:lnTo>
                <a:lnTo>
                  <a:pt x="593" y="5"/>
                </a:lnTo>
                <a:lnTo>
                  <a:pt x="602" y="10"/>
                </a:lnTo>
                <a:lnTo>
                  <a:pt x="614" y="12"/>
                </a:lnTo>
                <a:lnTo>
                  <a:pt x="626" y="17"/>
                </a:lnTo>
                <a:lnTo>
                  <a:pt x="641" y="19"/>
                </a:lnTo>
                <a:lnTo>
                  <a:pt x="652" y="24"/>
                </a:lnTo>
                <a:lnTo>
                  <a:pt x="667" y="29"/>
                </a:lnTo>
                <a:lnTo>
                  <a:pt x="683" y="36"/>
                </a:lnTo>
                <a:lnTo>
                  <a:pt x="698" y="41"/>
                </a:lnTo>
                <a:lnTo>
                  <a:pt x="714" y="48"/>
                </a:lnTo>
                <a:lnTo>
                  <a:pt x="731" y="53"/>
                </a:lnTo>
                <a:lnTo>
                  <a:pt x="748" y="60"/>
                </a:lnTo>
                <a:lnTo>
                  <a:pt x="764" y="69"/>
                </a:lnTo>
                <a:lnTo>
                  <a:pt x="781" y="79"/>
                </a:lnTo>
                <a:lnTo>
                  <a:pt x="795" y="86"/>
                </a:lnTo>
                <a:lnTo>
                  <a:pt x="810" y="95"/>
                </a:lnTo>
                <a:lnTo>
                  <a:pt x="822" y="103"/>
                </a:lnTo>
                <a:lnTo>
                  <a:pt x="836" y="110"/>
                </a:lnTo>
                <a:lnTo>
                  <a:pt x="845" y="117"/>
                </a:lnTo>
                <a:lnTo>
                  <a:pt x="855" y="124"/>
                </a:lnTo>
                <a:lnTo>
                  <a:pt x="865" y="129"/>
                </a:lnTo>
                <a:lnTo>
                  <a:pt x="872" y="136"/>
                </a:lnTo>
                <a:lnTo>
                  <a:pt x="879" y="141"/>
                </a:lnTo>
                <a:lnTo>
                  <a:pt x="884" y="145"/>
                </a:lnTo>
                <a:lnTo>
                  <a:pt x="888" y="148"/>
                </a:lnTo>
                <a:lnTo>
                  <a:pt x="891" y="153"/>
                </a:lnTo>
                <a:lnTo>
                  <a:pt x="893" y="155"/>
                </a:lnTo>
                <a:lnTo>
                  <a:pt x="896" y="157"/>
                </a:lnTo>
                <a:lnTo>
                  <a:pt x="893" y="167"/>
                </a:lnTo>
                <a:lnTo>
                  <a:pt x="891" y="176"/>
                </a:lnTo>
                <a:lnTo>
                  <a:pt x="888" y="186"/>
                </a:lnTo>
                <a:lnTo>
                  <a:pt x="884" y="195"/>
                </a:lnTo>
                <a:lnTo>
                  <a:pt x="876" y="205"/>
                </a:lnTo>
                <a:lnTo>
                  <a:pt x="867" y="214"/>
                </a:lnTo>
                <a:lnTo>
                  <a:pt x="855" y="222"/>
                </a:lnTo>
                <a:lnTo>
                  <a:pt x="848" y="226"/>
                </a:lnTo>
                <a:lnTo>
                  <a:pt x="841" y="231"/>
                </a:lnTo>
                <a:lnTo>
                  <a:pt x="826" y="245"/>
                </a:lnTo>
                <a:lnTo>
                  <a:pt x="812" y="262"/>
                </a:lnTo>
                <a:lnTo>
                  <a:pt x="800" y="279"/>
                </a:lnTo>
                <a:lnTo>
                  <a:pt x="788" y="300"/>
                </a:lnTo>
                <a:lnTo>
                  <a:pt x="781" y="310"/>
                </a:lnTo>
                <a:lnTo>
                  <a:pt x="774" y="322"/>
                </a:lnTo>
                <a:lnTo>
                  <a:pt x="769" y="333"/>
                </a:lnTo>
                <a:lnTo>
                  <a:pt x="762" y="345"/>
                </a:lnTo>
                <a:lnTo>
                  <a:pt x="755" y="360"/>
                </a:lnTo>
                <a:lnTo>
                  <a:pt x="748" y="374"/>
                </a:lnTo>
                <a:lnTo>
                  <a:pt x="741" y="388"/>
                </a:lnTo>
                <a:lnTo>
                  <a:pt x="733" y="402"/>
                </a:lnTo>
                <a:lnTo>
                  <a:pt x="719" y="436"/>
                </a:lnTo>
                <a:lnTo>
                  <a:pt x="707" y="471"/>
                </a:lnTo>
                <a:lnTo>
                  <a:pt x="693" y="507"/>
                </a:lnTo>
                <a:lnTo>
                  <a:pt x="683" y="545"/>
                </a:lnTo>
                <a:lnTo>
                  <a:pt x="676" y="564"/>
                </a:lnTo>
                <a:lnTo>
                  <a:pt x="672" y="583"/>
                </a:lnTo>
                <a:lnTo>
                  <a:pt x="667" y="605"/>
                </a:lnTo>
                <a:lnTo>
                  <a:pt x="660" y="626"/>
                </a:lnTo>
                <a:lnTo>
                  <a:pt x="655" y="650"/>
                </a:lnTo>
                <a:lnTo>
                  <a:pt x="650" y="674"/>
                </a:lnTo>
                <a:lnTo>
                  <a:pt x="645" y="698"/>
                </a:lnTo>
                <a:lnTo>
                  <a:pt x="641" y="721"/>
                </a:lnTo>
                <a:lnTo>
                  <a:pt x="467" y="721"/>
                </a:lnTo>
                <a:lnTo>
                  <a:pt x="481" y="681"/>
                </a:lnTo>
                <a:lnTo>
                  <a:pt x="495" y="638"/>
                </a:lnTo>
                <a:lnTo>
                  <a:pt x="507" y="598"/>
                </a:lnTo>
                <a:lnTo>
                  <a:pt x="519" y="557"/>
                </a:lnTo>
                <a:lnTo>
                  <a:pt x="529" y="514"/>
                </a:lnTo>
                <a:lnTo>
                  <a:pt x="540" y="474"/>
                </a:lnTo>
                <a:lnTo>
                  <a:pt x="560" y="391"/>
                </a:lnTo>
                <a:lnTo>
                  <a:pt x="564" y="372"/>
                </a:lnTo>
                <a:lnTo>
                  <a:pt x="569" y="352"/>
                </a:lnTo>
                <a:lnTo>
                  <a:pt x="571" y="333"/>
                </a:lnTo>
                <a:lnTo>
                  <a:pt x="574" y="317"/>
                </a:lnTo>
                <a:lnTo>
                  <a:pt x="576" y="303"/>
                </a:lnTo>
                <a:lnTo>
                  <a:pt x="579" y="288"/>
                </a:lnTo>
                <a:lnTo>
                  <a:pt x="579" y="274"/>
                </a:lnTo>
                <a:lnTo>
                  <a:pt x="579" y="262"/>
                </a:lnTo>
                <a:lnTo>
                  <a:pt x="579" y="250"/>
                </a:lnTo>
                <a:lnTo>
                  <a:pt x="576" y="238"/>
                </a:lnTo>
                <a:lnTo>
                  <a:pt x="574" y="229"/>
                </a:lnTo>
                <a:lnTo>
                  <a:pt x="569" y="222"/>
                </a:lnTo>
                <a:lnTo>
                  <a:pt x="564" y="212"/>
                </a:lnTo>
                <a:lnTo>
                  <a:pt x="560" y="205"/>
                </a:lnTo>
                <a:lnTo>
                  <a:pt x="555" y="200"/>
                </a:lnTo>
                <a:lnTo>
                  <a:pt x="548" y="195"/>
                </a:lnTo>
                <a:lnTo>
                  <a:pt x="538" y="191"/>
                </a:lnTo>
                <a:lnTo>
                  <a:pt x="531" y="186"/>
                </a:lnTo>
                <a:lnTo>
                  <a:pt x="521" y="184"/>
                </a:lnTo>
                <a:lnTo>
                  <a:pt x="512" y="181"/>
                </a:lnTo>
                <a:lnTo>
                  <a:pt x="500" y="179"/>
                </a:lnTo>
                <a:lnTo>
                  <a:pt x="490" y="179"/>
                </a:lnTo>
                <a:lnTo>
                  <a:pt x="476" y="176"/>
                </a:lnTo>
                <a:lnTo>
                  <a:pt x="464" y="176"/>
                </a:lnTo>
                <a:lnTo>
                  <a:pt x="450" y="176"/>
                </a:lnTo>
                <a:lnTo>
                  <a:pt x="433" y="179"/>
                </a:lnTo>
                <a:lnTo>
                  <a:pt x="419" y="179"/>
                </a:lnTo>
                <a:lnTo>
                  <a:pt x="400" y="181"/>
                </a:lnTo>
                <a:lnTo>
                  <a:pt x="381" y="184"/>
                </a:lnTo>
                <a:lnTo>
                  <a:pt x="362" y="186"/>
                </a:lnTo>
                <a:lnTo>
                  <a:pt x="343" y="191"/>
                </a:lnTo>
                <a:lnTo>
                  <a:pt x="319" y="195"/>
                </a:lnTo>
                <a:lnTo>
                  <a:pt x="276" y="205"/>
                </a:lnTo>
                <a:lnTo>
                  <a:pt x="233" y="212"/>
                </a:lnTo>
                <a:lnTo>
                  <a:pt x="190" y="217"/>
                </a:lnTo>
                <a:lnTo>
                  <a:pt x="150" y="224"/>
                </a:lnTo>
                <a:lnTo>
                  <a:pt x="109" y="226"/>
                </a:lnTo>
                <a:lnTo>
                  <a:pt x="71" y="229"/>
                </a:lnTo>
                <a:lnTo>
                  <a:pt x="35" y="231"/>
                </a:lnTo>
                <a:lnTo>
                  <a:pt x="0" y="231"/>
                </a:lnTo>
                <a:lnTo>
                  <a:pt x="0" y="134"/>
                </a:lnTo>
                <a:lnTo>
                  <a:pt x="23" y="131"/>
                </a:lnTo>
                <a:lnTo>
                  <a:pt x="47" y="126"/>
                </a:lnTo>
                <a:lnTo>
                  <a:pt x="71" y="124"/>
                </a:lnTo>
                <a:lnTo>
                  <a:pt x="95" y="122"/>
                </a:lnTo>
                <a:lnTo>
                  <a:pt x="116" y="117"/>
                </a:lnTo>
                <a:lnTo>
                  <a:pt x="138" y="114"/>
                </a:lnTo>
                <a:lnTo>
                  <a:pt x="157" y="112"/>
                </a:lnTo>
                <a:lnTo>
                  <a:pt x="178" y="107"/>
                </a:lnTo>
                <a:lnTo>
                  <a:pt x="197" y="105"/>
                </a:lnTo>
                <a:lnTo>
                  <a:pt x="214" y="103"/>
                </a:lnTo>
                <a:lnTo>
                  <a:pt x="233" y="100"/>
                </a:lnTo>
                <a:lnTo>
                  <a:pt x="250" y="98"/>
                </a:lnTo>
                <a:lnTo>
                  <a:pt x="266" y="93"/>
                </a:lnTo>
                <a:lnTo>
                  <a:pt x="281" y="91"/>
                </a:lnTo>
                <a:lnTo>
                  <a:pt x="295" y="88"/>
                </a:lnTo>
                <a:lnTo>
                  <a:pt x="309" y="86"/>
                </a:lnTo>
                <a:lnTo>
                  <a:pt x="324" y="84"/>
                </a:lnTo>
                <a:lnTo>
                  <a:pt x="336" y="81"/>
                </a:lnTo>
                <a:lnTo>
                  <a:pt x="347" y="79"/>
                </a:lnTo>
                <a:lnTo>
                  <a:pt x="359" y="76"/>
                </a:lnTo>
                <a:lnTo>
                  <a:pt x="369" y="74"/>
                </a:lnTo>
                <a:lnTo>
                  <a:pt x="381" y="72"/>
                </a:lnTo>
                <a:lnTo>
                  <a:pt x="388" y="69"/>
                </a:lnTo>
                <a:lnTo>
                  <a:pt x="398" y="67"/>
                </a:lnTo>
                <a:lnTo>
                  <a:pt x="405" y="65"/>
                </a:lnTo>
                <a:lnTo>
                  <a:pt x="412" y="62"/>
                </a:lnTo>
                <a:lnTo>
                  <a:pt x="419" y="60"/>
                </a:lnTo>
                <a:lnTo>
                  <a:pt x="424" y="57"/>
                </a:lnTo>
                <a:lnTo>
                  <a:pt x="428" y="55"/>
                </a:lnTo>
                <a:lnTo>
                  <a:pt x="433" y="53"/>
                </a:lnTo>
                <a:lnTo>
                  <a:pt x="438" y="50"/>
                </a:lnTo>
                <a:lnTo>
                  <a:pt x="440" y="4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32"/>
          <p:cNvSpPr/>
          <p:nvPr/>
        </p:nvSpPr>
        <p:spPr bwMode="auto">
          <a:xfrm>
            <a:off x="5495925" y="3213100"/>
            <a:ext cx="433388" cy="125413"/>
          </a:xfrm>
          <a:custGeom>
            <a:avLst/>
            <a:gdLst>
              <a:gd name="T0" fmla="*/ 2147483647 w 682"/>
              <a:gd name="T1" fmla="*/ 2147483647 h 197"/>
              <a:gd name="T2" fmla="*/ 2147483647 w 682"/>
              <a:gd name="T3" fmla="*/ 2147483647 h 197"/>
              <a:gd name="T4" fmla="*/ 2147483647 w 682"/>
              <a:gd name="T5" fmla="*/ 2147483647 h 197"/>
              <a:gd name="T6" fmla="*/ 2147483647 w 682"/>
              <a:gd name="T7" fmla="*/ 2147483647 h 197"/>
              <a:gd name="T8" fmla="*/ 2147483647 w 682"/>
              <a:gd name="T9" fmla="*/ 2147483647 h 197"/>
              <a:gd name="T10" fmla="*/ 2147483647 w 682"/>
              <a:gd name="T11" fmla="*/ 2147483647 h 197"/>
              <a:gd name="T12" fmla="*/ 2147483647 w 682"/>
              <a:gd name="T13" fmla="*/ 2147483647 h 197"/>
              <a:gd name="T14" fmla="*/ 2147483647 w 682"/>
              <a:gd name="T15" fmla="*/ 2147483647 h 197"/>
              <a:gd name="T16" fmla="*/ 2147483647 w 682"/>
              <a:gd name="T17" fmla="*/ 2147483647 h 197"/>
              <a:gd name="T18" fmla="*/ 2147483647 w 682"/>
              <a:gd name="T19" fmla="*/ 2147483647 h 197"/>
              <a:gd name="T20" fmla="*/ 2147483647 w 682"/>
              <a:gd name="T21" fmla="*/ 2147483647 h 197"/>
              <a:gd name="T22" fmla="*/ 2147483647 w 682"/>
              <a:gd name="T23" fmla="*/ 2147483647 h 197"/>
              <a:gd name="T24" fmla="*/ 2147483647 w 682"/>
              <a:gd name="T25" fmla="*/ 2147483647 h 197"/>
              <a:gd name="T26" fmla="*/ 2147483647 w 682"/>
              <a:gd name="T27" fmla="*/ 2147483647 h 197"/>
              <a:gd name="T28" fmla="*/ 2147483647 w 682"/>
              <a:gd name="T29" fmla="*/ 2147483647 h 197"/>
              <a:gd name="T30" fmla="*/ 2147483647 w 682"/>
              <a:gd name="T31" fmla="*/ 2147483647 h 197"/>
              <a:gd name="T32" fmla="*/ 2147483647 w 682"/>
              <a:gd name="T33" fmla="*/ 2147483647 h 197"/>
              <a:gd name="T34" fmla="*/ 2147483647 w 682"/>
              <a:gd name="T35" fmla="*/ 2147483647 h 197"/>
              <a:gd name="T36" fmla="*/ 2147483647 w 682"/>
              <a:gd name="T37" fmla="*/ 2147483647 h 197"/>
              <a:gd name="T38" fmla="*/ 2147483647 w 682"/>
              <a:gd name="T39" fmla="*/ 2147483647 h 197"/>
              <a:gd name="T40" fmla="*/ 0 w 682"/>
              <a:gd name="T41" fmla="*/ 2147483647 h 197"/>
              <a:gd name="T42" fmla="*/ 2147483647 w 682"/>
              <a:gd name="T43" fmla="*/ 2147483647 h 197"/>
              <a:gd name="T44" fmla="*/ 2147483647 w 682"/>
              <a:gd name="T45" fmla="*/ 2147483647 h 197"/>
              <a:gd name="T46" fmla="*/ 2147483647 w 682"/>
              <a:gd name="T47" fmla="*/ 2147483647 h 197"/>
              <a:gd name="T48" fmla="*/ 2147483647 w 682"/>
              <a:gd name="T49" fmla="*/ 2147483647 h 197"/>
              <a:gd name="T50" fmla="*/ 2147483647 w 682"/>
              <a:gd name="T51" fmla="*/ 2147483647 h 197"/>
              <a:gd name="T52" fmla="*/ 2147483647 w 682"/>
              <a:gd name="T53" fmla="*/ 2147483647 h 197"/>
              <a:gd name="T54" fmla="*/ 2147483647 w 682"/>
              <a:gd name="T55" fmla="*/ 2147483647 h 197"/>
              <a:gd name="T56" fmla="*/ 2147483647 w 682"/>
              <a:gd name="T57" fmla="*/ 2147483647 h 197"/>
              <a:gd name="T58" fmla="*/ 2147483647 w 682"/>
              <a:gd name="T59" fmla="*/ 2147483647 h 197"/>
              <a:gd name="T60" fmla="*/ 2147483647 w 682"/>
              <a:gd name="T61" fmla="*/ 2147483647 h 197"/>
              <a:gd name="T62" fmla="*/ 2147483647 w 682"/>
              <a:gd name="T63" fmla="*/ 2147483647 h 197"/>
              <a:gd name="T64" fmla="*/ 2147483647 w 682"/>
              <a:gd name="T65" fmla="*/ 2147483647 h 197"/>
              <a:gd name="T66" fmla="*/ 2147483647 w 682"/>
              <a:gd name="T67" fmla="*/ 2147483647 h 197"/>
              <a:gd name="T68" fmla="*/ 2147483647 w 682"/>
              <a:gd name="T69" fmla="*/ 2147483647 h 197"/>
              <a:gd name="T70" fmla="*/ 2147483647 w 682"/>
              <a:gd name="T71" fmla="*/ 2147483647 h 197"/>
              <a:gd name="T72" fmla="*/ 2147483647 w 682"/>
              <a:gd name="T73" fmla="*/ 0 h 197"/>
              <a:gd name="T74" fmla="*/ 2147483647 w 682"/>
              <a:gd name="T75" fmla="*/ 2147483647 h 197"/>
              <a:gd name="T76" fmla="*/ 2147483647 w 682"/>
              <a:gd name="T77" fmla="*/ 2147483647 h 197"/>
              <a:gd name="T78" fmla="*/ 2147483647 w 682"/>
              <a:gd name="T79" fmla="*/ 2147483647 h 197"/>
              <a:gd name="T80" fmla="*/ 2147483647 w 682"/>
              <a:gd name="T81" fmla="*/ 2147483647 h 1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2" h="197">
                <a:moveTo>
                  <a:pt x="641" y="50"/>
                </a:moveTo>
                <a:lnTo>
                  <a:pt x="651" y="59"/>
                </a:lnTo>
                <a:lnTo>
                  <a:pt x="658" y="66"/>
                </a:lnTo>
                <a:lnTo>
                  <a:pt x="665" y="73"/>
                </a:lnTo>
                <a:lnTo>
                  <a:pt x="672" y="78"/>
                </a:lnTo>
                <a:lnTo>
                  <a:pt x="675" y="85"/>
                </a:lnTo>
                <a:lnTo>
                  <a:pt x="679" y="90"/>
                </a:lnTo>
                <a:lnTo>
                  <a:pt x="682" y="95"/>
                </a:lnTo>
                <a:lnTo>
                  <a:pt x="682" y="99"/>
                </a:lnTo>
                <a:lnTo>
                  <a:pt x="679" y="99"/>
                </a:lnTo>
                <a:lnTo>
                  <a:pt x="677" y="102"/>
                </a:lnTo>
                <a:lnTo>
                  <a:pt x="672" y="102"/>
                </a:lnTo>
                <a:lnTo>
                  <a:pt x="667" y="104"/>
                </a:lnTo>
                <a:lnTo>
                  <a:pt x="660" y="107"/>
                </a:lnTo>
                <a:lnTo>
                  <a:pt x="651" y="109"/>
                </a:lnTo>
                <a:lnTo>
                  <a:pt x="641" y="109"/>
                </a:lnTo>
                <a:lnTo>
                  <a:pt x="632" y="111"/>
                </a:lnTo>
                <a:lnTo>
                  <a:pt x="620" y="114"/>
                </a:lnTo>
                <a:lnTo>
                  <a:pt x="606" y="116"/>
                </a:lnTo>
                <a:lnTo>
                  <a:pt x="591" y="119"/>
                </a:lnTo>
                <a:lnTo>
                  <a:pt x="577" y="121"/>
                </a:lnTo>
                <a:lnTo>
                  <a:pt x="560" y="123"/>
                </a:lnTo>
                <a:lnTo>
                  <a:pt x="541" y="128"/>
                </a:lnTo>
                <a:lnTo>
                  <a:pt x="522" y="130"/>
                </a:lnTo>
                <a:lnTo>
                  <a:pt x="501" y="133"/>
                </a:lnTo>
                <a:lnTo>
                  <a:pt x="479" y="138"/>
                </a:lnTo>
                <a:lnTo>
                  <a:pt x="455" y="140"/>
                </a:lnTo>
                <a:lnTo>
                  <a:pt x="432" y="142"/>
                </a:lnTo>
                <a:lnTo>
                  <a:pt x="405" y="147"/>
                </a:lnTo>
                <a:lnTo>
                  <a:pt x="379" y="149"/>
                </a:lnTo>
                <a:lnTo>
                  <a:pt x="351" y="154"/>
                </a:lnTo>
                <a:lnTo>
                  <a:pt x="322" y="159"/>
                </a:lnTo>
                <a:lnTo>
                  <a:pt x="291" y="161"/>
                </a:lnTo>
                <a:lnTo>
                  <a:pt x="258" y="166"/>
                </a:lnTo>
                <a:lnTo>
                  <a:pt x="227" y="171"/>
                </a:lnTo>
                <a:lnTo>
                  <a:pt x="191" y="173"/>
                </a:lnTo>
                <a:lnTo>
                  <a:pt x="155" y="178"/>
                </a:lnTo>
                <a:lnTo>
                  <a:pt x="119" y="183"/>
                </a:lnTo>
                <a:lnTo>
                  <a:pt x="81" y="188"/>
                </a:lnTo>
                <a:lnTo>
                  <a:pt x="41" y="192"/>
                </a:lnTo>
                <a:lnTo>
                  <a:pt x="0" y="197"/>
                </a:lnTo>
                <a:lnTo>
                  <a:pt x="0" y="85"/>
                </a:lnTo>
                <a:lnTo>
                  <a:pt x="29" y="80"/>
                </a:lnTo>
                <a:lnTo>
                  <a:pt x="55" y="76"/>
                </a:lnTo>
                <a:lnTo>
                  <a:pt x="84" y="69"/>
                </a:lnTo>
                <a:lnTo>
                  <a:pt x="110" y="64"/>
                </a:lnTo>
                <a:lnTo>
                  <a:pt x="136" y="59"/>
                </a:lnTo>
                <a:lnTo>
                  <a:pt x="160" y="54"/>
                </a:lnTo>
                <a:lnTo>
                  <a:pt x="184" y="50"/>
                </a:lnTo>
                <a:lnTo>
                  <a:pt x="208" y="47"/>
                </a:lnTo>
                <a:lnTo>
                  <a:pt x="229" y="42"/>
                </a:lnTo>
                <a:lnTo>
                  <a:pt x="253" y="38"/>
                </a:lnTo>
                <a:lnTo>
                  <a:pt x="274" y="35"/>
                </a:lnTo>
                <a:lnTo>
                  <a:pt x="293" y="30"/>
                </a:lnTo>
                <a:lnTo>
                  <a:pt x="312" y="28"/>
                </a:lnTo>
                <a:lnTo>
                  <a:pt x="332" y="26"/>
                </a:lnTo>
                <a:lnTo>
                  <a:pt x="351" y="23"/>
                </a:lnTo>
                <a:lnTo>
                  <a:pt x="367" y="21"/>
                </a:lnTo>
                <a:lnTo>
                  <a:pt x="384" y="19"/>
                </a:lnTo>
                <a:lnTo>
                  <a:pt x="401" y="16"/>
                </a:lnTo>
                <a:lnTo>
                  <a:pt x="415" y="14"/>
                </a:lnTo>
                <a:lnTo>
                  <a:pt x="429" y="11"/>
                </a:lnTo>
                <a:lnTo>
                  <a:pt x="441" y="9"/>
                </a:lnTo>
                <a:lnTo>
                  <a:pt x="455" y="7"/>
                </a:lnTo>
                <a:lnTo>
                  <a:pt x="467" y="7"/>
                </a:lnTo>
                <a:lnTo>
                  <a:pt x="477" y="4"/>
                </a:lnTo>
                <a:lnTo>
                  <a:pt x="486" y="4"/>
                </a:lnTo>
                <a:lnTo>
                  <a:pt x="496" y="2"/>
                </a:lnTo>
                <a:lnTo>
                  <a:pt x="505" y="2"/>
                </a:lnTo>
                <a:lnTo>
                  <a:pt x="513" y="2"/>
                </a:lnTo>
                <a:lnTo>
                  <a:pt x="520" y="2"/>
                </a:lnTo>
                <a:lnTo>
                  <a:pt x="525" y="2"/>
                </a:lnTo>
                <a:lnTo>
                  <a:pt x="529" y="0"/>
                </a:lnTo>
                <a:lnTo>
                  <a:pt x="534" y="0"/>
                </a:lnTo>
                <a:lnTo>
                  <a:pt x="551" y="2"/>
                </a:lnTo>
                <a:lnTo>
                  <a:pt x="565" y="2"/>
                </a:lnTo>
                <a:lnTo>
                  <a:pt x="579" y="7"/>
                </a:lnTo>
                <a:lnTo>
                  <a:pt x="594" y="11"/>
                </a:lnTo>
                <a:lnTo>
                  <a:pt x="606" y="19"/>
                </a:lnTo>
                <a:lnTo>
                  <a:pt x="620" y="26"/>
                </a:lnTo>
                <a:lnTo>
                  <a:pt x="632" y="38"/>
                </a:lnTo>
                <a:lnTo>
                  <a:pt x="641" y="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34"/>
          <p:cNvSpPr/>
          <p:nvPr/>
        </p:nvSpPr>
        <p:spPr bwMode="auto">
          <a:xfrm>
            <a:off x="5937250" y="3159125"/>
            <a:ext cx="847725" cy="725488"/>
          </a:xfrm>
          <a:custGeom>
            <a:avLst/>
            <a:gdLst>
              <a:gd name="T0" fmla="*/ 0 w 1336"/>
              <a:gd name="T1" fmla="*/ 2147483647 h 1142"/>
              <a:gd name="T2" fmla="*/ 2147483647 w 1336"/>
              <a:gd name="T3" fmla="*/ 2147483647 h 1142"/>
              <a:gd name="T4" fmla="*/ 2147483647 w 1336"/>
              <a:gd name="T5" fmla="*/ 2147483647 h 1142"/>
              <a:gd name="T6" fmla="*/ 2147483647 w 1336"/>
              <a:gd name="T7" fmla="*/ 2147483647 h 1142"/>
              <a:gd name="T8" fmla="*/ 2147483647 w 1336"/>
              <a:gd name="T9" fmla="*/ 2147483647 h 1142"/>
              <a:gd name="T10" fmla="*/ 2147483647 w 1336"/>
              <a:gd name="T11" fmla="*/ 2147483647 h 1142"/>
              <a:gd name="T12" fmla="*/ 2147483647 w 1336"/>
              <a:gd name="T13" fmla="*/ 2147483647 h 1142"/>
              <a:gd name="T14" fmla="*/ 2147483647 w 1336"/>
              <a:gd name="T15" fmla="*/ 2147483647 h 1142"/>
              <a:gd name="T16" fmla="*/ 2147483647 w 1336"/>
              <a:gd name="T17" fmla="*/ 2147483647 h 1142"/>
              <a:gd name="T18" fmla="*/ 2147483647 w 1336"/>
              <a:gd name="T19" fmla="*/ 2147483647 h 1142"/>
              <a:gd name="T20" fmla="*/ 2147483647 w 1336"/>
              <a:gd name="T21" fmla="*/ 2147483647 h 1142"/>
              <a:gd name="T22" fmla="*/ 2147483647 w 1336"/>
              <a:gd name="T23" fmla="*/ 2147483647 h 1142"/>
              <a:gd name="T24" fmla="*/ 2147483647 w 1336"/>
              <a:gd name="T25" fmla="*/ 2147483647 h 1142"/>
              <a:gd name="T26" fmla="*/ 2147483647 w 1336"/>
              <a:gd name="T27" fmla="*/ 2147483647 h 1142"/>
              <a:gd name="T28" fmla="*/ 2147483647 w 1336"/>
              <a:gd name="T29" fmla="*/ 2147483647 h 1142"/>
              <a:gd name="T30" fmla="*/ 2147483647 w 1336"/>
              <a:gd name="T31" fmla="*/ 2147483647 h 1142"/>
              <a:gd name="T32" fmla="*/ 2147483647 w 1336"/>
              <a:gd name="T33" fmla="*/ 2147483647 h 1142"/>
              <a:gd name="T34" fmla="*/ 2147483647 w 1336"/>
              <a:gd name="T35" fmla="*/ 2147483647 h 1142"/>
              <a:gd name="T36" fmla="*/ 2147483647 w 1336"/>
              <a:gd name="T37" fmla="*/ 2147483647 h 1142"/>
              <a:gd name="T38" fmla="*/ 2147483647 w 1336"/>
              <a:gd name="T39" fmla="*/ 2147483647 h 1142"/>
              <a:gd name="T40" fmla="*/ 2147483647 w 1336"/>
              <a:gd name="T41" fmla="*/ 2147483647 h 1142"/>
              <a:gd name="T42" fmla="*/ 2147483647 w 1336"/>
              <a:gd name="T43" fmla="*/ 2147483647 h 1142"/>
              <a:gd name="T44" fmla="*/ 2147483647 w 1336"/>
              <a:gd name="T45" fmla="*/ 2147483647 h 1142"/>
              <a:gd name="T46" fmla="*/ 2147483647 w 1336"/>
              <a:gd name="T47" fmla="*/ 0 h 1142"/>
              <a:gd name="T48" fmla="*/ 2147483647 w 1336"/>
              <a:gd name="T49" fmla="*/ 2147483647 h 1142"/>
              <a:gd name="T50" fmla="*/ 2147483647 w 1336"/>
              <a:gd name="T51" fmla="*/ 2147483647 h 1142"/>
              <a:gd name="T52" fmla="*/ 2147483647 w 1336"/>
              <a:gd name="T53" fmla="*/ 2147483647 h 1142"/>
              <a:gd name="T54" fmla="*/ 2147483647 w 1336"/>
              <a:gd name="T55" fmla="*/ 2147483647 h 1142"/>
              <a:gd name="T56" fmla="*/ 2147483647 w 1336"/>
              <a:gd name="T57" fmla="*/ 2147483647 h 1142"/>
              <a:gd name="T58" fmla="*/ 2147483647 w 1336"/>
              <a:gd name="T59" fmla="*/ 2147483647 h 1142"/>
              <a:gd name="T60" fmla="*/ 2147483647 w 1336"/>
              <a:gd name="T61" fmla="*/ 2147483647 h 1142"/>
              <a:gd name="T62" fmla="*/ 2147483647 w 1336"/>
              <a:gd name="T63" fmla="*/ 2147483647 h 1142"/>
              <a:gd name="T64" fmla="*/ 2147483647 w 1336"/>
              <a:gd name="T65" fmla="*/ 2147483647 h 1142"/>
              <a:gd name="T66" fmla="*/ 2147483647 w 1336"/>
              <a:gd name="T67" fmla="*/ 2147483647 h 1142"/>
              <a:gd name="T68" fmla="*/ 2147483647 w 1336"/>
              <a:gd name="T69" fmla="*/ 2147483647 h 1142"/>
              <a:gd name="T70" fmla="*/ 2147483647 w 1336"/>
              <a:gd name="T71" fmla="*/ 2147483647 h 1142"/>
              <a:gd name="T72" fmla="*/ 2147483647 w 1336"/>
              <a:gd name="T73" fmla="*/ 2147483647 h 1142"/>
              <a:gd name="T74" fmla="*/ 2147483647 w 1336"/>
              <a:gd name="T75" fmla="*/ 2147483647 h 1142"/>
              <a:gd name="T76" fmla="*/ 2147483647 w 1336"/>
              <a:gd name="T77" fmla="*/ 2147483647 h 1142"/>
              <a:gd name="T78" fmla="*/ 2147483647 w 1336"/>
              <a:gd name="T79" fmla="*/ 2147483647 h 1142"/>
              <a:gd name="T80" fmla="*/ 2147483647 w 1336"/>
              <a:gd name="T81" fmla="*/ 2147483647 h 1142"/>
              <a:gd name="T82" fmla="*/ 2147483647 w 1336"/>
              <a:gd name="T83" fmla="*/ 2147483647 h 1142"/>
              <a:gd name="T84" fmla="*/ 2147483647 w 1336"/>
              <a:gd name="T85" fmla="*/ 2147483647 h 1142"/>
              <a:gd name="T86" fmla="*/ 2147483647 w 1336"/>
              <a:gd name="T87" fmla="*/ 2147483647 h 1142"/>
              <a:gd name="T88" fmla="*/ 2147483647 w 1336"/>
              <a:gd name="T89" fmla="*/ 2147483647 h 1142"/>
              <a:gd name="T90" fmla="*/ 2147483647 w 1336"/>
              <a:gd name="T91" fmla="*/ 2147483647 h 1142"/>
              <a:gd name="T92" fmla="*/ 2147483647 w 1336"/>
              <a:gd name="T93" fmla="*/ 2147483647 h 1142"/>
              <a:gd name="T94" fmla="*/ 2147483647 w 1336"/>
              <a:gd name="T95" fmla="*/ 2147483647 h 1142"/>
              <a:gd name="T96" fmla="*/ 2147483647 w 1336"/>
              <a:gd name="T97" fmla="*/ 2147483647 h 1142"/>
              <a:gd name="T98" fmla="*/ 2147483647 w 1336"/>
              <a:gd name="T99" fmla="*/ 2147483647 h 1142"/>
              <a:gd name="T100" fmla="*/ 2147483647 w 1336"/>
              <a:gd name="T101" fmla="*/ 2147483647 h 1142"/>
              <a:gd name="T102" fmla="*/ 2147483647 w 1336"/>
              <a:gd name="T103" fmla="*/ 2147483647 h 1142"/>
              <a:gd name="T104" fmla="*/ 2147483647 w 1336"/>
              <a:gd name="T105" fmla="*/ 2147483647 h 1142"/>
              <a:gd name="T106" fmla="*/ 2147483647 w 1336"/>
              <a:gd name="T107" fmla="*/ 2147483647 h 1142"/>
              <a:gd name="T108" fmla="*/ 0 w 1336"/>
              <a:gd name="T109" fmla="*/ 2147483647 h 114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336" h="1142">
                <a:moveTo>
                  <a:pt x="0" y="1140"/>
                </a:moveTo>
                <a:lnTo>
                  <a:pt x="0" y="1137"/>
                </a:lnTo>
                <a:lnTo>
                  <a:pt x="0" y="1135"/>
                </a:lnTo>
                <a:lnTo>
                  <a:pt x="0" y="1133"/>
                </a:lnTo>
                <a:lnTo>
                  <a:pt x="2" y="1130"/>
                </a:lnTo>
                <a:lnTo>
                  <a:pt x="4" y="1128"/>
                </a:lnTo>
                <a:lnTo>
                  <a:pt x="7" y="1126"/>
                </a:lnTo>
                <a:lnTo>
                  <a:pt x="12" y="1123"/>
                </a:lnTo>
                <a:lnTo>
                  <a:pt x="19" y="1118"/>
                </a:lnTo>
                <a:lnTo>
                  <a:pt x="31" y="1111"/>
                </a:lnTo>
                <a:lnTo>
                  <a:pt x="43" y="1102"/>
                </a:lnTo>
                <a:lnTo>
                  <a:pt x="57" y="1095"/>
                </a:lnTo>
                <a:lnTo>
                  <a:pt x="76" y="1085"/>
                </a:lnTo>
                <a:lnTo>
                  <a:pt x="95" y="1073"/>
                </a:lnTo>
                <a:lnTo>
                  <a:pt x="116" y="1064"/>
                </a:lnTo>
                <a:lnTo>
                  <a:pt x="140" y="1052"/>
                </a:lnTo>
                <a:lnTo>
                  <a:pt x="166" y="1038"/>
                </a:lnTo>
                <a:lnTo>
                  <a:pt x="193" y="1023"/>
                </a:lnTo>
                <a:lnTo>
                  <a:pt x="224" y="1009"/>
                </a:lnTo>
                <a:lnTo>
                  <a:pt x="255" y="992"/>
                </a:lnTo>
                <a:lnTo>
                  <a:pt x="319" y="964"/>
                </a:lnTo>
                <a:lnTo>
                  <a:pt x="381" y="935"/>
                </a:lnTo>
                <a:lnTo>
                  <a:pt x="443" y="904"/>
                </a:lnTo>
                <a:lnTo>
                  <a:pt x="474" y="888"/>
                </a:lnTo>
                <a:lnTo>
                  <a:pt x="502" y="871"/>
                </a:lnTo>
                <a:lnTo>
                  <a:pt x="531" y="854"/>
                </a:lnTo>
                <a:lnTo>
                  <a:pt x="560" y="838"/>
                </a:lnTo>
                <a:lnTo>
                  <a:pt x="586" y="821"/>
                </a:lnTo>
                <a:lnTo>
                  <a:pt x="612" y="802"/>
                </a:lnTo>
                <a:lnTo>
                  <a:pt x="638" y="783"/>
                </a:lnTo>
                <a:lnTo>
                  <a:pt x="662" y="764"/>
                </a:lnTo>
                <a:lnTo>
                  <a:pt x="686" y="745"/>
                </a:lnTo>
                <a:lnTo>
                  <a:pt x="710" y="723"/>
                </a:lnTo>
                <a:lnTo>
                  <a:pt x="753" y="681"/>
                </a:lnTo>
                <a:lnTo>
                  <a:pt x="793" y="638"/>
                </a:lnTo>
                <a:lnTo>
                  <a:pt x="834" y="592"/>
                </a:lnTo>
                <a:lnTo>
                  <a:pt x="872" y="547"/>
                </a:lnTo>
                <a:lnTo>
                  <a:pt x="908" y="500"/>
                </a:lnTo>
                <a:lnTo>
                  <a:pt x="941" y="450"/>
                </a:lnTo>
                <a:lnTo>
                  <a:pt x="972" y="397"/>
                </a:lnTo>
                <a:lnTo>
                  <a:pt x="989" y="371"/>
                </a:lnTo>
                <a:lnTo>
                  <a:pt x="1003" y="343"/>
                </a:lnTo>
                <a:lnTo>
                  <a:pt x="1017" y="319"/>
                </a:lnTo>
                <a:lnTo>
                  <a:pt x="1029" y="295"/>
                </a:lnTo>
                <a:lnTo>
                  <a:pt x="1041" y="271"/>
                </a:lnTo>
                <a:lnTo>
                  <a:pt x="1053" y="250"/>
                </a:lnTo>
                <a:lnTo>
                  <a:pt x="1062" y="228"/>
                </a:lnTo>
                <a:lnTo>
                  <a:pt x="1070" y="207"/>
                </a:lnTo>
                <a:lnTo>
                  <a:pt x="1079" y="188"/>
                </a:lnTo>
                <a:lnTo>
                  <a:pt x="1084" y="171"/>
                </a:lnTo>
                <a:lnTo>
                  <a:pt x="1089" y="152"/>
                </a:lnTo>
                <a:lnTo>
                  <a:pt x="1093" y="138"/>
                </a:lnTo>
                <a:lnTo>
                  <a:pt x="1096" y="121"/>
                </a:lnTo>
                <a:lnTo>
                  <a:pt x="1098" y="107"/>
                </a:lnTo>
                <a:lnTo>
                  <a:pt x="1101" y="95"/>
                </a:lnTo>
                <a:lnTo>
                  <a:pt x="1101" y="83"/>
                </a:lnTo>
                <a:lnTo>
                  <a:pt x="1098" y="71"/>
                </a:lnTo>
                <a:lnTo>
                  <a:pt x="1096" y="62"/>
                </a:lnTo>
                <a:lnTo>
                  <a:pt x="1091" y="50"/>
                </a:lnTo>
                <a:lnTo>
                  <a:pt x="1089" y="38"/>
                </a:lnTo>
                <a:lnTo>
                  <a:pt x="1089" y="26"/>
                </a:lnTo>
                <a:lnTo>
                  <a:pt x="1089" y="21"/>
                </a:lnTo>
                <a:lnTo>
                  <a:pt x="1091" y="16"/>
                </a:lnTo>
                <a:lnTo>
                  <a:pt x="1091" y="14"/>
                </a:lnTo>
                <a:lnTo>
                  <a:pt x="1093" y="9"/>
                </a:lnTo>
                <a:lnTo>
                  <a:pt x="1096" y="7"/>
                </a:lnTo>
                <a:lnTo>
                  <a:pt x="1101" y="5"/>
                </a:lnTo>
                <a:lnTo>
                  <a:pt x="1105" y="2"/>
                </a:lnTo>
                <a:lnTo>
                  <a:pt x="1110" y="2"/>
                </a:lnTo>
                <a:lnTo>
                  <a:pt x="1117" y="2"/>
                </a:lnTo>
                <a:lnTo>
                  <a:pt x="1122" y="0"/>
                </a:lnTo>
                <a:lnTo>
                  <a:pt x="1139" y="2"/>
                </a:lnTo>
                <a:lnTo>
                  <a:pt x="1153" y="2"/>
                </a:lnTo>
                <a:lnTo>
                  <a:pt x="1170" y="7"/>
                </a:lnTo>
                <a:lnTo>
                  <a:pt x="1184" y="12"/>
                </a:lnTo>
                <a:lnTo>
                  <a:pt x="1201" y="19"/>
                </a:lnTo>
                <a:lnTo>
                  <a:pt x="1220" y="26"/>
                </a:lnTo>
                <a:lnTo>
                  <a:pt x="1236" y="38"/>
                </a:lnTo>
                <a:lnTo>
                  <a:pt x="1258" y="50"/>
                </a:lnTo>
                <a:lnTo>
                  <a:pt x="1267" y="57"/>
                </a:lnTo>
                <a:lnTo>
                  <a:pt x="1274" y="64"/>
                </a:lnTo>
                <a:lnTo>
                  <a:pt x="1284" y="71"/>
                </a:lnTo>
                <a:lnTo>
                  <a:pt x="1291" y="76"/>
                </a:lnTo>
                <a:lnTo>
                  <a:pt x="1298" y="83"/>
                </a:lnTo>
                <a:lnTo>
                  <a:pt x="1305" y="90"/>
                </a:lnTo>
                <a:lnTo>
                  <a:pt x="1313" y="95"/>
                </a:lnTo>
                <a:lnTo>
                  <a:pt x="1317" y="102"/>
                </a:lnTo>
                <a:lnTo>
                  <a:pt x="1322" y="107"/>
                </a:lnTo>
                <a:lnTo>
                  <a:pt x="1325" y="112"/>
                </a:lnTo>
                <a:lnTo>
                  <a:pt x="1329" y="119"/>
                </a:lnTo>
                <a:lnTo>
                  <a:pt x="1332" y="121"/>
                </a:lnTo>
                <a:lnTo>
                  <a:pt x="1334" y="126"/>
                </a:lnTo>
                <a:lnTo>
                  <a:pt x="1336" y="131"/>
                </a:lnTo>
                <a:lnTo>
                  <a:pt x="1336" y="133"/>
                </a:lnTo>
                <a:lnTo>
                  <a:pt x="1336" y="136"/>
                </a:lnTo>
                <a:lnTo>
                  <a:pt x="1336" y="145"/>
                </a:lnTo>
                <a:lnTo>
                  <a:pt x="1334" y="157"/>
                </a:lnTo>
                <a:lnTo>
                  <a:pt x="1329" y="169"/>
                </a:lnTo>
                <a:lnTo>
                  <a:pt x="1325" y="183"/>
                </a:lnTo>
                <a:lnTo>
                  <a:pt x="1317" y="197"/>
                </a:lnTo>
                <a:lnTo>
                  <a:pt x="1308" y="216"/>
                </a:lnTo>
                <a:lnTo>
                  <a:pt x="1296" y="235"/>
                </a:lnTo>
                <a:lnTo>
                  <a:pt x="1291" y="247"/>
                </a:lnTo>
                <a:lnTo>
                  <a:pt x="1284" y="257"/>
                </a:lnTo>
                <a:lnTo>
                  <a:pt x="1274" y="269"/>
                </a:lnTo>
                <a:lnTo>
                  <a:pt x="1267" y="283"/>
                </a:lnTo>
                <a:lnTo>
                  <a:pt x="1258" y="297"/>
                </a:lnTo>
                <a:lnTo>
                  <a:pt x="1248" y="312"/>
                </a:lnTo>
                <a:lnTo>
                  <a:pt x="1239" y="326"/>
                </a:lnTo>
                <a:lnTo>
                  <a:pt x="1227" y="343"/>
                </a:lnTo>
                <a:lnTo>
                  <a:pt x="1215" y="359"/>
                </a:lnTo>
                <a:lnTo>
                  <a:pt x="1201" y="378"/>
                </a:lnTo>
                <a:lnTo>
                  <a:pt x="1189" y="395"/>
                </a:lnTo>
                <a:lnTo>
                  <a:pt x="1174" y="416"/>
                </a:lnTo>
                <a:lnTo>
                  <a:pt x="1158" y="435"/>
                </a:lnTo>
                <a:lnTo>
                  <a:pt x="1141" y="457"/>
                </a:lnTo>
                <a:lnTo>
                  <a:pt x="1124" y="481"/>
                </a:lnTo>
                <a:lnTo>
                  <a:pt x="1108" y="502"/>
                </a:lnTo>
                <a:lnTo>
                  <a:pt x="1089" y="526"/>
                </a:lnTo>
                <a:lnTo>
                  <a:pt x="1070" y="552"/>
                </a:lnTo>
                <a:lnTo>
                  <a:pt x="1051" y="578"/>
                </a:lnTo>
                <a:lnTo>
                  <a:pt x="1029" y="607"/>
                </a:lnTo>
                <a:lnTo>
                  <a:pt x="1008" y="631"/>
                </a:lnTo>
                <a:lnTo>
                  <a:pt x="986" y="657"/>
                </a:lnTo>
                <a:lnTo>
                  <a:pt x="965" y="681"/>
                </a:lnTo>
                <a:lnTo>
                  <a:pt x="943" y="702"/>
                </a:lnTo>
                <a:lnTo>
                  <a:pt x="922" y="726"/>
                </a:lnTo>
                <a:lnTo>
                  <a:pt x="898" y="747"/>
                </a:lnTo>
                <a:lnTo>
                  <a:pt x="874" y="766"/>
                </a:lnTo>
                <a:lnTo>
                  <a:pt x="850" y="788"/>
                </a:lnTo>
                <a:lnTo>
                  <a:pt x="827" y="807"/>
                </a:lnTo>
                <a:lnTo>
                  <a:pt x="800" y="826"/>
                </a:lnTo>
                <a:lnTo>
                  <a:pt x="776" y="842"/>
                </a:lnTo>
                <a:lnTo>
                  <a:pt x="750" y="861"/>
                </a:lnTo>
                <a:lnTo>
                  <a:pt x="695" y="895"/>
                </a:lnTo>
                <a:lnTo>
                  <a:pt x="641" y="926"/>
                </a:lnTo>
                <a:lnTo>
                  <a:pt x="586" y="957"/>
                </a:lnTo>
                <a:lnTo>
                  <a:pt x="531" y="985"/>
                </a:lnTo>
                <a:lnTo>
                  <a:pt x="476" y="1011"/>
                </a:lnTo>
                <a:lnTo>
                  <a:pt x="448" y="1023"/>
                </a:lnTo>
                <a:lnTo>
                  <a:pt x="419" y="1035"/>
                </a:lnTo>
                <a:lnTo>
                  <a:pt x="393" y="1047"/>
                </a:lnTo>
                <a:lnTo>
                  <a:pt x="364" y="1057"/>
                </a:lnTo>
                <a:lnTo>
                  <a:pt x="338" y="1066"/>
                </a:lnTo>
                <a:lnTo>
                  <a:pt x="309" y="1076"/>
                </a:lnTo>
                <a:lnTo>
                  <a:pt x="283" y="1083"/>
                </a:lnTo>
                <a:lnTo>
                  <a:pt x="255" y="1090"/>
                </a:lnTo>
                <a:lnTo>
                  <a:pt x="226" y="1097"/>
                </a:lnTo>
                <a:lnTo>
                  <a:pt x="197" y="1104"/>
                </a:lnTo>
                <a:lnTo>
                  <a:pt x="174" y="1111"/>
                </a:lnTo>
                <a:lnTo>
                  <a:pt x="150" y="1116"/>
                </a:lnTo>
                <a:lnTo>
                  <a:pt x="128" y="1121"/>
                </a:lnTo>
                <a:lnTo>
                  <a:pt x="107" y="1126"/>
                </a:lnTo>
                <a:lnTo>
                  <a:pt x="90" y="1130"/>
                </a:lnTo>
                <a:lnTo>
                  <a:pt x="74" y="1133"/>
                </a:lnTo>
                <a:lnTo>
                  <a:pt x="57" y="1137"/>
                </a:lnTo>
                <a:lnTo>
                  <a:pt x="45" y="1140"/>
                </a:lnTo>
                <a:lnTo>
                  <a:pt x="33" y="1142"/>
                </a:lnTo>
                <a:lnTo>
                  <a:pt x="24" y="1142"/>
                </a:lnTo>
                <a:lnTo>
                  <a:pt x="16" y="1142"/>
                </a:lnTo>
                <a:lnTo>
                  <a:pt x="9" y="1142"/>
                </a:lnTo>
                <a:lnTo>
                  <a:pt x="4" y="1142"/>
                </a:lnTo>
                <a:lnTo>
                  <a:pt x="0" y="114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35"/>
          <p:cNvSpPr/>
          <p:nvPr/>
        </p:nvSpPr>
        <p:spPr bwMode="auto">
          <a:xfrm>
            <a:off x="6624638" y="2944813"/>
            <a:ext cx="401637" cy="222250"/>
          </a:xfrm>
          <a:custGeom>
            <a:avLst/>
            <a:gdLst>
              <a:gd name="T0" fmla="*/ 0 w 631"/>
              <a:gd name="T1" fmla="*/ 2147483647 h 350"/>
              <a:gd name="T2" fmla="*/ 2147483647 w 631"/>
              <a:gd name="T3" fmla="*/ 2147483647 h 350"/>
              <a:gd name="T4" fmla="*/ 2147483647 w 631"/>
              <a:gd name="T5" fmla="*/ 2147483647 h 350"/>
              <a:gd name="T6" fmla="*/ 2147483647 w 631"/>
              <a:gd name="T7" fmla="*/ 2147483647 h 350"/>
              <a:gd name="T8" fmla="*/ 2147483647 w 631"/>
              <a:gd name="T9" fmla="*/ 2147483647 h 350"/>
              <a:gd name="T10" fmla="*/ 2147483647 w 631"/>
              <a:gd name="T11" fmla="*/ 0 h 350"/>
              <a:gd name="T12" fmla="*/ 2147483647 w 631"/>
              <a:gd name="T13" fmla="*/ 2147483647 h 350"/>
              <a:gd name="T14" fmla="*/ 2147483647 w 631"/>
              <a:gd name="T15" fmla="*/ 2147483647 h 350"/>
              <a:gd name="T16" fmla="*/ 2147483647 w 631"/>
              <a:gd name="T17" fmla="*/ 2147483647 h 350"/>
              <a:gd name="T18" fmla="*/ 2147483647 w 631"/>
              <a:gd name="T19" fmla="*/ 2147483647 h 350"/>
              <a:gd name="T20" fmla="*/ 2147483647 w 631"/>
              <a:gd name="T21" fmla="*/ 2147483647 h 350"/>
              <a:gd name="T22" fmla="*/ 2147483647 w 631"/>
              <a:gd name="T23" fmla="*/ 2147483647 h 350"/>
              <a:gd name="T24" fmla="*/ 2147483647 w 631"/>
              <a:gd name="T25" fmla="*/ 2147483647 h 350"/>
              <a:gd name="T26" fmla="*/ 2147483647 w 631"/>
              <a:gd name="T27" fmla="*/ 2147483647 h 350"/>
              <a:gd name="T28" fmla="*/ 2147483647 w 631"/>
              <a:gd name="T29" fmla="*/ 2147483647 h 350"/>
              <a:gd name="T30" fmla="*/ 2147483647 w 631"/>
              <a:gd name="T31" fmla="*/ 2147483647 h 350"/>
              <a:gd name="T32" fmla="*/ 2147483647 w 631"/>
              <a:gd name="T33" fmla="*/ 2147483647 h 350"/>
              <a:gd name="T34" fmla="*/ 2147483647 w 631"/>
              <a:gd name="T35" fmla="*/ 2147483647 h 350"/>
              <a:gd name="T36" fmla="*/ 2147483647 w 631"/>
              <a:gd name="T37" fmla="*/ 2147483647 h 350"/>
              <a:gd name="T38" fmla="*/ 2147483647 w 631"/>
              <a:gd name="T39" fmla="*/ 2147483647 h 350"/>
              <a:gd name="T40" fmla="*/ 2147483647 w 631"/>
              <a:gd name="T41" fmla="*/ 2147483647 h 350"/>
              <a:gd name="T42" fmla="*/ 2147483647 w 631"/>
              <a:gd name="T43" fmla="*/ 2147483647 h 350"/>
              <a:gd name="T44" fmla="*/ 2147483647 w 631"/>
              <a:gd name="T45" fmla="*/ 2147483647 h 350"/>
              <a:gd name="T46" fmla="*/ 2147483647 w 631"/>
              <a:gd name="T47" fmla="*/ 2147483647 h 350"/>
              <a:gd name="T48" fmla="*/ 2147483647 w 631"/>
              <a:gd name="T49" fmla="*/ 2147483647 h 350"/>
              <a:gd name="T50" fmla="*/ 2147483647 w 631"/>
              <a:gd name="T51" fmla="*/ 2147483647 h 350"/>
              <a:gd name="T52" fmla="*/ 2147483647 w 631"/>
              <a:gd name="T53" fmla="*/ 2147483647 h 350"/>
              <a:gd name="T54" fmla="*/ 2147483647 w 631"/>
              <a:gd name="T55" fmla="*/ 2147483647 h 350"/>
              <a:gd name="T56" fmla="*/ 2147483647 w 631"/>
              <a:gd name="T57" fmla="*/ 2147483647 h 350"/>
              <a:gd name="T58" fmla="*/ 2147483647 w 631"/>
              <a:gd name="T59" fmla="*/ 2147483647 h 350"/>
              <a:gd name="T60" fmla="*/ 2147483647 w 631"/>
              <a:gd name="T61" fmla="*/ 2147483647 h 350"/>
              <a:gd name="T62" fmla="*/ 2147483647 w 631"/>
              <a:gd name="T63" fmla="*/ 2147483647 h 350"/>
              <a:gd name="T64" fmla="*/ 2147483647 w 631"/>
              <a:gd name="T65" fmla="*/ 2147483647 h 350"/>
              <a:gd name="T66" fmla="*/ 2147483647 w 631"/>
              <a:gd name="T67" fmla="*/ 2147483647 h 350"/>
              <a:gd name="T68" fmla="*/ 2147483647 w 631"/>
              <a:gd name="T69" fmla="*/ 2147483647 h 350"/>
              <a:gd name="T70" fmla="*/ 2147483647 w 631"/>
              <a:gd name="T71" fmla="*/ 2147483647 h 350"/>
              <a:gd name="T72" fmla="*/ 2147483647 w 631"/>
              <a:gd name="T73" fmla="*/ 2147483647 h 350"/>
              <a:gd name="T74" fmla="*/ 2147483647 w 631"/>
              <a:gd name="T75" fmla="*/ 2147483647 h 350"/>
              <a:gd name="T76" fmla="*/ 2147483647 w 631"/>
              <a:gd name="T77" fmla="*/ 2147483647 h 350"/>
              <a:gd name="T78" fmla="*/ 2147483647 w 631"/>
              <a:gd name="T79" fmla="*/ 2147483647 h 350"/>
              <a:gd name="T80" fmla="*/ 2147483647 w 631"/>
              <a:gd name="T81" fmla="*/ 2147483647 h 350"/>
              <a:gd name="T82" fmla="*/ 2147483647 w 631"/>
              <a:gd name="T83" fmla="*/ 2147483647 h 350"/>
              <a:gd name="T84" fmla="*/ 2147483647 w 631"/>
              <a:gd name="T85" fmla="*/ 2147483647 h 350"/>
              <a:gd name="T86" fmla="*/ 2147483647 w 631"/>
              <a:gd name="T87" fmla="*/ 2147483647 h 350"/>
              <a:gd name="T88" fmla="*/ 0 w 631"/>
              <a:gd name="T89" fmla="*/ 2147483647 h 35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31" h="350">
                <a:moveTo>
                  <a:pt x="0" y="19"/>
                </a:moveTo>
                <a:lnTo>
                  <a:pt x="0" y="17"/>
                </a:lnTo>
                <a:lnTo>
                  <a:pt x="2" y="15"/>
                </a:lnTo>
                <a:lnTo>
                  <a:pt x="5" y="12"/>
                </a:lnTo>
                <a:lnTo>
                  <a:pt x="9" y="10"/>
                </a:lnTo>
                <a:lnTo>
                  <a:pt x="14" y="7"/>
                </a:lnTo>
                <a:lnTo>
                  <a:pt x="21" y="5"/>
                </a:lnTo>
                <a:lnTo>
                  <a:pt x="31" y="5"/>
                </a:lnTo>
                <a:lnTo>
                  <a:pt x="38" y="3"/>
                </a:lnTo>
                <a:lnTo>
                  <a:pt x="50" y="3"/>
                </a:lnTo>
                <a:lnTo>
                  <a:pt x="62" y="0"/>
                </a:lnTo>
                <a:lnTo>
                  <a:pt x="74" y="0"/>
                </a:lnTo>
                <a:lnTo>
                  <a:pt x="88" y="0"/>
                </a:lnTo>
                <a:lnTo>
                  <a:pt x="105" y="3"/>
                </a:lnTo>
                <a:lnTo>
                  <a:pt x="121" y="3"/>
                </a:lnTo>
                <a:lnTo>
                  <a:pt x="140" y="5"/>
                </a:lnTo>
                <a:lnTo>
                  <a:pt x="160" y="5"/>
                </a:lnTo>
                <a:lnTo>
                  <a:pt x="200" y="12"/>
                </a:lnTo>
                <a:lnTo>
                  <a:pt x="238" y="19"/>
                </a:lnTo>
                <a:lnTo>
                  <a:pt x="279" y="29"/>
                </a:lnTo>
                <a:lnTo>
                  <a:pt x="319" y="41"/>
                </a:lnTo>
                <a:lnTo>
                  <a:pt x="357" y="53"/>
                </a:lnTo>
                <a:lnTo>
                  <a:pt x="395" y="65"/>
                </a:lnTo>
                <a:lnTo>
                  <a:pt x="431" y="79"/>
                </a:lnTo>
                <a:lnTo>
                  <a:pt x="467" y="91"/>
                </a:lnTo>
                <a:lnTo>
                  <a:pt x="484" y="98"/>
                </a:lnTo>
                <a:lnTo>
                  <a:pt x="500" y="107"/>
                </a:lnTo>
                <a:lnTo>
                  <a:pt x="515" y="114"/>
                </a:lnTo>
                <a:lnTo>
                  <a:pt x="529" y="122"/>
                </a:lnTo>
                <a:lnTo>
                  <a:pt x="543" y="129"/>
                </a:lnTo>
                <a:lnTo>
                  <a:pt x="555" y="138"/>
                </a:lnTo>
                <a:lnTo>
                  <a:pt x="567" y="145"/>
                </a:lnTo>
                <a:lnTo>
                  <a:pt x="577" y="153"/>
                </a:lnTo>
                <a:lnTo>
                  <a:pt x="586" y="162"/>
                </a:lnTo>
                <a:lnTo>
                  <a:pt x="596" y="169"/>
                </a:lnTo>
                <a:lnTo>
                  <a:pt x="603" y="176"/>
                </a:lnTo>
                <a:lnTo>
                  <a:pt x="610" y="186"/>
                </a:lnTo>
                <a:lnTo>
                  <a:pt x="615" y="193"/>
                </a:lnTo>
                <a:lnTo>
                  <a:pt x="619" y="200"/>
                </a:lnTo>
                <a:lnTo>
                  <a:pt x="624" y="207"/>
                </a:lnTo>
                <a:lnTo>
                  <a:pt x="627" y="214"/>
                </a:lnTo>
                <a:lnTo>
                  <a:pt x="629" y="224"/>
                </a:lnTo>
                <a:lnTo>
                  <a:pt x="631" y="231"/>
                </a:lnTo>
                <a:lnTo>
                  <a:pt x="631" y="248"/>
                </a:lnTo>
                <a:lnTo>
                  <a:pt x="631" y="264"/>
                </a:lnTo>
                <a:lnTo>
                  <a:pt x="631" y="276"/>
                </a:lnTo>
                <a:lnTo>
                  <a:pt x="627" y="288"/>
                </a:lnTo>
                <a:lnTo>
                  <a:pt x="624" y="298"/>
                </a:lnTo>
                <a:lnTo>
                  <a:pt x="619" y="307"/>
                </a:lnTo>
                <a:lnTo>
                  <a:pt x="615" y="312"/>
                </a:lnTo>
                <a:lnTo>
                  <a:pt x="603" y="322"/>
                </a:lnTo>
                <a:lnTo>
                  <a:pt x="593" y="329"/>
                </a:lnTo>
                <a:lnTo>
                  <a:pt x="584" y="336"/>
                </a:lnTo>
                <a:lnTo>
                  <a:pt x="574" y="341"/>
                </a:lnTo>
                <a:lnTo>
                  <a:pt x="565" y="343"/>
                </a:lnTo>
                <a:lnTo>
                  <a:pt x="553" y="348"/>
                </a:lnTo>
                <a:lnTo>
                  <a:pt x="543" y="348"/>
                </a:lnTo>
                <a:lnTo>
                  <a:pt x="534" y="350"/>
                </a:lnTo>
                <a:lnTo>
                  <a:pt x="529" y="348"/>
                </a:lnTo>
                <a:lnTo>
                  <a:pt x="519" y="348"/>
                </a:lnTo>
                <a:lnTo>
                  <a:pt x="512" y="343"/>
                </a:lnTo>
                <a:lnTo>
                  <a:pt x="500" y="341"/>
                </a:lnTo>
                <a:lnTo>
                  <a:pt x="488" y="333"/>
                </a:lnTo>
                <a:lnTo>
                  <a:pt x="474" y="329"/>
                </a:lnTo>
                <a:lnTo>
                  <a:pt x="460" y="319"/>
                </a:lnTo>
                <a:lnTo>
                  <a:pt x="443" y="312"/>
                </a:lnTo>
                <a:lnTo>
                  <a:pt x="424" y="300"/>
                </a:lnTo>
                <a:lnTo>
                  <a:pt x="405" y="288"/>
                </a:lnTo>
                <a:lnTo>
                  <a:pt x="384" y="276"/>
                </a:lnTo>
                <a:lnTo>
                  <a:pt x="360" y="262"/>
                </a:lnTo>
                <a:lnTo>
                  <a:pt x="336" y="245"/>
                </a:lnTo>
                <a:lnTo>
                  <a:pt x="310" y="229"/>
                </a:lnTo>
                <a:lnTo>
                  <a:pt x="281" y="210"/>
                </a:lnTo>
                <a:lnTo>
                  <a:pt x="252" y="191"/>
                </a:lnTo>
                <a:lnTo>
                  <a:pt x="221" y="169"/>
                </a:lnTo>
                <a:lnTo>
                  <a:pt x="193" y="150"/>
                </a:lnTo>
                <a:lnTo>
                  <a:pt x="164" y="134"/>
                </a:lnTo>
                <a:lnTo>
                  <a:pt x="140" y="117"/>
                </a:lnTo>
                <a:lnTo>
                  <a:pt x="117" y="103"/>
                </a:lnTo>
                <a:lnTo>
                  <a:pt x="98" y="91"/>
                </a:lnTo>
                <a:lnTo>
                  <a:pt x="79" y="76"/>
                </a:lnTo>
                <a:lnTo>
                  <a:pt x="62" y="67"/>
                </a:lnTo>
                <a:lnTo>
                  <a:pt x="48" y="57"/>
                </a:lnTo>
                <a:lnTo>
                  <a:pt x="33" y="48"/>
                </a:lnTo>
                <a:lnTo>
                  <a:pt x="24" y="41"/>
                </a:lnTo>
                <a:lnTo>
                  <a:pt x="14" y="34"/>
                </a:lnTo>
                <a:lnTo>
                  <a:pt x="7" y="29"/>
                </a:lnTo>
                <a:lnTo>
                  <a:pt x="2" y="24"/>
                </a:lnTo>
                <a:lnTo>
                  <a:pt x="0" y="22"/>
                </a:lnTo>
                <a:lnTo>
                  <a:pt x="0" y="1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36"/>
          <p:cNvSpPr/>
          <p:nvPr/>
        </p:nvSpPr>
        <p:spPr bwMode="auto">
          <a:xfrm>
            <a:off x="6016625" y="2944813"/>
            <a:ext cx="412750" cy="373062"/>
          </a:xfrm>
          <a:custGeom>
            <a:avLst/>
            <a:gdLst>
              <a:gd name="T0" fmla="*/ 2147483647 w 650"/>
              <a:gd name="T1" fmla="*/ 2147483647 h 586"/>
              <a:gd name="T2" fmla="*/ 2147483647 w 650"/>
              <a:gd name="T3" fmla="*/ 2147483647 h 586"/>
              <a:gd name="T4" fmla="*/ 2147483647 w 650"/>
              <a:gd name="T5" fmla="*/ 2147483647 h 586"/>
              <a:gd name="T6" fmla="*/ 2147483647 w 650"/>
              <a:gd name="T7" fmla="*/ 2147483647 h 586"/>
              <a:gd name="T8" fmla="*/ 2147483647 w 650"/>
              <a:gd name="T9" fmla="*/ 2147483647 h 586"/>
              <a:gd name="T10" fmla="*/ 2147483647 w 650"/>
              <a:gd name="T11" fmla="*/ 2147483647 h 586"/>
              <a:gd name="T12" fmla="*/ 2147483647 w 650"/>
              <a:gd name="T13" fmla="*/ 2147483647 h 586"/>
              <a:gd name="T14" fmla="*/ 2147483647 w 650"/>
              <a:gd name="T15" fmla="*/ 2147483647 h 586"/>
              <a:gd name="T16" fmla="*/ 2147483647 w 650"/>
              <a:gd name="T17" fmla="*/ 2147483647 h 586"/>
              <a:gd name="T18" fmla="*/ 2147483647 w 650"/>
              <a:gd name="T19" fmla="*/ 2147483647 h 586"/>
              <a:gd name="T20" fmla="*/ 2147483647 w 650"/>
              <a:gd name="T21" fmla="*/ 2147483647 h 586"/>
              <a:gd name="T22" fmla="*/ 2147483647 w 650"/>
              <a:gd name="T23" fmla="*/ 2147483647 h 586"/>
              <a:gd name="T24" fmla="*/ 2147483647 w 650"/>
              <a:gd name="T25" fmla="*/ 2147483647 h 586"/>
              <a:gd name="T26" fmla="*/ 2147483647 w 650"/>
              <a:gd name="T27" fmla="*/ 2147483647 h 586"/>
              <a:gd name="T28" fmla="*/ 2147483647 w 650"/>
              <a:gd name="T29" fmla="*/ 2147483647 h 586"/>
              <a:gd name="T30" fmla="*/ 2147483647 w 650"/>
              <a:gd name="T31" fmla="*/ 2147483647 h 586"/>
              <a:gd name="T32" fmla="*/ 2147483647 w 650"/>
              <a:gd name="T33" fmla="*/ 2147483647 h 586"/>
              <a:gd name="T34" fmla="*/ 2147483647 w 650"/>
              <a:gd name="T35" fmla="*/ 2147483647 h 586"/>
              <a:gd name="T36" fmla="*/ 2147483647 w 650"/>
              <a:gd name="T37" fmla="*/ 2147483647 h 586"/>
              <a:gd name="T38" fmla="*/ 2147483647 w 650"/>
              <a:gd name="T39" fmla="*/ 2147483647 h 586"/>
              <a:gd name="T40" fmla="*/ 2147483647 w 650"/>
              <a:gd name="T41" fmla="*/ 2147483647 h 586"/>
              <a:gd name="T42" fmla="*/ 2147483647 w 650"/>
              <a:gd name="T43" fmla="*/ 2147483647 h 586"/>
              <a:gd name="T44" fmla="*/ 2147483647 w 650"/>
              <a:gd name="T45" fmla="*/ 2147483647 h 586"/>
              <a:gd name="T46" fmla="*/ 2147483647 w 650"/>
              <a:gd name="T47" fmla="*/ 2147483647 h 586"/>
              <a:gd name="T48" fmla="*/ 2147483647 w 650"/>
              <a:gd name="T49" fmla="*/ 2147483647 h 586"/>
              <a:gd name="T50" fmla="*/ 2147483647 w 650"/>
              <a:gd name="T51" fmla="*/ 2147483647 h 586"/>
              <a:gd name="T52" fmla="*/ 2147483647 w 650"/>
              <a:gd name="T53" fmla="*/ 2147483647 h 586"/>
              <a:gd name="T54" fmla="*/ 2147483647 w 650"/>
              <a:gd name="T55" fmla="*/ 2147483647 h 586"/>
              <a:gd name="T56" fmla="*/ 2147483647 w 650"/>
              <a:gd name="T57" fmla="*/ 2147483647 h 586"/>
              <a:gd name="T58" fmla="*/ 2147483647 w 650"/>
              <a:gd name="T59" fmla="*/ 2147483647 h 586"/>
              <a:gd name="T60" fmla="*/ 2147483647 w 650"/>
              <a:gd name="T61" fmla="*/ 2147483647 h 586"/>
              <a:gd name="T62" fmla="*/ 2147483647 w 650"/>
              <a:gd name="T63" fmla="*/ 2147483647 h 586"/>
              <a:gd name="T64" fmla="*/ 2147483647 w 650"/>
              <a:gd name="T65" fmla="*/ 2147483647 h 586"/>
              <a:gd name="T66" fmla="*/ 2147483647 w 650"/>
              <a:gd name="T67" fmla="*/ 2147483647 h 586"/>
              <a:gd name="T68" fmla="*/ 2147483647 w 650"/>
              <a:gd name="T69" fmla="*/ 2147483647 h 586"/>
              <a:gd name="T70" fmla="*/ 2147483647 w 650"/>
              <a:gd name="T71" fmla="*/ 2147483647 h 586"/>
              <a:gd name="T72" fmla="*/ 2147483647 w 650"/>
              <a:gd name="T73" fmla="*/ 2147483647 h 586"/>
              <a:gd name="T74" fmla="*/ 2147483647 w 650"/>
              <a:gd name="T75" fmla="*/ 2147483647 h 586"/>
              <a:gd name="T76" fmla="*/ 2147483647 w 650"/>
              <a:gd name="T77" fmla="*/ 2147483647 h 586"/>
              <a:gd name="T78" fmla="*/ 2147483647 w 650"/>
              <a:gd name="T79" fmla="*/ 2147483647 h 586"/>
              <a:gd name="T80" fmla="*/ 2147483647 w 650"/>
              <a:gd name="T81" fmla="*/ 2147483647 h 586"/>
              <a:gd name="T82" fmla="*/ 2147483647 w 650"/>
              <a:gd name="T83" fmla="*/ 2147483647 h 586"/>
              <a:gd name="T84" fmla="*/ 2147483647 w 650"/>
              <a:gd name="T85" fmla="*/ 2147483647 h 586"/>
              <a:gd name="T86" fmla="*/ 2147483647 w 650"/>
              <a:gd name="T87" fmla="*/ 2147483647 h 586"/>
              <a:gd name="T88" fmla="*/ 2147483647 w 650"/>
              <a:gd name="T89" fmla="*/ 2147483647 h 586"/>
              <a:gd name="T90" fmla="*/ 2147483647 w 650"/>
              <a:gd name="T91" fmla="*/ 2147483647 h 586"/>
              <a:gd name="T92" fmla="*/ 2147483647 w 650"/>
              <a:gd name="T93" fmla="*/ 2147483647 h 586"/>
              <a:gd name="T94" fmla="*/ 2147483647 w 650"/>
              <a:gd name="T95" fmla="*/ 2147483647 h 586"/>
              <a:gd name="T96" fmla="*/ 2147483647 w 650"/>
              <a:gd name="T97" fmla="*/ 2147483647 h 586"/>
              <a:gd name="T98" fmla="*/ 2147483647 w 650"/>
              <a:gd name="T99" fmla="*/ 2147483647 h 586"/>
              <a:gd name="T100" fmla="*/ 2147483647 w 650"/>
              <a:gd name="T101" fmla="*/ 2147483647 h 586"/>
              <a:gd name="T102" fmla="*/ 2147483647 w 650"/>
              <a:gd name="T103" fmla="*/ 2147483647 h 586"/>
              <a:gd name="T104" fmla="*/ 2147483647 w 650"/>
              <a:gd name="T105" fmla="*/ 2147483647 h 586"/>
              <a:gd name="T106" fmla="*/ 2147483647 w 650"/>
              <a:gd name="T107" fmla="*/ 2147483647 h 586"/>
              <a:gd name="T108" fmla="*/ 2147483647 w 650"/>
              <a:gd name="T109" fmla="*/ 0 h 586"/>
              <a:gd name="T110" fmla="*/ 2147483647 w 650"/>
              <a:gd name="T111" fmla="*/ 2147483647 h 586"/>
              <a:gd name="T112" fmla="*/ 2147483647 w 650"/>
              <a:gd name="T113" fmla="*/ 2147483647 h 586"/>
              <a:gd name="T114" fmla="*/ 2147483647 w 650"/>
              <a:gd name="T115" fmla="*/ 2147483647 h 586"/>
              <a:gd name="T116" fmla="*/ 2147483647 w 650"/>
              <a:gd name="T117" fmla="*/ 2147483647 h 586"/>
              <a:gd name="T118" fmla="*/ 2147483647 w 650"/>
              <a:gd name="T119" fmla="*/ 2147483647 h 586"/>
              <a:gd name="T120" fmla="*/ 2147483647 w 650"/>
              <a:gd name="T121" fmla="*/ 2147483647 h 58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50" h="586">
                <a:moveTo>
                  <a:pt x="596" y="91"/>
                </a:moveTo>
                <a:lnTo>
                  <a:pt x="603" y="95"/>
                </a:lnTo>
                <a:lnTo>
                  <a:pt x="610" y="100"/>
                </a:lnTo>
                <a:lnTo>
                  <a:pt x="622" y="110"/>
                </a:lnTo>
                <a:lnTo>
                  <a:pt x="631" y="119"/>
                </a:lnTo>
                <a:lnTo>
                  <a:pt x="639" y="126"/>
                </a:lnTo>
                <a:lnTo>
                  <a:pt x="643" y="136"/>
                </a:lnTo>
                <a:lnTo>
                  <a:pt x="648" y="141"/>
                </a:lnTo>
                <a:lnTo>
                  <a:pt x="648" y="148"/>
                </a:lnTo>
                <a:lnTo>
                  <a:pt x="650" y="153"/>
                </a:lnTo>
                <a:lnTo>
                  <a:pt x="650" y="157"/>
                </a:lnTo>
                <a:lnTo>
                  <a:pt x="648" y="164"/>
                </a:lnTo>
                <a:lnTo>
                  <a:pt x="646" y="169"/>
                </a:lnTo>
                <a:lnTo>
                  <a:pt x="641" y="176"/>
                </a:lnTo>
                <a:lnTo>
                  <a:pt x="639" y="184"/>
                </a:lnTo>
                <a:lnTo>
                  <a:pt x="631" y="191"/>
                </a:lnTo>
                <a:lnTo>
                  <a:pt x="624" y="198"/>
                </a:lnTo>
                <a:lnTo>
                  <a:pt x="617" y="207"/>
                </a:lnTo>
                <a:lnTo>
                  <a:pt x="610" y="217"/>
                </a:lnTo>
                <a:lnTo>
                  <a:pt x="600" y="226"/>
                </a:lnTo>
                <a:lnTo>
                  <a:pt x="589" y="238"/>
                </a:lnTo>
                <a:lnTo>
                  <a:pt x="577" y="250"/>
                </a:lnTo>
                <a:lnTo>
                  <a:pt x="562" y="262"/>
                </a:lnTo>
                <a:lnTo>
                  <a:pt x="548" y="274"/>
                </a:lnTo>
                <a:lnTo>
                  <a:pt x="534" y="286"/>
                </a:lnTo>
                <a:lnTo>
                  <a:pt x="517" y="300"/>
                </a:lnTo>
                <a:lnTo>
                  <a:pt x="498" y="317"/>
                </a:lnTo>
                <a:lnTo>
                  <a:pt x="481" y="331"/>
                </a:lnTo>
                <a:lnTo>
                  <a:pt x="443" y="360"/>
                </a:lnTo>
                <a:lnTo>
                  <a:pt x="407" y="388"/>
                </a:lnTo>
                <a:lnTo>
                  <a:pt x="367" y="414"/>
                </a:lnTo>
                <a:lnTo>
                  <a:pt x="329" y="438"/>
                </a:lnTo>
                <a:lnTo>
                  <a:pt x="288" y="462"/>
                </a:lnTo>
                <a:lnTo>
                  <a:pt x="210" y="507"/>
                </a:lnTo>
                <a:lnTo>
                  <a:pt x="186" y="519"/>
                </a:lnTo>
                <a:lnTo>
                  <a:pt x="167" y="529"/>
                </a:lnTo>
                <a:lnTo>
                  <a:pt x="148" y="538"/>
                </a:lnTo>
                <a:lnTo>
                  <a:pt x="129" y="548"/>
                </a:lnTo>
                <a:lnTo>
                  <a:pt x="112" y="555"/>
                </a:lnTo>
                <a:lnTo>
                  <a:pt x="95" y="562"/>
                </a:lnTo>
                <a:lnTo>
                  <a:pt x="81" y="569"/>
                </a:lnTo>
                <a:lnTo>
                  <a:pt x="69" y="574"/>
                </a:lnTo>
                <a:lnTo>
                  <a:pt x="57" y="576"/>
                </a:lnTo>
                <a:lnTo>
                  <a:pt x="45" y="581"/>
                </a:lnTo>
                <a:lnTo>
                  <a:pt x="36" y="583"/>
                </a:lnTo>
                <a:lnTo>
                  <a:pt x="29" y="583"/>
                </a:lnTo>
                <a:lnTo>
                  <a:pt x="21" y="586"/>
                </a:lnTo>
                <a:lnTo>
                  <a:pt x="17" y="586"/>
                </a:lnTo>
                <a:lnTo>
                  <a:pt x="12" y="583"/>
                </a:lnTo>
                <a:lnTo>
                  <a:pt x="10" y="581"/>
                </a:lnTo>
                <a:lnTo>
                  <a:pt x="5" y="581"/>
                </a:lnTo>
                <a:lnTo>
                  <a:pt x="2" y="579"/>
                </a:lnTo>
                <a:lnTo>
                  <a:pt x="0" y="576"/>
                </a:lnTo>
                <a:lnTo>
                  <a:pt x="2" y="571"/>
                </a:lnTo>
                <a:lnTo>
                  <a:pt x="5" y="567"/>
                </a:lnTo>
                <a:lnTo>
                  <a:pt x="7" y="560"/>
                </a:lnTo>
                <a:lnTo>
                  <a:pt x="14" y="552"/>
                </a:lnTo>
                <a:lnTo>
                  <a:pt x="21" y="543"/>
                </a:lnTo>
                <a:lnTo>
                  <a:pt x="29" y="533"/>
                </a:lnTo>
                <a:lnTo>
                  <a:pt x="40" y="521"/>
                </a:lnTo>
                <a:lnTo>
                  <a:pt x="52" y="510"/>
                </a:lnTo>
                <a:lnTo>
                  <a:pt x="67" y="495"/>
                </a:lnTo>
                <a:lnTo>
                  <a:pt x="83" y="479"/>
                </a:lnTo>
                <a:lnTo>
                  <a:pt x="100" y="462"/>
                </a:lnTo>
                <a:lnTo>
                  <a:pt x="122" y="443"/>
                </a:lnTo>
                <a:lnTo>
                  <a:pt x="143" y="422"/>
                </a:lnTo>
                <a:lnTo>
                  <a:pt x="162" y="405"/>
                </a:lnTo>
                <a:lnTo>
                  <a:pt x="181" y="386"/>
                </a:lnTo>
                <a:lnTo>
                  <a:pt x="198" y="369"/>
                </a:lnTo>
                <a:lnTo>
                  <a:pt x="217" y="352"/>
                </a:lnTo>
                <a:lnTo>
                  <a:pt x="233" y="336"/>
                </a:lnTo>
                <a:lnTo>
                  <a:pt x="250" y="322"/>
                </a:lnTo>
                <a:lnTo>
                  <a:pt x="264" y="307"/>
                </a:lnTo>
                <a:lnTo>
                  <a:pt x="281" y="293"/>
                </a:lnTo>
                <a:lnTo>
                  <a:pt x="295" y="279"/>
                </a:lnTo>
                <a:lnTo>
                  <a:pt x="307" y="264"/>
                </a:lnTo>
                <a:lnTo>
                  <a:pt x="319" y="250"/>
                </a:lnTo>
                <a:lnTo>
                  <a:pt x="331" y="238"/>
                </a:lnTo>
                <a:lnTo>
                  <a:pt x="343" y="226"/>
                </a:lnTo>
                <a:lnTo>
                  <a:pt x="353" y="214"/>
                </a:lnTo>
                <a:lnTo>
                  <a:pt x="362" y="203"/>
                </a:lnTo>
                <a:lnTo>
                  <a:pt x="369" y="191"/>
                </a:lnTo>
                <a:lnTo>
                  <a:pt x="376" y="179"/>
                </a:lnTo>
                <a:lnTo>
                  <a:pt x="384" y="167"/>
                </a:lnTo>
                <a:lnTo>
                  <a:pt x="388" y="157"/>
                </a:lnTo>
                <a:lnTo>
                  <a:pt x="393" y="148"/>
                </a:lnTo>
                <a:lnTo>
                  <a:pt x="398" y="138"/>
                </a:lnTo>
                <a:lnTo>
                  <a:pt x="403" y="129"/>
                </a:lnTo>
                <a:lnTo>
                  <a:pt x="405" y="122"/>
                </a:lnTo>
                <a:lnTo>
                  <a:pt x="410" y="112"/>
                </a:lnTo>
                <a:lnTo>
                  <a:pt x="412" y="105"/>
                </a:lnTo>
                <a:lnTo>
                  <a:pt x="412" y="98"/>
                </a:lnTo>
                <a:lnTo>
                  <a:pt x="415" y="91"/>
                </a:lnTo>
                <a:lnTo>
                  <a:pt x="415" y="84"/>
                </a:lnTo>
                <a:lnTo>
                  <a:pt x="415" y="76"/>
                </a:lnTo>
                <a:lnTo>
                  <a:pt x="412" y="69"/>
                </a:lnTo>
                <a:lnTo>
                  <a:pt x="412" y="62"/>
                </a:lnTo>
                <a:lnTo>
                  <a:pt x="410" y="55"/>
                </a:lnTo>
                <a:lnTo>
                  <a:pt x="405" y="45"/>
                </a:lnTo>
                <a:lnTo>
                  <a:pt x="403" y="38"/>
                </a:lnTo>
                <a:lnTo>
                  <a:pt x="400" y="31"/>
                </a:lnTo>
                <a:lnTo>
                  <a:pt x="400" y="26"/>
                </a:lnTo>
                <a:lnTo>
                  <a:pt x="400" y="22"/>
                </a:lnTo>
                <a:lnTo>
                  <a:pt x="403" y="15"/>
                </a:lnTo>
                <a:lnTo>
                  <a:pt x="405" y="10"/>
                </a:lnTo>
                <a:lnTo>
                  <a:pt x="410" y="5"/>
                </a:lnTo>
                <a:lnTo>
                  <a:pt x="412" y="5"/>
                </a:lnTo>
                <a:lnTo>
                  <a:pt x="415" y="3"/>
                </a:lnTo>
                <a:lnTo>
                  <a:pt x="424" y="0"/>
                </a:lnTo>
                <a:lnTo>
                  <a:pt x="434" y="0"/>
                </a:lnTo>
                <a:lnTo>
                  <a:pt x="446" y="3"/>
                </a:lnTo>
                <a:lnTo>
                  <a:pt x="460" y="5"/>
                </a:lnTo>
                <a:lnTo>
                  <a:pt x="474" y="10"/>
                </a:lnTo>
                <a:lnTo>
                  <a:pt x="488" y="15"/>
                </a:lnTo>
                <a:lnTo>
                  <a:pt x="503" y="19"/>
                </a:lnTo>
                <a:lnTo>
                  <a:pt x="517" y="26"/>
                </a:lnTo>
                <a:lnTo>
                  <a:pt x="531" y="36"/>
                </a:lnTo>
                <a:lnTo>
                  <a:pt x="543" y="45"/>
                </a:lnTo>
                <a:lnTo>
                  <a:pt x="555" y="55"/>
                </a:lnTo>
                <a:lnTo>
                  <a:pt x="565" y="65"/>
                </a:lnTo>
                <a:lnTo>
                  <a:pt x="577" y="74"/>
                </a:lnTo>
                <a:lnTo>
                  <a:pt x="596" y="9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7"/>
          <p:cNvSpPr/>
          <p:nvPr/>
        </p:nvSpPr>
        <p:spPr bwMode="auto">
          <a:xfrm>
            <a:off x="6119813" y="2668588"/>
            <a:ext cx="973137" cy="211137"/>
          </a:xfrm>
          <a:custGeom>
            <a:avLst/>
            <a:gdLst>
              <a:gd name="T0" fmla="*/ 2147483647 w 1532"/>
              <a:gd name="T1" fmla="*/ 2147483647 h 331"/>
              <a:gd name="T2" fmla="*/ 2147483647 w 1532"/>
              <a:gd name="T3" fmla="*/ 2147483647 h 331"/>
              <a:gd name="T4" fmla="*/ 2147483647 w 1532"/>
              <a:gd name="T5" fmla="*/ 2147483647 h 331"/>
              <a:gd name="T6" fmla="*/ 2147483647 w 1532"/>
              <a:gd name="T7" fmla="*/ 2147483647 h 331"/>
              <a:gd name="T8" fmla="*/ 2147483647 w 1532"/>
              <a:gd name="T9" fmla="*/ 2147483647 h 331"/>
              <a:gd name="T10" fmla="*/ 2147483647 w 1532"/>
              <a:gd name="T11" fmla="*/ 2147483647 h 331"/>
              <a:gd name="T12" fmla="*/ 2147483647 w 1532"/>
              <a:gd name="T13" fmla="*/ 2147483647 h 331"/>
              <a:gd name="T14" fmla="*/ 2147483647 w 1532"/>
              <a:gd name="T15" fmla="*/ 0 h 331"/>
              <a:gd name="T16" fmla="*/ 2147483647 w 1532"/>
              <a:gd name="T17" fmla="*/ 2147483647 h 331"/>
              <a:gd name="T18" fmla="*/ 2147483647 w 1532"/>
              <a:gd name="T19" fmla="*/ 2147483647 h 331"/>
              <a:gd name="T20" fmla="*/ 2147483647 w 1532"/>
              <a:gd name="T21" fmla="*/ 2147483647 h 331"/>
              <a:gd name="T22" fmla="*/ 2147483647 w 1532"/>
              <a:gd name="T23" fmla="*/ 2147483647 h 331"/>
              <a:gd name="T24" fmla="*/ 2147483647 w 1532"/>
              <a:gd name="T25" fmla="*/ 2147483647 h 331"/>
              <a:gd name="T26" fmla="*/ 2147483647 w 1532"/>
              <a:gd name="T27" fmla="*/ 2147483647 h 331"/>
              <a:gd name="T28" fmla="*/ 2147483647 w 1532"/>
              <a:gd name="T29" fmla="*/ 2147483647 h 331"/>
              <a:gd name="T30" fmla="*/ 2147483647 w 1532"/>
              <a:gd name="T31" fmla="*/ 2147483647 h 331"/>
              <a:gd name="T32" fmla="*/ 2147483647 w 1532"/>
              <a:gd name="T33" fmla="*/ 2147483647 h 331"/>
              <a:gd name="T34" fmla="*/ 2147483647 w 1532"/>
              <a:gd name="T35" fmla="*/ 2147483647 h 331"/>
              <a:gd name="T36" fmla="*/ 2147483647 w 1532"/>
              <a:gd name="T37" fmla="*/ 2147483647 h 331"/>
              <a:gd name="T38" fmla="*/ 2147483647 w 1532"/>
              <a:gd name="T39" fmla="*/ 2147483647 h 331"/>
              <a:gd name="T40" fmla="*/ 2147483647 w 1532"/>
              <a:gd name="T41" fmla="*/ 2147483647 h 331"/>
              <a:gd name="T42" fmla="*/ 2147483647 w 1532"/>
              <a:gd name="T43" fmla="*/ 2147483647 h 331"/>
              <a:gd name="T44" fmla="*/ 2147483647 w 1532"/>
              <a:gd name="T45" fmla="*/ 2147483647 h 331"/>
              <a:gd name="T46" fmla="*/ 2147483647 w 1532"/>
              <a:gd name="T47" fmla="*/ 2147483647 h 331"/>
              <a:gd name="T48" fmla="*/ 2147483647 w 1532"/>
              <a:gd name="T49" fmla="*/ 2147483647 h 331"/>
              <a:gd name="T50" fmla="*/ 2147483647 w 1532"/>
              <a:gd name="T51" fmla="*/ 2147483647 h 331"/>
              <a:gd name="T52" fmla="*/ 2147483647 w 1532"/>
              <a:gd name="T53" fmla="*/ 2147483647 h 331"/>
              <a:gd name="T54" fmla="*/ 2147483647 w 1532"/>
              <a:gd name="T55" fmla="*/ 2147483647 h 331"/>
              <a:gd name="T56" fmla="*/ 2147483647 w 1532"/>
              <a:gd name="T57" fmla="*/ 2147483647 h 331"/>
              <a:gd name="T58" fmla="*/ 2147483647 w 1532"/>
              <a:gd name="T59" fmla="*/ 2147483647 h 331"/>
              <a:gd name="T60" fmla="*/ 2147483647 w 1532"/>
              <a:gd name="T61" fmla="*/ 2147483647 h 331"/>
              <a:gd name="T62" fmla="*/ 2147483647 w 1532"/>
              <a:gd name="T63" fmla="*/ 2147483647 h 331"/>
              <a:gd name="T64" fmla="*/ 2147483647 w 1532"/>
              <a:gd name="T65" fmla="*/ 2147483647 h 331"/>
              <a:gd name="T66" fmla="*/ 2147483647 w 1532"/>
              <a:gd name="T67" fmla="*/ 2147483647 h 331"/>
              <a:gd name="T68" fmla="*/ 2147483647 w 1532"/>
              <a:gd name="T69" fmla="*/ 2147483647 h 331"/>
              <a:gd name="T70" fmla="*/ 2147483647 w 1532"/>
              <a:gd name="T71" fmla="*/ 2147483647 h 331"/>
              <a:gd name="T72" fmla="*/ 0 w 1532"/>
              <a:gd name="T73" fmla="*/ 2147483647 h 331"/>
              <a:gd name="T74" fmla="*/ 2147483647 w 1532"/>
              <a:gd name="T75" fmla="*/ 2147483647 h 331"/>
              <a:gd name="T76" fmla="*/ 2147483647 w 1532"/>
              <a:gd name="T77" fmla="*/ 2147483647 h 331"/>
              <a:gd name="T78" fmla="*/ 2147483647 w 1532"/>
              <a:gd name="T79" fmla="*/ 2147483647 h 331"/>
              <a:gd name="T80" fmla="*/ 2147483647 w 1532"/>
              <a:gd name="T81" fmla="*/ 2147483647 h 331"/>
              <a:gd name="T82" fmla="*/ 2147483647 w 1532"/>
              <a:gd name="T83" fmla="*/ 2147483647 h 331"/>
              <a:gd name="T84" fmla="*/ 2147483647 w 1532"/>
              <a:gd name="T85" fmla="*/ 2147483647 h 331"/>
              <a:gd name="T86" fmla="*/ 2147483647 w 1532"/>
              <a:gd name="T87" fmla="*/ 2147483647 h 331"/>
              <a:gd name="T88" fmla="*/ 2147483647 w 1532"/>
              <a:gd name="T89" fmla="*/ 2147483647 h 331"/>
              <a:gd name="T90" fmla="*/ 2147483647 w 1532"/>
              <a:gd name="T91" fmla="*/ 2147483647 h 331"/>
              <a:gd name="T92" fmla="*/ 2147483647 w 1532"/>
              <a:gd name="T93" fmla="*/ 2147483647 h 331"/>
              <a:gd name="T94" fmla="*/ 2147483647 w 1532"/>
              <a:gd name="T95" fmla="*/ 2147483647 h 331"/>
              <a:gd name="T96" fmla="*/ 2147483647 w 1532"/>
              <a:gd name="T97" fmla="*/ 2147483647 h 331"/>
              <a:gd name="T98" fmla="*/ 2147483647 w 1532"/>
              <a:gd name="T99" fmla="*/ 2147483647 h 33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532" h="331">
                <a:moveTo>
                  <a:pt x="701" y="97"/>
                </a:moveTo>
                <a:lnTo>
                  <a:pt x="734" y="93"/>
                </a:lnTo>
                <a:lnTo>
                  <a:pt x="765" y="88"/>
                </a:lnTo>
                <a:lnTo>
                  <a:pt x="796" y="81"/>
                </a:lnTo>
                <a:lnTo>
                  <a:pt x="824" y="76"/>
                </a:lnTo>
                <a:lnTo>
                  <a:pt x="853" y="71"/>
                </a:lnTo>
                <a:lnTo>
                  <a:pt x="882" y="66"/>
                </a:lnTo>
                <a:lnTo>
                  <a:pt x="908" y="62"/>
                </a:lnTo>
                <a:lnTo>
                  <a:pt x="934" y="57"/>
                </a:lnTo>
                <a:lnTo>
                  <a:pt x="960" y="52"/>
                </a:lnTo>
                <a:lnTo>
                  <a:pt x="984" y="47"/>
                </a:lnTo>
                <a:lnTo>
                  <a:pt x="1008" y="43"/>
                </a:lnTo>
                <a:lnTo>
                  <a:pt x="1032" y="40"/>
                </a:lnTo>
                <a:lnTo>
                  <a:pt x="1053" y="35"/>
                </a:lnTo>
                <a:lnTo>
                  <a:pt x="1075" y="33"/>
                </a:lnTo>
                <a:lnTo>
                  <a:pt x="1094" y="28"/>
                </a:lnTo>
                <a:lnTo>
                  <a:pt x="1113" y="26"/>
                </a:lnTo>
                <a:lnTo>
                  <a:pt x="1132" y="24"/>
                </a:lnTo>
                <a:lnTo>
                  <a:pt x="1151" y="19"/>
                </a:lnTo>
                <a:lnTo>
                  <a:pt x="1168" y="16"/>
                </a:lnTo>
                <a:lnTo>
                  <a:pt x="1184" y="14"/>
                </a:lnTo>
                <a:lnTo>
                  <a:pt x="1199" y="12"/>
                </a:lnTo>
                <a:lnTo>
                  <a:pt x="1213" y="9"/>
                </a:lnTo>
                <a:lnTo>
                  <a:pt x="1227" y="9"/>
                </a:lnTo>
                <a:lnTo>
                  <a:pt x="1241" y="7"/>
                </a:lnTo>
                <a:lnTo>
                  <a:pt x="1253" y="4"/>
                </a:lnTo>
                <a:lnTo>
                  <a:pt x="1265" y="4"/>
                </a:lnTo>
                <a:lnTo>
                  <a:pt x="1275" y="2"/>
                </a:lnTo>
                <a:lnTo>
                  <a:pt x="1284" y="2"/>
                </a:lnTo>
                <a:lnTo>
                  <a:pt x="1294" y="2"/>
                </a:lnTo>
                <a:lnTo>
                  <a:pt x="1301" y="0"/>
                </a:lnTo>
                <a:lnTo>
                  <a:pt x="1311" y="0"/>
                </a:lnTo>
                <a:lnTo>
                  <a:pt x="1315" y="0"/>
                </a:lnTo>
                <a:lnTo>
                  <a:pt x="1342" y="0"/>
                </a:lnTo>
                <a:lnTo>
                  <a:pt x="1363" y="2"/>
                </a:lnTo>
                <a:lnTo>
                  <a:pt x="1387" y="7"/>
                </a:lnTo>
                <a:lnTo>
                  <a:pt x="1406" y="12"/>
                </a:lnTo>
                <a:lnTo>
                  <a:pt x="1425" y="16"/>
                </a:lnTo>
                <a:lnTo>
                  <a:pt x="1444" y="26"/>
                </a:lnTo>
                <a:lnTo>
                  <a:pt x="1461" y="35"/>
                </a:lnTo>
                <a:lnTo>
                  <a:pt x="1468" y="43"/>
                </a:lnTo>
                <a:lnTo>
                  <a:pt x="1477" y="50"/>
                </a:lnTo>
                <a:lnTo>
                  <a:pt x="1492" y="62"/>
                </a:lnTo>
                <a:lnTo>
                  <a:pt x="1504" y="73"/>
                </a:lnTo>
                <a:lnTo>
                  <a:pt x="1515" y="85"/>
                </a:lnTo>
                <a:lnTo>
                  <a:pt x="1518" y="90"/>
                </a:lnTo>
                <a:lnTo>
                  <a:pt x="1523" y="95"/>
                </a:lnTo>
                <a:lnTo>
                  <a:pt x="1527" y="100"/>
                </a:lnTo>
                <a:lnTo>
                  <a:pt x="1530" y="104"/>
                </a:lnTo>
                <a:lnTo>
                  <a:pt x="1532" y="107"/>
                </a:lnTo>
                <a:lnTo>
                  <a:pt x="1532" y="112"/>
                </a:lnTo>
                <a:lnTo>
                  <a:pt x="1532" y="114"/>
                </a:lnTo>
                <a:lnTo>
                  <a:pt x="1532" y="116"/>
                </a:lnTo>
                <a:lnTo>
                  <a:pt x="1532" y="121"/>
                </a:lnTo>
                <a:lnTo>
                  <a:pt x="1530" y="123"/>
                </a:lnTo>
                <a:lnTo>
                  <a:pt x="1527" y="128"/>
                </a:lnTo>
                <a:lnTo>
                  <a:pt x="1520" y="133"/>
                </a:lnTo>
                <a:lnTo>
                  <a:pt x="1513" y="135"/>
                </a:lnTo>
                <a:lnTo>
                  <a:pt x="1504" y="140"/>
                </a:lnTo>
                <a:lnTo>
                  <a:pt x="1494" y="145"/>
                </a:lnTo>
                <a:lnTo>
                  <a:pt x="1480" y="150"/>
                </a:lnTo>
                <a:lnTo>
                  <a:pt x="1465" y="154"/>
                </a:lnTo>
                <a:lnTo>
                  <a:pt x="1449" y="159"/>
                </a:lnTo>
                <a:lnTo>
                  <a:pt x="1430" y="164"/>
                </a:lnTo>
                <a:lnTo>
                  <a:pt x="1408" y="169"/>
                </a:lnTo>
                <a:lnTo>
                  <a:pt x="1384" y="173"/>
                </a:lnTo>
                <a:lnTo>
                  <a:pt x="1358" y="178"/>
                </a:lnTo>
                <a:lnTo>
                  <a:pt x="1332" y="183"/>
                </a:lnTo>
                <a:lnTo>
                  <a:pt x="1301" y="188"/>
                </a:lnTo>
                <a:lnTo>
                  <a:pt x="1270" y="192"/>
                </a:lnTo>
                <a:lnTo>
                  <a:pt x="1237" y="197"/>
                </a:lnTo>
                <a:lnTo>
                  <a:pt x="1160" y="204"/>
                </a:lnTo>
                <a:lnTo>
                  <a:pt x="1084" y="214"/>
                </a:lnTo>
                <a:lnTo>
                  <a:pt x="1008" y="223"/>
                </a:lnTo>
                <a:lnTo>
                  <a:pt x="932" y="235"/>
                </a:lnTo>
                <a:lnTo>
                  <a:pt x="853" y="245"/>
                </a:lnTo>
                <a:lnTo>
                  <a:pt x="774" y="257"/>
                </a:lnTo>
                <a:lnTo>
                  <a:pt x="691" y="269"/>
                </a:lnTo>
                <a:lnTo>
                  <a:pt x="651" y="276"/>
                </a:lnTo>
                <a:lnTo>
                  <a:pt x="608" y="283"/>
                </a:lnTo>
                <a:lnTo>
                  <a:pt x="586" y="285"/>
                </a:lnTo>
                <a:lnTo>
                  <a:pt x="567" y="288"/>
                </a:lnTo>
                <a:lnTo>
                  <a:pt x="548" y="292"/>
                </a:lnTo>
                <a:lnTo>
                  <a:pt x="529" y="295"/>
                </a:lnTo>
                <a:lnTo>
                  <a:pt x="510" y="297"/>
                </a:lnTo>
                <a:lnTo>
                  <a:pt x="491" y="300"/>
                </a:lnTo>
                <a:lnTo>
                  <a:pt x="474" y="302"/>
                </a:lnTo>
                <a:lnTo>
                  <a:pt x="458" y="304"/>
                </a:lnTo>
                <a:lnTo>
                  <a:pt x="441" y="307"/>
                </a:lnTo>
                <a:lnTo>
                  <a:pt x="427" y="309"/>
                </a:lnTo>
                <a:lnTo>
                  <a:pt x="412" y="311"/>
                </a:lnTo>
                <a:lnTo>
                  <a:pt x="398" y="314"/>
                </a:lnTo>
                <a:lnTo>
                  <a:pt x="384" y="316"/>
                </a:lnTo>
                <a:lnTo>
                  <a:pt x="372" y="316"/>
                </a:lnTo>
                <a:lnTo>
                  <a:pt x="360" y="319"/>
                </a:lnTo>
                <a:lnTo>
                  <a:pt x="348" y="321"/>
                </a:lnTo>
                <a:lnTo>
                  <a:pt x="336" y="321"/>
                </a:lnTo>
                <a:lnTo>
                  <a:pt x="326" y="323"/>
                </a:lnTo>
                <a:lnTo>
                  <a:pt x="317" y="323"/>
                </a:lnTo>
                <a:lnTo>
                  <a:pt x="307" y="326"/>
                </a:lnTo>
                <a:lnTo>
                  <a:pt x="298" y="326"/>
                </a:lnTo>
                <a:lnTo>
                  <a:pt x="291" y="328"/>
                </a:lnTo>
                <a:lnTo>
                  <a:pt x="284" y="328"/>
                </a:lnTo>
                <a:lnTo>
                  <a:pt x="276" y="328"/>
                </a:lnTo>
                <a:lnTo>
                  <a:pt x="272" y="328"/>
                </a:lnTo>
                <a:lnTo>
                  <a:pt x="267" y="331"/>
                </a:lnTo>
                <a:lnTo>
                  <a:pt x="262" y="331"/>
                </a:lnTo>
                <a:lnTo>
                  <a:pt x="257" y="331"/>
                </a:lnTo>
                <a:lnTo>
                  <a:pt x="255" y="331"/>
                </a:lnTo>
                <a:lnTo>
                  <a:pt x="250" y="331"/>
                </a:lnTo>
                <a:lnTo>
                  <a:pt x="248" y="331"/>
                </a:lnTo>
                <a:lnTo>
                  <a:pt x="241" y="331"/>
                </a:lnTo>
                <a:lnTo>
                  <a:pt x="234" y="328"/>
                </a:lnTo>
                <a:lnTo>
                  <a:pt x="224" y="326"/>
                </a:lnTo>
                <a:lnTo>
                  <a:pt x="219" y="326"/>
                </a:lnTo>
                <a:lnTo>
                  <a:pt x="214" y="323"/>
                </a:lnTo>
                <a:lnTo>
                  <a:pt x="207" y="321"/>
                </a:lnTo>
                <a:lnTo>
                  <a:pt x="200" y="319"/>
                </a:lnTo>
                <a:lnTo>
                  <a:pt x="193" y="319"/>
                </a:lnTo>
                <a:lnTo>
                  <a:pt x="183" y="316"/>
                </a:lnTo>
                <a:lnTo>
                  <a:pt x="174" y="314"/>
                </a:lnTo>
                <a:lnTo>
                  <a:pt x="164" y="311"/>
                </a:lnTo>
                <a:lnTo>
                  <a:pt x="153" y="309"/>
                </a:lnTo>
                <a:lnTo>
                  <a:pt x="141" y="307"/>
                </a:lnTo>
                <a:lnTo>
                  <a:pt x="129" y="304"/>
                </a:lnTo>
                <a:lnTo>
                  <a:pt x="117" y="302"/>
                </a:lnTo>
                <a:lnTo>
                  <a:pt x="105" y="300"/>
                </a:lnTo>
                <a:lnTo>
                  <a:pt x="95" y="297"/>
                </a:lnTo>
                <a:lnTo>
                  <a:pt x="86" y="295"/>
                </a:lnTo>
                <a:lnTo>
                  <a:pt x="76" y="292"/>
                </a:lnTo>
                <a:lnTo>
                  <a:pt x="69" y="290"/>
                </a:lnTo>
                <a:lnTo>
                  <a:pt x="60" y="285"/>
                </a:lnTo>
                <a:lnTo>
                  <a:pt x="52" y="283"/>
                </a:lnTo>
                <a:lnTo>
                  <a:pt x="45" y="281"/>
                </a:lnTo>
                <a:lnTo>
                  <a:pt x="41" y="278"/>
                </a:lnTo>
                <a:lnTo>
                  <a:pt x="36" y="273"/>
                </a:lnTo>
                <a:lnTo>
                  <a:pt x="31" y="271"/>
                </a:lnTo>
                <a:lnTo>
                  <a:pt x="26" y="266"/>
                </a:lnTo>
                <a:lnTo>
                  <a:pt x="24" y="262"/>
                </a:lnTo>
                <a:lnTo>
                  <a:pt x="19" y="257"/>
                </a:lnTo>
                <a:lnTo>
                  <a:pt x="17" y="254"/>
                </a:lnTo>
                <a:lnTo>
                  <a:pt x="12" y="252"/>
                </a:lnTo>
                <a:lnTo>
                  <a:pt x="7" y="250"/>
                </a:lnTo>
                <a:lnTo>
                  <a:pt x="5" y="247"/>
                </a:lnTo>
                <a:lnTo>
                  <a:pt x="2" y="242"/>
                </a:lnTo>
                <a:lnTo>
                  <a:pt x="2" y="240"/>
                </a:lnTo>
                <a:lnTo>
                  <a:pt x="0" y="235"/>
                </a:lnTo>
                <a:lnTo>
                  <a:pt x="0" y="233"/>
                </a:lnTo>
                <a:lnTo>
                  <a:pt x="0" y="231"/>
                </a:lnTo>
                <a:lnTo>
                  <a:pt x="2" y="226"/>
                </a:lnTo>
                <a:lnTo>
                  <a:pt x="2" y="223"/>
                </a:lnTo>
                <a:lnTo>
                  <a:pt x="5" y="219"/>
                </a:lnTo>
                <a:lnTo>
                  <a:pt x="7" y="216"/>
                </a:lnTo>
                <a:lnTo>
                  <a:pt x="12" y="214"/>
                </a:lnTo>
                <a:lnTo>
                  <a:pt x="17" y="212"/>
                </a:lnTo>
                <a:lnTo>
                  <a:pt x="19" y="209"/>
                </a:lnTo>
                <a:lnTo>
                  <a:pt x="24" y="207"/>
                </a:lnTo>
                <a:lnTo>
                  <a:pt x="26" y="204"/>
                </a:lnTo>
                <a:lnTo>
                  <a:pt x="31" y="202"/>
                </a:lnTo>
                <a:lnTo>
                  <a:pt x="36" y="202"/>
                </a:lnTo>
                <a:lnTo>
                  <a:pt x="45" y="200"/>
                </a:lnTo>
                <a:lnTo>
                  <a:pt x="60" y="197"/>
                </a:lnTo>
                <a:lnTo>
                  <a:pt x="74" y="197"/>
                </a:lnTo>
                <a:lnTo>
                  <a:pt x="91" y="197"/>
                </a:lnTo>
                <a:lnTo>
                  <a:pt x="107" y="197"/>
                </a:lnTo>
                <a:lnTo>
                  <a:pt x="126" y="197"/>
                </a:lnTo>
                <a:lnTo>
                  <a:pt x="131" y="195"/>
                </a:lnTo>
                <a:lnTo>
                  <a:pt x="136" y="195"/>
                </a:lnTo>
                <a:lnTo>
                  <a:pt x="143" y="195"/>
                </a:lnTo>
                <a:lnTo>
                  <a:pt x="150" y="195"/>
                </a:lnTo>
                <a:lnTo>
                  <a:pt x="157" y="192"/>
                </a:lnTo>
                <a:lnTo>
                  <a:pt x="167" y="192"/>
                </a:lnTo>
                <a:lnTo>
                  <a:pt x="176" y="190"/>
                </a:lnTo>
                <a:lnTo>
                  <a:pt x="186" y="190"/>
                </a:lnTo>
                <a:lnTo>
                  <a:pt x="198" y="188"/>
                </a:lnTo>
                <a:lnTo>
                  <a:pt x="210" y="185"/>
                </a:lnTo>
                <a:lnTo>
                  <a:pt x="224" y="183"/>
                </a:lnTo>
                <a:lnTo>
                  <a:pt x="238" y="181"/>
                </a:lnTo>
                <a:lnTo>
                  <a:pt x="253" y="178"/>
                </a:lnTo>
                <a:lnTo>
                  <a:pt x="269" y="176"/>
                </a:lnTo>
                <a:lnTo>
                  <a:pt x="286" y="173"/>
                </a:lnTo>
                <a:lnTo>
                  <a:pt x="305" y="171"/>
                </a:lnTo>
                <a:lnTo>
                  <a:pt x="322" y="166"/>
                </a:lnTo>
                <a:lnTo>
                  <a:pt x="343" y="164"/>
                </a:lnTo>
                <a:lnTo>
                  <a:pt x="362" y="162"/>
                </a:lnTo>
                <a:lnTo>
                  <a:pt x="384" y="157"/>
                </a:lnTo>
                <a:lnTo>
                  <a:pt x="405" y="152"/>
                </a:lnTo>
                <a:lnTo>
                  <a:pt x="429" y="150"/>
                </a:lnTo>
                <a:lnTo>
                  <a:pt x="453" y="145"/>
                </a:lnTo>
                <a:lnTo>
                  <a:pt x="477" y="140"/>
                </a:lnTo>
                <a:lnTo>
                  <a:pt x="503" y="135"/>
                </a:lnTo>
                <a:lnTo>
                  <a:pt x="529" y="131"/>
                </a:lnTo>
                <a:lnTo>
                  <a:pt x="555" y="126"/>
                </a:lnTo>
                <a:lnTo>
                  <a:pt x="584" y="121"/>
                </a:lnTo>
                <a:lnTo>
                  <a:pt x="610" y="114"/>
                </a:lnTo>
                <a:lnTo>
                  <a:pt x="641" y="109"/>
                </a:lnTo>
                <a:lnTo>
                  <a:pt x="670" y="104"/>
                </a:lnTo>
                <a:lnTo>
                  <a:pt x="701" y="9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8"/>
          <p:cNvSpPr/>
          <p:nvPr/>
        </p:nvSpPr>
        <p:spPr bwMode="auto">
          <a:xfrm>
            <a:off x="6419850" y="2374900"/>
            <a:ext cx="315913" cy="242888"/>
          </a:xfrm>
          <a:custGeom>
            <a:avLst/>
            <a:gdLst>
              <a:gd name="T0" fmla="*/ 0 w 496"/>
              <a:gd name="T1" fmla="*/ 2147483647 h 383"/>
              <a:gd name="T2" fmla="*/ 2147483647 w 496"/>
              <a:gd name="T3" fmla="*/ 2147483647 h 383"/>
              <a:gd name="T4" fmla="*/ 2147483647 w 496"/>
              <a:gd name="T5" fmla="*/ 2147483647 h 383"/>
              <a:gd name="T6" fmla="*/ 2147483647 w 496"/>
              <a:gd name="T7" fmla="*/ 2147483647 h 383"/>
              <a:gd name="T8" fmla="*/ 2147483647 w 496"/>
              <a:gd name="T9" fmla="*/ 2147483647 h 383"/>
              <a:gd name="T10" fmla="*/ 2147483647 w 496"/>
              <a:gd name="T11" fmla="*/ 2147483647 h 383"/>
              <a:gd name="T12" fmla="*/ 2147483647 w 496"/>
              <a:gd name="T13" fmla="*/ 2147483647 h 383"/>
              <a:gd name="T14" fmla="*/ 2147483647 w 496"/>
              <a:gd name="T15" fmla="*/ 2147483647 h 383"/>
              <a:gd name="T16" fmla="*/ 2147483647 w 496"/>
              <a:gd name="T17" fmla="*/ 0 h 383"/>
              <a:gd name="T18" fmla="*/ 2147483647 w 496"/>
              <a:gd name="T19" fmla="*/ 2147483647 h 383"/>
              <a:gd name="T20" fmla="*/ 2147483647 w 496"/>
              <a:gd name="T21" fmla="*/ 2147483647 h 383"/>
              <a:gd name="T22" fmla="*/ 2147483647 w 496"/>
              <a:gd name="T23" fmla="*/ 2147483647 h 383"/>
              <a:gd name="T24" fmla="*/ 2147483647 w 496"/>
              <a:gd name="T25" fmla="*/ 2147483647 h 383"/>
              <a:gd name="T26" fmla="*/ 2147483647 w 496"/>
              <a:gd name="T27" fmla="*/ 2147483647 h 383"/>
              <a:gd name="T28" fmla="*/ 2147483647 w 496"/>
              <a:gd name="T29" fmla="*/ 2147483647 h 383"/>
              <a:gd name="T30" fmla="*/ 2147483647 w 496"/>
              <a:gd name="T31" fmla="*/ 2147483647 h 383"/>
              <a:gd name="T32" fmla="*/ 2147483647 w 496"/>
              <a:gd name="T33" fmla="*/ 2147483647 h 383"/>
              <a:gd name="T34" fmla="*/ 2147483647 w 496"/>
              <a:gd name="T35" fmla="*/ 2147483647 h 383"/>
              <a:gd name="T36" fmla="*/ 2147483647 w 496"/>
              <a:gd name="T37" fmla="*/ 2147483647 h 383"/>
              <a:gd name="T38" fmla="*/ 2147483647 w 496"/>
              <a:gd name="T39" fmla="*/ 2147483647 h 383"/>
              <a:gd name="T40" fmla="*/ 2147483647 w 496"/>
              <a:gd name="T41" fmla="*/ 2147483647 h 383"/>
              <a:gd name="T42" fmla="*/ 2147483647 w 496"/>
              <a:gd name="T43" fmla="*/ 2147483647 h 383"/>
              <a:gd name="T44" fmla="*/ 2147483647 w 496"/>
              <a:gd name="T45" fmla="*/ 2147483647 h 383"/>
              <a:gd name="T46" fmla="*/ 2147483647 w 496"/>
              <a:gd name="T47" fmla="*/ 2147483647 h 383"/>
              <a:gd name="T48" fmla="*/ 2147483647 w 496"/>
              <a:gd name="T49" fmla="*/ 2147483647 h 383"/>
              <a:gd name="T50" fmla="*/ 2147483647 w 496"/>
              <a:gd name="T51" fmla="*/ 2147483647 h 383"/>
              <a:gd name="T52" fmla="*/ 2147483647 w 496"/>
              <a:gd name="T53" fmla="*/ 2147483647 h 383"/>
              <a:gd name="T54" fmla="*/ 2147483647 w 496"/>
              <a:gd name="T55" fmla="*/ 2147483647 h 383"/>
              <a:gd name="T56" fmla="*/ 2147483647 w 496"/>
              <a:gd name="T57" fmla="*/ 2147483647 h 383"/>
              <a:gd name="T58" fmla="*/ 2147483647 w 496"/>
              <a:gd name="T59" fmla="*/ 2147483647 h 383"/>
              <a:gd name="T60" fmla="*/ 2147483647 w 496"/>
              <a:gd name="T61" fmla="*/ 2147483647 h 383"/>
              <a:gd name="T62" fmla="*/ 2147483647 w 496"/>
              <a:gd name="T63" fmla="*/ 2147483647 h 383"/>
              <a:gd name="T64" fmla="*/ 2147483647 w 496"/>
              <a:gd name="T65" fmla="*/ 2147483647 h 383"/>
              <a:gd name="T66" fmla="*/ 2147483647 w 496"/>
              <a:gd name="T67" fmla="*/ 2147483647 h 383"/>
              <a:gd name="T68" fmla="*/ 2147483647 w 496"/>
              <a:gd name="T69" fmla="*/ 2147483647 h 383"/>
              <a:gd name="T70" fmla="*/ 2147483647 w 496"/>
              <a:gd name="T71" fmla="*/ 2147483647 h 383"/>
              <a:gd name="T72" fmla="*/ 2147483647 w 496"/>
              <a:gd name="T73" fmla="*/ 2147483647 h 383"/>
              <a:gd name="T74" fmla="*/ 2147483647 w 496"/>
              <a:gd name="T75" fmla="*/ 2147483647 h 383"/>
              <a:gd name="T76" fmla="*/ 2147483647 w 496"/>
              <a:gd name="T77" fmla="*/ 2147483647 h 383"/>
              <a:gd name="T78" fmla="*/ 2147483647 w 496"/>
              <a:gd name="T79" fmla="*/ 2147483647 h 383"/>
              <a:gd name="T80" fmla="*/ 2147483647 w 496"/>
              <a:gd name="T81" fmla="*/ 2147483647 h 383"/>
              <a:gd name="T82" fmla="*/ 2147483647 w 496"/>
              <a:gd name="T83" fmla="*/ 2147483647 h 383"/>
              <a:gd name="T84" fmla="*/ 2147483647 w 496"/>
              <a:gd name="T85" fmla="*/ 2147483647 h 383"/>
              <a:gd name="T86" fmla="*/ 2147483647 w 496"/>
              <a:gd name="T87" fmla="*/ 2147483647 h 383"/>
              <a:gd name="T88" fmla="*/ 2147483647 w 496"/>
              <a:gd name="T89" fmla="*/ 2147483647 h 383"/>
              <a:gd name="T90" fmla="*/ 2147483647 w 496"/>
              <a:gd name="T91" fmla="*/ 2147483647 h 383"/>
              <a:gd name="T92" fmla="*/ 2147483647 w 496"/>
              <a:gd name="T93" fmla="*/ 2147483647 h 383"/>
              <a:gd name="T94" fmla="*/ 2147483647 w 496"/>
              <a:gd name="T95" fmla="*/ 2147483647 h 383"/>
              <a:gd name="T96" fmla="*/ 2147483647 w 496"/>
              <a:gd name="T97" fmla="*/ 2147483647 h 383"/>
              <a:gd name="T98" fmla="*/ 0 w 496"/>
              <a:gd name="T99" fmla="*/ 2147483647 h 38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96" h="383">
                <a:moveTo>
                  <a:pt x="0" y="35"/>
                </a:moveTo>
                <a:lnTo>
                  <a:pt x="0" y="33"/>
                </a:lnTo>
                <a:lnTo>
                  <a:pt x="3" y="31"/>
                </a:lnTo>
                <a:lnTo>
                  <a:pt x="3" y="28"/>
                </a:lnTo>
                <a:lnTo>
                  <a:pt x="5" y="26"/>
                </a:lnTo>
                <a:lnTo>
                  <a:pt x="7" y="23"/>
                </a:lnTo>
                <a:lnTo>
                  <a:pt x="12" y="21"/>
                </a:lnTo>
                <a:lnTo>
                  <a:pt x="17" y="19"/>
                </a:lnTo>
                <a:lnTo>
                  <a:pt x="22" y="16"/>
                </a:lnTo>
                <a:lnTo>
                  <a:pt x="26" y="14"/>
                </a:lnTo>
                <a:lnTo>
                  <a:pt x="31" y="12"/>
                </a:lnTo>
                <a:lnTo>
                  <a:pt x="38" y="12"/>
                </a:lnTo>
                <a:lnTo>
                  <a:pt x="45" y="9"/>
                </a:lnTo>
                <a:lnTo>
                  <a:pt x="53" y="7"/>
                </a:lnTo>
                <a:lnTo>
                  <a:pt x="62" y="4"/>
                </a:lnTo>
                <a:lnTo>
                  <a:pt x="72" y="2"/>
                </a:lnTo>
                <a:lnTo>
                  <a:pt x="81" y="0"/>
                </a:lnTo>
                <a:lnTo>
                  <a:pt x="88" y="0"/>
                </a:lnTo>
                <a:lnTo>
                  <a:pt x="98" y="0"/>
                </a:lnTo>
                <a:lnTo>
                  <a:pt x="115" y="2"/>
                </a:lnTo>
                <a:lnTo>
                  <a:pt x="136" y="4"/>
                </a:lnTo>
                <a:lnTo>
                  <a:pt x="160" y="7"/>
                </a:lnTo>
                <a:lnTo>
                  <a:pt x="184" y="14"/>
                </a:lnTo>
                <a:lnTo>
                  <a:pt x="210" y="19"/>
                </a:lnTo>
                <a:lnTo>
                  <a:pt x="238" y="26"/>
                </a:lnTo>
                <a:lnTo>
                  <a:pt x="267" y="35"/>
                </a:lnTo>
                <a:lnTo>
                  <a:pt x="281" y="40"/>
                </a:lnTo>
                <a:lnTo>
                  <a:pt x="296" y="45"/>
                </a:lnTo>
                <a:lnTo>
                  <a:pt x="322" y="54"/>
                </a:lnTo>
                <a:lnTo>
                  <a:pt x="348" y="64"/>
                </a:lnTo>
                <a:lnTo>
                  <a:pt x="370" y="73"/>
                </a:lnTo>
                <a:lnTo>
                  <a:pt x="391" y="85"/>
                </a:lnTo>
                <a:lnTo>
                  <a:pt x="408" y="95"/>
                </a:lnTo>
                <a:lnTo>
                  <a:pt x="427" y="109"/>
                </a:lnTo>
                <a:lnTo>
                  <a:pt x="441" y="121"/>
                </a:lnTo>
                <a:lnTo>
                  <a:pt x="448" y="128"/>
                </a:lnTo>
                <a:lnTo>
                  <a:pt x="455" y="135"/>
                </a:lnTo>
                <a:lnTo>
                  <a:pt x="467" y="150"/>
                </a:lnTo>
                <a:lnTo>
                  <a:pt x="477" y="164"/>
                </a:lnTo>
                <a:lnTo>
                  <a:pt x="484" y="180"/>
                </a:lnTo>
                <a:lnTo>
                  <a:pt x="489" y="197"/>
                </a:lnTo>
                <a:lnTo>
                  <a:pt x="491" y="214"/>
                </a:lnTo>
                <a:lnTo>
                  <a:pt x="493" y="235"/>
                </a:lnTo>
                <a:lnTo>
                  <a:pt x="496" y="257"/>
                </a:lnTo>
                <a:lnTo>
                  <a:pt x="493" y="278"/>
                </a:lnTo>
                <a:lnTo>
                  <a:pt x="493" y="297"/>
                </a:lnTo>
                <a:lnTo>
                  <a:pt x="491" y="314"/>
                </a:lnTo>
                <a:lnTo>
                  <a:pt x="486" y="330"/>
                </a:lnTo>
                <a:lnTo>
                  <a:pt x="482" y="342"/>
                </a:lnTo>
                <a:lnTo>
                  <a:pt x="477" y="352"/>
                </a:lnTo>
                <a:lnTo>
                  <a:pt x="472" y="361"/>
                </a:lnTo>
                <a:lnTo>
                  <a:pt x="467" y="366"/>
                </a:lnTo>
                <a:lnTo>
                  <a:pt x="462" y="371"/>
                </a:lnTo>
                <a:lnTo>
                  <a:pt x="458" y="373"/>
                </a:lnTo>
                <a:lnTo>
                  <a:pt x="451" y="378"/>
                </a:lnTo>
                <a:lnTo>
                  <a:pt x="446" y="380"/>
                </a:lnTo>
                <a:lnTo>
                  <a:pt x="439" y="383"/>
                </a:lnTo>
                <a:lnTo>
                  <a:pt x="431" y="383"/>
                </a:lnTo>
                <a:lnTo>
                  <a:pt x="424" y="383"/>
                </a:lnTo>
                <a:lnTo>
                  <a:pt x="417" y="383"/>
                </a:lnTo>
                <a:lnTo>
                  <a:pt x="410" y="383"/>
                </a:lnTo>
                <a:lnTo>
                  <a:pt x="403" y="380"/>
                </a:lnTo>
                <a:lnTo>
                  <a:pt x="393" y="378"/>
                </a:lnTo>
                <a:lnTo>
                  <a:pt x="386" y="376"/>
                </a:lnTo>
                <a:lnTo>
                  <a:pt x="377" y="371"/>
                </a:lnTo>
                <a:lnTo>
                  <a:pt x="367" y="366"/>
                </a:lnTo>
                <a:lnTo>
                  <a:pt x="358" y="361"/>
                </a:lnTo>
                <a:lnTo>
                  <a:pt x="348" y="354"/>
                </a:lnTo>
                <a:lnTo>
                  <a:pt x="339" y="349"/>
                </a:lnTo>
                <a:lnTo>
                  <a:pt x="327" y="342"/>
                </a:lnTo>
                <a:lnTo>
                  <a:pt x="317" y="335"/>
                </a:lnTo>
                <a:lnTo>
                  <a:pt x="305" y="328"/>
                </a:lnTo>
                <a:lnTo>
                  <a:pt x="293" y="321"/>
                </a:lnTo>
                <a:lnTo>
                  <a:pt x="281" y="311"/>
                </a:lnTo>
                <a:lnTo>
                  <a:pt x="269" y="302"/>
                </a:lnTo>
                <a:lnTo>
                  <a:pt x="258" y="292"/>
                </a:lnTo>
                <a:lnTo>
                  <a:pt x="246" y="280"/>
                </a:lnTo>
                <a:lnTo>
                  <a:pt x="231" y="269"/>
                </a:lnTo>
                <a:lnTo>
                  <a:pt x="219" y="257"/>
                </a:lnTo>
                <a:lnTo>
                  <a:pt x="205" y="242"/>
                </a:lnTo>
                <a:lnTo>
                  <a:pt x="191" y="228"/>
                </a:lnTo>
                <a:lnTo>
                  <a:pt x="177" y="214"/>
                </a:lnTo>
                <a:lnTo>
                  <a:pt x="162" y="200"/>
                </a:lnTo>
                <a:lnTo>
                  <a:pt x="148" y="183"/>
                </a:lnTo>
                <a:lnTo>
                  <a:pt x="131" y="166"/>
                </a:lnTo>
                <a:lnTo>
                  <a:pt x="115" y="152"/>
                </a:lnTo>
                <a:lnTo>
                  <a:pt x="100" y="138"/>
                </a:lnTo>
                <a:lnTo>
                  <a:pt x="88" y="126"/>
                </a:lnTo>
                <a:lnTo>
                  <a:pt x="74" y="111"/>
                </a:lnTo>
                <a:lnTo>
                  <a:pt x="65" y="102"/>
                </a:lnTo>
                <a:lnTo>
                  <a:pt x="53" y="90"/>
                </a:lnTo>
                <a:lnTo>
                  <a:pt x="43" y="81"/>
                </a:lnTo>
                <a:lnTo>
                  <a:pt x="36" y="73"/>
                </a:lnTo>
                <a:lnTo>
                  <a:pt x="29" y="64"/>
                </a:lnTo>
                <a:lnTo>
                  <a:pt x="22" y="57"/>
                </a:lnTo>
                <a:lnTo>
                  <a:pt x="17" y="52"/>
                </a:lnTo>
                <a:lnTo>
                  <a:pt x="12" y="47"/>
                </a:lnTo>
                <a:lnTo>
                  <a:pt x="7" y="42"/>
                </a:lnTo>
                <a:lnTo>
                  <a:pt x="3" y="38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33"/>
          <p:cNvSpPr/>
          <p:nvPr/>
        </p:nvSpPr>
        <p:spPr bwMode="auto">
          <a:xfrm>
            <a:off x="6164263" y="3306763"/>
            <a:ext cx="1198562" cy="625475"/>
          </a:xfrm>
          <a:custGeom>
            <a:avLst/>
            <a:gdLst>
              <a:gd name="T0" fmla="*/ 2147483647 w 1888"/>
              <a:gd name="T1" fmla="*/ 2147483647 h 985"/>
              <a:gd name="T2" fmla="*/ 2147483647 w 1888"/>
              <a:gd name="T3" fmla="*/ 2147483647 h 985"/>
              <a:gd name="T4" fmla="*/ 2147483647 w 1888"/>
              <a:gd name="T5" fmla="*/ 2147483647 h 985"/>
              <a:gd name="T6" fmla="*/ 2147483647 w 1888"/>
              <a:gd name="T7" fmla="*/ 2147483647 h 985"/>
              <a:gd name="T8" fmla="*/ 2147483647 w 1888"/>
              <a:gd name="T9" fmla="*/ 2147483647 h 985"/>
              <a:gd name="T10" fmla="*/ 2147483647 w 1888"/>
              <a:gd name="T11" fmla="*/ 2147483647 h 985"/>
              <a:gd name="T12" fmla="*/ 2147483647 w 1888"/>
              <a:gd name="T13" fmla="*/ 2147483647 h 985"/>
              <a:gd name="T14" fmla="*/ 2147483647 w 1888"/>
              <a:gd name="T15" fmla="*/ 2147483647 h 985"/>
              <a:gd name="T16" fmla="*/ 2147483647 w 1888"/>
              <a:gd name="T17" fmla="*/ 2147483647 h 985"/>
              <a:gd name="T18" fmla="*/ 2147483647 w 1888"/>
              <a:gd name="T19" fmla="*/ 2147483647 h 985"/>
              <a:gd name="T20" fmla="*/ 2147483647 w 1888"/>
              <a:gd name="T21" fmla="*/ 2147483647 h 985"/>
              <a:gd name="T22" fmla="*/ 2147483647 w 1888"/>
              <a:gd name="T23" fmla="*/ 2147483647 h 985"/>
              <a:gd name="T24" fmla="*/ 2147483647 w 1888"/>
              <a:gd name="T25" fmla="*/ 2147483647 h 985"/>
              <a:gd name="T26" fmla="*/ 2147483647 w 1888"/>
              <a:gd name="T27" fmla="*/ 2147483647 h 985"/>
              <a:gd name="T28" fmla="*/ 2147483647 w 1888"/>
              <a:gd name="T29" fmla="*/ 2147483647 h 985"/>
              <a:gd name="T30" fmla="*/ 2147483647 w 1888"/>
              <a:gd name="T31" fmla="*/ 2147483647 h 985"/>
              <a:gd name="T32" fmla="*/ 2147483647 w 1888"/>
              <a:gd name="T33" fmla="*/ 2147483647 h 985"/>
              <a:gd name="T34" fmla="*/ 2147483647 w 1888"/>
              <a:gd name="T35" fmla="*/ 2147483647 h 985"/>
              <a:gd name="T36" fmla="*/ 2147483647 w 1888"/>
              <a:gd name="T37" fmla="*/ 2147483647 h 985"/>
              <a:gd name="T38" fmla="*/ 2147483647 w 1888"/>
              <a:gd name="T39" fmla="*/ 2147483647 h 985"/>
              <a:gd name="T40" fmla="*/ 2147483647 w 1888"/>
              <a:gd name="T41" fmla="*/ 2147483647 h 985"/>
              <a:gd name="T42" fmla="*/ 2147483647 w 1888"/>
              <a:gd name="T43" fmla="*/ 2147483647 h 985"/>
              <a:gd name="T44" fmla="*/ 2147483647 w 1888"/>
              <a:gd name="T45" fmla="*/ 2147483647 h 985"/>
              <a:gd name="T46" fmla="*/ 2147483647 w 1888"/>
              <a:gd name="T47" fmla="*/ 2147483647 h 985"/>
              <a:gd name="T48" fmla="*/ 2147483647 w 1888"/>
              <a:gd name="T49" fmla="*/ 2147483647 h 985"/>
              <a:gd name="T50" fmla="*/ 2147483647 w 1888"/>
              <a:gd name="T51" fmla="*/ 2147483647 h 985"/>
              <a:gd name="T52" fmla="*/ 2147483647 w 1888"/>
              <a:gd name="T53" fmla="*/ 2147483647 h 985"/>
              <a:gd name="T54" fmla="*/ 2147483647 w 1888"/>
              <a:gd name="T55" fmla="*/ 2147483647 h 985"/>
              <a:gd name="T56" fmla="*/ 2147483647 w 1888"/>
              <a:gd name="T57" fmla="*/ 2147483647 h 985"/>
              <a:gd name="T58" fmla="*/ 2147483647 w 1888"/>
              <a:gd name="T59" fmla="*/ 2147483647 h 985"/>
              <a:gd name="T60" fmla="*/ 2147483647 w 1888"/>
              <a:gd name="T61" fmla="*/ 2147483647 h 985"/>
              <a:gd name="T62" fmla="*/ 2147483647 w 1888"/>
              <a:gd name="T63" fmla="*/ 2147483647 h 985"/>
              <a:gd name="T64" fmla="*/ 2147483647 w 1888"/>
              <a:gd name="T65" fmla="*/ 2147483647 h 985"/>
              <a:gd name="T66" fmla="*/ 2147483647 w 1888"/>
              <a:gd name="T67" fmla="*/ 2147483647 h 985"/>
              <a:gd name="T68" fmla="*/ 2147483647 w 1888"/>
              <a:gd name="T69" fmla="*/ 2147483647 h 985"/>
              <a:gd name="T70" fmla="*/ 2147483647 w 1888"/>
              <a:gd name="T71" fmla="*/ 2147483647 h 985"/>
              <a:gd name="T72" fmla="*/ 2147483647 w 1888"/>
              <a:gd name="T73" fmla="*/ 2147483647 h 985"/>
              <a:gd name="T74" fmla="*/ 2147483647 w 1888"/>
              <a:gd name="T75" fmla="*/ 2147483647 h 985"/>
              <a:gd name="T76" fmla="*/ 2147483647 w 1888"/>
              <a:gd name="T77" fmla="*/ 2147483647 h 985"/>
              <a:gd name="T78" fmla="*/ 2147483647 w 1888"/>
              <a:gd name="T79" fmla="*/ 2147483647 h 985"/>
              <a:gd name="T80" fmla="*/ 2147483647 w 1888"/>
              <a:gd name="T81" fmla="*/ 2147483647 h 985"/>
              <a:gd name="T82" fmla="*/ 2147483647 w 1888"/>
              <a:gd name="T83" fmla="*/ 2147483647 h 985"/>
              <a:gd name="T84" fmla="*/ 2147483647 w 1888"/>
              <a:gd name="T85" fmla="*/ 2147483647 h 985"/>
              <a:gd name="T86" fmla="*/ 2147483647 w 1888"/>
              <a:gd name="T87" fmla="*/ 2147483647 h 985"/>
              <a:gd name="T88" fmla="*/ 2147483647 w 1888"/>
              <a:gd name="T89" fmla="*/ 2147483647 h 985"/>
              <a:gd name="T90" fmla="*/ 2147483647 w 1888"/>
              <a:gd name="T91" fmla="*/ 2147483647 h 985"/>
              <a:gd name="T92" fmla="*/ 2147483647 w 1888"/>
              <a:gd name="T93" fmla="*/ 2147483647 h 985"/>
              <a:gd name="T94" fmla="*/ 2147483647 w 1888"/>
              <a:gd name="T95" fmla="*/ 2147483647 h 985"/>
              <a:gd name="T96" fmla="*/ 2147483647 w 1888"/>
              <a:gd name="T97" fmla="*/ 2147483647 h 985"/>
              <a:gd name="T98" fmla="*/ 2147483647 w 1888"/>
              <a:gd name="T99" fmla="*/ 2147483647 h 985"/>
              <a:gd name="T100" fmla="*/ 2147483647 w 1888"/>
              <a:gd name="T101" fmla="*/ 2147483647 h 985"/>
              <a:gd name="T102" fmla="*/ 2147483647 w 1888"/>
              <a:gd name="T103" fmla="*/ 2147483647 h 985"/>
              <a:gd name="T104" fmla="*/ 2147483647 w 1888"/>
              <a:gd name="T105" fmla="*/ 2147483647 h 985"/>
              <a:gd name="T106" fmla="*/ 2147483647 w 1888"/>
              <a:gd name="T107" fmla="*/ 2147483647 h 985"/>
              <a:gd name="T108" fmla="*/ 2147483647 w 1888"/>
              <a:gd name="T109" fmla="*/ 2147483647 h 985"/>
              <a:gd name="T110" fmla="*/ 2147483647 w 1888"/>
              <a:gd name="T111" fmla="*/ 2147483647 h 985"/>
              <a:gd name="T112" fmla="*/ 2147483647 w 1888"/>
              <a:gd name="T113" fmla="*/ 2147483647 h 985"/>
              <a:gd name="T114" fmla="*/ 2147483647 w 1888"/>
              <a:gd name="T115" fmla="*/ 2147483647 h 985"/>
              <a:gd name="T116" fmla="*/ 2147483647 w 1888"/>
              <a:gd name="T117" fmla="*/ 2147483647 h 985"/>
              <a:gd name="T118" fmla="*/ 0 w 1888"/>
              <a:gd name="T119" fmla="*/ 2147483647 h 985"/>
              <a:gd name="T120" fmla="*/ 0 w 1888"/>
              <a:gd name="T121" fmla="*/ 2147483647 h 985"/>
              <a:gd name="T122" fmla="*/ 2147483647 w 1888"/>
              <a:gd name="T123" fmla="*/ 2147483647 h 9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888" h="985">
                <a:moveTo>
                  <a:pt x="3" y="50"/>
                </a:moveTo>
                <a:lnTo>
                  <a:pt x="5" y="43"/>
                </a:lnTo>
                <a:lnTo>
                  <a:pt x="8" y="36"/>
                </a:lnTo>
                <a:lnTo>
                  <a:pt x="12" y="31"/>
                </a:lnTo>
                <a:lnTo>
                  <a:pt x="17" y="26"/>
                </a:lnTo>
                <a:lnTo>
                  <a:pt x="29" y="17"/>
                </a:lnTo>
                <a:lnTo>
                  <a:pt x="41" y="12"/>
                </a:lnTo>
                <a:lnTo>
                  <a:pt x="55" y="7"/>
                </a:lnTo>
                <a:lnTo>
                  <a:pt x="72" y="2"/>
                </a:lnTo>
                <a:lnTo>
                  <a:pt x="91" y="0"/>
                </a:lnTo>
                <a:lnTo>
                  <a:pt x="110" y="0"/>
                </a:lnTo>
                <a:lnTo>
                  <a:pt x="124" y="5"/>
                </a:lnTo>
                <a:lnTo>
                  <a:pt x="139" y="7"/>
                </a:lnTo>
                <a:lnTo>
                  <a:pt x="153" y="10"/>
                </a:lnTo>
                <a:lnTo>
                  <a:pt x="167" y="12"/>
                </a:lnTo>
                <a:lnTo>
                  <a:pt x="182" y="14"/>
                </a:lnTo>
                <a:lnTo>
                  <a:pt x="194" y="17"/>
                </a:lnTo>
                <a:lnTo>
                  <a:pt x="205" y="22"/>
                </a:lnTo>
                <a:lnTo>
                  <a:pt x="217" y="24"/>
                </a:lnTo>
                <a:lnTo>
                  <a:pt x="222" y="29"/>
                </a:lnTo>
                <a:lnTo>
                  <a:pt x="229" y="33"/>
                </a:lnTo>
                <a:lnTo>
                  <a:pt x="239" y="38"/>
                </a:lnTo>
                <a:lnTo>
                  <a:pt x="251" y="45"/>
                </a:lnTo>
                <a:lnTo>
                  <a:pt x="265" y="55"/>
                </a:lnTo>
                <a:lnTo>
                  <a:pt x="279" y="64"/>
                </a:lnTo>
                <a:lnTo>
                  <a:pt x="296" y="74"/>
                </a:lnTo>
                <a:lnTo>
                  <a:pt x="315" y="88"/>
                </a:lnTo>
                <a:lnTo>
                  <a:pt x="336" y="100"/>
                </a:lnTo>
                <a:lnTo>
                  <a:pt x="358" y="117"/>
                </a:lnTo>
                <a:lnTo>
                  <a:pt x="382" y="133"/>
                </a:lnTo>
                <a:lnTo>
                  <a:pt x="406" y="150"/>
                </a:lnTo>
                <a:lnTo>
                  <a:pt x="434" y="169"/>
                </a:lnTo>
                <a:lnTo>
                  <a:pt x="463" y="188"/>
                </a:lnTo>
                <a:lnTo>
                  <a:pt x="491" y="210"/>
                </a:lnTo>
                <a:lnTo>
                  <a:pt x="525" y="233"/>
                </a:lnTo>
                <a:lnTo>
                  <a:pt x="556" y="260"/>
                </a:lnTo>
                <a:lnTo>
                  <a:pt x="587" y="283"/>
                </a:lnTo>
                <a:lnTo>
                  <a:pt x="620" y="307"/>
                </a:lnTo>
                <a:lnTo>
                  <a:pt x="651" y="331"/>
                </a:lnTo>
                <a:lnTo>
                  <a:pt x="682" y="352"/>
                </a:lnTo>
                <a:lnTo>
                  <a:pt x="713" y="374"/>
                </a:lnTo>
                <a:lnTo>
                  <a:pt x="744" y="395"/>
                </a:lnTo>
                <a:lnTo>
                  <a:pt x="775" y="417"/>
                </a:lnTo>
                <a:lnTo>
                  <a:pt x="837" y="457"/>
                </a:lnTo>
                <a:lnTo>
                  <a:pt x="899" y="495"/>
                </a:lnTo>
                <a:lnTo>
                  <a:pt x="958" y="531"/>
                </a:lnTo>
                <a:lnTo>
                  <a:pt x="1018" y="564"/>
                </a:lnTo>
                <a:lnTo>
                  <a:pt x="1047" y="583"/>
                </a:lnTo>
                <a:lnTo>
                  <a:pt x="1075" y="600"/>
                </a:lnTo>
                <a:lnTo>
                  <a:pt x="1104" y="617"/>
                </a:lnTo>
                <a:lnTo>
                  <a:pt x="1135" y="633"/>
                </a:lnTo>
                <a:lnTo>
                  <a:pt x="1166" y="650"/>
                </a:lnTo>
                <a:lnTo>
                  <a:pt x="1199" y="664"/>
                </a:lnTo>
                <a:lnTo>
                  <a:pt x="1232" y="678"/>
                </a:lnTo>
                <a:lnTo>
                  <a:pt x="1266" y="695"/>
                </a:lnTo>
                <a:lnTo>
                  <a:pt x="1302" y="707"/>
                </a:lnTo>
                <a:lnTo>
                  <a:pt x="1337" y="721"/>
                </a:lnTo>
                <a:lnTo>
                  <a:pt x="1373" y="736"/>
                </a:lnTo>
                <a:lnTo>
                  <a:pt x="1411" y="747"/>
                </a:lnTo>
                <a:lnTo>
                  <a:pt x="1449" y="759"/>
                </a:lnTo>
                <a:lnTo>
                  <a:pt x="1487" y="774"/>
                </a:lnTo>
                <a:lnTo>
                  <a:pt x="1525" y="785"/>
                </a:lnTo>
                <a:lnTo>
                  <a:pt x="1566" y="797"/>
                </a:lnTo>
                <a:lnTo>
                  <a:pt x="1602" y="807"/>
                </a:lnTo>
                <a:lnTo>
                  <a:pt x="1637" y="819"/>
                </a:lnTo>
                <a:lnTo>
                  <a:pt x="1668" y="828"/>
                </a:lnTo>
                <a:lnTo>
                  <a:pt x="1699" y="838"/>
                </a:lnTo>
                <a:lnTo>
                  <a:pt x="1726" y="847"/>
                </a:lnTo>
                <a:lnTo>
                  <a:pt x="1752" y="855"/>
                </a:lnTo>
                <a:lnTo>
                  <a:pt x="1776" y="864"/>
                </a:lnTo>
                <a:lnTo>
                  <a:pt x="1797" y="871"/>
                </a:lnTo>
                <a:lnTo>
                  <a:pt x="1816" y="876"/>
                </a:lnTo>
                <a:lnTo>
                  <a:pt x="1833" y="883"/>
                </a:lnTo>
                <a:lnTo>
                  <a:pt x="1847" y="888"/>
                </a:lnTo>
                <a:lnTo>
                  <a:pt x="1859" y="893"/>
                </a:lnTo>
                <a:lnTo>
                  <a:pt x="1869" y="897"/>
                </a:lnTo>
                <a:lnTo>
                  <a:pt x="1878" y="902"/>
                </a:lnTo>
                <a:lnTo>
                  <a:pt x="1883" y="904"/>
                </a:lnTo>
                <a:lnTo>
                  <a:pt x="1888" y="907"/>
                </a:lnTo>
                <a:lnTo>
                  <a:pt x="1885" y="912"/>
                </a:lnTo>
                <a:lnTo>
                  <a:pt x="1883" y="916"/>
                </a:lnTo>
                <a:lnTo>
                  <a:pt x="1878" y="921"/>
                </a:lnTo>
                <a:lnTo>
                  <a:pt x="1871" y="926"/>
                </a:lnTo>
                <a:lnTo>
                  <a:pt x="1864" y="928"/>
                </a:lnTo>
                <a:lnTo>
                  <a:pt x="1852" y="933"/>
                </a:lnTo>
                <a:lnTo>
                  <a:pt x="1840" y="938"/>
                </a:lnTo>
                <a:lnTo>
                  <a:pt x="1826" y="943"/>
                </a:lnTo>
                <a:lnTo>
                  <a:pt x="1811" y="945"/>
                </a:lnTo>
                <a:lnTo>
                  <a:pt x="1792" y="950"/>
                </a:lnTo>
                <a:lnTo>
                  <a:pt x="1773" y="952"/>
                </a:lnTo>
                <a:lnTo>
                  <a:pt x="1752" y="957"/>
                </a:lnTo>
                <a:lnTo>
                  <a:pt x="1728" y="959"/>
                </a:lnTo>
                <a:lnTo>
                  <a:pt x="1702" y="962"/>
                </a:lnTo>
                <a:lnTo>
                  <a:pt x="1676" y="966"/>
                </a:lnTo>
                <a:lnTo>
                  <a:pt x="1647" y="969"/>
                </a:lnTo>
                <a:lnTo>
                  <a:pt x="1616" y="971"/>
                </a:lnTo>
                <a:lnTo>
                  <a:pt x="1587" y="974"/>
                </a:lnTo>
                <a:lnTo>
                  <a:pt x="1559" y="976"/>
                </a:lnTo>
                <a:lnTo>
                  <a:pt x="1533" y="976"/>
                </a:lnTo>
                <a:lnTo>
                  <a:pt x="1506" y="978"/>
                </a:lnTo>
                <a:lnTo>
                  <a:pt x="1483" y="981"/>
                </a:lnTo>
                <a:lnTo>
                  <a:pt x="1459" y="983"/>
                </a:lnTo>
                <a:lnTo>
                  <a:pt x="1435" y="983"/>
                </a:lnTo>
                <a:lnTo>
                  <a:pt x="1413" y="985"/>
                </a:lnTo>
                <a:lnTo>
                  <a:pt x="1392" y="985"/>
                </a:lnTo>
                <a:lnTo>
                  <a:pt x="1373" y="985"/>
                </a:lnTo>
                <a:lnTo>
                  <a:pt x="1354" y="985"/>
                </a:lnTo>
                <a:lnTo>
                  <a:pt x="1335" y="985"/>
                </a:lnTo>
                <a:lnTo>
                  <a:pt x="1318" y="983"/>
                </a:lnTo>
                <a:lnTo>
                  <a:pt x="1302" y="983"/>
                </a:lnTo>
                <a:lnTo>
                  <a:pt x="1285" y="981"/>
                </a:lnTo>
                <a:lnTo>
                  <a:pt x="1271" y="978"/>
                </a:lnTo>
                <a:lnTo>
                  <a:pt x="1254" y="974"/>
                </a:lnTo>
                <a:lnTo>
                  <a:pt x="1240" y="969"/>
                </a:lnTo>
                <a:lnTo>
                  <a:pt x="1223" y="964"/>
                </a:lnTo>
                <a:lnTo>
                  <a:pt x="1206" y="957"/>
                </a:lnTo>
                <a:lnTo>
                  <a:pt x="1190" y="952"/>
                </a:lnTo>
                <a:lnTo>
                  <a:pt x="1173" y="943"/>
                </a:lnTo>
                <a:lnTo>
                  <a:pt x="1156" y="935"/>
                </a:lnTo>
                <a:lnTo>
                  <a:pt x="1139" y="926"/>
                </a:lnTo>
                <a:lnTo>
                  <a:pt x="1123" y="914"/>
                </a:lnTo>
                <a:lnTo>
                  <a:pt x="1104" y="902"/>
                </a:lnTo>
                <a:lnTo>
                  <a:pt x="1087" y="890"/>
                </a:lnTo>
                <a:lnTo>
                  <a:pt x="1070" y="878"/>
                </a:lnTo>
                <a:lnTo>
                  <a:pt x="1054" y="864"/>
                </a:lnTo>
                <a:lnTo>
                  <a:pt x="1035" y="850"/>
                </a:lnTo>
                <a:lnTo>
                  <a:pt x="1018" y="833"/>
                </a:lnTo>
                <a:lnTo>
                  <a:pt x="1001" y="816"/>
                </a:lnTo>
                <a:lnTo>
                  <a:pt x="982" y="800"/>
                </a:lnTo>
                <a:lnTo>
                  <a:pt x="961" y="781"/>
                </a:lnTo>
                <a:lnTo>
                  <a:pt x="939" y="762"/>
                </a:lnTo>
                <a:lnTo>
                  <a:pt x="918" y="743"/>
                </a:lnTo>
                <a:lnTo>
                  <a:pt x="896" y="721"/>
                </a:lnTo>
                <a:lnTo>
                  <a:pt x="873" y="700"/>
                </a:lnTo>
                <a:lnTo>
                  <a:pt x="846" y="678"/>
                </a:lnTo>
                <a:lnTo>
                  <a:pt x="823" y="655"/>
                </a:lnTo>
                <a:lnTo>
                  <a:pt x="796" y="631"/>
                </a:lnTo>
                <a:lnTo>
                  <a:pt x="768" y="605"/>
                </a:lnTo>
                <a:lnTo>
                  <a:pt x="739" y="578"/>
                </a:lnTo>
                <a:lnTo>
                  <a:pt x="711" y="552"/>
                </a:lnTo>
                <a:lnTo>
                  <a:pt x="680" y="524"/>
                </a:lnTo>
                <a:lnTo>
                  <a:pt x="649" y="495"/>
                </a:lnTo>
                <a:lnTo>
                  <a:pt x="618" y="467"/>
                </a:lnTo>
                <a:lnTo>
                  <a:pt x="584" y="438"/>
                </a:lnTo>
                <a:lnTo>
                  <a:pt x="553" y="412"/>
                </a:lnTo>
                <a:lnTo>
                  <a:pt x="525" y="388"/>
                </a:lnTo>
                <a:lnTo>
                  <a:pt x="496" y="364"/>
                </a:lnTo>
                <a:lnTo>
                  <a:pt x="468" y="343"/>
                </a:lnTo>
                <a:lnTo>
                  <a:pt x="441" y="321"/>
                </a:lnTo>
                <a:lnTo>
                  <a:pt x="415" y="300"/>
                </a:lnTo>
                <a:lnTo>
                  <a:pt x="391" y="281"/>
                </a:lnTo>
                <a:lnTo>
                  <a:pt x="367" y="264"/>
                </a:lnTo>
                <a:lnTo>
                  <a:pt x="346" y="248"/>
                </a:lnTo>
                <a:lnTo>
                  <a:pt x="325" y="231"/>
                </a:lnTo>
                <a:lnTo>
                  <a:pt x="305" y="217"/>
                </a:lnTo>
                <a:lnTo>
                  <a:pt x="286" y="205"/>
                </a:lnTo>
                <a:lnTo>
                  <a:pt x="272" y="193"/>
                </a:lnTo>
                <a:lnTo>
                  <a:pt x="255" y="181"/>
                </a:lnTo>
                <a:lnTo>
                  <a:pt x="244" y="171"/>
                </a:lnTo>
                <a:lnTo>
                  <a:pt x="232" y="162"/>
                </a:lnTo>
                <a:lnTo>
                  <a:pt x="217" y="155"/>
                </a:lnTo>
                <a:lnTo>
                  <a:pt x="194" y="138"/>
                </a:lnTo>
                <a:lnTo>
                  <a:pt x="170" y="126"/>
                </a:lnTo>
                <a:lnTo>
                  <a:pt x="146" y="114"/>
                </a:lnTo>
                <a:lnTo>
                  <a:pt x="124" y="105"/>
                </a:lnTo>
                <a:lnTo>
                  <a:pt x="103" y="98"/>
                </a:lnTo>
                <a:lnTo>
                  <a:pt x="86" y="91"/>
                </a:lnTo>
                <a:lnTo>
                  <a:pt x="77" y="88"/>
                </a:lnTo>
                <a:lnTo>
                  <a:pt x="70" y="86"/>
                </a:lnTo>
                <a:lnTo>
                  <a:pt x="60" y="86"/>
                </a:lnTo>
                <a:lnTo>
                  <a:pt x="51" y="86"/>
                </a:lnTo>
                <a:lnTo>
                  <a:pt x="43" y="86"/>
                </a:lnTo>
                <a:lnTo>
                  <a:pt x="34" y="83"/>
                </a:lnTo>
                <a:lnTo>
                  <a:pt x="27" y="83"/>
                </a:lnTo>
                <a:lnTo>
                  <a:pt x="22" y="81"/>
                </a:lnTo>
                <a:lnTo>
                  <a:pt x="15" y="79"/>
                </a:lnTo>
                <a:lnTo>
                  <a:pt x="10" y="76"/>
                </a:lnTo>
                <a:lnTo>
                  <a:pt x="8" y="74"/>
                </a:lnTo>
                <a:lnTo>
                  <a:pt x="3" y="71"/>
                </a:lnTo>
                <a:lnTo>
                  <a:pt x="0" y="69"/>
                </a:lnTo>
                <a:lnTo>
                  <a:pt x="0" y="67"/>
                </a:lnTo>
                <a:lnTo>
                  <a:pt x="0" y="62"/>
                </a:lnTo>
                <a:lnTo>
                  <a:pt x="0" y="57"/>
                </a:lnTo>
                <a:lnTo>
                  <a:pt x="0" y="55"/>
                </a:lnTo>
                <a:lnTo>
                  <a:pt x="3" y="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9" grpId="0"/>
      <p:bldP spid="40" grpId="0"/>
      <p:bldP spid="41" grpId="0"/>
      <p:bldP spid="42" grpId="0"/>
      <p:bldP spid="43" grpId="0"/>
      <p:bldP spid="44" grpId="0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40"/>
          <p:cNvSpPr/>
          <p:nvPr/>
        </p:nvSpPr>
        <p:spPr bwMode="auto">
          <a:xfrm>
            <a:off x="6049963" y="2582863"/>
            <a:ext cx="222250" cy="157162"/>
          </a:xfrm>
          <a:custGeom>
            <a:avLst/>
            <a:gdLst>
              <a:gd name="T0" fmla="*/ 2147483647 w 348"/>
              <a:gd name="T1" fmla="*/ 2147483647 h 248"/>
              <a:gd name="T2" fmla="*/ 2147483647 w 348"/>
              <a:gd name="T3" fmla="*/ 2147483647 h 248"/>
              <a:gd name="T4" fmla="*/ 2147483647 w 348"/>
              <a:gd name="T5" fmla="*/ 2147483647 h 248"/>
              <a:gd name="T6" fmla="*/ 2147483647 w 348"/>
              <a:gd name="T7" fmla="*/ 2147483647 h 248"/>
              <a:gd name="T8" fmla="*/ 2147483647 w 348"/>
              <a:gd name="T9" fmla="*/ 2147483647 h 248"/>
              <a:gd name="T10" fmla="*/ 2147483647 w 348"/>
              <a:gd name="T11" fmla="*/ 0 h 248"/>
              <a:gd name="T12" fmla="*/ 2147483647 w 348"/>
              <a:gd name="T13" fmla="*/ 0 h 248"/>
              <a:gd name="T14" fmla="*/ 2147483647 w 348"/>
              <a:gd name="T15" fmla="*/ 2147483647 h 248"/>
              <a:gd name="T16" fmla="*/ 2147483647 w 348"/>
              <a:gd name="T17" fmla="*/ 2147483647 h 248"/>
              <a:gd name="T18" fmla="*/ 2147483647 w 348"/>
              <a:gd name="T19" fmla="*/ 2147483647 h 248"/>
              <a:gd name="T20" fmla="*/ 2147483647 w 348"/>
              <a:gd name="T21" fmla="*/ 2147483647 h 248"/>
              <a:gd name="T22" fmla="*/ 2147483647 w 348"/>
              <a:gd name="T23" fmla="*/ 2147483647 h 248"/>
              <a:gd name="T24" fmla="*/ 2147483647 w 348"/>
              <a:gd name="T25" fmla="*/ 2147483647 h 248"/>
              <a:gd name="T26" fmla="*/ 2147483647 w 348"/>
              <a:gd name="T27" fmla="*/ 2147483647 h 248"/>
              <a:gd name="T28" fmla="*/ 2147483647 w 348"/>
              <a:gd name="T29" fmla="*/ 2147483647 h 248"/>
              <a:gd name="T30" fmla="*/ 2147483647 w 348"/>
              <a:gd name="T31" fmla="*/ 2147483647 h 248"/>
              <a:gd name="T32" fmla="*/ 2147483647 w 348"/>
              <a:gd name="T33" fmla="*/ 2147483647 h 248"/>
              <a:gd name="T34" fmla="*/ 2147483647 w 348"/>
              <a:gd name="T35" fmla="*/ 2147483647 h 248"/>
              <a:gd name="T36" fmla="*/ 2147483647 w 348"/>
              <a:gd name="T37" fmla="*/ 2147483647 h 248"/>
              <a:gd name="T38" fmla="*/ 2147483647 w 348"/>
              <a:gd name="T39" fmla="*/ 2147483647 h 248"/>
              <a:gd name="T40" fmla="*/ 2147483647 w 348"/>
              <a:gd name="T41" fmla="*/ 2147483647 h 248"/>
              <a:gd name="T42" fmla="*/ 2147483647 w 348"/>
              <a:gd name="T43" fmla="*/ 2147483647 h 248"/>
              <a:gd name="T44" fmla="*/ 2147483647 w 348"/>
              <a:gd name="T45" fmla="*/ 2147483647 h 248"/>
              <a:gd name="T46" fmla="*/ 2147483647 w 348"/>
              <a:gd name="T47" fmla="*/ 2147483647 h 248"/>
              <a:gd name="T48" fmla="*/ 2147483647 w 348"/>
              <a:gd name="T49" fmla="*/ 2147483647 h 248"/>
              <a:gd name="T50" fmla="*/ 2147483647 w 348"/>
              <a:gd name="T51" fmla="*/ 2147483647 h 248"/>
              <a:gd name="T52" fmla="*/ 2147483647 w 348"/>
              <a:gd name="T53" fmla="*/ 2147483647 h 248"/>
              <a:gd name="T54" fmla="*/ 2147483647 w 348"/>
              <a:gd name="T55" fmla="*/ 2147483647 h 248"/>
              <a:gd name="T56" fmla="*/ 2147483647 w 348"/>
              <a:gd name="T57" fmla="*/ 2147483647 h 248"/>
              <a:gd name="T58" fmla="*/ 2147483647 w 348"/>
              <a:gd name="T59" fmla="*/ 2147483647 h 248"/>
              <a:gd name="T60" fmla="*/ 2147483647 w 348"/>
              <a:gd name="T61" fmla="*/ 2147483647 h 248"/>
              <a:gd name="T62" fmla="*/ 2147483647 w 348"/>
              <a:gd name="T63" fmla="*/ 2147483647 h 248"/>
              <a:gd name="T64" fmla="*/ 2147483647 w 348"/>
              <a:gd name="T65" fmla="*/ 2147483647 h 248"/>
              <a:gd name="T66" fmla="*/ 2147483647 w 348"/>
              <a:gd name="T67" fmla="*/ 2147483647 h 248"/>
              <a:gd name="T68" fmla="*/ 2147483647 w 348"/>
              <a:gd name="T69" fmla="*/ 2147483647 h 248"/>
              <a:gd name="T70" fmla="*/ 2147483647 w 348"/>
              <a:gd name="T71" fmla="*/ 2147483647 h 248"/>
              <a:gd name="T72" fmla="*/ 0 w 348"/>
              <a:gd name="T73" fmla="*/ 2147483647 h 2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48" h="248">
                <a:moveTo>
                  <a:pt x="0" y="24"/>
                </a:moveTo>
                <a:lnTo>
                  <a:pt x="4" y="19"/>
                </a:lnTo>
                <a:lnTo>
                  <a:pt x="12" y="14"/>
                </a:lnTo>
                <a:lnTo>
                  <a:pt x="21" y="12"/>
                </a:lnTo>
                <a:lnTo>
                  <a:pt x="26" y="10"/>
                </a:lnTo>
                <a:lnTo>
                  <a:pt x="33" y="7"/>
                </a:lnTo>
                <a:lnTo>
                  <a:pt x="40" y="5"/>
                </a:lnTo>
                <a:lnTo>
                  <a:pt x="47" y="5"/>
                </a:lnTo>
                <a:lnTo>
                  <a:pt x="54" y="2"/>
                </a:lnTo>
                <a:lnTo>
                  <a:pt x="64" y="2"/>
                </a:lnTo>
                <a:lnTo>
                  <a:pt x="74" y="0"/>
                </a:lnTo>
                <a:lnTo>
                  <a:pt x="83" y="0"/>
                </a:lnTo>
                <a:lnTo>
                  <a:pt x="95" y="0"/>
                </a:lnTo>
                <a:lnTo>
                  <a:pt x="107" y="0"/>
                </a:lnTo>
                <a:lnTo>
                  <a:pt x="131" y="0"/>
                </a:lnTo>
                <a:lnTo>
                  <a:pt x="155" y="2"/>
                </a:lnTo>
                <a:lnTo>
                  <a:pt x="176" y="5"/>
                </a:lnTo>
                <a:lnTo>
                  <a:pt x="197" y="10"/>
                </a:lnTo>
                <a:lnTo>
                  <a:pt x="219" y="17"/>
                </a:lnTo>
                <a:lnTo>
                  <a:pt x="240" y="26"/>
                </a:lnTo>
                <a:lnTo>
                  <a:pt x="259" y="36"/>
                </a:lnTo>
                <a:lnTo>
                  <a:pt x="281" y="48"/>
                </a:lnTo>
                <a:lnTo>
                  <a:pt x="295" y="62"/>
                </a:lnTo>
                <a:lnTo>
                  <a:pt x="307" y="79"/>
                </a:lnTo>
                <a:lnTo>
                  <a:pt x="319" y="93"/>
                </a:lnTo>
                <a:lnTo>
                  <a:pt x="329" y="109"/>
                </a:lnTo>
                <a:lnTo>
                  <a:pt x="336" y="126"/>
                </a:lnTo>
                <a:lnTo>
                  <a:pt x="343" y="143"/>
                </a:lnTo>
                <a:lnTo>
                  <a:pt x="345" y="157"/>
                </a:lnTo>
                <a:lnTo>
                  <a:pt x="348" y="164"/>
                </a:lnTo>
                <a:lnTo>
                  <a:pt x="348" y="171"/>
                </a:lnTo>
                <a:lnTo>
                  <a:pt x="343" y="183"/>
                </a:lnTo>
                <a:lnTo>
                  <a:pt x="338" y="195"/>
                </a:lnTo>
                <a:lnTo>
                  <a:pt x="336" y="207"/>
                </a:lnTo>
                <a:lnTo>
                  <a:pt x="333" y="217"/>
                </a:lnTo>
                <a:lnTo>
                  <a:pt x="331" y="226"/>
                </a:lnTo>
                <a:lnTo>
                  <a:pt x="329" y="233"/>
                </a:lnTo>
                <a:lnTo>
                  <a:pt x="324" y="238"/>
                </a:lnTo>
                <a:lnTo>
                  <a:pt x="321" y="245"/>
                </a:lnTo>
                <a:lnTo>
                  <a:pt x="317" y="245"/>
                </a:lnTo>
                <a:lnTo>
                  <a:pt x="314" y="248"/>
                </a:lnTo>
                <a:lnTo>
                  <a:pt x="309" y="248"/>
                </a:lnTo>
                <a:lnTo>
                  <a:pt x="305" y="248"/>
                </a:lnTo>
                <a:lnTo>
                  <a:pt x="300" y="245"/>
                </a:lnTo>
                <a:lnTo>
                  <a:pt x="293" y="245"/>
                </a:lnTo>
                <a:lnTo>
                  <a:pt x="288" y="243"/>
                </a:lnTo>
                <a:lnTo>
                  <a:pt x="281" y="238"/>
                </a:lnTo>
                <a:lnTo>
                  <a:pt x="271" y="236"/>
                </a:lnTo>
                <a:lnTo>
                  <a:pt x="264" y="231"/>
                </a:lnTo>
                <a:lnTo>
                  <a:pt x="255" y="226"/>
                </a:lnTo>
                <a:lnTo>
                  <a:pt x="245" y="221"/>
                </a:lnTo>
                <a:lnTo>
                  <a:pt x="236" y="214"/>
                </a:lnTo>
                <a:lnTo>
                  <a:pt x="224" y="209"/>
                </a:lnTo>
                <a:lnTo>
                  <a:pt x="212" y="202"/>
                </a:lnTo>
                <a:lnTo>
                  <a:pt x="200" y="195"/>
                </a:lnTo>
                <a:lnTo>
                  <a:pt x="176" y="181"/>
                </a:lnTo>
                <a:lnTo>
                  <a:pt x="152" y="167"/>
                </a:lnTo>
                <a:lnTo>
                  <a:pt x="131" y="155"/>
                </a:lnTo>
                <a:lnTo>
                  <a:pt x="112" y="140"/>
                </a:lnTo>
                <a:lnTo>
                  <a:pt x="93" y="126"/>
                </a:lnTo>
                <a:lnTo>
                  <a:pt x="78" y="112"/>
                </a:lnTo>
                <a:lnTo>
                  <a:pt x="71" y="107"/>
                </a:lnTo>
                <a:lnTo>
                  <a:pt x="64" y="100"/>
                </a:lnTo>
                <a:lnTo>
                  <a:pt x="59" y="93"/>
                </a:lnTo>
                <a:lnTo>
                  <a:pt x="52" y="86"/>
                </a:lnTo>
                <a:lnTo>
                  <a:pt x="45" y="79"/>
                </a:lnTo>
                <a:lnTo>
                  <a:pt x="40" y="71"/>
                </a:lnTo>
                <a:lnTo>
                  <a:pt x="28" y="62"/>
                </a:lnTo>
                <a:lnTo>
                  <a:pt x="19" y="52"/>
                </a:lnTo>
                <a:lnTo>
                  <a:pt x="12" y="45"/>
                </a:lnTo>
                <a:lnTo>
                  <a:pt x="7" y="38"/>
                </a:lnTo>
                <a:lnTo>
                  <a:pt x="2" y="33"/>
                </a:lnTo>
                <a:lnTo>
                  <a:pt x="0" y="29"/>
                </a:lnTo>
                <a:lnTo>
                  <a:pt x="0" y="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87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384300" y="2027238"/>
            <a:ext cx="955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dì 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1989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2007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2008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2009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2010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2011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2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3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4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5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6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619625" y="4857750"/>
            <a:ext cx="4087813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弓字要写得扁一些，竖在上横处起笔，左下边有一撇。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⺮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第一  次第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857250" y="4943475"/>
            <a:ext cx="3640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我第一个到达终点。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5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D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6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上下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41996" name="Rectangle 27"/>
          <p:cNvSpPr>
            <a:spLocks noChangeArrowheads="1"/>
          </p:cNvSpPr>
          <p:nvPr/>
        </p:nvSpPr>
        <p:spPr bwMode="auto">
          <a:xfrm>
            <a:off x="3343275" y="22256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48" name="Freeform 39"/>
          <p:cNvSpPr/>
          <p:nvPr/>
        </p:nvSpPr>
        <p:spPr bwMode="auto">
          <a:xfrm>
            <a:off x="5641975" y="2276475"/>
            <a:ext cx="527050" cy="587375"/>
          </a:xfrm>
          <a:custGeom>
            <a:avLst/>
            <a:gdLst>
              <a:gd name="T0" fmla="*/ 2147483647 w 830"/>
              <a:gd name="T1" fmla="*/ 0 h 926"/>
              <a:gd name="T2" fmla="*/ 2147483647 w 830"/>
              <a:gd name="T3" fmla="*/ 2147483647 h 926"/>
              <a:gd name="T4" fmla="*/ 2147483647 w 830"/>
              <a:gd name="T5" fmla="*/ 2147483647 h 926"/>
              <a:gd name="T6" fmla="*/ 2147483647 w 830"/>
              <a:gd name="T7" fmla="*/ 2147483647 h 926"/>
              <a:gd name="T8" fmla="*/ 2147483647 w 830"/>
              <a:gd name="T9" fmla="*/ 2147483647 h 926"/>
              <a:gd name="T10" fmla="*/ 2147483647 w 830"/>
              <a:gd name="T11" fmla="*/ 2147483647 h 926"/>
              <a:gd name="T12" fmla="*/ 2147483647 w 830"/>
              <a:gd name="T13" fmla="*/ 2147483647 h 926"/>
              <a:gd name="T14" fmla="*/ 2147483647 w 830"/>
              <a:gd name="T15" fmla="*/ 2147483647 h 926"/>
              <a:gd name="T16" fmla="*/ 2147483647 w 830"/>
              <a:gd name="T17" fmla="*/ 2147483647 h 926"/>
              <a:gd name="T18" fmla="*/ 2147483647 w 830"/>
              <a:gd name="T19" fmla="*/ 2147483647 h 926"/>
              <a:gd name="T20" fmla="*/ 2147483647 w 830"/>
              <a:gd name="T21" fmla="*/ 2147483647 h 926"/>
              <a:gd name="T22" fmla="*/ 2147483647 w 830"/>
              <a:gd name="T23" fmla="*/ 2147483647 h 926"/>
              <a:gd name="T24" fmla="*/ 2147483647 w 830"/>
              <a:gd name="T25" fmla="*/ 2147483647 h 926"/>
              <a:gd name="T26" fmla="*/ 2147483647 w 830"/>
              <a:gd name="T27" fmla="*/ 2147483647 h 926"/>
              <a:gd name="T28" fmla="*/ 2147483647 w 830"/>
              <a:gd name="T29" fmla="*/ 2147483647 h 926"/>
              <a:gd name="T30" fmla="*/ 2147483647 w 830"/>
              <a:gd name="T31" fmla="*/ 2147483647 h 926"/>
              <a:gd name="T32" fmla="*/ 2147483647 w 830"/>
              <a:gd name="T33" fmla="*/ 2147483647 h 926"/>
              <a:gd name="T34" fmla="*/ 2147483647 w 830"/>
              <a:gd name="T35" fmla="*/ 2147483647 h 926"/>
              <a:gd name="T36" fmla="*/ 2147483647 w 830"/>
              <a:gd name="T37" fmla="*/ 2147483647 h 926"/>
              <a:gd name="T38" fmla="*/ 2147483647 w 830"/>
              <a:gd name="T39" fmla="*/ 2147483647 h 926"/>
              <a:gd name="T40" fmla="*/ 2147483647 w 830"/>
              <a:gd name="T41" fmla="*/ 2147483647 h 926"/>
              <a:gd name="T42" fmla="*/ 2147483647 w 830"/>
              <a:gd name="T43" fmla="*/ 2147483647 h 926"/>
              <a:gd name="T44" fmla="*/ 2147483647 w 830"/>
              <a:gd name="T45" fmla="*/ 2147483647 h 926"/>
              <a:gd name="T46" fmla="*/ 2147483647 w 830"/>
              <a:gd name="T47" fmla="*/ 2147483647 h 926"/>
              <a:gd name="T48" fmla="*/ 0 w 830"/>
              <a:gd name="T49" fmla="*/ 2147483647 h 926"/>
              <a:gd name="T50" fmla="*/ 2147483647 w 830"/>
              <a:gd name="T51" fmla="*/ 2147483647 h 926"/>
              <a:gd name="T52" fmla="*/ 2147483647 w 830"/>
              <a:gd name="T53" fmla="*/ 2147483647 h 926"/>
              <a:gd name="T54" fmla="*/ 2147483647 w 830"/>
              <a:gd name="T55" fmla="*/ 2147483647 h 926"/>
              <a:gd name="T56" fmla="*/ 2147483647 w 830"/>
              <a:gd name="T57" fmla="*/ 2147483647 h 926"/>
              <a:gd name="T58" fmla="*/ 2147483647 w 830"/>
              <a:gd name="T59" fmla="*/ 2147483647 h 926"/>
              <a:gd name="T60" fmla="*/ 2147483647 w 830"/>
              <a:gd name="T61" fmla="*/ 2147483647 h 926"/>
              <a:gd name="T62" fmla="*/ 2147483647 w 830"/>
              <a:gd name="T63" fmla="*/ 2147483647 h 926"/>
              <a:gd name="T64" fmla="*/ 2147483647 w 830"/>
              <a:gd name="T65" fmla="*/ 2147483647 h 926"/>
              <a:gd name="T66" fmla="*/ 2147483647 w 830"/>
              <a:gd name="T67" fmla="*/ 2147483647 h 926"/>
              <a:gd name="T68" fmla="*/ 2147483647 w 830"/>
              <a:gd name="T69" fmla="*/ 2147483647 h 926"/>
              <a:gd name="T70" fmla="*/ 2147483647 w 830"/>
              <a:gd name="T71" fmla="*/ 2147483647 h 926"/>
              <a:gd name="T72" fmla="*/ 2147483647 w 830"/>
              <a:gd name="T73" fmla="*/ 2147483647 h 926"/>
              <a:gd name="T74" fmla="*/ 2147483647 w 830"/>
              <a:gd name="T75" fmla="*/ 2147483647 h 926"/>
              <a:gd name="T76" fmla="*/ 2147483647 w 830"/>
              <a:gd name="T77" fmla="*/ 2147483647 h 926"/>
              <a:gd name="T78" fmla="*/ 2147483647 w 830"/>
              <a:gd name="T79" fmla="*/ 2147483647 h 926"/>
              <a:gd name="T80" fmla="*/ 2147483647 w 830"/>
              <a:gd name="T81" fmla="*/ 2147483647 h 926"/>
              <a:gd name="T82" fmla="*/ 2147483647 w 830"/>
              <a:gd name="T83" fmla="*/ 2147483647 h 926"/>
              <a:gd name="T84" fmla="*/ 2147483647 w 830"/>
              <a:gd name="T85" fmla="*/ 2147483647 h 926"/>
              <a:gd name="T86" fmla="*/ 2147483647 w 830"/>
              <a:gd name="T87" fmla="*/ 2147483647 h 926"/>
              <a:gd name="T88" fmla="*/ 2147483647 w 830"/>
              <a:gd name="T89" fmla="*/ 2147483647 h 926"/>
              <a:gd name="T90" fmla="*/ 2147483647 w 830"/>
              <a:gd name="T91" fmla="*/ 2147483647 h 926"/>
              <a:gd name="T92" fmla="*/ 2147483647 w 830"/>
              <a:gd name="T93" fmla="*/ 2147483647 h 926"/>
              <a:gd name="T94" fmla="*/ 2147483647 w 830"/>
              <a:gd name="T95" fmla="*/ 2147483647 h 92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30" h="926">
                <a:moveTo>
                  <a:pt x="577" y="5"/>
                </a:moveTo>
                <a:lnTo>
                  <a:pt x="591" y="2"/>
                </a:lnTo>
                <a:lnTo>
                  <a:pt x="610" y="0"/>
                </a:lnTo>
                <a:lnTo>
                  <a:pt x="627" y="2"/>
                </a:lnTo>
                <a:lnTo>
                  <a:pt x="646" y="5"/>
                </a:lnTo>
                <a:lnTo>
                  <a:pt x="668" y="9"/>
                </a:lnTo>
                <a:lnTo>
                  <a:pt x="689" y="19"/>
                </a:lnTo>
                <a:lnTo>
                  <a:pt x="713" y="28"/>
                </a:lnTo>
                <a:lnTo>
                  <a:pt x="737" y="43"/>
                </a:lnTo>
                <a:lnTo>
                  <a:pt x="749" y="47"/>
                </a:lnTo>
                <a:lnTo>
                  <a:pt x="760" y="55"/>
                </a:lnTo>
                <a:lnTo>
                  <a:pt x="770" y="62"/>
                </a:lnTo>
                <a:lnTo>
                  <a:pt x="779" y="67"/>
                </a:lnTo>
                <a:lnTo>
                  <a:pt x="789" y="74"/>
                </a:lnTo>
                <a:lnTo>
                  <a:pt x="796" y="78"/>
                </a:lnTo>
                <a:lnTo>
                  <a:pt x="803" y="86"/>
                </a:lnTo>
                <a:lnTo>
                  <a:pt x="808" y="90"/>
                </a:lnTo>
                <a:lnTo>
                  <a:pt x="813" y="97"/>
                </a:lnTo>
                <a:lnTo>
                  <a:pt x="818" y="102"/>
                </a:lnTo>
                <a:lnTo>
                  <a:pt x="822" y="107"/>
                </a:lnTo>
                <a:lnTo>
                  <a:pt x="825" y="114"/>
                </a:lnTo>
                <a:lnTo>
                  <a:pt x="827" y="119"/>
                </a:lnTo>
                <a:lnTo>
                  <a:pt x="830" y="126"/>
                </a:lnTo>
                <a:lnTo>
                  <a:pt x="830" y="133"/>
                </a:lnTo>
                <a:lnTo>
                  <a:pt x="830" y="140"/>
                </a:lnTo>
                <a:lnTo>
                  <a:pt x="827" y="147"/>
                </a:lnTo>
                <a:lnTo>
                  <a:pt x="825" y="155"/>
                </a:lnTo>
                <a:lnTo>
                  <a:pt x="820" y="162"/>
                </a:lnTo>
                <a:lnTo>
                  <a:pt x="815" y="171"/>
                </a:lnTo>
                <a:lnTo>
                  <a:pt x="810" y="181"/>
                </a:lnTo>
                <a:lnTo>
                  <a:pt x="803" y="193"/>
                </a:lnTo>
                <a:lnTo>
                  <a:pt x="796" y="202"/>
                </a:lnTo>
                <a:lnTo>
                  <a:pt x="789" y="214"/>
                </a:lnTo>
                <a:lnTo>
                  <a:pt x="782" y="226"/>
                </a:lnTo>
                <a:lnTo>
                  <a:pt x="775" y="240"/>
                </a:lnTo>
                <a:lnTo>
                  <a:pt x="765" y="255"/>
                </a:lnTo>
                <a:lnTo>
                  <a:pt x="756" y="269"/>
                </a:lnTo>
                <a:lnTo>
                  <a:pt x="744" y="283"/>
                </a:lnTo>
                <a:lnTo>
                  <a:pt x="734" y="300"/>
                </a:lnTo>
                <a:lnTo>
                  <a:pt x="722" y="316"/>
                </a:lnTo>
                <a:lnTo>
                  <a:pt x="710" y="335"/>
                </a:lnTo>
                <a:lnTo>
                  <a:pt x="684" y="371"/>
                </a:lnTo>
                <a:lnTo>
                  <a:pt x="658" y="407"/>
                </a:lnTo>
                <a:lnTo>
                  <a:pt x="632" y="440"/>
                </a:lnTo>
                <a:lnTo>
                  <a:pt x="603" y="473"/>
                </a:lnTo>
                <a:lnTo>
                  <a:pt x="575" y="504"/>
                </a:lnTo>
                <a:lnTo>
                  <a:pt x="548" y="535"/>
                </a:lnTo>
                <a:lnTo>
                  <a:pt x="522" y="564"/>
                </a:lnTo>
                <a:lnTo>
                  <a:pt x="496" y="592"/>
                </a:lnTo>
                <a:lnTo>
                  <a:pt x="465" y="623"/>
                </a:lnTo>
                <a:lnTo>
                  <a:pt x="434" y="654"/>
                </a:lnTo>
                <a:lnTo>
                  <a:pt x="401" y="685"/>
                </a:lnTo>
                <a:lnTo>
                  <a:pt x="365" y="714"/>
                </a:lnTo>
                <a:lnTo>
                  <a:pt x="327" y="742"/>
                </a:lnTo>
                <a:lnTo>
                  <a:pt x="289" y="769"/>
                </a:lnTo>
                <a:lnTo>
                  <a:pt x="246" y="797"/>
                </a:lnTo>
                <a:lnTo>
                  <a:pt x="203" y="826"/>
                </a:lnTo>
                <a:lnTo>
                  <a:pt x="181" y="840"/>
                </a:lnTo>
                <a:lnTo>
                  <a:pt x="160" y="852"/>
                </a:lnTo>
                <a:lnTo>
                  <a:pt x="141" y="864"/>
                </a:lnTo>
                <a:lnTo>
                  <a:pt x="122" y="873"/>
                </a:lnTo>
                <a:lnTo>
                  <a:pt x="105" y="883"/>
                </a:lnTo>
                <a:lnTo>
                  <a:pt x="91" y="892"/>
                </a:lnTo>
                <a:lnTo>
                  <a:pt x="77" y="900"/>
                </a:lnTo>
                <a:lnTo>
                  <a:pt x="62" y="907"/>
                </a:lnTo>
                <a:lnTo>
                  <a:pt x="50" y="914"/>
                </a:lnTo>
                <a:lnTo>
                  <a:pt x="41" y="919"/>
                </a:lnTo>
                <a:lnTo>
                  <a:pt x="31" y="921"/>
                </a:lnTo>
                <a:lnTo>
                  <a:pt x="22" y="923"/>
                </a:lnTo>
                <a:lnTo>
                  <a:pt x="15" y="926"/>
                </a:lnTo>
                <a:lnTo>
                  <a:pt x="10" y="926"/>
                </a:lnTo>
                <a:lnTo>
                  <a:pt x="5" y="926"/>
                </a:lnTo>
                <a:lnTo>
                  <a:pt x="3" y="923"/>
                </a:lnTo>
                <a:lnTo>
                  <a:pt x="0" y="921"/>
                </a:lnTo>
                <a:lnTo>
                  <a:pt x="0" y="919"/>
                </a:lnTo>
                <a:lnTo>
                  <a:pt x="0" y="914"/>
                </a:lnTo>
                <a:lnTo>
                  <a:pt x="0" y="909"/>
                </a:lnTo>
                <a:lnTo>
                  <a:pt x="3" y="904"/>
                </a:lnTo>
                <a:lnTo>
                  <a:pt x="5" y="897"/>
                </a:lnTo>
                <a:lnTo>
                  <a:pt x="10" y="892"/>
                </a:lnTo>
                <a:lnTo>
                  <a:pt x="17" y="883"/>
                </a:lnTo>
                <a:lnTo>
                  <a:pt x="22" y="876"/>
                </a:lnTo>
                <a:lnTo>
                  <a:pt x="31" y="866"/>
                </a:lnTo>
                <a:lnTo>
                  <a:pt x="41" y="857"/>
                </a:lnTo>
                <a:lnTo>
                  <a:pt x="50" y="845"/>
                </a:lnTo>
                <a:lnTo>
                  <a:pt x="65" y="833"/>
                </a:lnTo>
                <a:lnTo>
                  <a:pt x="77" y="819"/>
                </a:lnTo>
                <a:lnTo>
                  <a:pt x="93" y="804"/>
                </a:lnTo>
                <a:lnTo>
                  <a:pt x="110" y="788"/>
                </a:lnTo>
                <a:lnTo>
                  <a:pt x="139" y="759"/>
                </a:lnTo>
                <a:lnTo>
                  <a:pt x="169" y="728"/>
                </a:lnTo>
                <a:lnTo>
                  <a:pt x="200" y="695"/>
                </a:lnTo>
                <a:lnTo>
                  <a:pt x="231" y="659"/>
                </a:lnTo>
                <a:lnTo>
                  <a:pt x="262" y="623"/>
                </a:lnTo>
                <a:lnTo>
                  <a:pt x="279" y="602"/>
                </a:lnTo>
                <a:lnTo>
                  <a:pt x="296" y="583"/>
                </a:lnTo>
                <a:lnTo>
                  <a:pt x="312" y="562"/>
                </a:lnTo>
                <a:lnTo>
                  <a:pt x="329" y="540"/>
                </a:lnTo>
                <a:lnTo>
                  <a:pt x="346" y="516"/>
                </a:lnTo>
                <a:lnTo>
                  <a:pt x="363" y="495"/>
                </a:lnTo>
                <a:lnTo>
                  <a:pt x="379" y="473"/>
                </a:lnTo>
                <a:lnTo>
                  <a:pt x="396" y="454"/>
                </a:lnTo>
                <a:lnTo>
                  <a:pt x="410" y="433"/>
                </a:lnTo>
                <a:lnTo>
                  <a:pt x="424" y="414"/>
                </a:lnTo>
                <a:lnTo>
                  <a:pt x="439" y="395"/>
                </a:lnTo>
                <a:lnTo>
                  <a:pt x="453" y="376"/>
                </a:lnTo>
                <a:lnTo>
                  <a:pt x="465" y="357"/>
                </a:lnTo>
                <a:lnTo>
                  <a:pt x="477" y="340"/>
                </a:lnTo>
                <a:lnTo>
                  <a:pt x="486" y="324"/>
                </a:lnTo>
                <a:lnTo>
                  <a:pt x="498" y="305"/>
                </a:lnTo>
                <a:lnTo>
                  <a:pt x="517" y="274"/>
                </a:lnTo>
                <a:lnTo>
                  <a:pt x="534" y="243"/>
                </a:lnTo>
                <a:lnTo>
                  <a:pt x="551" y="214"/>
                </a:lnTo>
                <a:lnTo>
                  <a:pt x="558" y="200"/>
                </a:lnTo>
                <a:lnTo>
                  <a:pt x="563" y="188"/>
                </a:lnTo>
                <a:lnTo>
                  <a:pt x="567" y="174"/>
                </a:lnTo>
                <a:lnTo>
                  <a:pt x="572" y="162"/>
                </a:lnTo>
                <a:lnTo>
                  <a:pt x="577" y="152"/>
                </a:lnTo>
                <a:lnTo>
                  <a:pt x="579" y="140"/>
                </a:lnTo>
                <a:lnTo>
                  <a:pt x="579" y="131"/>
                </a:lnTo>
                <a:lnTo>
                  <a:pt x="582" y="119"/>
                </a:lnTo>
                <a:lnTo>
                  <a:pt x="582" y="109"/>
                </a:lnTo>
                <a:lnTo>
                  <a:pt x="582" y="102"/>
                </a:lnTo>
                <a:lnTo>
                  <a:pt x="579" y="93"/>
                </a:lnTo>
                <a:lnTo>
                  <a:pt x="577" y="83"/>
                </a:lnTo>
                <a:lnTo>
                  <a:pt x="575" y="76"/>
                </a:lnTo>
                <a:lnTo>
                  <a:pt x="572" y="69"/>
                </a:lnTo>
                <a:lnTo>
                  <a:pt x="567" y="62"/>
                </a:lnTo>
                <a:lnTo>
                  <a:pt x="563" y="55"/>
                </a:lnTo>
                <a:lnTo>
                  <a:pt x="558" y="47"/>
                </a:lnTo>
                <a:lnTo>
                  <a:pt x="556" y="40"/>
                </a:lnTo>
                <a:lnTo>
                  <a:pt x="551" y="36"/>
                </a:lnTo>
                <a:lnTo>
                  <a:pt x="548" y="31"/>
                </a:lnTo>
                <a:lnTo>
                  <a:pt x="546" y="26"/>
                </a:lnTo>
                <a:lnTo>
                  <a:pt x="546" y="21"/>
                </a:lnTo>
                <a:lnTo>
                  <a:pt x="544" y="19"/>
                </a:lnTo>
                <a:lnTo>
                  <a:pt x="546" y="17"/>
                </a:lnTo>
                <a:lnTo>
                  <a:pt x="546" y="12"/>
                </a:lnTo>
                <a:lnTo>
                  <a:pt x="548" y="12"/>
                </a:lnTo>
                <a:lnTo>
                  <a:pt x="551" y="9"/>
                </a:lnTo>
                <a:lnTo>
                  <a:pt x="553" y="7"/>
                </a:lnTo>
                <a:lnTo>
                  <a:pt x="558" y="7"/>
                </a:lnTo>
                <a:lnTo>
                  <a:pt x="563" y="5"/>
                </a:lnTo>
                <a:lnTo>
                  <a:pt x="570" y="5"/>
                </a:lnTo>
                <a:lnTo>
                  <a:pt x="577" y="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41"/>
          <p:cNvSpPr/>
          <p:nvPr/>
        </p:nvSpPr>
        <p:spPr bwMode="auto">
          <a:xfrm>
            <a:off x="6704013" y="2543175"/>
            <a:ext cx="238125" cy="157163"/>
          </a:xfrm>
          <a:custGeom>
            <a:avLst/>
            <a:gdLst>
              <a:gd name="T0" fmla="*/ 2147483647 w 374"/>
              <a:gd name="T1" fmla="*/ 2147483647 h 248"/>
              <a:gd name="T2" fmla="*/ 2147483647 w 374"/>
              <a:gd name="T3" fmla="*/ 2147483647 h 248"/>
              <a:gd name="T4" fmla="*/ 2147483647 w 374"/>
              <a:gd name="T5" fmla="*/ 0 h 248"/>
              <a:gd name="T6" fmla="*/ 2147483647 w 374"/>
              <a:gd name="T7" fmla="*/ 0 h 248"/>
              <a:gd name="T8" fmla="*/ 2147483647 w 374"/>
              <a:gd name="T9" fmla="*/ 0 h 248"/>
              <a:gd name="T10" fmla="*/ 2147483647 w 374"/>
              <a:gd name="T11" fmla="*/ 0 h 248"/>
              <a:gd name="T12" fmla="*/ 2147483647 w 374"/>
              <a:gd name="T13" fmla="*/ 2147483647 h 248"/>
              <a:gd name="T14" fmla="*/ 2147483647 w 374"/>
              <a:gd name="T15" fmla="*/ 2147483647 h 248"/>
              <a:gd name="T16" fmla="*/ 2147483647 w 374"/>
              <a:gd name="T17" fmla="*/ 2147483647 h 248"/>
              <a:gd name="T18" fmla="*/ 2147483647 w 374"/>
              <a:gd name="T19" fmla="*/ 2147483647 h 248"/>
              <a:gd name="T20" fmla="*/ 2147483647 w 374"/>
              <a:gd name="T21" fmla="*/ 2147483647 h 248"/>
              <a:gd name="T22" fmla="*/ 2147483647 w 374"/>
              <a:gd name="T23" fmla="*/ 2147483647 h 248"/>
              <a:gd name="T24" fmla="*/ 2147483647 w 374"/>
              <a:gd name="T25" fmla="*/ 2147483647 h 248"/>
              <a:gd name="T26" fmla="*/ 2147483647 w 374"/>
              <a:gd name="T27" fmla="*/ 2147483647 h 248"/>
              <a:gd name="T28" fmla="*/ 2147483647 w 374"/>
              <a:gd name="T29" fmla="*/ 2147483647 h 248"/>
              <a:gd name="T30" fmla="*/ 2147483647 w 374"/>
              <a:gd name="T31" fmla="*/ 2147483647 h 248"/>
              <a:gd name="T32" fmla="*/ 2147483647 w 374"/>
              <a:gd name="T33" fmla="*/ 2147483647 h 248"/>
              <a:gd name="T34" fmla="*/ 2147483647 w 374"/>
              <a:gd name="T35" fmla="*/ 2147483647 h 248"/>
              <a:gd name="T36" fmla="*/ 2147483647 w 374"/>
              <a:gd name="T37" fmla="*/ 2147483647 h 248"/>
              <a:gd name="T38" fmla="*/ 2147483647 w 374"/>
              <a:gd name="T39" fmla="*/ 2147483647 h 248"/>
              <a:gd name="T40" fmla="*/ 2147483647 w 374"/>
              <a:gd name="T41" fmla="*/ 2147483647 h 248"/>
              <a:gd name="T42" fmla="*/ 2147483647 w 374"/>
              <a:gd name="T43" fmla="*/ 2147483647 h 248"/>
              <a:gd name="T44" fmla="*/ 2147483647 w 374"/>
              <a:gd name="T45" fmla="*/ 2147483647 h 248"/>
              <a:gd name="T46" fmla="*/ 2147483647 w 374"/>
              <a:gd name="T47" fmla="*/ 2147483647 h 248"/>
              <a:gd name="T48" fmla="*/ 2147483647 w 374"/>
              <a:gd name="T49" fmla="*/ 2147483647 h 248"/>
              <a:gd name="T50" fmla="*/ 2147483647 w 374"/>
              <a:gd name="T51" fmla="*/ 2147483647 h 248"/>
              <a:gd name="T52" fmla="*/ 2147483647 w 374"/>
              <a:gd name="T53" fmla="*/ 2147483647 h 248"/>
              <a:gd name="T54" fmla="*/ 2147483647 w 374"/>
              <a:gd name="T55" fmla="*/ 2147483647 h 248"/>
              <a:gd name="T56" fmla="*/ 2147483647 w 374"/>
              <a:gd name="T57" fmla="*/ 2147483647 h 248"/>
              <a:gd name="T58" fmla="*/ 2147483647 w 374"/>
              <a:gd name="T59" fmla="*/ 2147483647 h 248"/>
              <a:gd name="T60" fmla="*/ 2147483647 w 374"/>
              <a:gd name="T61" fmla="*/ 2147483647 h 248"/>
              <a:gd name="T62" fmla="*/ 2147483647 w 374"/>
              <a:gd name="T63" fmla="*/ 2147483647 h 248"/>
              <a:gd name="T64" fmla="*/ 2147483647 w 374"/>
              <a:gd name="T65" fmla="*/ 2147483647 h 248"/>
              <a:gd name="T66" fmla="*/ 2147483647 w 374"/>
              <a:gd name="T67" fmla="*/ 2147483647 h 248"/>
              <a:gd name="T68" fmla="*/ 2147483647 w 374"/>
              <a:gd name="T69" fmla="*/ 2147483647 h 248"/>
              <a:gd name="T70" fmla="*/ 2147483647 w 374"/>
              <a:gd name="T71" fmla="*/ 2147483647 h 248"/>
              <a:gd name="T72" fmla="*/ 2147483647 w 374"/>
              <a:gd name="T73" fmla="*/ 2147483647 h 248"/>
              <a:gd name="T74" fmla="*/ 2147483647 w 374"/>
              <a:gd name="T75" fmla="*/ 2147483647 h 248"/>
              <a:gd name="T76" fmla="*/ 2147483647 w 374"/>
              <a:gd name="T77" fmla="*/ 2147483647 h 248"/>
              <a:gd name="T78" fmla="*/ 2147483647 w 374"/>
              <a:gd name="T79" fmla="*/ 2147483647 h 248"/>
              <a:gd name="T80" fmla="*/ 0 w 374"/>
              <a:gd name="T81" fmla="*/ 2147483647 h 248"/>
              <a:gd name="T82" fmla="*/ 0 w 374"/>
              <a:gd name="T83" fmla="*/ 2147483647 h 2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74" h="248">
                <a:moveTo>
                  <a:pt x="0" y="12"/>
                </a:moveTo>
                <a:lnTo>
                  <a:pt x="5" y="10"/>
                </a:lnTo>
                <a:lnTo>
                  <a:pt x="12" y="5"/>
                </a:lnTo>
                <a:lnTo>
                  <a:pt x="21" y="3"/>
                </a:lnTo>
                <a:lnTo>
                  <a:pt x="31" y="3"/>
                </a:lnTo>
                <a:lnTo>
                  <a:pt x="43" y="0"/>
                </a:lnTo>
                <a:lnTo>
                  <a:pt x="57" y="0"/>
                </a:lnTo>
                <a:lnTo>
                  <a:pt x="74" y="0"/>
                </a:lnTo>
                <a:lnTo>
                  <a:pt x="83" y="0"/>
                </a:lnTo>
                <a:lnTo>
                  <a:pt x="93" y="0"/>
                </a:lnTo>
                <a:lnTo>
                  <a:pt x="100" y="0"/>
                </a:lnTo>
                <a:lnTo>
                  <a:pt x="110" y="0"/>
                </a:lnTo>
                <a:lnTo>
                  <a:pt x="126" y="3"/>
                </a:lnTo>
                <a:lnTo>
                  <a:pt x="148" y="5"/>
                </a:lnTo>
                <a:lnTo>
                  <a:pt x="169" y="10"/>
                </a:lnTo>
                <a:lnTo>
                  <a:pt x="193" y="17"/>
                </a:lnTo>
                <a:lnTo>
                  <a:pt x="217" y="26"/>
                </a:lnTo>
                <a:lnTo>
                  <a:pt x="241" y="36"/>
                </a:lnTo>
                <a:lnTo>
                  <a:pt x="267" y="50"/>
                </a:lnTo>
                <a:lnTo>
                  <a:pt x="279" y="57"/>
                </a:lnTo>
                <a:lnTo>
                  <a:pt x="291" y="64"/>
                </a:lnTo>
                <a:lnTo>
                  <a:pt x="300" y="69"/>
                </a:lnTo>
                <a:lnTo>
                  <a:pt x="312" y="76"/>
                </a:lnTo>
                <a:lnTo>
                  <a:pt x="322" y="83"/>
                </a:lnTo>
                <a:lnTo>
                  <a:pt x="329" y="91"/>
                </a:lnTo>
                <a:lnTo>
                  <a:pt x="338" y="98"/>
                </a:lnTo>
                <a:lnTo>
                  <a:pt x="346" y="105"/>
                </a:lnTo>
                <a:lnTo>
                  <a:pt x="350" y="112"/>
                </a:lnTo>
                <a:lnTo>
                  <a:pt x="357" y="119"/>
                </a:lnTo>
                <a:lnTo>
                  <a:pt x="362" y="126"/>
                </a:lnTo>
                <a:lnTo>
                  <a:pt x="367" y="131"/>
                </a:lnTo>
                <a:lnTo>
                  <a:pt x="369" y="138"/>
                </a:lnTo>
                <a:lnTo>
                  <a:pt x="372" y="145"/>
                </a:lnTo>
                <a:lnTo>
                  <a:pt x="372" y="152"/>
                </a:lnTo>
                <a:lnTo>
                  <a:pt x="374" y="160"/>
                </a:lnTo>
                <a:lnTo>
                  <a:pt x="374" y="176"/>
                </a:lnTo>
                <a:lnTo>
                  <a:pt x="374" y="193"/>
                </a:lnTo>
                <a:lnTo>
                  <a:pt x="372" y="205"/>
                </a:lnTo>
                <a:lnTo>
                  <a:pt x="372" y="217"/>
                </a:lnTo>
                <a:lnTo>
                  <a:pt x="369" y="226"/>
                </a:lnTo>
                <a:lnTo>
                  <a:pt x="367" y="233"/>
                </a:lnTo>
                <a:lnTo>
                  <a:pt x="365" y="241"/>
                </a:lnTo>
                <a:lnTo>
                  <a:pt x="360" y="245"/>
                </a:lnTo>
                <a:lnTo>
                  <a:pt x="357" y="248"/>
                </a:lnTo>
                <a:lnTo>
                  <a:pt x="353" y="248"/>
                </a:lnTo>
                <a:lnTo>
                  <a:pt x="348" y="248"/>
                </a:lnTo>
                <a:lnTo>
                  <a:pt x="343" y="248"/>
                </a:lnTo>
                <a:lnTo>
                  <a:pt x="336" y="248"/>
                </a:lnTo>
                <a:lnTo>
                  <a:pt x="329" y="245"/>
                </a:lnTo>
                <a:lnTo>
                  <a:pt x="319" y="241"/>
                </a:lnTo>
                <a:lnTo>
                  <a:pt x="310" y="238"/>
                </a:lnTo>
                <a:lnTo>
                  <a:pt x="300" y="233"/>
                </a:lnTo>
                <a:lnTo>
                  <a:pt x="288" y="229"/>
                </a:lnTo>
                <a:lnTo>
                  <a:pt x="276" y="224"/>
                </a:lnTo>
                <a:lnTo>
                  <a:pt x="262" y="217"/>
                </a:lnTo>
                <a:lnTo>
                  <a:pt x="248" y="210"/>
                </a:lnTo>
                <a:lnTo>
                  <a:pt x="234" y="202"/>
                </a:lnTo>
                <a:lnTo>
                  <a:pt x="217" y="193"/>
                </a:lnTo>
                <a:lnTo>
                  <a:pt x="200" y="183"/>
                </a:lnTo>
                <a:lnTo>
                  <a:pt x="184" y="176"/>
                </a:lnTo>
                <a:lnTo>
                  <a:pt x="167" y="169"/>
                </a:lnTo>
                <a:lnTo>
                  <a:pt x="153" y="162"/>
                </a:lnTo>
                <a:lnTo>
                  <a:pt x="138" y="157"/>
                </a:lnTo>
                <a:lnTo>
                  <a:pt x="124" y="150"/>
                </a:lnTo>
                <a:lnTo>
                  <a:pt x="112" y="143"/>
                </a:lnTo>
                <a:lnTo>
                  <a:pt x="100" y="136"/>
                </a:lnTo>
                <a:lnTo>
                  <a:pt x="91" y="129"/>
                </a:lnTo>
                <a:lnTo>
                  <a:pt x="81" y="122"/>
                </a:lnTo>
                <a:lnTo>
                  <a:pt x="72" y="114"/>
                </a:lnTo>
                <a:lnTo>
                  <a:pt x="64" y="107"/>
                </a:lnTo>
                <a:lnTo>
                  <a:pt x="57" y="100"/>
                </a:lnTo>
                <a:lnTo>
                  <a:pt x="50" y="95"/>
                </a:lnTo>
                <a:lnTo>
                  <a:pt x="45" y="88"/>
                </a:lnTo>
                <a:lnTo>
                  <a:pt x="43" y="81"/>
                </a:lnTo>
                <a:lnTo>
                  <a:pt x="41" y="74"/>
                </a:lnTo>
                <a:lnTo>
                  <a:pt x="31" y="62"/>
                </a:lnTo>
                <a:lnTo>
                  <a:pt x="21" y="50"/>
                </a:lnTo>
                <a:lnTo>
                  <a:pt x="14" y="41"/>
                </a:lnTo>
                <a:lnTo>
                  <a:pt x="10" y="33"/>
                </a:lnTo>
                <a:lnTo>
                  <a:pt x="5" y="29"/>
                </a:lnTo>
                <a:lnTo>
                  <a:pt x="2" y="22"/>
                </a:lnTo>
                <a:lnTo>
                  <a:pt x="0" y="17"/>
                </a:lnTo>
                <a:lnTo>
                  <a:pt x="0" y="1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42"/>
          <p:cNvSpPr/>
          <p:nvPr/>
        </p:nvSpPr>
        <p:spPr bwMode="auto">
          <a:xfrm>
            <a:off x="6370638" y="2209800"/>
            <a:ext cx="471487" cy="484188"/>
          </a:xfrm>
          <a:custGeom>
            <a:avLst/>
            <a:gdLst>
              <a:gd name="T0" fmla="*/ 2147483647 w 741"/>
              <a:gd name="T1" fmla="*/ 2147483647 h 764"/>
              <a:gd name="T2" fmla="*/ 2147483647 w 741"/>
              <a:gd name="T3" fmla="*/ 2147483647 h 764"/>
              <a:gd name="T4" fmla="*/ 2147483647 w 741"/>
              <a:gd name="T5" fmla="*/ 2147483647 h 764"/>
              <a:gd name="T6" fmla="*/ 2147483647 w 741"/>
              <a:gd name="T7" fmla="*/ 2147483647 h 764"/>
              <a:gd name="T8" fmla="*/ 2147483647 w 741"/>
              <a:gd name="T9" fmla="*/ 2147483647 h 764"/>
              <a:gd name="T10" fmla="*/ 2147483647 w 741"/>
              <a:gd name="T11" fmla="*/ 2147483647 h 764"/>
              <a:gd name="T12" fmla="*/ 2147483647 w 741"/>
              <a:gd name="T13" fmla="*/ 2147483647 h 764"/>
              <a:gd name="T14" fmla="*/ 2147483647 w 741"/>
              <a:gd name="T15" fmla="*/ 2147483647 h 764"/>
              <a:gd name="T16" fmla="*/ 2147483647 w 741"/>
              <a:gd name="T17" fmla="*/ 2147483647 h 764"/>
              <a:gd name="T18" fmla="*/ 2147483647 w 741"/>
              <a:gd name="T19" fmla="*/ 2147483647 h 764"/>
              <a:gd name="T20" fmla="*/ 2147483647 w 741"/>
              <a:gd name="T21" fmla="*/ 2147483647 h 764"/>
              <a:gd name="T22" fmla="*/ 2147483647 w 741"/>
              <a:gd name="T23" fmla="*/ 2147483647 h 764"/>
              <a:gd name="T24" fmla="*/ 2147483647 w 741"/>
              <a:gd name="T25" fmla="*/ 2147483647 h 764"/>
              <a:gd name="T26" fmla="*/ 2147483647 w 741"/>
              <a:gd name="T27" fmla="*/ 2147483647 h 764"/>
              <a:gd name="T28" fmla="*/ 2147483647 w 741"/>
              <a:gd name="T29" fmla="*/ 2147483647 h 764"/>
              <a:gd name="T30" fmla="*/ 2147483647 w 741"/>
              <a:gd name="T31" fmla="*/ 2147483647 h 764"/>
              <a:gd name="T32" fmla="*/ 2147483647 w 741"/>
              <a:gd name="T33" fmla="*/ 2147483647 h 764"/>
              <a:gd name="T34" fmla="*/ 2147483647 w 741"/>
              <a:gd name="T35" fmla="*/ 2147483647 h 764"/>
              <a:gd name="T36" fmla="*/ 2147483647 w 741"/>
              <a:gd name="T37" fmla="*/ 2147483647 h 764"/>
              <a:gd name="T38" fmla="*/ 2147483647 w 741"/>
              <a:gd name="T39" fmla="*/ 2147483647 h 764"/>
              <a:gd name="T40" fmla="*/ 2147483647 w 741"/>
              <a:gd name="T41" fmla="*/ 2147483647 h 764"/>
              <a:gd name="T42" fmla="*/ 2147483647 w 741"/>
              <a:gd name="T43" fmla="*/ 2147483647 h 764"/>
              <a:gd name="T44" fmla="*/ 2147483647 w 741"/>
              <a:gd name="T45" fmla="*/ 2147483647 h 764"/>
              <a:gd name="T46" fmla="*/ 2147483647 w 741"/>
              <a:gd name="T47" fmla="*/ 2147483647 h 764"/>
              <a:gd name="T48" fmla="*/ 2147483647 w 741"/>
              <a:gd name="T49" fmla="*/ 2147483647 h 764"/>
              <a:gd name="T50" fmla="*/ 2147483647 w 741"/>
              <a:gd name="T51" fmla="*/ 2147483647 h 764"/>
              <a:gd name="T52" fmla="*/ 2147483647 w 741"/>
              <a:gd name="T53" fmla="*/ 2147483647 h 764"/>
              <a:gd name="T54" fmla="*/ 2147483647 w 741"/>
              <a:gd name="T55" fmla="*/ 2147483647 h 764"/>
              <a:gd name="T56" fmla="*/ 2147483647 w 741"/>
              <a:gd name="T57" fmla="*/ 2147483647 h 764"/>
              <a:gd name="T58" fmla="*/ 2147483647 w 741"/>
              <a:gd name="T59" fmla="*/ 2147483647 h 764"/>
              <a:gd name="T60" fmla="*/ 2147483647 w 741"/>
              <a:gd name="T61" fmla="*/ 2147483647 h 764"/>
              <a:gd name="T62" fmla="*/ 2147483647 w 741"/>
              <a:gd name="T63" fmla="*/ 2147483647 h 764"/>
              <a:gd name="T64" fmla="*/ 2147483647 w 741"/>
              <a:gd name="T65" fmla="*/ 2147483647 h 764"/>
              <a:gd name="T66" fmla="*/ 2147483647 w 741"/>
              <a:gd name="T67" fmla="*/ 2147483647 h 764"/>
              <a:gd name="T68" fmla="*/ 2147483647 w 741"/>
              <a:gd name="T69" fmla="*/ 2147483647 h 764"/>
              <a:gd name="T70" fmla="*/ 2147483647 w 741"/>
              <a:gd name="T71" fmla="*/ 2147483647 h 764"/>
              <a:gd name="T72" fmla="*/ 2147483647 w 741"/>
              <a:gd name="T73" fmla="*/ 2147483647 h 764"/>
              <a:gd name="T74" fmla="*/ 2147483647 w 741"/>
              <a:gd name="T75" fmla="*/ 2147483647 h 764"/>
              <a:gd name="T76" fmla="*/ 2147483647 w 741"/>
              <a:gd name="T77" fmla="*/ 2147483647 h 764"/>
              <a:gd name="T78" fmla="*/ 2147483647 w 741"/>
              <a:gd name="T79" fmla="*/ 2147483647 h 764"/>
              <a:gd name="T80" fmla="*/ 2147483647 w 741"/>
              <a:gd name="T81" fmla="*/ 2147483647 h 764"/>
              <a:gd name="T82" fmla="*/ 2147483647 w 741"/>
              <a:gd name="T83" fmla="*/ 2147483647 h 764"/>
              <a:gd name="T84" fmla="*/ 2147483647 w 741"/>
              <a:gd name="T85" fmla="*/ 2147483647 h 764"/>
              <a:gd name="T86" fmla="*/ 2147483647 w 741"/>
              <a:gd name="T87" fmla="*/ 2147483647 h 764"/>
              <a:gd name="T88" fmla="*/ 2147483647 w 741"/>
              <a:gd name="T89" fmla="*/ 2147483647 h 764"/>
              <a:gd name="T90" fmla="*/ 2147483647 w 741"/>
              <a:gd name="T91" fmla="*/ 2147483647 h 76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41" h="764">
                <a:moveTo>
                  <a:pt x="669" y="245"/>
                </a:moveTo>
                <a:lnTo>
                  <a:pt x="662" y="257"/>
                </a:lnTo>
                <a:lnTo>
                  <a:pt x="653" y="269"/>
                </a:lnTo>
                <a:lnTo>
                  <a:pt x="643" y="281"/>
                </a:lnTo>
                <a:lnTo>
                  <a:pt x="634" y="293"/>
                </a:lnTo>
                <a:lnTo>
                  <a:pt x="622" y="305"/>
                </a:lnTo>
                <a:lnTo>
                  <a:pt x="610" y="319"/>
                </a:lnTo>
                <a:lnTo>
                  <a:pt x="598" y="333"/>
                </a:lnTo>
                <a:lnTo>
                  <a:pt x="584" y="348"/>
                </a:lnTo>
                <a:lnTo>
                  <a:pt x="569" y="362"/>
                </a:lnTo>
                <a:lnTo>
                  <a:pt x="555" y="376"/>
                </a:lnTo>
                <a:lnTo>
                  <a:pt x="524" y="407"/>
                </a:lnTo>
                <a:lnTo>
                  <a:pt x="491" y="440"/>
                </a:lnTo>
                <a:lnTo>
                  <a:pt x="474" y="459"/>
                </a:lnTo>
                <a:lnTo>
                  <a:pt x="457" y="479"/>
                </a:lnTo>
                <a:lnTo>
                  <a:pt x="436" y="495"/>
                </a:lnTo>
                <a:lnTo>
                  <a:pt x="417" y="514"/>
                </a:lnTo>
                <a:lnTo>
                  <a:pt x="398" y="531"/>
                </a:lnTo>
                <a:lnTo>
                  <a:pt x="376" y="548"/>
                </a:lnTo>
                <a:lnTo>
                  <a:pt x="357" y="562"/>
                </a:lnTo>
                <a:lnTo>
                  <a:pt x="338" y="578"/>
                </a:lnTo>
                <a:lnTo>
                  <a:pt x="298" y="607"/>
                </a:lnTo>
                <a:lnTo>
                  <a:pt x="260" y="633"/>
                </a:lnTo>
                <a:lnTo>
                  <a:pt x="221" y="657"/>
                </a:lnTo>
                <a:lnTo>
                  <a:pt x="186" y="678"/>
                </a:lnTo>
                <a:lnTo>
                  <a:pt x="150" y="697"/>
                </a:lnTo>
                <a:lnTo>
                  <a:pt x="133" y="709"/>
                </a:lnTo>
                <a:lnTo>
                  <a:pt x="117" y="719"/>
                </a:lnTo>
                <a:lnTo>
                  <a:pt x="100" y="728"/>
                </a:lnTo>
                <a:lnTo>
                  <a:pt x="88" y="736"/>
                </a:lnTo>
                <a:lnTo>
                  <a:pt x="74" y="743"/>
                </a:lnTo>
                <a:lnTo>
                  <a:pt x="62" y="747"/>
                </a:lnTo>
                <a:lnTo>
                  <a:pt x="50" y="752"/>
                </a:lnTo>
                <a:lnTo>
                  <a:pt x="40" y="757"/>
                </a:lnTo>
                <a:lnTo>
                  <a:pt x="31" y="759"/>
                </a:lnTo>
                <a:lnTo>
                  <a:pt x="24" y="762"/>
                </a:lnTo>
                <a:lnTo>
                  <a:pt x="17" y="762"/>
                </a:lnTo>
                <a:lnTo>
                  <a:pt x="12" y="764"/>
                </a:lnTo>
                <a:lnTo>
                  <a:pt x="7" y="764"/>
                </a:lnTo>
                <a:lnTo>
                  <a:pt x="5" y="762"/>
                </a:lnTo>
                <a:lnTo>
                  <a:pt x="2" y="762"/>
                </a:lnTo>
                <a:lnTo>
                  <a:pt x="2" y="759"/>
                </a:lnTo>
                <a:lnTo>
                  <a:pt x="0" y="757"/>
                </a:lnTo>
                <a:lnTo>
                  <a:pt x="0" y="752"/>
                </a:lnTo>
                <a:lnTo>
                  <a:pt x="2" y="747"/>
                </a:lnTo>
                <a:lnTo>
                  <a:pt x="7" y="740"/>
                </a:lnTo>
                <a:lnTo>
                  <a:pt x="12" y="733"/>
                </a:lnTo>
                <a:lnTo>
                  <a:pt x="19" y="724"/>
                </a:lnTo>
                <a:lnTo>
                  <a:pt x="28" y="714"/>
                </a:lnTo>
                <a:lnTo>
                  <a:pt x="40" y="702"/>
                </a:lnTo>
                <a:lnTo>
                  <a:pt x="52" y="690"/>
                </a:lnTo>
                <a:lnTo>
                  <a:pt x="64" y="676"/>
                </a:lnTo>
                <a:lnTo>
                  <a:pt x="81" y="662"/>
                </a:lnTo>
                <a:lnTo>
                  <a:pt x="98" y="645"/>
                </a:lnTo>
                <a:lnTo>
                  <a:pt x="114" y="626"/>
                </a:lnTo>
                <a:lnTo>
                  <a:pt x="133" y="607"/>
                </a:lnTo>
                <a:lnTo>
                  <a:pt x="155" y="586"/>
                </a:lnTo>
                <a:lnTo>
                  <a:pt x="176" y="564"/>
                </a:lnTo>
                <a:lnTo>
                  <a:pt x="198" y="543"/>
                </a:lnTo>
                <a:lnTo>
                  <a:pt x="219" y="521"/>
                </a:lnTo>
                <a:lnTo>
                  <a:pt x="238" y="500"/>
                </a:lnTo>
                <a:lnTo>
                  <a:pt x="260" y="481"/>
                </a:lnTo>
                <a:lnTo>
                  <a:pt x="276" y="459"/>
                </a:lnTo>
                <a:lnTo>
                  <a:pt x="295" y="440"/>
                </a:lnTo>
                <a:lnTo>
                  <a:pt x="312" y="419"/>
                </a:lnTo>
                <a:lnTo>
                  <a:pt x="329" y="400"/>
                </a:lnTo>
                <a:lnTo>
                  <a:pt x="343" y="381"/>
                </a:lnTo>
                <a:lnTo>
                  <a:pt x="357" y="362"/>
                </a:lnTo>
                <a:lnTo>
                  <a:pt x="372" y="343"/>
                </a:lnTo>
                <a:lnTo>
                  <a:pt x="383" y="326"/>
                </a:lnTo>
                <a:lnTo>
                  <a:pt x="398" y="307"/>
                </a:lnTo>
                <a:lnTo>
                  <a:pt x="410" y="291"/>
                </a:lnTo>
                <a:lnTo>
                  <a:pt x="419" y="274"/>
                </a:lnTo>
                <a:lnTo>
                  <a:pt x="429" y="257"/>
                </a:lnTo>
                <a:lnTo>
                  <a:pt x="436" y="241"/>
                </a:lnTo>
                <a:lnTo>
                  <a:pt x="443" y="226"/>
                </a:lnTo>
                <a:lnTo>
                  <a:pt x="450" y="210"/>
                </a:lnTo>
                <a:lnTo>
                  <a:pt x="455" y="195"/>
                </a:lnTo>
                <a:lnTo>
                  <a:pt x="460" y="181"/>
                </a:lnTo>
                <a:lnTo>
                  <a:pt x="462" y="167"/>
                </a:lnTo>
                <a:lnTo>
                  <a:pt x="467" y="152"/>
                </a:lnTo>
                <a:lnTo>
                  <a:pt x="469" y="141"/>
                </a:lnTo>
                <a:lnTo>
                  <a:pt x="472" y="129"/>
                </a:lnTo>
                <a:lnTo>
                  <a:pt x="474" y="117"/>
                </a:lnTo>
                <a:lnTo>
                  <a:pt x="474" y="105"/>
                </a:lnTo>
                <a:lnTo>
                  <a:pt x="474" y="95"/>
                </a:lnTo>
                <a:lnTo>
                  <a:pt x="474" y="86"/>
                </a:lnTo>
                <a:lnTo>
                  <a:pt x="474" y="76"/>
                </a:lnTo>
                <a:lnTo>
                  <a:pt x="472" y="69"/>
                </a:lnTo>
                <a:lnTo>
                  <a:pt x="469" y="62"/>
                </a:lnTo>
                <a:lnTo>
                  <a:pt x="464" y="48"/>
                </a:lnTo>
                <a:lnTo>
                  <a:pt x="462" y="38"/>
                </a:lnTo>
                <a:lnTo>
                  <a:pt x="462" y="29"/>
                </a:lnTo>
                <a:lnTo>
                  <a:pt x="462" y="24"/>
                </a:lnTo>
                <a:lnTo>
                  <a:pt x="464" y="22"/>
                </a:lnTo>
                <a:lnTo>
                  <a:pt x="464" y="17"/>
                </a:lnTo>
                <a:lnTo>
                  <a:pt x="467" y="14"/>
                </a:lnTo>
                <a:lnTo>
                  <a:pt x="469" y="12"/>
                </a:lnTo>
                <a:lnTo>
                  <a:pt x="474" y="10"/>
                </a:lnTo>
                <a:lnTo>
                  <a:pt x="479" y="7"/>
                </a:lnTo>
                <a:lnTo>
                  <a:pt x="484" y="5"/>
                </a:lnTo>
                <a:lnTo>
                  <a:pt x="491" y="3"/>
                </a:lnTo>
                <a:lnTo>
                  <a:pt x="498" y="0"/>
                </a:lnTo>
                <a:lnTo>
                  <a:pt x="507" y="0"/>
                </a:lnTo>
                <a:lnTo>
                  <a:pt x="519" y="3"/>
                </a:lnTo>
                <a:lnTo>
                  <a:pt x="534" y="5"/>
                </a:lnTo>
                <a:lnTo>
                  <a:pt x="548" y="10"/>
                </a:lnTo>
                <a:lnTo>
                  <a:pt x="565" y="14"/>
                </a:lnTo>
                <a:lnTo>
                  <a:pt x="586" y="19"/>
                </a:lnTo>
                <a:lnTo>
                  <a:pt x="607" y="29"/>
                </a:lnTo>
                <a:lnTo>
                  <a:pt x="617" y="31"/>
                </a:lnTo>
                <a:lnTo>
                  <a:pt x="631" y="36"/>
                </a:lnTo>
                <a:lnTo>
                  <a:pt x="650" y="50"/>
                </a:lnTo>
                <a:lnTo>
                  <a:pt x="667" y="62"/>
                </a:lnTo>
                <a:lnTo>
                  <a:pt x="684" y="74"/>
                </a:lnTo>
                <a:lnTo>
                  <a:pt x="698" y="83"/>
                </a:lnTo>
                <a:lnTo>
                  <a:pt x="712" y="93"/>
                </a:lnTo>
                <a:lnTo>
                  <a:pt x="722" y="102"/>
                </a:lnTo>
                <a:lnTo>
                  <a:pt x="727" y="107"/>
                </a:lnTo>
                <a:lnTo>
                  <a:pt x="731" y="112"/>
                </a:lnTo>
                <a:lnTo>
                  <a:pt x="734" y="117"/>
                </a:lnTo>
                <a:lnTo>
                  <a:pt x="736" y="122"/>
                </a:lnTo>
                <a:lnTo>
                  <a:pt x="738" y="126"/>
                </a:lnTo>
                <a:lnTo>
                  <a:pt x="741" y="131"/>
                </a:lnTo>
                <a:lnTo>
                  <a:pt x="741" y="138"/>
                </a:lnTo>
                <a:lnTo>
                  <a:pt x="738" y="143"/>
                </a:lnTo>
                <a:lnTo>
                  <a:pt x="738" y="150"/>
                </a:lnTo>
                <a:lnTo>
                  <a:pt x="736" y="155"/>
                </a:lnTo>
                <a:lnTo>
                  <a:pt x="731" y="162"/>
                </a:lnTo>
                <a:lnTo>
                  <a:pt x="729" y="169"/>
                </a:lnTo>
                <a:lnTo>
                  <a:pt x="724" y="176"/>
                </a:lnTo>
                <a:lnTo>
                  <a:pt x="717" y="186"/>
                </a:lnTo>
                <a:lnTo>
                  <a:pt x="712" y="193"/>
                </a:lnTo>
                <a:lnTo>
                  <a:pt x="705" y="202"/>
                </a:lnTo>
                <a:lnTo>
                  <a:pt x="698" y="212"/>
                </a:lnTo>
                <a:lnTo>
                  <a:pt x="688" y="221"/>
                </a:lnTo>
                <a:lnTo>
                  <a:pt x="679" y="233"/>
                </a:lnTo>
                <a:lnTo>
                  <a:pt x="669" y="2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43"/>
          <p:cNvSpPr/>
          <p:nvPr/>
        </p:nvSpPr>
        <p:spPr bwMode="auto">
          <a:xfrm>
            <a:off x="6694488" y="2341563"/>
            <a:ext cx="479425" cy="117475"/>
          </a:xfrm>
          <a:custGeom>
            <a:avLst/>
            <a:gdLst>
              <a:gd name="T0" fmla="*/ 2147483647 w 753"/>
              <a:gd name="T1" fmla="*/ 2147483647 h 186"/>
              <a:gd name="T2" fmla="*/ 2147483647 w 753"/>
              <a:gd name="T3" fmla="*/ 2147483647 h 186"/>
              <a:gd name="T4" fmla="*/ 2147483647 w 753"/>
              <a:gd name="T5" fmla="*/ 2147483647 h 186"/>
              <a:gd name="T6" fmla="*/ 2147483647 w 753"/>
              <a:gd name="T7" fmla="*/ 2147483647 h 186"/>
              <a:gd name="T8" fmla="*/ 2147483647 w 753"/>
              <a:gd name="T9" fmla="*/ 2147483647 h 186"/>
              <a:gd name="T10" fmla="*/ 2147483647 w 753"/>
              <a:gd name="T11" fmla="*/ 2147483647 h 186"/>
              <a:gd name="T12" fmla="*/ 2147483647 w 753"/>
              <a:gd name="T13" fmla="*/ 2147483647 h 186"/>
              <a:gd name="T14" fmla="*/ 2147483647 w 753"/>
              <a:gd name="T15" fmla="*/ 2147483647 h 186"/>
              <a:gd name="T16" fmla="*/ 2147483647 w 753"/>
              <a:gd name="T17" fmla="*/ 2147483647 h 186"/>
              <a:gd name="T18" fmla="*/ 2147483647 w 753"/>
              <a:gd name="T19" fmla="*/ 2147483647 h 186"/>
              <a:gd name="T20" fmla="*/ 2147483647 w 753"/>
              <a:gd name="T21" fmla="*/ 2147483647 h 186"/>
              <a:gd name="T22" fmla="*/ 2147483647 w 753"/>
              <a:gd name="T23" fmla="*/ 2147483647 h 186"/>
              <a:gd name="T24" fmla="*/ 2147483647 w 753"/>
              <a:gd name="T25" fmla="*/ 2147483647 h 186"/>
              <a:gd name="T26" fmla="*/ 2147483647 w 753"/>
              <a:gd name="T27" fmla="*/ 2147483647 h 186"/>
              <a:gd name="T28" fmla="*/ 2147483647 w 753"/>
              <a:gd name="T29" fmla="*/ 2147483647 h 186"/>
              <a:gd name="T30" fmla="*/ 2147483647 w 753"/>
              <a:gd name="T31" fmla="*/ 2147483647 h 186"/>
              <a:gd name="T32" fmla="*/ 2147483647 w 753"/>
              <a:gd name="T33" fmla="*/ 2147483647 h 186"/>
              <a:gd name="T34" fmla="*/ 2147483647 w 753"/>
              <a:gd name="T35" fmla="*/ 2147483647 h 186"/>
              <a:gd name="T36" fmla="*/ 2147483647 w 753"/>
              <a:gd name="T37" fmla="*/ 2147483647 h 186"/>
              <a:gd name="T38" fmla="*/ 2147483647 w 753"/>
              <a:gd name="T39" fmla="*/ 2147483647 h 186"/>
              <a:gd name="T40" fmla="*/ 2147483647 w 753"/>
              <a:gd name="T41" fmla="*/ 2147483647 h 186"/>
              <a:gd name="T42" fmla="*/ 2147483647 w 753"/>
              <a:gd name="T43" fmla="*/ 2147483647 h 186"/>
              <a:gd name="T44" fmla="*/ 2147483647 w 753"/>
              <a:gd name="T45" fmla="*/ 2147483647 h 186"/>
              <a:gd name="T46" fmla="*/ 2147483647 w 753"/>
              <a:gd name="T47" fmla="*/ 2147483647 h 186"/>
              <a:gd name="T48" fmla="*/ 0 w 753"/>
              <a:gd name="T49" fmla="*/ 2147483647 h 186"/>
              <a:gd name="T50" fmla="*/ 2147483647 w 753"/>
              <a:gd name="T51" fmla="*/ 2147483647 h 186"/>
              <a:gd name="T52" fmla="*/ 2147483647 w 753"/>
              <a:gd name="T53" fmla="*/ 2147483647 h 186"/>
              <a:gd name="T54" fmla="*/ 2147483647 w 753"/>
              <a:gd name="T55" fmla="*/ 2147483647 h 186"/>
              <a:gd name="T56" fmla="*/ 2147483647 w 753"/>
              <a:gd name="T57" fmla="*/ 2147483647 h 186"/>
              <a:gd name="T58" fmla="*/ 2147483647 w 753"/>
              <a:gd name="T59" fmla="*/ 2147483647 h 186"/>
              <a:gd name="T60" fmla="*/ 2147483647 w 753"/>
              <a:gd name="T61" fmla="*/ 2147483647 h 186"/>
              <a:gd name="T62" fmla="*/ 2147483647 w 753"/>
              <a:gd name="T63" fmla="*/ 2147483647 h 186"/>
              <a:gd name="T64" fmla="*/ 2147483647 w 753"/>
              <a:gd name="T65" fmla="*/ 2147483647 h 186"/>
              <a:gd name="T66" fmla="*/ 2147483647 w 753"/>
              <a:gd name="T67" fmla="*/ 2147483647 h 186"/>
              <a:gd name="T68" fmla="*/ 2147483647 w 753"/>
              <a:gd name="T69" fmla="*/ 2147483647 h 186"/>
              <a:gd name="T70" fmla="*/ 2147483647 w 753"/>
              <a:gd name="T71" fmla="*/ 2147483647 h 186"/>
              <a:gd name="T72" fmla="*/ 2147483647 w 753"/>
              <a:gd name="T73" fmla="*/ 0 h 186"/>
              <a:gd name="T74" fmla="*/ 2147483647 w 753"/>
              <a:gd name="T75" fmla="*/ 2147483647 h 186"/>
              <a:gd name="T76" fmla="*/ 2147483647 w 753"/>
              <a:gd name="T77" fmla="*/ 2147483647 h 186"/>
              <a:gd name="T78" fmla="*/ 2147483647 w 753"/>
              <a:gd name="T79" fmla="*/ 2147483647 h 186"/>
              <a:gd name="T80" fmla="*/ 2147483647 w 753"/>
              <a:gd name="T81" fmla="*/ 2147483647 h 186"/>
              <a:gd name="T82" fmla="*/ 2147483647 w 753"/>
              <a:gd name="T83" fmla="*/ 2147483647 h 186"/>
              <a:gd name="T84" fmla="*/ 2147483647 w 753"/>
              <a:gd name="T85" fmla="*/ 2147483647 h 186"/>
              <a:gd name="T86" fmla="*/ 2147483647 w 753"/>
              <a:gd name="T87" fmla="*/ 2147483647 h 186"/>
              <a:gd name="T88" fmla="*/ 2147483647 w 753"/>
              <a:gd name="T89" fmla="*/ 2147483647 h 18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53" h="186">
                <a:moveTo>
                  <a:pt x="748" y="50"/>
                </a:moveTo>
                <a:lnTo>
                  <a:pt x="750" y="53"/>
                </a:lnTo>
                <a:lnTo>
                  <a:pt x="753" y="57"/>
                </a:lnTo>
                <a:lnTo>
                  <a:pt x="753" y="60"/>
                </a:lnTo>
                <a:lnTo>
                  <a:pt x="753" y="62"/>
                </a:lnTo>
                <a:lnTo>
                  <a:pt x="753" y="67"/>
                </a:lnTo>
                <a:lnTo>
                  <a:pt x="750" y="69"/>
                </a:lnTo>
                <a:lnTo>
                  <a:pt x="748" y="72"/>
                </a:lnTo>
                <a:lnTo>
                  <a:pt x="746" y="76"/>
                </a:lnTo>
                <a:lnTo>
                  <a:pt x="743" y="79"/>
                </a:lnTo>
                <a:lnTo>
                  <a:pt x="738" y="81"/>
                </a:lnTo>
                <a:lnTo>
                  <a:pt x="734" y="84"/>
                </a:lnTo>
                <a:lnTo>
                  <a:pt x="729" y="86"/>
                </a:lnTo>
                <a:lnTo>
                  <a:pt x="722" y="88"/>
                </a:lnTo>
                <a:lnTo>
                  <a:pt x="715" y="93"/>
                </a:lnTo>
                <a:lnTo>
                  <a:pt x="707" y="95"/>
                </a:lnTo>
                <a:lnTo>
                  <a:pt x="700" y="98"/>
                </a:lnTo>
                <a:lnTo>
                  <a:pt x="691" y="100"/>
                </a:lnTo>
                <a:lnTo>
                  <a:pt x="681" y="103"/>
                </a:lnTo>
                <a:lnTo>
                  <a:pt x="672" y="105"/>
                </a:lnTo>
                <a:lnTo>
                  <a:pt x="660" y="107"/>
                </a:lnTo>
                <a:lnTo>
                  <a:pt x="648" y="110"/>
                </a:lnTo>
                <a:lnTo>
                  <a:pt x="636" y="112"/>
                </a:lnTo>
                <a:lnTo>
                  <a:pt x="624" y="114"/>
                </a:lnTo>
                <a:lnTo>
                  <a:pt x="610" y="117"/>
                </a:lnTo>
                <a:lnTo>
                  <a:pt x="598" y="119"/>
                </a:lnTo>
                <a:lnTo>
                  <a:pt x="581" y="122"/>
                </a:lnTo>
                <a:lnTo>
                  <a:pt x="567" y="124"/>
                </a:lnTo>
                <a:lnTo>
                  <a:pt x="550" y="126"/>
                </a:lnTo>
                <a:lnTo>
                  <a:pt x="533" y="129"/>
                </a:lnTo>
                <a:lnTo>
                  <a:pt x="517" y="131"/>
                </a:lnTo>
                <a:lnTo>
                  <a:pt x="500" y="133"/>
                </a:lnTo>
                <a:lnTo>
                  <a:pt x="481" y="136"/>
                </a:lnTo>
                <a:lnTo>
                  <a:pt x="443" y="143"/>
                </a:lnTo>
                <a:lnTo>
                  <a:pt x="407" y="148"/>
                </a:lnTo>
                <a:lnTo>
                  <a:pt x="371" y="155"/>
                </a:lnTo>
                <a:lnTo>
                  <a:pt x="338" y="160"/>
                </a:lnTo>
                <a:lnTo>
                  <a:pt x="305" y="164"/>
                </a:lnTo>
                <a:lnTo>
                  <a:pt x="271" y="167"/>
                </a:lnTo>
                <a:lnTo>
                  <a:pt x="240" y="172"/>
                </a:lnTo>
                <a:lnTo>
                  <a:pt x="209" y="174"/>
                </a:lnTo>
                <a:lnTo>
                  <a:pt x="181" y="176"/>
                </a:lnTo>
                <a:lnTo>
                  <a:pt x="152" y="179"/>
                </a:lnTo>
                <a:lnTo>
                  <a:pt x="124" y="181"/>
                </a:lnTo>
                <a:lnTo>
                  <a:pt x="97" y="183"/>
                </a:lnTo>
                <a:lnTo>
                  <a:pt x="71" y="183"/>
                </a:lnTo>
                <a:lnTo>
                  <a:pt x="47" y="183"/>
                </a:lnTo>
                <a:lnTo>
                  <a:pt x="24" y="183"/>
                </a:lnTo>
                <a:lnTo>
                  <a:pt x="0" y="186"/>
                </a:lnTo>
                <a:lnTo>
                  <a:pt x="0" y="86"/>
                </a:lnTo>
                <a:lnTo>
                  <a:pt x="7" y="86"/>
                </a:lnTo>
                <a:lnTo>
                  <a:pt x="16" y="86"/>
                </a:lnTo>
                <a:lnTo>
                  <a:pt x="28" y="86"/>
                </a:lnTo>
                <a:lnTo>
                  <a:pt x="40" y="84"/>
                </a:lnTo>
                <a:lnTo>
                  <a:pt x="52" y="84"/>
                </a:lnTo>
                <a:lnTo>
                  <a:pt x="66" y="81"/>
                </a:lnTo>
                <a:lnTo>
                  <a:pt x="81" y="79"/>
                </a:lnTo>
                <a:lnTo>
                  <a:pt x="97" y="76"/>
                </a:lnTo>
                <a:lnTo>
                  <a:pt x="114" y="74"/>
                </a:lnTo>
                <a:lnTo>
                  <a:pt x="131" y="69"/>
                </a:lnTo>
                <a:lnTo>
                  <a:pt x="150" y="64"/>
                </a:lnTo>
                <a:lnTo>
                  <a:pt x="169" y="62"/>
                </a:lnTo>
                <a:lnTo>
                  <a:pt x="188" y="55"/>
                </a:lnTo>
                <a:lnTo>
                  <a:pt x="209" y="50"/>
                </a:lnTo>
                <a:lnTo>
                  <a:pt x="231" y="43"/>
                </a:lnTo>
                <a:lnTo>
                  <a:pt x="255" y="38"/>
                </a:lnTo>
                <a:lnTo>
                  <a:pt x="298" y="29"/>
                </a:lnTo>
                <a:lnTo>
                  <a:pt x="340" y="22"/>
                </a:lnTo>
                <a:lnTo>
                  <a:pt x="383" y="14"/>
                </a:lnTo>
                <a:lnTo>
                  <a:pt x="424" y="10"/>
                </a:lnTo>
                <a:lnTo>
                  <a:pt x="464" y="5"/>
                </a:lnTo>
                <a:lnTo>
                  <a:pt x="503" y="3"/>
                </a:lnTo>
                <a:lnTo>
                  <a:pt x="538" y="3"/>
                </a:lnTo>
                <a:lnTo>
                  <a:pt x="574" y="0"/>
                </a:lnTo>
                <a:lnTo>
                  <a:pt x="591" y="0"/>
                </a:lnTo>
                <a:lnTo>
                  <a:pt x="607" y="3"/>
                </a:lnTo>
                <a:lnTo>
                  <a:pt x="624" y="3"/>
                </a:lnTo>
                <a:lnTo>
                  <a:pt x="638" y="3"/>
                </a:lnTo>
                <a:lnTo>
                  <a:pt x="650" y="5"/>
                </a:lnTo>
                <a:lnTo>
                  <a:pt x="665" y="7"/>
                </a:lnTo>
                <a:lnTo>
                  <a:pt x="676" y="10"/>
                </a:lnTo>
                <a:lnTo>
                  <a:pt x="686" y="12"/>
                </a:lnTo>
                <a:lnTo>
                  <a:pt x="696" y="14"/>
                </a:lnTo>
                <a:lnTo>
                  <a:pt x="705" y="19"/>
                </a:lnTo>
                <a:lnTo>
                  <a:pt x="715" y="22"/>
                </a:lnTo>
                <a:lnTo>
                  <a:pt x="724" y="26"/>
                </a:lnTo>
                <a:lnTo>
                  <a:pt x="731" y="31"/>
                </a:lnTo>
                <a:lnTo>
                  <a:pt x="736" y="38"/>
                </a:lnTo>
                <a:lnTo>
                  <a:pt x="743" y="43"/>
                </a:lnTo>
                <a:lnTo>
                  <a:pt x="748" y="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44"/>
          <p:cNvSpPr/>
          <p:nvPr/>
        </p:nvSpPr>
        <p:spPr bwMode="auto">
          <a:xfrm>
            <a:off x="6016625" y="2395538"/>
            <a:ext cx="449263" cy="107950"/>
          </a:xfrm>
          <a:custGeom>
            <a:avLst/>
            <a:gdLst>
              <a:gd name="T0" fmla="*/ 2147483647 w 708"/>
              <a:gd name="T1" fmla="*/ 2147483647 h 171"/>
              <a:gd name="T2" fmla="*/ 2147483647 w 708"/>
              <a:gd name="T3" fmla="*/ 2147483647 h 171"/>
              <a:gd name="T4" fmla="*/ 2147483647 w 708"/>
              <a:gd name="T5" fmla="*/ 2147483647 h 171"/>
              <a:gd name="T6" fmla="*/ 2147483647 w 708"/>
              <a:gd name="T7" fmla="*/ 2147483647 h 171"/>
              <a:gd name="T8" fmla="*/ 2147483647 w 708"/>
              <a:gd name="T9" fmla="*/ 2147483647 h 171"/>
              <a:gd name="T10" fmla="*/ 2147483647 w 708"/>
              <a:gd name="T11" fmla="*/ 2147483647 h 171"/>
              <a:gd name="T12" fmla="*/ 2147483647 w 708"/>
              <a:gd name="T13" fmla="*/ 2147483647 h 171"/>
              <a:gd name="T14" fmla="*/ 2147483647 w 708"/>
              <a:gd name="T15" fmla="*/ 2147483647 h 171"/>
              <a:gd name="T16" fmla="*/ 2147483647 w 708"/>
              <a:gd name="T17" fmla="*/ 2147483647 h 171"/>
              <a:gd name="T18" fmla="*/ 2147483647 w 708"/>
              <a:gd name="T19" fmla="*/ 2147483647 h 171"/>
              <a:gd name="T20" fmla="*/ 2147483647 w 708"/>
              <a:gd name="T21" fmla="*/ 2147483647 h 171"/>
              <a:gd name="T22" fmla="*/ 2147483647 w 708"/>
              <a:gd name="T23" fmla="*/ 2147483647 h 171"/>
              <a:gd name="T24" fmla="*/ 2147483647 w 708"/>
              <a:gd name="T25" fmla="*/ 0 h 171"/>
              <a:gd name="T26" fmla="*/ 2147483647 w 708"/>
              <a:gd name="T27" fmla="*/ 0 h 171"/>
              <a:gd name="T28" fmla="*/ 2147483647 w 708"/>
              <a:gd name="T29" fmla="*/ 2147483647 h 171"/>
              <a:gd name="T30" fmla="*/ 2147483647 w 708"/>
              <a:gd name="T31" fmla="*/ 2147483647 h 171"/>
              <a:gd name="T32" fmla="*/ 2147483647 w 708"/>
              <a:gd name="T33" fmla="*/ 2147483647 h 171"/>
              <a:gd name="T34" fmla="*/ 2147483647 w 708"/>
              <a:gd name="T35" fmla="*/ 2147483647 h 171"/>
              <a:gd name="T36" fmla="*/ 2147483647 w 708"/>
              <a:gd name="T37" fmla="*/ 2147483647 h 171"/>
              <a:gd name="T38" fmla="*/ 2147483647 w 708"/>
              <a:gd name="T39" fmla="*/ 2147483647 h 171"/>
              <a:gd name="T40" fmla="*/ 2147483647 w 708"/>
              <a:gd name="T41" fmla="*/ 2147483647 h 171"/>
              <a:gd name="T42" fmla="*/ 2147483647 w 708"/>
              <a:gd name="T43" fmla="*/ 2147483647 h 171"/>
              <a:gd name="T44" fmla="*/ 2147483647 w 708"/>
              <a:gd name="T45" fmla="*/ 2147483647 h 171"/>
              <a:gd name="T46" fmla="*/ 2147483647 w 708"/>
              <a:gd name="T47" fmla="*/ 2147483647 h 171"/>
              <a:gd name="T48" fmla="*/ 2147483647 w 708"/>
              <a:gd name="T49" fmla="*/ 2147483647 h 171"/>
              <a:gd name="T50" fmla="*/ 2147483647 w 708"/>
              <a:gd name="T51" fmla="*/ 2147483647 h 171"/>
              <a:gd name="T52" fmla="*/ 2147483647 w 708"/>
              <a:gd name="T53" fmla="*/ 2147483647 h 171"/>
              <a:gd name="T54" fmla="*/ 2147483647 w 708"/>
              <a:gd name="T55" fmla="*/ 2147483647 h 171"/>
              <a:gd name="T56" fmla="*/ 2147483647 w 708"/>
              <a:gd name="T57" fmla="*/ 2147483647 h 171"/>
              <a:gd name="T58" fmla="*/ 2147483647 w 708"/>
              <a:gd name="T59" fmla="*/ 2147483647 h 171"/>
              <a:gd name="T60" fmla="*/ 2147483647 w 708"/>
              <a:gd name="T61" fmla="*/ 2147483647 h 171"/>
              <a:gd name="T62" fmla="*/ 2147483647 w 708"/>
              <a:gd name="T63" fmla="*/ 2147483647 h 171"/>
              <a:gd name="T64" fmla="*/ 2147483647 w 708"/>
              <a:gd name="T65" fmla="*/ 2147483647 h 171"/>
              <a:gd name="T66" fmla="*/ 2147483647 w 708"/>
              <a:gd name="T67" fmla="*/ 2147483647 h 171"/>
              <a:gd name="T68" fmla="*/ 2147483647 w 708"/>
              <a:gd name="T69" fmla="*/ 2147483647 h 171"/>
              <a:gd name="T70" fmla="*/ 2147483647 w 708"/>
              <a:gd name="T71" fmla="*/ 2147483647 h 171"/>
              <a:gd name="T72" fmla="*/ 2147483647 w 708"/>
              <a:gd name="T73" fmla="*/ 2147483647 h 171"/>
              <a:gd name="T74" fmla="*/ 2147483647 w 708"/>
              <a:gd name="T75" fmla="*/ 2147483647 h 171"/>
              <a:gd name="T76" fmla="*/ 2147483647 w 708"/>
              <a:gd name="T77" fmla="*/ 2147483647 h 171"/>
              <a:gd name="T78" fmla="*/ 2147483647 w 708"/>
              <a:gd name="T79" fmla="*/ 2147483647 h 171"/>
              <a:gd name="T80" fmla="*/ 2147483647 w 708"/>
              <a:gd name="T81" fmla="*/ 2147483647 h 171"/>
              <a:gd name="T82" fmla="*/ 2147483647 w 708"/>
              <a:gd name="T83" fmla="*/ 2147483647 h 171"/>
              <a:gd name="T84" fmla="*/ 2147483647 w 708"/>
              <a:gd name="T85" fmla="*/ 2147483647 h 171"/>
              <a:gd name="T86" fmla="*/ 2147483647 w 708"/>
              <a:gd name="T87" fmla="*/ 2147483647 h 171"/>
              <a:gd name="T88" fmla="*/ 2147483647 w 708"/>
              <a:gd name="T89" fmla="*/ 2147483647 h 171"/>
              <a:gd name="T90" fmla="*/ 0 w 708"/>
              <a:gd name="T91" fmla="*/ 2147483647 h 17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08" h="171">
                <a:moveTo>
                  <a:pt x="0" y="74"/>
                </a:moveTo>
                <a:lnTo>
                  <a:pt x="15" y="74"/>
                </a:lnTo>
                <a:lnTo>
                  <a:pt x="31" y="74"/>
                </a:lnTo>
                <a:lnTo>
                  <a:pt x="65" y="71"/>
                </a:lnTo>
                <a:lnTo>
                  <a:pt x="100" y="69"/>
                </a:lnTo>
                <a:lnTo>
                  <a:pt x="138" y="64"/>
                </a:lnTo>
                <a:lnTo>
                  <a:pt x="177" y="59"/>
                </a:lnTo>
                <a:lnTo>
                  <a:pt x="219" y="55"/>
                </a:lnTo>
                <a:lnTo>
                  <a:pt x="262" y="45"/>
                </a:lnTo>
                <a:lnTo>
                  <a:pt x="305" y="38"/>
                </a:lnTo>
                <a:lnTo>
                  <a:pt x="329" y="33"/>
                </a:lnTo>
                <a:lnTo>
                  <a:pt x="351" y="28"/>
                </a:lnTo>
                <a:lnTo>
                  <a:pt x="370" y="24"/>
                </a:lnTo>
                <a:lnTo>
                  <a:pt x="389" y="21"/>
                </a:lnTo>
                <a:lnTo>
                  <a:pt x="408" y="19"/>
                </a:lnTo>
                <a:lnTo>
                  <a:pt x="424" y="14"/>
                </a:lnTo>
                <a:lnTo>
                  <a:pt x="441" y="12"/>
                </a:lnTo>
                <a:lnTo>
                  <a:pt x="458" y="9"/>
                </a:lnTo>
                <a:lnTo>
                  <a:pt x="472" y="7"/>
                </a:lnTo>
                <a:lnTo>
                  <a:pt x="484" y="5"/>
                </a:lnTo>
                <a:lnTo>
                  <a:pt x="498" y="5"/>
                </a:lnTo>
                <a:lnTo>
                  <a:pt x="510" y="2"/>
                </a:lnTo>
                <a:lnTo>
                  <a:pt x="520" y="2"/>
                </a:lnTo>
                <a:lnTo>
                  <a:pt x="529" y="2"/>
                </a:lnTo>
                <a:lnTo>
                  <a:pt x="539" y="0"/>
                </a:lnTo>
                <a:lnTo>
                  <a:pt x="546" y="0"/>
                </a:lnTo>
                <a:lnTo>
                  <a:pt x="560" y="0"/>
                </a:lnTo>
                <a:lnTo>
                  <a:pt x="575" y="0"/>
                </a:lnTo>
                <a:lnTo>
                  <a:pt x="589" y="2"/>
                </a:lnTo>
                <a:lnTo>
                  <a:pt x="601" y="2"/>
                </a:lnTo>
                <a:lnTo>
                  <a:pt x="613" y="2"/>
                </a:lnTo>
                <a:lnTo>
                  <a:pt x="625" y="5"/>
                </a:lnTo>
                <a:lnTo>
                  <a:pt x="639" y="9"/>
                </a:lnTo>
                <a:lnTo>
                  <a:pt x="653" y="12"/>
                </a:lnTo>
                <a:lnTo>
                  <a:pt x="660" y="14"/>
                </a:lnTo>
                <a:lnTo>
                  <a:pt x="667" y="19"/>
                </a:lnTo>
                <a:lnTo>
                  <a:pt x="679" y="24"/>
                </a:lnTo>
                <a:lnTo>
                  <a:pt x="689" y="31"/>
                </a:lnTo>
                <a:lnTo>
                  <a:pt x="696" y="38"/>
                </a:lnTo>
                <a:lnTo>
                  <a:pt x="701" y="45"/>
                </a:lnTo>
                <a:lnTo>
                  <a:pt x="706" y="50"/>
                </a:lnTo>
                <a:lnTo>
                  <a:pt x="706" y="57"/>
                </a:lnTo>
                <a:lnTo>
                  <a:pt x="708" y="62"/>
                </a:lnTo>
                <a:lnTo>
                  <a:pt x="706" y="67"/>
                </a:lnTo>
                <a:lnTo>
                  <a:pt x="706" y="71"/>
                </a:lnTo>
                <a:lnTo>
                  <a:pt x="703" y="76"/>
                </a:lnTo>
                <a:lnTo>
                  <a:pt x="698" y="81"/>
                </a:lnTo>
                <a:lnTo>
                  <a:pt x="696" y="83"/>
                </a:lnTo>
                <a:lnTo>
                  <a:pt x="691" y="88"/>
                </a:lnTo>
                <a:lnTo>
                  <a:pt x="684" y="93"/>
                </a:lnTo>
                <a:lnTo>
                  <a:pt x="677" y="97"/>
                </a:lnTo>
                <a:lnTo>
                  <a:pt x="670" y="100"/>
                </a:lnTo>
                <a:lnTo>
                  <a:pt x="660" y="105"/>
                </a:lnTo>
                <a:lnTo>
                  <a:pt x="651" y="109"/>
                </a:lnTo>
                <a:lnTo>
                  <a:pt x="639" y="112"/>
                </a:lnTo>
                <a:lnTo>
                  <a:pt x="627" y="114"/>
                </a:lnTo>
                <a:lnTo>
                  <a:pt x="615" y="119"/>
                </a:lnTo>
                <a:lnTo>
                  <a:pt x="601" y="121"/>
                </a:lnTo>
                <a:lnTo>
                  <a:pt x="586" y="124"/>
                </a:lnTo>
                <a:lnTo>
                  <a:pt x="579" y="126"/>
                </a:lnTo>
                <a:lnTo>
                  <a:pt x="570" y="128"/>
                </a:lnTo>
                <a:lnTo>
                  <a:pt x="560" y="131"/>
                </a:lnTo>
                <a:lnTo>
                  <a:pt x="551" y="131"/>
                </a:lnTo>
                <a:lnTo>
                  <a:pt x="541" y="133"/>
                </a:lnTo>
                <a:lnTo>
                  <a:pt x="529" y="136"/>
                </a:lnTo>
                <a:lnTo>
                  <a:pt x="517" y="138"/>
                </a:lnTo>
                <a:lnTo>
                  <a:pt x="505" y="140"/>
                </a:lnTo>
                <a:lnTo>
                  <a:pt x="491" y="140"/>
                </a:lnTo>
                <a:lnTo>
                  <a:pt x="477" y="143"/>
                </a:lnTo>
                <a:lnTo>
                  <a:pt x="463" y="145"/>
                </a:lnTo>
                <a:lnTo>
                  <a:pt x="446" y="147"/>
                </a:lnTo>
                <a:lnTo>
                  <a:pt x="432" y="147"/>
                </a:lnTo>
                <a:lnTo>
                  <a:pt x="415" y="150"/>
                </a:lnTo>
                <a:lnTo>
                  <a:pt x="396" y="150"/>
                </a:lnTo>
                <a:lnTo>
                  <a:pt x="379" y="152"/>
                </a:lnTo>
                <a:lnTo>
                  <a:pt x="360" y="155"/>
                </a:lnTo>
                <a:lnTo>
                  <a:pt x="341" y="155"/>
                </a:lnTo>
                <a:lnTo>
                  <a:pt x="320" y="157"/>
                </a:lnTo>
                <a:lnTo>
                  <a:pt x="298" y="157"/>
                </a:lnTo>
                <a:lnTo>
                  <a:pt x="277" y="159"/>
                </a:lnTo>
                <a:lnTo>
                  <a:pt x="255" y="159"/>
                </a:lnTo>
                <a:lnTo>
                  <a:pt x="234" y="162"/>
                </a:lnTo>
                <a:lnTo>
                  <a:pt x="210" y="162"/>
                </a:lnTo>
                <a:lnTo>
                  <a:pt x="186" y="164"/>
                </a:lnTo>
                <a:lnTo>
                  <a:pt x="160" y="164"/>
                </a:lnTo>
                <a:lnTo>
                  <a:pt x="136" y="166"/>
                </a:lnTo>
                <a:lnTo>
                  <a:pt x="110" y="166"/>
                </a:lnTo>
                <a:lnTo>
                  <a:pt x="84" y="169"/>
                </a:lnTo>
                <a:lnTo>
                  <a:pt x="55" y="169"/>
                </a:lnTo>
                <a:lnTo>
                  <a:pt x="26" y="171"/>
                </a:lnTo>
                <a:lnTo>
                  <a:pt x="0" y="171"/>
                </a:lnTo>
                <a:lnTo>
                  <a:pt x="0" y="7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45"/>
          <p:cNvSpPr/>
          <p:nvPr/>
        </p:nvSpPr>
        <p:spPr bwMode="auto">
          <a:xfrm>
            <a:off x="6005513" y="2738438"/>
            <a:ext cx="928687" cy="301625"/>
          </a:xfrm>
          <a:custGeom>
            <a:avLst/>
            <a:gdLst>
              <a:gd name="T0" fmla="*/ 2147483647 w 1463"/>
              <a:gd name="T1" fmla="*/ 2147483647 h 476"/>
              <a:gd name="T2" fmla="*/ 2147483647 w 1463"/>
              <a:gd name="T3" fmla="*/ 2147483647 h 476"/>
              <a:gd name="T4" fmla="*/ 2147483647 w 1463"/>
              <a:gd name="T5" fmla="*/ 2147483647 h 476"/>
              <a:gd name="T6" fmla="*/ 2147483647 w 1463"/>
              <a:gd name="T7" fmla="*/ 2147483647 h 476"/>
              <a:gd name="T8" fmla="*/ 2147483647 w 1463"/>
              <a:gd name="T9" fmla="*/ 2147483647 h 476"/>
              <a:gd name="T10" fmla="*/ 2147483647 w 1463"/>
              <a:gd name="T11" fmla="*/ 2147483647 h 476"/>
              <a:gd name="T12" fmla="*/ 2147483647 w 1463"/>
              <a:gd name="T13" fmla="*/ 2147483647 h 476"/>
              <a:gd name="T14" fmla="*/ 2147483647 w 1463"/>
              <a:gd name="T15" fmla="*/ 2147483647 h 476"/>
              <a:gd name="T16" fmla="*/ 2147483647 w 1463"/>
              <a:gd name="T17" fmla="*/ 2147483647 h 476"/>
              <a:gd name="T18" fmla="*/ 2147483647 w 1463"/>
              <a:gd name="T19" fmla="*/ 2147483647 h 476"/>
              <a:gd name="T20" fmla="*/ 2147483647 w 1463"/>
              <a:gd name="T21" fmla="*/ 2147483647 h 476"/>
              <a:gd name="T22" fmla="*/ 2147483647 w 1463"/>
              <a:gd name="T23" fmla="*/ 2147483647 h 476"/>
              <a:gd name="T24" fmla="*/ 2147483647 w 1463"/>
              <a:gd name="T25" fmla="*/ 2147483647 h 476"/>
              <a:gd name="T26" fmla="*/ 2147483647 w 1463"/>
              <a:gd name="T27" fmla="*/ 2147483647 h 476"/>
              <a:gd name="T28" fmla="*/ 2147483647 w 1463"/>
              <a:gd name="T29" fmla="*/ 2147483647 h 476"/>
              <a:gd name="T30" fmla="*/ 2147483647 w 1463"/>
              <a:gd name="T31" fmla="*/ 2147483647 h 476"/>
              <a:gd name="T32" fmla="*/ 2147483647 w 1463"/>
              <a:gd name="T33" fmla="*/ 2147483647 h 476"/>
              <a:gd name="T34" fmla="*/ 2147483647 w 1463"/>
              <a:gd name="T35" fmla="*/ 2147483647 h 476"/>
              <a:gd name="T36" fmla="*/ 0 w 1463"/>
              <a:gd name="T37" fmla="*/ 2147483647 h 476"/>
              <a:gd name="T38" fmla="*/ 2147483647 w 1463"/>
              <a:gd name="T39" fmla="*/ 2147483647 h 476"/>
              <a:gd name="T40" fmla="*/ 2147483647 w 1463"/>
              <a:gd name="T41" fmla="*/ 2147483647 h 476"/>
              <a:gd name="T42" fmla="*/ 2147483647 w 1463"/>
              <a:gd name="T43" fmla="*/ 2147483647 h 476"/>
              <a:gd name="T44" fmla="*/ 2147483647 w 1463"/>
              <a:gd name="T45" fmla="*/ 2147483647 h 476"/>
              <a:gd name="T46" fmla="*/ 2147483647 w 1463"/>
              <a:gd name="T47" fmla="*/ 2147483647 h 476"/>
              <a:gd name="T48" fmla="*/ 2147483647 w 1463"/>
              <a:gd name="T49" fmla="*/ 2147483647 h 476"/>
              <a:gd name="T50" fmla="*/ 2147483647 w 1463"/>
              <a:gd name="T51" fmla="*/ 2147483647 h 476"/>
              <a:gd name="T52" fmla="*/ 2147483647 w 1463"/>
              <a:gd name="T53" fmla="*/ 2147483647 h 476"/>
              <a:gd name="T54" fmla="*/ 2147483647 w 1463"/>
              <a:gd name="T55" fmla="*/ 2147483647 h 476"/>
              <a:gd name="T56" fmla="*/ 2147483647 w 1463"/>
              <a:gd name="T57" fmla="*/ 2147483647 h 476"/>
              <a:gd name="T58" fmla="*/ 2147483647 w 1463"/>
              <a:gd name="T59" fmla="*/ 2147483647 h 476"/>
              <a:gd name="T60" fmla="*/ 2147483647 w 1463"/>
              <a:gd name="T61" fmla="*/ 2147483647 h 476"/>
              <a:gd name="T62" fmla="*/ 2147483647 w 1463"/>
              <a:gd name="T63" fmla="*/ 2147483647 h 476"/>
              <a:gd name="T64" fmla="*/ 2147483647 w 1463"/>
              <a:gd name="T65" fmla="*/ 2147483647 h 476"/>
              <a:gd name="T66" fmla="*/ 2147483647 w 1463"/>
              <a:gd name="T67" fmla="*/ 2147483647 h 476"/>
              <a:gd name="T68" fmla="*/ 2147483647 w 1463"/>
              <a:gd name="T69" fmla="*/ 2147483647 h 476"/>
              <a:gd name="T70" fmla="*/ 2147483647 w 1463"/>
              <a:gd name="T71" fmla="*/ 2147483647 h 476"/>
              <a:gd name="T72" fmla="*/ 2147483647 w 1463"/>
              <a:gd name="T73" fmla="*/ 0 h 476"/>
              <a:gd name="T74" fmla="*/ 2147483647 w 1463"/>
              <a:gd name="T75" fmla="*/ 2147483647 h 476"/>
              <a:gd name="T76" fmla="*/ 2147483647 w 1463"/>
              <a:gd name="T77" fmla="*/ 2147483647 h 476"/>
              <a:gd name="T78" fmla="*/ 2147483647 w 1463"/>
              <a:gd name="T79" fmla="*/ 2147483647 h 476"/>
              <a:gd name="T80" fmla="*/ 2147483647 w 1463"/>
              <a:gd name="T81" fmla="*/ 2147483647 h 476"/>
              <a:gd name="T82" fmla="*/ 2147483647 w 1463"/>
              <a:gd name="T83" fmla="*/ 2147483647 h 476"/>
              <a:gd name="T84" fmla="*/ 2147483647 w 1463"/>
              <a:gd name="T85" fmla="*/ 2147483647 h 476"/>
              <a:gd name="T86" fmla="*/ 2147483647 w 1463"/>
              <a:gd name="T87" fmla="*/ 2147483647 h 476"/>
              <a:gd name="T88" fmla="*/ 2147483647 w 1463"/>
              <a:gd name="T89" fmla="*/ 2147483647 h 476"/>
              <a:gd name="T90" fmla="*/ 2147483647 w 1463"/>
              <a:gd name="T91" fmla="*/ 2147483647 h 476"/>
              <a:gd name="T92" fmla="*/ 2147483647 w 1463"/>
              <a:gd name="T93" fmla="*/ 2147483647 h 476"/>
              <a:gd name="T94" fmla="*/ 2147483647 w 1463"/>
              <a:gd name="T95" fmla="*/ 2147483647 h 476"/>
              <a:gd name="T96" fmla="*/ 2147483647 w 1463"/>
              <a:gd name="T97" fmla="*/ 2147483647 h 476"/>
              <a:gd name="T98" fmla="*/ 2147483647 w 1463"/>
              <a:gd name="T99" fmla="*/ 2147483647 h 476"/>
              <a:gd name="T100" fmla="*/ 2147483647 w 1463"/>
              <a:gd name="T101" fmla="*/ 2147483647 h 476"/>
              <a:gd name="T102" fmla="*/ 2147483647 w 1463"/>
              <a:gd name="T103" fmla="*/ 2147483647 h 476"/>
              <a:gd name="T104" fmla="*/ 2147483647 w 1463"/>
              <a:gd name="T105" fmla="*/ 2147483647 h 476"/>
              <a:gd name="T106" fmla="*/ 2147483647 w 1463"/>
              <a:gd name="T107" fmla="*/ 2147483647 h 476"/>
              <a:gd name="T108" fmla="*/ 2147483647 w 1463"/>
              <a:gd name="T109" fmla="*/ 2147483647 h 47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463" h="476">
                <a:moveTo>
                  <a:pt x="1142" y="233"/>
                </a:moveTo>
                <a:lnTo>
                  <a:pt x="1144" y="219"/>
                </a:lnTo>
                <a:lnTo>
                  <a:pt x="1149" y="210"/>
                </a:lnTo>
                <a:lnTo>
                  <a:pt x="1149" y="200"/>
                </a:lnTo>
                <a:lnTo>
                  <a:pt x="1151" y="193"/>
                </a:lnTo>
                <a:lnTo>
                  <a:pt x="1149" y="186"/>
                </a:lnTo>
                <a:lnTo>
                  <a:pt x="1149" y="181"/>
                </a:lnTo>
                <a:lnTo>
                  <a:pt x="1144" y="176"/>
                </a:lnTo>
                <a:lnTo>
                  <a:pt x="1142" y="172"/>
                </a:lnTo>
                <a:lnTo>
                  <a:pt x="1137" y="169"/>
                </a:lnTo>
                <a:lnTo>
                  <a:pt x="1132" y="167"/>
                </a:lnTo>
                <a:lnTo>
                  <a:pt x="1127" y="167"/>
                </a:lnTo>
                <a:lnTo>
                  <a:pt x="1120" y="167"/>
                </a:lnTo>
                <a:lnTo>
                  <a:pt x="1113" y="167"/>
                </a:lnTo>
                <a:lnTo>
                  <a:pt x="1103" y="167"/>
                </a:lnTo>
                <a:lnTo>
                  <a:pt x="1092" y="167"/>
                </a:lnTo>
                <a:lnTo>
                  <a:pt x="1080" y="167"/>
                </a:lnTo>
                <a:lnTo>
                  <a:pt x="1068" y="169"/>
                </a:lnTo>
                <a:lnTo>
                  <a:pt x="1053" y="172"/>
                </a:lnTo>
                <a:lnTo>
                  <a:pt x="1037" y="172"/>
                </a:lnTo>
                <a:lnTo>
                  <a:pt x="1020" y="174"/>
                </a:lnTo>
                <a:lnTo>
                  <a:pt x="1001" y="176"/>
                </a:lnTo>
                <a:lnTo>
                  <a:pt x="982" y="179"/>
                </a:lnTo>
                <a:lnTo>
                  <a:pt x="963" y="181"/>
                </a:lnTo>
                <a:lnTo>
                  <a:pt x="939" y="183"/>
                </a:lnTo>
                <a:lnTo>
                  <a:pt x="918" y="188"/>
                </a:lnTo>
                <a:lnTo>
                  <a:pt x="894" y="193"/>
                </a:lnTo>
                <a:lnTo>
                  <a:pt x="870" y="198"/>
                </a:lnTo>
                <a:lnTo>
                  <a:pt x="844" y="202"/>
                </a:lnTo>
                <a:lnTo>
                  <a:pt x="820" y="205"/>
                </a:lnTo>
                <a:lnTo>
                  <a:pt x="794" y="210"/>
                </a:lnTo>
                <a:lnTo>
                  <a:pt x="765" y="214"/>
                </a:lnTo>
                <a:lnTo>
                  <a:pt x="739" y="219"/>
                </a:lnTo>
                <a:lnTo>
                  <a:pt x="710" y="221"/>
                </a:lnTo>
                <a:lnTo>
                  <a:pt x="679" y="226"/>
                </a:lnTo>
                <a:lnTo>
                  <a:pt x="651" y="229"/>
                </a:lnTo>
                <a:lnTo>
                  <a:pt x="620" y="233"/>
                </a:lnTo>
                <a:lnTo>
                  <a:pt x="586" y="236"/>
                </a:lnTo>
                <a:lnTo>
                  <a:pt x="553" y="238"/>
                </a:lnTo>
                <a:lnTo>
                  <a:pt x="520" y="243"/>
                </a:lnTo>
                <a:lnTo>
                  <a:pt x="486" y="245"/>
                </a:lnTo>
                <a:lnTo>
                  <a:pt x="448" y="250"/>
                </a:lnTo>
                <a:lnTo>
                  <a:pt x="415" y="252"/>
                </a:lnTo>
                <a:lnTo>
                  <a:pt x="384" y="257"/>
                </a:lnTo>
                <a:lnTo>
                  <a:pt x="353" y="260"/>
                </a:lnTo>
                <a:lnTo>
                  <a:pt x="324" y="264"/>
                </a:lnTo>
                <a:lnTo>
                  <a:pt x="300" y="267"/>
                </a:lnTo>
                <a:lnTo>
                  <a:pt x="277" y="269"/>
                </a:lnTo>
                <a:lnTo>
                  <a:pt x="255" y="271"/>
                </a:lnTo>
                <a:lnTo>
                  <a:pt x="236" y="274"/>
                </a:lnTo>
                <a:lnTo>
                  <a:pt x="219" y="276"/>
                </a:lnTo>
                <a:lnTo>
                  <a:pt x="205" y="279"/>
                </a:lnTo>
                <a:lnTo>
                  <a:pt x="193" y="279"/>
                </a:lnTo>
                <a:lnTo>
                  <a:pt x="181" y="281"/>
                </a:lnTo>
                <a:lnTo>
                  <a:pt x="174" y="281"/>
                </a:lnTo>
                <a:lnTo>
                  <a:pt x="169" y="281"/>
                </a:lnTo>
                <a:lnTo>
                  <a:pt x="165" y="281"/>
                </a:lnTo>
                <a:lnTo>
                  <a:pt x="155" y="281"/>
                </a:lnTo>
                <a:lnTo>
                  <a:pt x="143" y="279"/>
                </a:lnTo>
                <a:lnTo>
                  <a:pt x="129" y="276"/>
                </a:lnTo>
                <a:lnTo>
                  <a:pt x="117" y="271"/>
                </a:lnTo>
                <a:lnTo>
                  <a:pt x="103" y="267"/>
                </a:lnTo>
                <a:lnTo>
                  <a:pt x="88" y="260"/>
                </a:lnTo>
                <a:lnTo>
                  <a:pt x="74" y="252"/>
                </a:lnTo>
                <a:lnTo>
                  <a:pt x="57" y="245"/>
                </a:lnTo>
                <a:lnTo>
                  <a:pt x="48" y="243"/>
                </a:lnTo>
                <a:lnTo>
                  <a:pt x="41" y="241"/>
                </a:lnTo>
                <a:lnTo>
                  <a:pt x="31" y="238"/>
                </a:lnTo>
                <a:lnTo>
                  <a:pt x="26" y="236"/>
                </a:lnTo>
                <a:lnTo>
                  <a:pt x="19" y="233"/>
                </a:lnTo>
                <a:lnTo>
                  <a:pt x="14" y="231"/>
                </a:lnTo>
                <a:lnTo>
                  <a:pt x="10" y="229"/>
                </a:lnTo>
                <a:lnTo>
                  <a:pt x="7" y="226"/>
                </a:lnTo>
                <a:lnTo>
                  <a:pt x="3" y="224"/>
                </a:lnTo>
                <a:lnTo>
                  <a:pt x="3" y="221"/>
                </a:lnTo>
                <a:lnTo>
                  <a:pt x="0" y="219"/>
                </a:lnTo>
                <a:lnTo>
                  <a:pt x="0" y="217"/>
                </a:lnTo>
                <a:lnTo>
                  <a:pt x="0" y="214"/>
                </a:lnTo>
                <a:lnTo>
                  <a:pt x="0" y="212"/>
                </a:lnTo>
                <a:lnTo>
                  <a:pt x="3" y="210"/>
                </a:lnTo>
                <a:lnTo>
                  <a:pt x="5" y="207"/>
                </a:lnTo>
                <a:lnTo>
                  <a:pt x="7" y="207"/>
                </a:lnTo>
                <a:lnTo>
                  <a:pt x="7" y="205"/>
                </a:lnTo>
                <a:lnTo>
                  <a:pt x="12" y="205"/>
                </a:lnTo>
                <a:lnTo>
                  <a:pt x="14" y="202"/>
                </a:lnTo>
                <a:lnTo>
                  <a:pt x="19" y="202"/>
                </a:lnTo>
                <a:lnTo>
                  <a:pt x="24" y="200"/>
                </a:lnTo>
                <a:lnTo>
                  <a:pt x="29" y="200"/>
                </a:lnTo>
                <a:lnTo>
                  <a:pt x="36" y="198"/>
                </a:lnTo>
                <a:lnTo>
                  <a:pt x="41" y="198"/>
                </a:lnTo>
                <a:lnTo>
                  <a:pt x="48" y="195"/>
                </a:lnTo>
                <a:lnTo>
                  <a:pt x="57" y="193"/>
                </a:lnTo>
                <a:lnTo>
                  <a:pt x="65" y="193"/>
                </a:lnTo>
                <a:lnTo>
                  <a:pt x="74" y="191"/>
                </a:lnTo>
                <a:lnTo>
                  <a:pt x="84" y="191"/>
                </a:lnTo>
                <a:lnTo>
                  <a:pt x="96" y="188"/>
                </a:lnTo>
                <a:lnTo>
                  <a:pt x="107" y="186"/>
                </a:lnTo>
                <a:lnTo>
                  <a:pt x="119" y="186"/>
                </a:lnTo>
                <a:lnTo>
                  <a:pt x="131" y="183"/>
                </a:lnTo>
                <a:lnTo>
                  <a:pt x="143" y="181"/>
                </a:lnTo>
                <a:lnTo>
                  <a:pt x="157" y="179"/>
                </a:lnTo>
                <a:lnTo>
                  <a:pt x="172" y="176"/>
                </a:lnTo>
                <a:lnTo>
                  <a:pt x="188" y="174"/>
                </a:lnTo>
                <a:lnTo>
                  <a:pt x="205" y="172"/>
                </a:lnTo>
                <a:lnTo>
                  <a:pt x="222" y="169"/>
                </a:lnTo>
                <a:lnTo>
                  <a:pt x="238" y="167"/>
                </a:lnTo>
                <a:lnTo>
                  <a:pt x="255" y="164"/>
                </a:lnTo>
                <a:lnTo>
                  <a:pt x="274" y="162"/>
                </a:lnTo>
                <a:lnTo>
                  <a:pt x="293" y="160"/>
                </a:lnTo>
                <a:lnTo>
                  <a:pt x="315" y="157"/>
                </a:lnTo>
                <a:lnTo>
                  <a:pt x="336" y="152"/>
                </a:lnTo>
                <a:lnTo>
                  <a:pt x="358" y="150"/>
                </a:lnTo>
                <a:lnTo>
                  <a:pt x="379" y="145"/>
                </a:lnTo>
                <a:lnTo>
                  <a:pt x="422" y="141"/>
                </a:lnTo>
                <a:lnTo>
                  <a:pt x="465" y="138"/>
                </a:lnTo>
                <a:lnTo>
                  <a:pt x="508" y="133"/>
                </a:lnTo>
                <a:lnTo>
                  <a:pt x="546" y="129"/>
                </a:lnTo>
                <a:lnTo>
                  <a:pt x="584" y="124"/>
                </a:lnTo>
                <a:lnTo>
                  <a:pt x="620" y="119"/>
                </a:lnTo>
                <a:lnTo>
                  <a:pt x="655" y="114"/>
                </a:lnTo>
                <a:lnTo>
                  <a:pt x="689" y="112"/>
                </a:lnTo>
                <a:lnTo>
                  <a:pt x="720" y="107"/>
                </a:lnTo>
                <a:lnTo>
                  <a:pt x="748" y="102"/>
                </a:lnTo>
                <a:lnTo>
                  <a:pt x="775" y="100"/>
                </a:lnTo>
                <a:lnTo>
                  <a:pt x="801" y="98"/>
                </a:lnTo>
                <a:lnTo>
                  <a:pt x="825" y="93"/>
                </a:lnTo>
                <a:lnTo>
                  <a:pt x="848" y="91"/>
                </a:lnTo>
                <a:lnTo>
                  <a:pt x="868" y="88"/>
                </a:lnTo>
                <a:lnTo>
                  <a:pt x="887" y="86"/>
                </a:lnTo>
                <a:lnTo>
                  <a:pt x="903" y="83"/>
                </a:lnTo>
                <a:lnTo>
                  <a:pt x="920" y="81"/>
                </a:lnTo>
                <a:lnTo>
                  <a:pt x="934" y="76"/>
                </a:lnTo>
                <a:lnTo>
                  <a:pt x="949" y="74"/>
                </a:lnTo>
                <a:lnTo>
                  <a:pt x="963" y="72"/>
                </a:lnTo>
                <a:lnTo>
                  <a:pt x="977" y="67"/>
                </a:lnTo>
                <a:lnTo>
                  <a:pt x="989" y="62"/>
                </a:lnTo>
                <a:lnTo>
                  <a:pt x="1001" y="60"/>
                </a:lnTo>
                <a:lnTo>
                  <a:pt x="1010" y="55"/>
                </a:lnTo>
                <a:lnTo>
                  <a:pt x="1022" y="50"/>
                </a:lnTo>
                <a:lnTo>
                  <a:pt x="1041" y="43"/>
                </a:lnTo>
                <a:lnTo>
                  <a:pt x="1058" y="33"/>
                </a:lnTo>
                <a:lnTo>
                  <a:pt x="1075" y="24"/>
                </a:lnTo>
                <a:lnTo>
                  <a:pt x="1094" y="14"/>
                </a:lnTo>
                <a:lnTo>
                  <a:pt x="1113" y="7"/>
                </a:lnTo>
                <a:lnTo>
                  <a:pt x="1122" y="5"/>
                </a:lnTo>
                <a:lnTo>
                  <a:pt x="1134" y="3"/>
                </a:lnTo>
                <a:lnTo>
                  <a:pt x="1144" y="0"/>
                </a:lnTo>
                <a:lnTo>
                  <a:pt x="1153" y="0"/>
                </a:lnTo>
                <a:lnTo>
                  <a:pt x="1158" y="3"/>
                </a:lnTo>
                <a:lnTo>
                  <a:pt x="1165" y="5"/>
                </a:lnTo>
                <a:lnTo>
                  <a:pt x="1173" y="7"/>
                </a:lnTo>
                <a:lnTo>
                  <a:pt x="1182" y="12"/>
                </a:lnTo>
                <a:lnTo>
                  <a:pt x="1189" y="14"/>
                </a:lnTo>
                <a:lnTo>
                  <a:pt x="1201" y="19"/>
                </a:lnTo>
                <a:lnTo>
                  <a:pt x="1211" y="24"/>
                </a:lnTo>
                <a:lnTo>
                  <a:pt x="1223" y="29"/>
                </a:lnTo>
                <a:lnTo>
                  <a:pt x="1234" y="33"/>
                </a:lnTo>
                <a:lnTo>
                  <a:pt x="1249" y="41"/>
                </a:lnTo>
                <a:lnTo>
                  <a:pt x="1261" y="45"/>
                </a:lnTo>
                <a:lnTo>
                  <a:pt x="1275" y="53"/>
                </a:lnTo>
                <a:lnTo>
                  <a:pt x="1292" y="60"/>
                </a:lnTo>
                <a:lnTo>
                  <a:pt x="1306" y="67"/>
                </a:lnTo>
                <a:lnTo>
                  <a:pt x="1323" y="76"/>
                </a:lnTo>
                <a:lnTo>
                  <a:pt x="1342" y="86"/>
                </a:lnTo>
                <a:lnTo>
                  <a:pt x="1358" y="95"/>
                </a:lnTo>
                <a:lnTo>
                  <a:pt x="1373" y="102"/>
                </a:lnTo>
                <a:lnTo>
                  <a:pt x="1387" y="112"/>
                </a:lnTo>
                <a:lnTo>
                  <a:pt x="1401" y="119"/>
                </a:lnTo>
                <a:lnTo>
                  <a:pt x="1413" y="129"/>
                </a:lnTo>
                <a:lnTo>
                  <a:pt x="1423" y="136"/>
                </a:lnTo>
                <a:lnTo>
                  <a:pt x="1432" y="143"/>
                </a:lnTo>
                <a:lnTo>
                  <a:pt x="1442" y="150"/>
                </a:lnTo>
                <a:lnTo>
                  <a:pt x="1447" y="157"/>
                </a:lnTo>
                <a:lnTo>
                  <a:pt x="1454" y="162"/>
                </a:lnTo>
                <a:lnTo>
                  <a:pt x="1458" y="169"/>
                </a:lnTo>
                <a:lnTo>
                  <a:pt x="1461" y="174"/>
                </a:lnTo>
                <a:lnTo>
                  <a:pt x="1463" y="181"/>
                </a:lnTo>
                <a:lnTo>
                  <a:pt x="1463" y="186"/>
                </a:lnTo>
                <a:lnTo>
                  <a:pt x="1463" y="191"/>
                </a:lnTo>
                <a:lnTo>
                  <a:pt x="1461" y="195"/>
                </a:lnTo>
                <a:lnTo>
                  <a:pt x="1456" y="205"/>
                </a:lnTo>
                <a:lnTo>
                  <a:pt x="1451" y="212"/>
                </a:lnTo>
                <a:lnTo>
                  <a:pt x="1444" y="217"/>
                </a:lnTo>
                <a:lnTo>
                  <a:pt x="1439" y="224"/>
                </a:lnTo>
                <a:lnTo>
                  <a:pt x="1432" y="226"/>
                </a:lnTo>
                <a:lnTo>
                  <a:pt x="1425" y="231"/>
                </a:lnTo>
                <a:lnTo>
                  <a:pt x="1418" y="231"/>
                </a:lnTo>
                <a:lnTo>
                  <a:pt x="1408" y="233"/>
                </a:lnTo>
                <a:lnTo>
                  <a:pt x="1399" y="236"/>
                </a:lnTo>
                <a:lnTo>
                  <a:pt x="1389" y="241"/>
                </a:lnTo>
                <a:lnTo>
                  <a:pt x="1380" y="245"/>
                </a:lnTo>
                <a:lnTo>
                  <a:pt x="1370" y="252"/>
                </a:lnTo>
                <a:lnTo>
                  <a:pt x="1358" y="262"/>
                </a:lnTo>
                <a:lnTo>
                  <a:pt x="1344" y="274"/>
                </a:lnTo>
                <a:lnTo>
                  <a:pt x="1330" y="286"/>
                </a:lnTo>
                <a:lnTo>
                  <a:pt x="1315" y="300"/>
                </a:lnTo>
                <a:lnTo>
                  <a:pt x="1299" y="314"/>
                </a:lnTo>
                <a:lnTo>
                  <a:pt x="1282" y="333"/>
                </a:lnTo>
                <a:lnTo>
                  <a:pt x="1263" y="352"/>
                </a:lnTo>
                <a:lnTo>
                  <a:pt x="1244" y="374"/>
                </a:lnTo>
                <a:lnTo>
                  <a:pt x="1223" y="395"/>
                </a:lnTo>
                <a:lnTo>
                  <a:pt x="1201" y="421"/>
                </a:lnTo>
                <a:lnTo>
                  <a:pt x="1177" y="448"/>
                </a:lnTo>
                <a:lnTo>
                  <a:pt x="1153" y="476"/>
                </a:lnTo>
                <a:lnTo>
                  <a:pt x="1046" y="476"/>
                </a:lnTo>
                <a:lnTo>
                  <a:pt x="1058" y="452"/>
                </a:lnTo>
                <a:lnTo>
                  <a:pt x="1070" y="429"/>
                </a:lnTo>
                <a:lnTo>
                  <a:pt x="1080" y="407"/>
                </a:lnTo>
                <a:lnTo>
                  <a:pt x="1089" y="386"/>
                </a:lnTo>
                <a:lnTo>
                  <a:pt x="1099" y="367"/>
                </a:lnTo>
                <a:lnTo>
                  <a:pt x="1106" y="350"/>
                </a:lnTo>
                <a:lnTo>
                  <a:pt x="1113" y="333"/>
                </a:lnTo>
                <a:lnTo>
                  <a:pt x="1118" y="317"/>
                </a:lnTo>
                <a:lnTo>
                  <a:pt x="1122" y="302"/>
                </a:lnTo>
                <a:lnTo>
                  <a:pt x="1127" y="291"/>
                </a:lnTo>
                <a:lnTo>
                  <a:pt x="1132" y="279"/>
                </a:lnTo>
                <a:lnTo>
                  <a:pt x="1134" y="267"/>
                </a:lnTo>
                <a:lnTo>
                  <a:pt x="1137" y="257"/>
                </a:lnTo>
                <a:lnTo>
                  <a:pt x="1139" y="248"/>
                </a:lnTo>
                <a:lnTo>
                  <a:pt x="1139" y="241"/>
                </a:lnTo>
                <a:lnTo>
                  <a:pt x="1142" y="23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48"/>
          <p:cNvSpPr/>
          <p:nvPr/>
        </p:nvSpPr>
        <p:spPr bwMode="auto">
          <a:xfrm>
            <a:off x="5897563" y="3017838"/>
            <a:ext cx="923925" cy="155575"/>
          </a:xfrm>
          <a:custGeom>
            <a:avLst/>
            <a:gdLst>
              <a:gd name="T0" fmla="*/ 2147483647 w 1456"/>
              <a:gd name="T1" fmla="*/ 2147483647 h 246"/>
              <a:gd name="T2" fmla="*/ 2147483647 w 1456"/>
              <a:gd name="T3" fmla="*/ 2147483647 h 246"/>
              <a:gd name="T4" fmla="*/ 2147483647 w 1456"/>
              <a:gd name="T5" fmla="*/ 2147483647 h 246"/>
              <a:gd name="T6" fmla="*/ 2147483647 w 1456"/>
              <a:gd name="T7" fmla="*/ 2147483647 h 246"/>
              <a:gd name="T8" fmla="*/ 2147483647 w 1456"/>
              <a:gd name="T9" fmla="*/ 2147483647 h 246"/>
              <a:gd name="T10" fmla="*/ 2147483647 w 1456"/>
              <a:gd name="T11" fmla="*/ 2147483647 h 246"/>
              <a:gd name="T12" fmla="*/ 2147483647 w 1456"/>
              <a:gd name="T13" fmla="*/ 2147483647 h 246"/>
              <a:gd name="T14" fmla="*/ 2147483647 w 1456"/>
              <a:gd name="T15" fmla="*/ 2147483647 h 246"/>
              <a:gd name="T16" fmla="*/ 2147483647 w 1456"/>
              <a:gd name="T17" fmla="*/ 2147483647 h 246"/>
              <a:gd name="T18" fmla="*/ 2147483647 w 1456"/>
              <a:gd name="T19" fmla="*/ 2147483647 h 246"/>
              <a:gd name="T20" fmla="*/ 2147483647 w 1456"/>
              <a:gd name="T21" fmla="*/ 2147483647 h 246"/>
              <a:gd name="T22" fmla="*/ 2147483647 w 1456"/>
              <a:gd name="T23" fmla="*/ 2147483647 h 246"/>
              <a:gd name="T24" fmla="*/ 2147483647 w 1456"/>
              <a:gd name="T25" fmla="*/ 2147483647 h 246"/>
              <a:gd name="T26" fmla="*/ 2147483647 w 1456"/>
              <a:gd name="T27" fmla="*/ 2147483647 h 246"/>
              <a:gd name="T28" fmla="*/ 2147483647 w 1456"/>
              <a:gd name="T29" fmla="*/ 2147483647 h 246"/>
              <a:gd name="T30" fmla="*/ 2147483647 w 1456"/>
              <a:gd name="T31" fmla="*/ 2147483647 h 246"/>
              <a:gd name="T32" fmla="*/ 2147483647 w 1456"/>
              <a:gd name="T33" fmla="*/ 2147483647 h 246"/>
              <a:gd name="T34" fmla="*/ 2147483647 w 1456"/>
              <a:gd name="T35" fmla="*/ 2147483647 h 246"/>
              <a:gd name="T36" fmla="*/ 2147483647 w 1456"/>
              <a:gd name="T37" fmla="*/ 2147483647 h 246"/>
              <a:gd name="T38" fmla="*/ 2147483647 w 1456"/>
              <a:gd name="T39" fmla="*/ 2147483647 h 246"/>
              <a:gd name="T40" fmla="*/ 2147483647 w 1456"/>
              <a:gd name="T41" fmla="*/ 2147483647 h 246"/>
              <a:gd name="T42" fmla="*/ 2147483647 w 1456"/>
              <a:gd name="T43" fmla="*/ 2147483647 h 246"/>
              <a:gd name="T44" fmla="*/ 2147483647 w 1456"/>
              <a:gd name="T45" fmla="*/ 0 h 246"/>
              <a:gd name="T46" fmla="*/ 2147483647 w 1456"/>
              <a:gd name="T47" fmla="*/ 0 h 246"/>
              <a:gd name="T48" fmla="*/ 2147483647 w 1456"/>
              <a:gd name="T49" fmla="*/ 0 h 246"/>
              <a:gd name="T50" fmla="*/ 2147483647 w 1456"/>
              <a:gd name="T51" fmla="*/ 0 h 246"/>
              <a:gd name="T52" fmla="*/ 2147483647 w 1456"/>
              <a:gd name="T53" fmla="*/ 2147483647 h 246"/>
              <a:gd name="T54" fmla="*/ 2147483647 w 1456"/>
              <a:gd name="T55" fmla="*/ 2147483647 h 246"/>
              <a:gd name="T56" fmla="*/ 2147483647 w 1456"/>
              <a:gd name="T57" fmla="*/ 2147483647 h 246"/>
              <a:gd name="T58" fmla="*/ 2147483647 w 1456"/>
              <a:gd name="T59" fmla="*/ 2147483647 h 246"/>
              <a:gd name="T60" fmla="*/ 2147483647 w 1456"/>
              <a:gd name="T61" fmla="*/ 2147483647 h 246"/>
              <a:gd name="T62" fmla="*/ 2147483647 w 1456"/>
              <a:gd name="T63" fmla="*/ 2147483647 h 246"/>
              <a:gd name="T64" fmla="*/ 2147483647 w 1456"/>
              <a:gd name="T65" fmla="*/ 2147483647 h 246"/>
              <a:gd name="T66" fmla="*/ 2147483647 w 1456"/>
              <a:gd name="T67" fmla="*/ 2147483647 h 246"/>
              <a:gd name="T68" fmla="*/ 2147483647 w 1456"/>
              <a:gd name="T69" fmla="*/ 2147483647 h 246"/>
              <a:gd name="T70" fmla="*/ 2147483647 w 1456"/>
              <a:gd name="T71" fmla="*/ 2147483647 h 246"/>
              <a:gd name="T72" fmla="*/ 2147483647 w 1456"/>
              <a:gd name="T73" fmla="*/ 2147483647 h 246"/>
              <a:gd name="T74" fmla="*/ 2147483647 w 1456"/>
              <a:gd name="T75" fmla="*/ 2147483647 h 246"/>
              <a:gd name="T76" fmla="*/ 2147483647 w 1456"/>
              <a:gd name="T77" fmla="*/ 2147483647 h 246"/>
              <a:gd name="T78" fmla="*/ 2147483647 w 1456"/>
              <a:gd name="T79" fmla="*/ 2147483647 h 246"/>
              <a:gd name="T80" fmla="*/ 2147483647 w 1456"/>
              <a:gd name="T81" fmla="*/ 2147483647 h 246"/>
              <a:gd name="T82" fmla="*/ 2147483647 w 1456"/>
              <a:gd name="T83" fmla="*/ 2147483647 h 246"/>
              <a:gd name="T84" fmla="*/ 2147483647 w 1456"/>
              <a:gd name="T85" fmla="*/ 2147483647 h 246"/>
              <a:gd name="T86" fmla="*/ 2147483647 w 1456"/>
              <a:gd name="T87" fmla="*/ 2147483647 h 246"/>
              <a:gd name="T88" fmla="*/ 2147483647 w 1456"/>
              <a:gd name="T89" fmla="*/ 2147483647 h 246"/>
              <a:gd name="T90" fmla="*/ 2147483647 w 1456"/>
              <a:gd name="T91" fmla="*/ 2147483647 h 246"/>
              <a:gd name="T92" fmla="*/ 2147483647 w 1456"/>
              <a:gd name="T93" fmla="*/ 2147483647 h 246"/>
              <a:gd name="T94" fmla="*/ 2147483647 w 1456"/>
              <a:gd name="T95" fmla="*/ 2147483647 h 246"/>
              <a:gd name="T96" fmla="*/ 2147483647 w 1456"/>
              <a:gd name="T97" fmla="*/ 2147483647 h 246"/>
              <a:gd name="T98" fmla="*/ 2147483647 w 1456"/>
              <a:gd name="T99" fmla="*/ 2147483647 h 246"/>
              <a:gd name="T100" fmla="*/ 2147483647 w 1456"/>
              <a:gd name="T101" fmla="*/ 2147483647 h 246"/>
              <a:gd name="T102" fmla="*/ 2147483647 w 1456"/>
              <a:gd name="T103" fmla="*/ 2147483647 h 246"/>
              <a:gd name="T104" fmla="*/ 2147483647 w 1456"/>
              <a:gd name="T105" fmla="*/ 2147483647 h 246"/>
              <a:gd name="T106" fmla="*/ 2147483647 w 1456"/>
              <a:gd name="T107" fmla="*/ 2147483647 h 246"/>
              <a:gd name="T108" fmla="*/ 2147483647 w 1456"/>
              <a:gd name="T109" fmla="*/ 2147483647 h 246"/>
              <a:gd name="T110" fmla="*/ 2147483647 w 1456"/>
              <a:gd name="T111" fmla="*/ 2147483647 h 246"/>
              <a:gd name="T112" fmla="*/ 2147483647 w 1456"/>
              <a:gd name="T113" fmla="*/ 2147483647 h 246"/>
              <a:gd name="T114" fmla="*/ 0 w 1456"/>
              <a:gd name="T115" fmla="*/ 2147483647 h 24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456" h="246">
                <a:moveTo>
                  <a:pt x="0" y="136"/>
                </a:moveTo>
                <a:lnTo>
                  <a:pt x="24" y="131"/>
                </a:lnTo>
                <a:lnTo>
                  <a:pt x="50" y="129"/>
                </a:lnTo>
                <a:lnTo>
                  <a:pt x="79" y="127"/>
                </a:lnTo>
                <a:lnTo>
                  <a:pt x="107" y="124"/>
                </a:lnTo>
                <a:lnTo>
                  <a:pt x="141" y="119"/>
                </a:lnTo>
                <a:lnTo>
                  <a:pt x="174" y="117"/>
                </a:lnTo>
                <a:lnTo>
                  <a:pt x="212" y="112"/>
                </a:lnTo>
                <a:lnTo>
                  <a:pt x="250" y="108"/>
                </a:lnTo>
                <a:lnTo>
                  <a:pt x="291" y="103"/>
                </a:lnTo>
                <a:lnTo>
                  <a:pt x="336" y="98"/>
                </a:lnTo>
                <a:lnTo>
                  <a:pt x="381" y="93"/>
                </a:lnTo>
                <a:lnTo>
                  <a:pt x="429" y="86"/>
                </a:lnTo>
                <a:lnTo>
                  <a:pt x="479" y="81"/>
                </a:lnTo>
                <a:lnTo>
                  <a:pt x="531" y="74"/>
                </a:lnTo>
                <a:lnTo>
                  <a:pt x="584" y="69"/>
                </a:lnTo>
                <a:lnTo>
                  <a:pt x="641" y="62"/>
                </a:lnTo>
                <a:lnTo>
                  <a:pt x="670" y="58"/>
                </a:lnTo>
                <a:lnTo>
                  <a:pt x="698" y="55"/>
                </a:lnTo>
                <a:lnTo>
                  <a:pt x="724" y="50"/>
                </a:lnTo>
                <a:lnTo>
                  <a:pt x="751" y="48"/>
                </a:lnTo>
                <a:lnTo>
                  <a:pt x="777" y="46"/>
                </a:lnTo>
                <a:lnTo>
                  <a:pt x="803" y="41"/>
                </a:lnTo>
                <a:lnTo>
                  <a:pt x="827" y="39"/>
                </a:lnTo>
                <a:lnTo>
                  <a:pt x="851" y="36"/>
                </a:lnTo>
                <a:lnTo>
                  <a:pt x="875" y="34"/>
                </a:lnTo>
                <a:lnTo>
                  <a:pt x="898" y="31"/>
                </a:lnTo>
                <a:lnTo>
                  <a:pt x="920" y="29"/>
                </a:lnTo>
                <a:lnTo>
                  <a:pt x="941" y="27"/>
                </a:lnTo>
                <a:lnTo>
                  <a:pt x="963" y="24"/>
                </a:lnTo>
                <a:lnTo>
                  <a:pt x="982" y="22"/>
                </a:lnTo>
                <a:lnTo>
                  <a:pt x="1001" y="19"/>
                </a:lnTo>
                <a:lnTo>
                  <a:pt x="1020" y="17"/>
                </a:lnTo>
                <a:lnTo>
                  <a:pt x="1039" y="15"/>
                </a:lnTo>
                <a:lnTo>
                  <a:pt x="1056" y="12"/>
                </a:lnTo>
                <a:lnTo>
                  <a:pt x="1072" y="12"/>
                </a:lnTo>
                <a:lnTo>
                  <a:pt x="1089" y="10"/>
                </a:lnTo>
                <a:lnTo>
                  <a:pt x="1103" y="8"/>
                </a:lnTo>
                <a:lnTo>
                  <a:pt x="1120" y="8"/>
                </a:lnTo>
                <a:lnTo>
                  <a:pt x="1134" y="5"/>
                </a:lnTo>
                <a:lnTo>
                  <a:pt x="1146" y="5"/>
                </a:lnTo>
                <a:lnTo>
                  <a:pt x="1160" y="3"/>
                </a:lnTo>
                <a:lnTo>
                  <a:pt x="1172" y="3"/>
                </a:lnTo>
                <a:lnTo>
                  <a:pt x="1182" y="3"/>
                </a:lnTo>
                <a:lnTo>
                  <a:pt x="1194" y="0"/>
                </a:lnTo>
                <a:lnTo>
                  <a:pt x="1203" y="0"/>
                </a:lnTo>
                <a:lnTo>
                  <a:pt x="1213" y="0"/>
                </a:lnTo>
                <a:lnTo>
                  <a:pt x="1220" y="0"/>
                </a:lnTo>
                <a:lnTo>
                  <a:pt x="1230" y="0"/>
                </a:lnTo>
                <a:lnTo>
                  <a:pt x="1244" y="0"/>
                </a:lnTo>
                <a:lnTo>
                  <a:pt x="1258" y="0"/>
                </a:lnTo>
                <a:lnTo>
                  <a:pt x="1284" y="0"/>
                </a:lnTo>
                <a:lnTo>
                  <a:pt x="1308" y="0"/>
                </a:lnTo>
                <a:lnTo>
                  <a:pt x="1332" y="3"/>
                </a:lnTo>
                <a:lnTo>
                  <a:pt x="1351" y="3"/>
                </a:lnTo>
                <a:lnTo>
                  <a:pt x="1370" y="5"/>
                </a:lnTo>
                <a:lnTo>
                  <a:pt x="1387" y="8"/>
                </a:lnTo>
                <a:lnTo>
                  <a:pt x="1403" y="12"/>
                </a:lnTo>
                <a:lnTo>
                  <a:pt x="1411" y="15"/>
                </a:lnTo>
                <a:lnTo>
                  <a:pt x="1418" y="17"/>
                </a:lnTo>
                <a:lnTo>
                  <a:pt x="1427" y="22"/>
                </a:lnTo>
                <a:lnTo>
                  <a:pt x="1437" y="27"/>
                </a:lnTo>
                <a:lnTo>
                  <a:pt x="1444" y="31"/>
                </a:lnTo>
                <a:lnTo>
                  <a:pt x="1449" y="36"/>
                </a:lnTo>
                <a:lnTo>
                  <a:pt x="1454" y="41"/>
                </a:lnTo>
                <a:lnTo>
                  <a:pt x="1456" y="46"/>
                </a:lnTo>
                <a:lnTo>
                  <a:pt x="1456" y="50"/>
                </a:lnTo>
                <a:lnTo>
                  <a:pt x="1454" y="53"/>
                </a:lnTo>
                <a:lnTo>
                  <a:pt x="1451" y="55"/>
                </a:lnTo>
                <a:lnTo>
                  <a:pt x="1449" y="58"/>
                </a:lnTo>
                <a:lnTo>
                  <a:pt x="1444" y="60"/>
                </a:lnTo>
                <a:lnTo>
                  <a:pt x="1439" y="62"/>
                </a:lnTo>
                <a:lnTo>
                  <a:pt x="1434" y="65"/>
                </a:lnTo>
                <a:lnTo>
                  <a:pt x="1427" y="67"/>
                </a:lnTo>
                <a:lnTo>
                  <a:pt x="1420" y="69"/>
                </a:lnTo>
                <a:lnTo>
                  <a:pt x="1413" y="72"/>
                </a:lnTo>
                <a:lnTo>
                  <a:pt x="1403" y="74"/>
                </a:lnTo>
                <a:lnTo>
                  <a:pt x="1394" y="77"/>
                </a:lnTo>
                <a:lnTo>
                  <a:pt x="1384" y="79"/>
                </a:lnTo>
                <a:lnTo>
                  <a:pt x="1373" y="81"/>
                </a:lnTo>
                <a:lnTo>
                  <a:pt x="1361" y="84"/>
                </a:lnTo>
                <a:lnTo>
                  <a:pt x="1349" y="86"/>
                </a:lnTo>
                <a:lnTo>
                  <a:pt x="1342" y="89"/>
                </a:lnTo>
                <a:lnTo>
                  <a:pt x="1332" y="89"/>
                </a:lnTo>
                <a:lnTo>
                  <a:pt x="1320" y="91"/>
                </a:lnTo>
                <a:lnTo>
                  <a:pt x="1306" y="93"/>
                </a:lnTo>
                <a:lnTo>
                  <a:pt x="1289" y="96"/>
                </a:lnTo>
                <a:lnTo>
                  <a:pt x="1270" y="98"/>
                </a:lnTo>
                <a:lnTo>
                  <a:pt x="1251" y="100"/>
                </a:lnTo>
                <a:lnTo>
                  <a:pt x="1227" y="103"/>
                </a:lnTo>
                <a:lnTo>
                  <a:pt x="1201" y="105"/>
                </a:lnTo>
                <a:lnTo>
                  <a:pt x="1175" y="108"/>
                </a:lnTo>
                <a:lnTo>
                  <a:pt x="1144" y="112"/>
                </a:lnTo>
                <a:lnTo>
                  <a:pt x="1110" y="115"/>
                </a:lnTo>
                <a:lnTo>
                  <a:pt x="1077" y="119"/>
                </a:lnTo>
                <a:lnTo>
                  <a:pt x="1041" y="124"/>
                </a:lnTo>
                <a:lnTo>
                  <a:pt x="1001" y="129"/>
                </a:lnTo>
                <a:lnTo>
                  <a:pt x="960" y="134"/>
                </a:lnTo>
                <a:lnTo>
                  <a:pt x="917" y="138"/>
                </a:lnTo>
                <a:lnTo>
                  <a:pt x="872" y="143"/>
                </a:lnTo>
                <a:lnTo>
                  <a:pt x="824" y="148"/>
                </a:lnTo>
                <a:lnTo>
                  <a:pt x="774" y="155"/>
                </a:lnTo>
                <a:lnTo>
                  <a:pt x="722" y="160"/>
                </a:lnTo>
                <a:lnTo>
                  <a:pt x="667" y="167"/>
                </a:lnTo>
                <a:lnTo>
                  <a:pt x="610" y="174"/>
                </a:lnTo>
                <a:lnTo>
                  <a:pt x="550" y="179"/>
                </a:lnTo>
                <a:lnTo>
                  <a:pt x="491" y="186"/>
                </a:lnTo>
                <a:lnTo>
                  <a:pt x="427" y="196"/>
                </a:lnTo>
                <a:lnTo>
                  <a:pt x="360" y="203"/>
                </a:lnTo>
                <a:lnTo>
                  <a:pt x="293" y="210"/>
                </a:lnTo>
                <a:lnTo>
                  <a:pt x="224" y="219"/>
                </a:lnTo>
                <a:lnTo>
                  <a:pt x="150" y="227"/>
                </a:lnTo>
                <a:lnTo>
                  <a:pt x="76" y="236"/>
                </a:lnTo>
                <a:lnTo>
                  <a:pt x="0" y="246"/>
                </a:lnTo>
                <a:lnTo>
                  <a:pt x="0" y="13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47"/>
          <p:cNvSpPr/>
          <p:nvPr/>
        </p:nvSpPr>
        <p:spPr bwMode="auto">
          <a:xfrm>
            <a:off x="5776913" y="3046413"/>
            <a:ext cx="1444625" cy="741362"/>
          </a:xfrm>
          <a:custGeom>
            <a:avLst/>
            <a:gdLst>
              <a:gd name="T0" fmla="*/ 2147483647 w 2276"/>
              <a:gd name="T1" fmla="*/ 2147483647 h 1166"/>
              <a:gd name="T2" fmla="*/ 2147483647 w 2276"/>
              <a:gd name="T3" fmla="*/ 2147483647 h 1166"/>
              <a:gd name="T4" fmla="*/ 2147483647 w 2276"/>
              <a:gd name="T5" fmla="*/ 2147483647 h 1166"/>
              <a:gd name="T6" fmla="*/ 2147483647 w 2276"/>
              <a:gd name="T7" fmla="*/ 2147483647 h 1166"/>
              <a:gd name="T8" fmla="*/ 2147483647 w 2276"/>
              <a:gd name="T9" fmla="*/ 2147483647 h 1166"/>
              <a:gd name="T10" fmla="*/ 2147483647 w 2276"/>
              <a:gd name="T11" fmla="*/ 2147483647 h 1166"/>
              <a:gd name="T12" fmla="*/ 2147483647 w 2276"/>
              <a:gd name="T13" fmla="*/ 2147483647 h 1166"/>
              <a:gd name="T14" fmla="*/ 2147483647 w 2276"/>
              <a:gd name="T15" fmla="*/ 2147483647 h 1166"/>
              <a:gd name="T16" fmla="*/ 2147483647 w 2276"/>
              <a:gd name="T17" fmla="*/ 2147483647 h 1166"/>
              <a:gd name="T18" fmla="*/ 2147483647 w 2276"/>
              <a:gd name="T19" fmla="*/ 2147483647 h 1166"/>
              <a:gd name="T20" fmla="*/ 2147483647 w 2276"/>
              <a:gd name="T21" fmla="*/ 2147483647 h 1166"/>
              <a:gd name="T22" fmla="*/ 2147483647 w 2276"/>
              <a:gd name="T23" fmla="*/ 2147483647 h 1166"/>
              <a:gd name="T24" fmla="*/ 2147483647 w 2276"/>
              <a:gd name="T25" fmla="*/ 2147483647 h 1166"/>
              <a:gd name="T26" fmla="*/ 2147483647 w 2276"/>
              <a:gd name="T27" fmla="*/ 2147483647 h 1166"/>
              <a:gd name="T28" fmla="*/ 2147483647 w 2276"/>
              <a:gd name="T29" fmla="*/ 2147483647 h 1166"/>
              <a:gd name="T30" fmla="*/ 2147483647 w 2276"/>
              <a:gd name="T31" fmla="*/ 2147483647 h 1166"/>
              <a:gd name="T32" fmla="*/ 2147483647 w 2276"/>
              <a:gd name="T33" fmla="*/ 2147483647 h 1166"/>
              <a:gd name="T34" fmla="*/ 2147483647 w 2276"/>
              <a:gd name="T35" fmla="*/ 2147483647 h 1166"/>
              <a:gd name="T36" fmla="*/ 2147483647 w 2276"/>
              <a:gd name="T37" fmla="*/ 2147483647 h 1166"/>
              <a:gd name="T38" fmla="*/ 2147483647 w 2276"/>
              <a:gd name="T39" fmla="*/ 2147483647 h 1166"/>
              <a:gd name="T40" fmla="*/ 2147483647 w 2276"/>
              <a:gd name="T41" fmla="*/ 2147483647 h 1166"/>
              <a:gd name="T42" fmla="*/ 2147483647 w 2276"/>
              <a:gd name="T43" fmla="*/ 2147483647 h 1166"/>
              <a:gd name="T44" fmla="*/ 2147483647 w 2276"/>
              <a:gd name="T45" fmla="*/ 2147483647 h 1166"/>
              <a:gd name="T46" fmla="*/ 2147483647 w 2276"/>
              <a:gd name="T47" fmla="*/ 2147483647 h 1166"/>
              <a:gd name="T48" fmla="*/ 2147483647 w 2276"/>
              <a:gd name="T49" fmla="*/ 2147483647 h 1166"/>
              <a:gd name="T50" fmla="*/ 2147483647 w 2276"/>
              <a:gd name="T51" fmla="*/ 2147483647 h 1166"/>
              <a:gd name="T52" fmla="*/ 2147483647 w 2276"/>
              <a:gd name="T53" fmla="*/ 2147483647 h 1166"/>
              <a:gd name="T54" fmla="*/ 2147483647 w 2276"/>
              <a:gd name="T55" fmla="*/ 2147483647 h 1166"/>
              <a:gd name="T56" fmla="*/ 2147483647 w 2276"/>
              <a:gd name="T57" fmla="*/ 2147483647 h 1166"/>
              <a:gd name="T58" fmla="*/ 2147483647 w 2276"/>
              <a:gd name="T59" fmla="*/ 2147483647 h 1166"/>
              <a:gd name="T60" fmla="*/ 2147483647 w 2276"/>
              <a:gd name="T61" fmla="*/ 2147483647 h 1166"/>
              <a:gd name="T62" fmla="*/ 2147483647 w 2276"/>
              <a:gd name="T63" fmla="*/ 2147483647 h 1166"/>
              <a:gd name="T64" fmla="*/ 2147483647 w 2276"/>
              <a:gd name="T65" fmla="*/ 2147483647 h 1166"/>
              <a:gd name="T66" fmla="*/ 2147483647 w 2276"/>
              <a:gd name="T67" fmla="*/ 2147483647 h 1166"/>
              <a:gd name="T68" fmla="*/ 2147483647 w 2276"/>
              <a:gd name="T69" fmla="*/ 2147483647 h 1166"/>
              <a:gd name="T70" fmla="*/ 2147483647 w 2276"/>
              <a:gd name="T71" fmla="*/ 2147483647 h 1166"/>
              <a:gd name="T72" fmla="*/ 2147483647 w 2276"/>
              <a:gd name="T73" fmla="*/ 2147483647 h 1166"/>
              <a:gd name="T74" fmla="*/ 2147483647 w 2276"/>
              <a:gd name="T75" fmla="*/ 2147483647 h 1166"/>
              <a:gd name="T76" fmla="*/ 2147483647 w 2276"/>
              <a:gd name="T77" fmla="*/ 2147483647 h 1166"/>
              <a:gd name="T78" fmla="*/ 2147483647 w 2276"/>
              <a:gd name="T79" fmla="*/ 2147483647 h 1166"/>
              <a:gd name="T80" fmla="*/ 2147483647 w 2276"/>
              <a:gd name="T81" fmla="*/ 2147483647 h 1166"/>
              <a:gd name="T82" fmla="*/ 2147483647 w 2276"/>
              <a:gd name="T83" fmla="*/ 2147483647 h 1166"/>
              <a:gd name="T84" fmla="*/ 2147483647 w 2276"/>
              <a:gd name="T85" fmla="*/ 2147483647 h 1166"/>
              <a:gd name="T86" fmla="*/ 2147483647 w 2276"/>
              <a:gd name="T87" fmla="*/ 2147483647 h 1166"/>
              <a:gd name="T88" fmla="*/ 2147483647 w 2276"/>
              <a:gd name="T89" fmla="*/ 2147483647 h 1166"/>
              <a:gd name="T90" fmla="*/ 2147483647 w 2276"/>
              <a:gd name="T91" fmla="*/ 2147483647 h 1166"/>
              <a:gd name="T92" fmla="*/ 2147483647 w 2276"/>
              <a:gd name="T93" fmla="*/ 2147483647 h 1166"/>
              <a:gd name="T94" fmla="*/ 2147483647 w 2276"/>
              <a:gd name="T95" fmla="*/ 2147483647 h 1166"/>
              <a:gd name="T96" fmla="*/ 2147483647 w 2276"/>
              <a:gd name="T97" fmla="*/ 2147483647 h 1166"/>
              <a:gd name="T98" fmla="*/ 2147483647 w 2276"/>
              <a:gd name="T99" fmla="*/ 2147483647 h 1166"/>
              <a:gd name="T100" fmla="*/ 2147483647 w 2276"/>
              <a:gd name="T101" fmla="*/ 2147483647 h 1166"/>
              <a:gd name="T102" fmla="*/ 2147483647 w 2276"/>
              <a:gd name="T103" fmla="*/ 2147483647 h 1166"/>
              <a:gd name="T104" fmla="*/ 2147483647 w 2276"/>
              <a:gd name="T105" fmla="*/ 2147483647 h 1166"/>
              <a:gd name="T106" fmla="*/ 2147483647 w 2276"/>
              <a:gd name="T107" fmla="*/ 2147483647 h 1166"/>
              <a:gd name="T108" fmla="*/ 2147483647 w 2276"/>
              <a:gd name="T109" fmla="*/ 2147483647 h 1166"/>
              <a:gd name="T110" fmla="*/ 2147483647 w 2276"/>
              <a:gd name="T111" fmla="*/ 2147483647 h 1166"/>
              <a:gd name="T112" fmla="*/ 2147483647 w 2276"/>
              <a:gd name="T113" fmla="*/ 2147483647 h 1166"/>
              <a:gd name="T114" fmla="*/ 2147483647 w 2276"/>
              <a:gd name="T115" fmla="*/ 2147483647 h 1166"/>
              <a:gd name="T116" fmla="*/ 2147483647 w 2276"/>
              <a:gd name="T117" fmla="*/ 2147483647 h 1166"/>
              <a:gd name="T118" fmla="*/ 2147483647 w 2276"/>
              <a:gd name="T119" fmla="*/ 2147483647 h 1166"/>
              <a:gd name="T120" fmla="*/ 2147483647 w 2276"/>
              <a:gd name="T121" fmla="*/ 2147483647 h 116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276" h="1166">
                <a:moveTo>
                  <a:pt x="1606" y="921"/>
                </a:moveTo>
                <a:lnTo>
                  <a:pt x="1590" y="911"/>
                </a:lnTo>
                <a:lnTo>
                  <a:pt x="1575" y="899"/>
                </a:lnTo>
                <a:lnTo>
                  <a:pt x="1561" y="890"/>
                </a:lnTo>
                <a:lnTo>
                  <a:pt x="1547" y="880"/>
                </a:lnTo>
                <a:lnTo>
                  <a:pt x="1535" y="871"/>
                </a:lnTo>
                <a:lnTo>
                  <a:pt x="1525" y="861"/>
                </a:lnTo>
                <a:lnTo>
                  <a:pt x="1516" y="854"/>
                </a:lnTo>
                <a:lnTo>
                  <a:pt x="1506" y="847"/>
                </a:lnTo>
                <a:lnTo>
                  <a:pt x="1502" y="840"/>
                </a:lnTo>
                <a:lnTo>
                  <a:pt x="1494" y="833"/>
                </a:lnTo>
                <a:lnTo>
                  <a:pt x="1490" y="826"/>
                </a:lnTo>
                <a:lnTo>
                  <a:pt x="1487" y="821"/>
                </a:lnTo>
                <a:lnTo>
                  <a:pt x="1485" y="814"/>
                </a:lnTo>
                <a:lnTo>
                  <a:pt x="1485" y="809"/>
                </a:lnTo>
                <a:lnTo>
                  <a:pt x="1485" y="804"/>
                </a:lnTo>
                <a:lnTo>
                  <a:pt x="1487" y="799"/>
                </a:lnTo>
                <a:lnTo>
                  <a:pt x="1490" y="797"/>
                </a:lnTo>
                <a:lnTo>
                  <a:pt x="1494" y="795"/>
                </a:lnTo>
                <a:lnTo>
                  <a:pt x="1499" y="795"/>
                </a:lnTo>
                <a:lnTo>
                  <a:pt x="1504" y="792"/>
                </a:lnTo>
                <a:lnTo>
                  <a:pt x="1511" y="792"/>
                </a:lnTo>
                <a:lnTo>
                  <a:pt x="1521" y="792"/>
                </a:lnTo>
                <a:lnTo>
                  <a:pt x="1528" y="792"/>
                </a:lnTo>
                <a:lnTo>
                  <a:pt x="1540" y="792"/>
                </a:lnTo>
                <a:lnTo>
                  <a:pt x="1549" y="792"/>
                </a:lnTo>
                <a:lnTo>
                  <a:pt x="1561" y="795"/>
                </a:lnTo>
                <a:lnTo>
                  <a:pt x="1575" y="795"/>
                </a:lnTo>
                <a:lnTo>
                  <a:pt x="1590" y="797"/>
                </a:lnTo>
                <a:lnTo>
                  <a:pt x="1606" y="799"/>
                </a:lnTo>
                <a:lnTo>
                  <a:pt x="1623" y="804"/>
                </a:lnTo>
                <a:lnTo>
                  <a:pt x="1642" y="807"/>
                </a:lnTo>
                <a:lnTo>
                  <a:pt x="1661" y="811"/>
                </a:lnTo>
                <a:lnTo>
                  <a:pt x="1678" y="818"/>
                </a:lnTo>
                <a:lnTo>
                  <a:pt x="1695" y="823"/>
                </a:lnTo>
                <a:lnTo>
                  <a:pt x="1711" y="828"/>
                </a:lnTo>
                <a:lnTo>
                  <a:pt x="1726" y="833"/>
                </a:lnTo>
                <a:lnTo>
                  <a:pt x="1740" y="835"/>
                </a:lnTo>
                <a:lnTo>
                  <a:pt x="1754" y="837"/>
                </a:lnTo>
                <a:lnTo>
                  <a:pt x="1766" y="840"/>
                </a:lnTo>
                <a:lnTo>
                  <a:pt x="1780" y="840"/>
                </a:lnTo>
                <a:lnTo>
                  <a:pt x="1790" y="840"/>
                </a:lnTo>
                <a:lnTo>
                  <a:pt x="1802" y="837"/>
                </a:lnTo>
                <a:lnTo>
                  <a:pt x="1811" y="835"/>
                </a:lnTo>
                <a:lnTo>
                  <a:pt x="1821" y="833"/>
                </a:lnTo>
                <a:lnTo>
                  <a:pt x="1828" y="828"/>
                </a:lnTo>
                <a:lnTo>
                  <a:pt x="1835" y="823"/>
                </a:lnTo>
                <a:lnTo>
                  <a:pt x="1842" y="818"/>
                </a:lnTo>
                <a:lnTo>
                  <a:pt x="1847" y="811"/>
                </a:lnTo>
                <a:lnTo>
                  <a:pt x="1849" y="807"/>
                </a:lnTo>
                <a:lnTo>
                  <a:pt x="1854" y="802"/>
                </a:lnTo>
                <a:lnTo>
                  <a:pt x="1857" y="795"/>
                </a:lnTo>
                <a:lnTo>
                  <a:pt x="1859" y="787"/>
                </a:lnTo>
                <a:lnTo>
                  <a:pt x="1864" y="778"/>
                </a:lnTo>
                <a:lnTo>
                  <a:pt x="1869" y="768"/>
                </a:lnTo>
                <a:lnTo>
                  <a:pt x="1871" y="759"/>
                </a:lnTo>
                <a:lnTo>
                  <a:pt x="1876" y="747"/>
                </a:lnTo>
                <a:lnTo>
                  <a:pt x="1880" y="735"/>
                </a:lnTo>
                <a:lnTo>
                  <a:pt x="1885" y="723"/>
                </a:lnTo>
                <a:lnTo>
                  <a:pt x="1890" y="709"/>
                </a:lnTo>
                <a:lnTo>
                  <a:pt x="1895" y="695"/>
                </a:lnTo>
                <a:lnTo>
                  <a:pt x="1899" y="680"/>
                </a:lnTo>
                <a:lnTo>
                  <a:pt x="1904" y="664"/>
                </a:lnTo>
                <a:lnTo>
                  <a:pt x="1909" y="647"/>
                </a:lnTo>
                <a:lnTo>
                  <a:pt x="1914" y="628"/>
                </a:lnTo>
                <a:lnTo>
                  <a:pt x="1916" y="609"/>
                </a:lnTo>
                <a:lnTo>
                  <a:pt x="1919" y="592"/>
                </a:lnTo>
                <a:lnTo>
                  <a:pt x="1921" y="576"/>
                </a:lnTo>
                <a:lnTo>
                  <a:pt x="1921" y="561"/>
                </a:lnTo>
                <a:lnTo>
                  <a:pt x="1923" y="547"/>
                </a:lnTo>
                <a:lnTo>
                  <a:pt x="1923" y="533"/>
                </a:lnTo>
                <a:lnTo>
                  <a:pt x="1923" y="521"/>
                </a:lnTo>
                <a:lnTo>
                  <a:pt x="1923" y="509"/>
                </a:lnTo>
                <a:lnTo>
                  <a:pt x="1921" y="497"/>
                </a:lnTo>
                <a:lnTo>
                  <a:pt x="1921" y="488"/>
                </a:lnTo>
                <a:lnTo>
                  <a:pt x="1919" y="478"/>
                </a:lnTo>
                <a:lnTo>
                  <a:pt x="1916" y="469"/>
                </a:lnTo>
                <a:lnTo>
                  <a:pt x="1914" y="461"/>
                </a:lnTo>
                <a:lnTo>
                  <a:pt x="1909" y="454"/>
                </a:lnTo>
                <a:lnTo>
                  <a:pt x="1907" y="450"/>
                </a:lnTo>
                <a:lnTo>
                  <a:pt x="1902" y="445"/>
                </a:lnTo>
                <a:lnTo>
                  <a:pt x="1895" y="442"/>
                </a:lnTo>
                <a:lnTo>
                  <a:pt x="1888" y="440"/>
                </a:lnTo>
                <a:lnTo>
                  <a:pt x="1878" y="438"/>
                </a:lnTo>
                <a:lnTo>
                  <a:pt x="1866" y="438"/>
                </a:lnTo>
                <a:lnTo>
                  <a:pt x="1854" y="435"/>
                </a:lnTo>
                <a:lnTo>
                  <a:pt x="1838" y="435"/>
                </a:lnTo>
                <a:lnTo>
                  <a:pt x="1821" y="435"/>
                </a:lnTo>
                <a:lnTo>
                  <a:pt x="1802" y="435"/>
                </a:lnTo>
                <a:lnTo>
                  <a:pt x="1783" y="435"/>
                </a:lnTo>
                <a:lnTo>
                  <a:pt x="1761" y="435"/>
                </a:lnTo>
                <a:lnTo>
                  <a:pt x="1737" y="435"/>
                </a:lnTo>
                <a:lnTo>
                  <a:pt x="1711" y="438"/>
                </a:lnTo>
                <a:lnTo>
                  <a:pt x="1685" y="438"/>
                </a:lnTo>
                <a:lnTo>
                  <a:pt x="1656" y="440"/>
                </a:lnTo>
                <a:lnTo>
                  <a:pt x="1625" y="442"/>
                </a:lnTo>
                <a:lnTo>
                  <a:pt x="1594" y="445"/>
                </a:lnTo>
                <a:lnTo>
                  <a:pt x="1561" y="447"/>
                </a:lnTo>
                <a:lnTo>
                  <a:pt x="1525" y="450"/>
                </a:lnTo>
                <a:lnTo>
                  <a:pt x="1490" y="452"/>
                </a:lnTo>
                <a:lnTo>
                  <a:pt x="1454" y="457"/>
                </a:lnTo>
                <a:lnTo>
                  <a:pt x="1416" y="459"/>
                </a:lnTo>
                <a:lnTo>
                  <a:pt x="1378" y="461"/>
                </a:lnTo>
                <a:lnTo>
                  <a:pt x="1337" y="466"/>
                </a:lnTo>
                <a:lnTo>
                  <a:pt x="1297" y="471"/>
                </a:lnTo>
                <a:lnTo>
                  <a:pt x="1254" y="473"/>
                </a:lnTo>
                <a:lnTo>
                  <a:pt x="1213" y="478"/>
                </a:lnTo>
                <a:lnTo>
                  <a:pt x="1168" y="483"/>
                </a:lnTo>
                <a:lnTo>
                  <a:pt x="1125" y="488"/>
                </a:lnTo>
                <a:lnTo>
                  <a:pt x="1080" y="492"/>
                </a:lnTo>
                <a:lnTo>
                  <a:pt x="1032" y="497"/>
                </a:lnTo>
                <a:lnTo>
                  <a:pt x="987" y="502"/>
                </a:lnTo>
                <a:lnTo>
                  <a:pt x="939" y="507"/>
                </a:lnTo>
                <a:lnTo>
                  <a:pt x="892" y="511"/>
                </a:lnTo>
                <a:lnTo>
                  <a:pt x="849" y="519"/>
                </a:lnTo>
                <a:lnTo>
                  <a:pt x="806" y="526"/>
                </a:lnTo>
                <a:lnTo>
                  <a:pt x="763" y="530"/>
                </a:lnTo>
                <a:lnTo>
                  <a:pt x="725" y="538"/>
                </a:lnTo>
                <a:lnTo>
                  <a:pt x="687" y="542"/>
                </a:lnTo>
                <a:lnTo>
                  <a:pt x="651" y="547"/>
                </a:lnTo>
                <a:lnTo>
                  <a:pt x="618" y="552"/>
                </a:lnTo>
                <a:lnTo>
                  <a:pt x="587" y="559"/>
                </a:lnTo>
                <a:lnTo>
                  <a:pt x="558" y="564"/>
                </a:lnTo>
                <a:lnTo>
                  <a:pt x="529" y="569"/>
                </a:lnTo>
                <a:lnTo>
                  <a:pt x="503" y="573"/>
                </a:lnTo>
                <a:lnTo>
                  <a:pt x="479" y="578"/>
                </a:lnTo>
                <a:lnTo>
                  <a:pt x="458" y="583"/>
                </a:lnTo>
                <a:lnTo>
                  <a:pt x="436" y="588"/>
                </a:lnTo>
                <a:lnTo>
                  <a:pt x="417" y="592"/>
                </a:lnTo>
                <a:lnTo>
                  <a:pt x="384" y="602"/>
                </a:lnTo>
                <a:lnTo>
                  <a:pt x="351" y="611"/>
                </a:lnTo>
                <a:lnTo>
                  <a:pt x="320" y="623"/>
                </a:lnTo>
                <a:lnTo>
                  <a:pt x="289" y="635"/>
                </a:lnTo>
                <a:lnTo>
                  <a:pt x="258" y="649"/>
                </a:lnTo>
                <a:lnTo>
                  <a:pt x="229" y="661"/>
                </a:lnTo>
                <a:lnTo>
                  <a:pt x="203" y="676"/>
                </a:lnTo>
                <a:lnTo>
                  <a:pt x="177" y="690"/>
                </a:lnTo>
                <a:lnTo>
                  <a:pt x="165" y="695"/>
                </a:lnTo>
                <a:lnTo>
                  <a:pt x="153" y="702"/>
                </a:lnTo>
                <a:lnTo>
                  <a:pt x="143" y="707"/>
                </a:lnTo>
                <a:lnTo>
                  <a:pt x="134" y="711"/>
                </a:lnTo>
                <a:lnTo>
                  <a:pt x="122" y="716"/>
                </a:lnTo>
                <a:lnTo>
                  <a:pt x="115" y="718"/>
                </a:lnTo>
                <a:lnTo>
                  <a:pt x="105" y="721"/>
                </a:lnTo>
                <a:lnTo>
                  <a:pt x="98" y="723"/>
                </a:lnTo>
                <a:lnTo>
                  <a:pt x="91" y="723"/>
                </a:lnTo>
                <a:lnTo>
                  <a:pt x="84" y="723"/>
                </a:lnTo>
                <a:lnTo>
                  <a:pt x="77" y="723"/>
                </a:lnTo>
                <a:lnTo>
                  <a:pt x="72" y="721"/>
                </a:lnTo>
                <a:lnTo>
                  <a:pt x="67" y="716"/>
                </a:lnTo>
                <a:lnTo>
                  <a:pt x="65" y="714"/>
                </a:lnTo>
                <a:lnTo>
                  <a:pt x="60" y="707"/>
                </a:lnTo>
                <a:lnTo>
                  <a:pt x="58" y="702"/>
                </a:lnTo>
                <a:lnTo>
                  <a:pt x="53" y="692"/>
                </a:lnTo>
                <a:lnTo>
                  <a:pt x="46" y="683"/>
                </a:lnTo>
                <a:lnTo>
                  <a:pt x="39" y="673"/>
                </a:lnTo>
                <a:lnTo>
                  <a:pt x="31" y="664"/>
                </a:lnTo>
                <a:lnTo>
                  <a:pt x="24" y="652"/>
                </a:lnTo>
                <a:lnTo>
                  <a:pt x="17" y="640"/>
                </a:lnTo>
                <a:lnTo>
                  <a:pt x="10" y="628"/>
                </a:lnTo>
                <a:lnTo>
                  <a:pt x="5" y="616"/>
                </a:lnTo>
                <a:lnTo>
                  <a:pt x="3" y="611"/>
                </a:lnTo>
                <a:lnTo>
                  <a:pt x="0" y="607"/>
                </a:lnTo>
                <a:lnTo>
                  <a:pt x="0" y="602"/>
                </a:lnTo>
                <a:lnTo>
                  <a:pt x="0" y="595"/>
                </a:lnTo>
                <a:lnTo>
                  <a:pt x="0" y="590"/>
                </a:lnTo>
                <a:lnTo>
                  <a:pt x="0" y="583"/>
                </a:lnTo>
                <a:lnTo>
                  <a:pt x="3" y="578"/>
                </a:lnTo>
                <a:lnTo>
                  <a:pt x="5" y="571"/>
                </a:lnTo>
                <a:lnTo>
                  <a:pt x="10" y="566"/>
                </a:lnTo>
                <a:lnTo>
                  <a:pt x="15" y="559"/>
                </a:lnTo>
                <a:lnTo>
                  <a:pt x="19" y="552"/>
                </a:lnTo>
                <a:lnTo>
                  <a:pt x="24" y="545"/>
                </a:lnTo>
                <a:lnTo>
                  <a:pt x="31" y="538"/>
                </a:lnTo>
                <a:lnTo>
                  <a:pt x="39" y="530"/>
                </a:lnTo>
                <a:lnTo>
                  <a:pt x="48" y="526"/>
                </a:lnTo>
                <a:lnTo>
                  <a:pt x="58" y="519"/>
                </a:lnTo>
                <a:lnTo>
                  <a:pt x="72" y="504"/>
                </a:lnTo>
                <a:lnTo>
                  <a:pt x="84" y="488"/>
                </a:lnTo>
                <a:lnTo>
                  <a:pt x="96" y="471"/>
                </a:lnTo>
                <a:lnTo>
                  <a:pt x="108" y="454"/>
                </a:lnTo>
                <a:lnTo>
                  <a:pt x="117" y="435"/>
                </a:lnTo>
                <a:lnTo>
                  <a:pt x="124" y="414"/>
                </a:lnTo>
                <a:lnTo>
                  <a:pt x="131" y="392"/>
                </a:lnTo>
                <a:lnTo>
                  <a:pt x="139" y="371"/>
                </a:lnTo>
                <a:lnTo>
                  <a:pt x="139" y="359"/>
                </a:lnTo>
                <a:lnTo>
                  <a:pt x="141" y="347"/>
                </a:lnTo>
                <a:lnTo>
                  <a:pt x="143" y="323"/>
                </a:lnTo>
                <a:lnTo>
                  <a:pt x="143" y="297"/>
                </a:lnTo>
                <a:lnTo>
                  <a:pt x="141" y="269"/>
                </a:lnTo>
                <a:lnTo>
                  <a:pt x="139" y="242"/>
                </a:lnTo>
                <a:lnTo>
                  <a:pt x="134" y="212"/>
                </a:lnTo>
                <a:lnTo>
                  <a:pt x="129" y="183"/>
                </a:lnTo>
                <a:lnTo>
                  <a:pt x="124" y="150"/>
                </a:lnTo>
                <a:lnTo>
                  <a:pt x="120" y="135"/>
                </a:lnTo>
                <a:lnTo>
                  <a:pt x="115" y="119"/>
                </a:lnTo>
                <a:lnTo>
                  <a:pt x="112" y="107"/>
                </a:lnTo>
                <a:lnTo>
                  <a:pt x="110" y="92"/>
                </a:lnTo>
                <a:lnTo>
                  <a:pt x="108" y="81"/>
                </a:lnTo>
                <a:lnTo>
                  <a:pt x="105" y="69"/>
                </a:lnTo>
                <a:lnTo>
                  <a:pt x="105" y="59"/>
                </a:lnTo>
                <a:lnTo>
                  <a:pt x="105" y="50"/>
                </a:lnTo>
                <a:lnTo>
                  <a:pt x="105" y="40"/>
                </a:lnTo>
                <a:lnTo>
                  <a:pt x="105" y="33"/>
                </a:lnTo>
                <a:lnTo>
                  <a:pt x="108" y="26"/>
                </a:lnTo>
                <a:lnTo>
                  <a:pt x="110" y="19"/>
                </a:lnTo>
                <a:lnTo>
                  <a:pt x="112" y="14"/>
                </a:lnTo>
                <a:lnTo>
                  <a:pt x="115" y="9"/>
                </a:lnTo>
                <a:lnTo>
                  <a:pt x="120" y="7"/>
                </a:lnTo>
                <a:lnTo>
                  <a:pt x="124" y="4"/>
                </a:lnTo>
                <a:lnTo>
                  <a:pt x="129" y="2"/>
                </a:lnTo>
                <a:lnTo>
                  <a:pt x="136" y="0"/>
                </a:lnTo>
                <a:lnTo>
                  <a:pt x="143" y="2"/>
                </a:lnTo>
                <a:lnTo>
                  <a:pt x="151" y="2"/>
                </a:lnTo>
                <a:lnTo>
                  <a:pt x="160" y="4"/>
                </a:lnTo>
                <a:lnTo>
                  <a:pt x="170" y="9"/>
                </a:lnTo>
                <a:lnTo>
                  <a:pt x="181" y="14"/>
                </a:lnTo>
                <a:lnTo>
                  <a:pt x="193" y="19"/>
                </a:lnTo>
                <a:lnTo>
                  <a:pt x="205" y="26"/>
                </a:lnTo>
                <a:lnTo>
                  <a:pt x="217" y="35"/>
                </a:lnTo>
                <a:lnTo>
                  <a:pt x="232" y="43"/>
                </a:lnTo>
                <a:lnTo>
                  <a:pt x="246" y="52"/>
                </a:lnTo>
                <a:lnTo>
                  <a:pt x="262" y="64"/>
                </a:lnTo>
                <a:lnTo>
                  <a:pt x="277" y="76"/>
                </a:lnTo>
                <a:lnTo>
                  <a:pt x="293" y="88"/>
                </a:lnTo>
                <a:lnTo>
                  <a:pt x="310" y="102"/>
                </a:lnTo>
                <a:lnTo>
                  <a:pt x="305" y="140"/>
                </a:lnTo>
                <a:lnTo>
                  <a:pt x="303" y="176"/>
                </a:lnTo>
                <a:lnTo>
                  <a:pt x="298" y="209"/>
                </a:lnTo>
                <a:lnTo>
                  <a:pt x="296" y="240"/>
                </a:lnTo>
                <a:lnTo>
                  <a:pt x="293" y="271"/>
                </a:lnTo>
                <a:lnTo>
                  <a:pt x="291" y="300"/>
                </a:lnTo>
                <a:lnTo>
                  <a:pt x="291" y="323"/>
                </a:lnTo>
                <a:lnTo>
                  <a:pt x="289" y="347"/>
                </a:lnTo>
                <a:lnTo>
                  <a:pt x="289" y="369"/>
                </a:lnTo>
                <a:lnTo>
                  <a:pt x="289" y="388"/>
                </a:lnTo>
                <a:lnTo>
                  <a:pt x="289" y="404"/>
                </a:lnTo>
                <a:lnTo>
                  <a:pt x="291" y="421"/>
                </a:lnTo>
                <a:lnTo>
                  <a:pt x="291" y="433"/>
                </a:lnTo>
                <a:lnTo>
                  <a:pt x="293" y="442"/>
                </a:lnTo>
                <a:lnTo>
                  <a:pt x="296" y="450"/>
                </a:lnTo>
                <a:lnTo>
                  <a:pt x="298" y="457"/>
                </a:lnTo>
                <a:lnTo>
                  <a:pt x="301" y="464"/>
                </a:lnTo>
                <a:lnTo>
                  <a:pt x="305" y="469"/>
                </a:lnTo>
                <a:lnTo>
                  <a:pt x="310" y="473"/>
                </a:lnTo>
                <a:lnTo>
                  <a:pt x="315" y="478"/>
                </a:lnTo>
                <a:lnTo>
                  <a:pt x="322" y="480"/>
                </a:lnTo>
                <a:lnTo>
                  <a:pt x="332" y="483"/>
                </a:lnTo>
                <a:lnTo>
                  <a:pt x="341" y="485"/>
                </a:lnTo>
                <a:lnTo>
                  <a:pt x="351" y="485"/>
                </a:lnTo>
                <a:lnTo>
                  <a:pt x="363" y="485"/>
                </a:lnTo>
                <a:lnTo>
                  <a:pt x="377" y="485"/>
                </a:lnTo>
                <a:lnTo>
                  <a:pt x="391" y="485"/>
                </a:lnTo>
                <a:lnTo>
                  <a:pt x="408" y="483"/>
                </a:lnTo>
                <a:lnTo>
                  <a:pt x="425" y="480"/>
                </a:lnTo>
                <a:lnTo>
                  <a:pt x="444" y="476"/>
                </a:lnTo>
                <a:lnTo>
                  <a:pt x="463" y="473"/>
                </a:lnTo>
                <a:lnTo>
                  <a:pt x="484" y="469"/>
                </a:lnTo>
                <a:lnTo>
                  <a:pt x="508" y="466"/>
                </a:lnTo>
                <a:lnTo>
                  <a:pt x="534" y="464"/>
                </a:lnTo>
                <a:lnTo>
                  <a:pt x="560" y="461"/>
                </a:lnTo>
                <a:lnTo>
                  <a:pt x="589" y="457"/>
                </a:lnTo>
                <a:lnTo>
                  <a:pt x="618" y="454"/>
                </a:lnTo>
                <a:lnTo>
                  <a:pt x="649" y="450"/>
                </a:lnTo>
                <a:lnTo>
                  <a:pt x="682" y="445"/>
                </a:lnTo>
                <a:lnTo>
                  <a:pt x="718" y="442"/>
                </a:lnTo>
                <a:lnTo>
                  <a:pt x="753" y="438"/>
                </a:lnTo>
                <a:lnTo>
                  <a:pt x="791" y="430"/>
                </a:lnTo>
                <a:lnTo>
                  <a:pt x="832" y="426"/>
                </a:lnTo>
                <a:lnTo>
                  <a:pt x="875" y="421"/>
                </a:lnTo>
                <a:lnTo>
                  <a:pt x="918" y="414"/>
                </a:lnTo>
                <a:lnTo>
                  <a:pt x="963" y="409"/>
                </a:lnTo>
                <a:lnTo>
                  <a:pt x="1011" y="402"/>
                </a:lnTo>
                <a:lnTo>
                  <a:pt x="1058" y="395"/>
                </a:lnTo>
                <a:lnTo>
                  <a:pt x="1106" y="388"/>
                </a:lnTo>
                <a:lnTo>
                  <a:pt x="1154" y="383"/>
                </a:lnTo>
                <a:lnTo>
                  <a:pt x="1197" y="376"/>
                </a:lnTo>
                <a:lnTo>
                  <a:pt x="1242" y="369"/>
                </a:lnTo>
                <a:lnTo>
                  <a:pt x="1285" y="364"/>
                </a:lnTo>
                <a:lnTo>
                  <a:pt x="1328" y="359"/>
                </a:lnTo>
                <a:lnTo>
                  <a:pt x="1368" y="354"/>
                </a:lnTo>
                <a:lnTo>
                  <a:pt x="1406" y="350"/>
                </a:lnTo>
                <a:lnTo>
                  <a:pt x="1444" y="345"/>
                </a:lnTo>
                <a:lnTo>
                  <a:pt x="1482" y="340"/>
                </a:lnTo>
                <a:lnTo>
                  <a:pt x="1518" y="338"/>
                </a:lnTo>
                <a:lnTo>
                  <a:pt x="1552" y="333"/>
                </a:lnTo>
                <a:lnTo>
                  <a:pt x="1585" y="331"/>
                </a:lnTo>
                <a:lnTo>
                  <a:pt x="1616" y="326"/>
                </a:lnTo>
                <a:lnTo>
                  <a:pt x="1647" y="323"/>
                </a:lnTo>
                <a:lnTo>
                  <a:pt x="1673" y="321"/>
                </a:lnTo>
                <a:lnTo>
                  <a:pt x="1702" y="319"/>
                </a:lnTo>
                <a:lnTo>
                  <a:pt x="1726" y="316"/>
                </a:lnTo>
                <a:lnTo>
                  <a:pt x="1752" y="314"/>
                </a:lnTo>
                <a:lnTo>
                  <a:pt x="1773" y="311"/>
                </a:lnTo>
                <a:lnTo>
                  <a:pt x="1797" y="307"/>
                </a:lnTo>
                <a:lnTo>
                  <a:pt x="1816" y="304"/>
                </a:lnTo>
                <a:lnTo>
                  <a:pt x="1835" y="300"/>
                </a:lnTo>
                <a:lnTo>
                  <a:pt x="1854" y="297"/>
                </a:lnTo>
                <a:lnTo>
                  <a:pt x="1871" y="295"/>
                </a:lnTo>
                <a:lnTo>
                  <a:pt x="1888" y="290"/>
                </a:lnTo>
                <a:lnTo>
                  <a:pt x="1902" y="288"/>
                </a:lnTo>
                <a:lnTo>
                  <a:pt x="1914" y="283"/>
                </a:lnTo>
                <a:lnTo>
                  <a:pt x="1926" y="281"/>
                </a:lnTo>
                <a:lnTo>
                  <a:pt x="1938" y="278"/>
                </a:lnTo>
                <a:lnTo>
                  <a:pt x="1947" y="276"/>
                </a:lnTo>
                <a:lnTo>
                  <a:pt x="1954" y="273"/>
                </a:lnTo>
                <a:lnTo>
                  <a:pt x="1969" y="269"/>
                </a:lnTo>
                <a:lnTo>
                  <a:pt x="1983" y="266"/>
                </a:lnTo>
                <a:lnTo>
                  <a:pt x="1995" y="264"/>
                </a:lnTo>
                <a:lnTo>
                  <a:pt x="2004" y="261"/>
                </a:lnTo>
                <a:lnTo>
                  <a:pt x="2014" y="261"/>
                </a:lnTo>
                <a:lnTo>
                  <a:pt x="2021" y="261"/>
                </a:lnTo>
                <a:lnTo>
                  <a:pt x="2028" y="261"/>
                </a:lnTo>
                <a:lnTo>
                  <a:pt x="2035" y="261"/>
                </a:lnTo>
                <a:lnTo>
                  <a:pt x="2038" y="261"/>
                </a:lnTo>
                <a:lnTo>
                  <a:pt x="2040" y="261"/>
                </a:lnTo>
                <a:lnTo>
                  <a:pt x="2045" y="264"/>
                </a:lnTo>
                <a:lnTo>
                  <a:pt x="2050" y="264"/>
                </a:lnTo>
                <a:lnTo>
                  <a:pt x="2054" y="266"/>
                </a:lnTo>
                <a:lnTo>
                  <a:pt x="2062" y="271"/>
                </a:lnTo>
                <a:lnTo>
                  <a:pt x="2069" y="273"/>
                </a:lnTo>
                <a:lnTo>
                  <a:pt x="2076" y="278"/>
                </a:lnTo>
                <a:lnTo>
                  <a:pt x="2083" y="281"/>
                </a:lnTo>
                <a:lnTo>
                  <a:pt x="2092" y="285"/>
                </a:lnTo>
                <a:lnTo>
                  <a:pt x="2100" y="290"/>
                </a:lnTo>
                <a:lnTo>
                  <a:pt x="2109" y="297"/>
                </a:lnTo>
                <a:lnTo>
                  <a:pt x="2121" y="302"/>
                </a:lnTo>
                <a:lnTo>
                  <a:pt x="2131" y="309"/>
                </a:lnTo>
                <a:lnTo>
                  <a:pt x="2143" y="314"/>
                </a:lnTo>
                <a:lnTo>
                  <a:pt x="2154" y="321"/>
                </a:lnTo>
                <a:lnTo>
                  <a:pt x="2166" y="328"/>
                </a:lnTo>
                <a:lnTo>
                  <a:pt x="2178" y="335"/>
                </a:lnTo>
                <a:lnTo>
                  <a:pt x="2190" y="342"/>
                </a:lnTo>
                <a:lnTo>
                  <a:pt x="2200" y="350"/>
                </a:lnTo>
                <a:lnTo>
                  <a:pt x="2209" y="357"/>
                </a:lnTo>
                <a:lnTo>
                  <a:pt x="2219" y="361"/>
                </a:lnTo>
                <a:lnTo>
                  <a:pt x="2228" y="369"/>
                </a:lnTo>
                <a:lnTo>
                  <a:pt x="2235" y="373"/>
                </a:lnTo>
                <a:lnTo>
                  <a:pt x="2243" y="380"/>
                </a:lnTo>
                <a:lnTo>
                  <a:pt x="2250" y="385"/>
                </a:lnTo>
                <a:lnTo>
                  <a:pt x="2255" y="390"/>
                </a:lnTo>
                <a:lnTo>
                  <a:pt x="2259" y="395"/>
                </a:lnTo>
                <a:lnTo>
                  <a:pt x="2264" y="397"/>
                </a:lnTo>
                <a:lnTo>
                  <a:pt x="2269" y="402"/>
                </a:lnTo>
                <a:lnTo>
                  <a:pt x="2271" y="404"/>
                </a:lnTo>
                <a:lnTo>
                  <a:pt x="2276" y="407"/>
                </a:lnTo>
                <a:lnTo>
                  <a:pt x="2274" y="414"/>
                </a:lnTo>
                <a:lnTo>
                  <a:pt x="2274" y="419"/>
                </a:lnTo>
                <a:lnTo>
                  <a:pt x="2269" y="426"/>
                </a:lnTo>
                <a:lnTo>
                  <a:pt x="2264" y="433"/>
                </a:lnTo>
                <a:lnTo>
                  <a:pt x="2257" y="438"/>
                </a:lnTo>
                <a:lnTo>
                  <a:pt x="2247" y="445"/>
                </a:lnTo>
                <a:lnTo>
                  <a:pt x="2235" y="452"/>
                </a:lnTo>
                <a:lnTo>
                  <a:pt x="2228" y="454"/>
                </a:lnTo>
                <a:lnTo>
                  <a:pt x="2221" y="457"/>
                </a:lnTo>
                <a:lnTo>
                  <a:pt x="2214" y="461"/>
                </a:lnTo>
                <a:lnTo>
                  <a:pt x="2207" y="469"/>
                </a:lnTo>
                <a:lnTo>
                  <a:pt x="2200" y="473"/>
                </a:lnTo>
                <a:lnTo>
                  <a:pt x="2195" y="483"/>
                </a:lnTo>
                <a:lnTo>
                  <a:pt x="2188" y="490"/>
                </a:lnTo>
                <a:lnTo>
                  <a:pt x="2183" y="499"/>
                </a:lnTo>
                <a:lnTo>
                  <a:pt x="2176" y="509"/>
                </a:lnTo>
                <a:lnTo>
                  <a:pt x="2171" y="521"/>
                </a:lnTo>
                <a:lnTo>
                  <a:pt x="2166" y="533"/>
                </a:lnTo>
                <a:lnTo>
                  <a:pt x="2162" y="545"/>
                </a:lnTo>
                <a:lnTo>
                  <a:pt x="2159" y="559"/>
                </a:lnTo>
                <a:lnTo>
                  <a:pt x="2154" y="573"/>
                </a:lnTo>
                <a:lnTo>
                  <a:pt x="2150" y="590"/>
                </a:lnTo>
                <a:lnTo>
                  <a:pt x="2147" y="604"/>
                </a:lnTo>
                <a:lnTo>
                  <a:pt x="2145" y="623"/>
                </a:lnTo>
                <a:lnTo>
                  <a:pt x="2143" y="640"/>
                </a:lnTo>
                <a:lnTo>
                  <a:pt x="2135" y="680"/>
                </a:lnTo>
                <a:lnTo>
                  <a:pt x="2128" y="718"/>
                </a:lnTo>
                <a:lnTo>
                  <a:pt x="2121" y="754"/>
                </a:lnTo>
                <a:lnTo>
                  <a:pt x="2112" y="787"/>
                </a:lnTo>
                <a:lnTo>
                  <a:pt x="2100" y="821"/>
                </a:lnTo>
                <a:lnTo>
                  <a:pt x="2088" y="852"/>
                </a:lnTo>
                <a:lnTo>
                  <a:pt x="2076" y="880"/>
                </a:lnTo>
                <a:lnTo>
                  <a:pt x="2062" y="909"/>
                </a:lnTo>
                <a:lnTo>
                  <a:pt x="2047" y="940"/>
                </a:lnTo>
                <a:lnTo>
                  <a:pt x="2031" y="968"/>
                </a:lnTo>
                <a:lnTo>
                  <a:pt x="2016" y="995"/>
                </a:lnTo>
                <a:lnTo>
                  <a:pt x="2000" y="1021"/>
                </a:lnTo>
                <a:lnTo>
                  <a:pt x="1983" y="1042"/>
                </a:lnTo>
                <a:lnTo>
                  <a:pt x="1966" y="1061"/>
                </a:lnTo>
                <a:lnTo>
                  <a:pt x="1947" y="1078"/>
                </a:lnTo>
                <a:lnTo>
                  <a:pt x="1928" y="1094"/>
                </a:lnTo>
                <a:lnTo>
                  <a:pt x="1916" y="1102"/>
                </a:lnTo>
                <a:lnTo>
                  <a:pt x="1904" y="1111"/>
                </a:lnTo>
                <a:lnTo>
                  <a:pt x="1892" y="1118"/>
                </a:lnTo>
                <a:lnTo>
                  <a:pt x="1883" y="1125"/>
                </a:lnTo>
                <a:lnTo>
                  <a:pt x="1864" y="1137"/>
                </a:lnTo>
                <a:lnTo>
                  <a:pt x="1845" y="1149"/>
                </a:lnTo>
                <a:lnTo>
                  <a:pt x="1828" y="1156"/>
                </a:lnTo>
                <a:lnTo>
                  <a:pt x="1811" y="1164"/>
                </a:lnTo>
                <a:lnTo>
                  <a:pt x="1797" y="1166"/>
                </a:lnTo>
                <a:lnTo>
                  <a:pt x="1780" y="1166"/>
                </a:lnTo>
                <a:lnTo>
                  <a:pt x="1773" y="1166"/>
                </a:lnTo>
                <a:lnTo>
                  <a:pt x="1766" y="1166"/>
                </a:lnTo>
                <a:lnTo>
                  <a:pt x="1761" y="1164"/>
                </a:lnTo>
                <a:lnTo>
                  <a:pt x="1757" y="1161"/>
                </a:lnTo>
                <a:lnTo>
                  <a:pt x="1752" y="1159"/>
                </a:lnTo>
                <a:lnTo>
                  <a:pt x="1747" y="1156"/>
                </a:lnTo>
                <a:lnTo>
                  <a:pt x="1745" y="1152"/>
                </a:lnTo>
                <a:lnTo>
                  <a:pt x="1740" y="1147"/>
                </a:lnTo>
                <a:lnTo>
                  <a:pt x="1740" y="1142"/>
                </a:lnTo>
                <a:lnTo>
                  <a:pt x="1737" y="1135"/>
                </a:lnTo>
                <a:lnTo>
                  <a:pt x="1735" y="1128"/>
                </a:lnTo>
                <a:lnTo>
                  <a:pt x="1735" y="1121"/>
                </a:lnTo>
                <a:lnTo>
                  <a:pt x="1735" y="1111"/>
                </a:lnTo>
                <a:lnTo>
                  <a:pt x="1737" y="1102"/>
                </a:lnTo>
                <a:lnTo>
                  <a:pt x="1737" y="1092"/>
                </a:lnTo>
                <a:lnTo>
                  <a:pt x="1740" y="1080"/>
                </a:lnTo>
                <a:lnTo>
                  <a:pt x="1740" y="1073"/>
                </a:lnTo>
                <a:lnTo>
                  <a:pt x="1740" y="1064"/>
                </a:lnTo>
                <a:lnTo>
                  <a:pt x="1737" y="1054"/>
                </a:lnTo>
                <a:lnTo>
                  <a:pt x="1733" y="1045"/>
                </a:lnTo>
                <a:lnTo>
                  <a:pt x="1728" y="1035"/>
                </a:lnTo>
                <a:lnTo>
                  <a:pt x="1723" y="1025"/>
                </a:lnTo>
                <a:lnTo>
                  <a:pt x="1716" y="1016"/>
                </a:lnTo>
                <a:lnTo>
                  <a:pt x="1709" y="1006"/>
                </a:lnTo>
                <a:lnTo>
                  <a:pt x="1699" y="997"/>
                </a:lnTo>
                <a:lnTo>
                  <a:pt x="1690" y="987"/>
                </a:lnTo>
                <a:lnTo>
                  <a:pt x="1680" y="975"/>
                </a:lnTo>
                <a:lnTo>
                  <a:pt x="1668" y="966"/>
                </a:lnTo>
                <a:lnTo>
                  <a:pt x="1654" y="956"/>
                </a:lnTo>
                <a:lnTo>
                  <a:pt x="1640" y="945"/>
                </a:lnTo>
                <a:lnTo>
                  <a:pt x="1623" y="933"/>
                </a:lnTo>
                <a:lnTo>
                  <a:pt x="1606" y="92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46"/>
          <p:cNvSpPr/>
          <p:nvPr/>
        </p:nvSpPr>
        <p:spPr bwMode="auto">
          <a:xfrm>
            <a:off x="6338888" y="2854325"/>
            <a:ext cx="144462" cy="1284288"/>
          </a:xfrm>
          <a:custGeom>
            <a:avLst/>
            <a:gdLst>
              <a:gd name="T0" fmla="*/ 2147483647 w 226"/>
              <a:gd name="T1" fmla="*/ 2147483647 h 2021"/>
              <a:gd name="T2" fmla="*/ 2147483647 w 226"/>
              <a:gd name="T3" fmla="*/ 2147483647 h 2021"/>
              <a:gd name="T4" fmla="*/ 2147483647 w 226"/>
              <a:gd name="T5" fmla="*/ 2147483647 h 2021"/>
              <a:gd name="T6" fmla="*/ 2147483647 w 226"/>
              <a:gd name="T7" fmla="*/ 2147483647 h 2021"/>
              <a:gd name="T8" fmla="*/ 2147483647 w 226"/>
              <a:gd name="T9" fmla="*/ 2147483647 h 2021"/>
              <a:gd name="T10" fmla="*/ 2147483647 w 226"/>
              <a:gd name="T11" fmla="*/ 2147483647 h 2021"/>
              <a:gd name="T12" fmla="*/ 2147483647 w 226"/>
              <a:gd name="T13" fmla="*/ 2147483647 h 2021"/>
              <a:gd name="T14" fmla="*/ 2147483647 w 226"/>
              <a:gd name="T15" fmla="*/ 2147483647 h 2021"/>
              <a:gd name="T16" fmla="*/ 2147483647 w 226"/>
              <a:gd name="T17" fmla="*/ 2147483647 h 2021"/>
              <a:gd name="T18" fmla="*/ 2147483647 w 226"/>
              <a:gd name="T19" fmla="*/ 2147483647 h 2021"/>
              <a:gd name="T20" fmla="*/ 2147483647 w 226"/>
              <a:gd name="T21" fmla="*/ 2147483647 h 2021"/>
              <a:gd name="T22" fmla="*/ 2147483647 w 226"/>
              <a:gd name="T23" fmla="*/ 2147483647 h 2021"/>
              <a:gd name="T24" fmla="*/ 2147483647 w 226"/>
              <a:gd name="T25" fmla="*/ 2147483647 h 2021"/>
              <a:gd name="T26" fmla="*/ 2147483647 w 226"/>
              <a:gd name="T27" fmla="*/ 2147483647 h 2021"/>
              <a:gd name="T28" fmla="*/ 2147483647 w 226"/>
              <a:gd name="T29" fmla="*/ 2147483647 h 2021"/>
              <a:gd name="T30" fmla="*/ 2147483647 w 226"/>
              <a:gd name="T31" fmla="*/ 2147483647 h 2021"/>
              <a:gd name="T32" fmla="*/ 2147483647 w 226"/>
              <a:gd name="T33" fmla="*/ 2147483647 h 2021"/>
              <a:gd name="T34" fmla="*/ 2147483647 w 226"/>
              <a:gd name="T35" fmla="*/ 2147483647 h 2021"/>
              <a:gd name="T36" fmla="*/ 2147483647 w 226"/>
              <a:gd name="T37" fmla="*/ 2147483647 h 2021"/>
              <a:gd name="T38" fmla="*/ 2147483647 w 226"/>
              <a:gd name="T39" fmla="*/ 2147483647 h 2021"/>
              <a:gd name="T40" fmla="*/ 2147483647 w 226"/>
              <a:gd name="T41" fmla="*/ 2147483647 h 2021"/>
              <a:gd name="T42" fmla="*/ 2147483647 w 226"/>
              <a:gd name="T43" fmla="*/ 2147483647 h 2021"/>
              <a:gd name="T44" fmla="*/ 2147483647 w 226"/>
              <a:gd name="T45" fmla="*/ 2147483647 h 2021"/>
              <a:gd name="T46" fmla="*/ 2147483647 w 226"/>
              <a:gd name="T47" fmla="*/ 2147483647 h 2021"/>
              <a:gd name="T48" fmla="*/ 2147483647 w 226"/>
              <a:gd name="T49" fmla="*/ 2147483647 h 2021"/>
              <a:gd name="T50" fmla="*/ 2147483647 w 226"/>
              <a:gd name="T51" fmla="*/ 2147483647 h 2021"/>
              <a:gd name="T52" fmla="*/ 2147483647 w 226"/>
              <a:gd name="T53" fmla="*/ 2147483647 h 2021"/>
              <a:gd name="T54" fmla="*/ 2147483647 w 226"/>
              <a:gd name="T55" fmla="*/ 2147483647 h 2021"/>
              <a:gd name="T56" fmla="*/ 2147483647 w 226"/>
              <a:gd name="T57" fmla="*/ 2147483647 h 2021"/>
              <a:gd name="T58" fmla="*/ 2147483647 w 226"/>
              <a:gd name="T59" fmla="*/ 2147483647 h 2021"/>
              <a:gd name="T60" fmla="*/ 2147483647 w 226"/>
              <a:gd name="T61" fmla="*/ 2147483647 h 2021"/>
              <a:gd name="T62" fmla="*/ 2147483647 w 226"/>
              <a:gd name="T63" fmla="*/ 2147483647 h 2021"/>
              <a:gd name="T64" fmla="*/ 2147483647 w 226"/>
              <a:gd name="T65" fmla="*/ 2147483647 h 2021"/>
              <a:gd name="T66" fmla="*/ 2147483647 w 226"/>
              <a:gd name="T67" fmla="*/ 2147483647 h 2021"/>
              <a:gd name="T68" fmla="*/ 2147483647 w 226"/>
              <a:gd name="T69" fmla="*/ 2147483647 h 2021"/>
              <a:gd name="T70" fmla="*/ 2147483647 w 226"/>
              <a:gd name="T71" fmla="*/ 2147483647 h 2021"/>
              <a:gd name="T72" fmla="*/ 2147483647 w 226"/>
              <a:gd name="T73" fmla="*/ 2147483647 h 2021"/>
              <a:gd name="T74" fmla="*/ 2147483647 w 226"/>
              <a:gd name="T75" fmla="*/ 2147483647 h 2021"/>
              <a:gd name="T76" fmla="*/ 2147483647 w 226"/>
              <a:gd name="T77" fmla="*/ 2147483647 h 2021"/>
              <a:gd name="T78" fmla="*/ 2147483647 w 226"/>
              <a:gd name="T79" fmla="*/ 2147483647 h 2021"/>
              <a:gd name="T80" fmla="*/ 2147483647 w 226"/>
              <a:gd name="T81" fmla="*/ 2147483647 h 2021"/>
              <a:gd name="T82" fmla="*/ 2147483647 w 226"/>
              <a:gd name="T83" fmla="*/ 2147483647 h 2021"/>
              <a:gd name="T84" fmla="*/ 2147483647 w 226"/>
              <a:gd name="T85" fmla="*/ 2147483647 h 2021"/>
              <a:gd name="T86" fmla="*/ 2147483647 w 226"/>
              <a:gd name="T87" fmla="*/ 2147483647 h 2021"/>
              <a:gd name="T88" fmla="*/ 2147483647 w 226"/>
              <a:gd name="T89" fmla="*/ 2147483647 h 2021"/>
              <a:gd name="T90" fmla="*/ 2147483647 w 226"/>
              <a:gd name="T91" fmla="*/ 2147483647 h 2021"/>
              <a:gd name="T92" fmla="*/ 2147483647 w 226"/>
              <a:gd name="T93" fmla="*/ 2147483647 h 2021"/>
              <a:gd name="T94" fmla="*/ 2147483647 w 226"/>
              <a:gd name="T95" fmla="*/ 2147483647 h 2021"/>
              <a:gd name="T96" fmla="*/ 2147483647 w 226"/>
              <a:gd name="T97" fmla="*/ 2147483647 h 2021"/>
              <a:gd name="T98" fmla="*/ 2147483647 w 226"/>
              <a:gd name="T99" fmla="*/ 2147483647 h 2021"/>
              <a:gd name="T100" fmla="*/ 2147483647 w 226"/>
              <a:gd name="T101" fmla="*/ 2147483647 h 2021"/>
              <a:gd name="T102" fmla="*/ 2147483647 w 226"/>
              <a:gd name="T103" fmla="*/ 2147483647 h 2021"/>
              <a:gd name="T104" fmla="*/ 2147483647 w 226"/>
              <a:gd name="T105" fmla="*/ 2147483647 h 2021"/>
              <a:gd name="T106" fmla="*/ 2147483647 w 226"/>
              <a:gd name="T107" fmla="*/ 2147483647 h 2021"/>
              <a:gd name="T108" fmla="*/ 2147483647 w 226"/>
              <a:gd name="T109" fmla="*/ 2147483647 h 2021"/>
              <a:gd name="T110" fmla="*/ 2147483647 w 226"/>
              <a:gd name="T111" fmla="*/ 2147483647 h 2021"/>
              <a:gd name="T112" fmla="*/ 2147483647 w 226"/>
              <a:gd name="T113" fmla="*/ 2147483647 h 202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26" h="2021">
                <a:moveTo>
                  <a:pt x="93" y="2021"/>
                </a:moveTo>
                <a:lnTo>
                  <a:pt x="88" y="2021"/>
                </a:lnTo>
                <a:lnTo>
                  <a:pt x="83" y="2016"/>
                </a:lnTo>
                <a:lnTo>
                  <a:pt x="78" y="2014"/>
                </a:lnTo>
                <a:lnTo>
                  <a:pt x="74" y="2007"/>
                </a:lnTo>
                <a:lnTo>
                  <a:pt x="71" y="2000"/>
                </a:lnTo>
                <a:lnTo>
                  <a:pt x="67" y="1990"/>
                </a:lnTo>
                <a:lnTo>
                  <a:pt x="64" y="1978"/>
                </a:lnTo>
                <a:lnTo>
                  <a:pt x="59" y="1964"/>
                </a:lnTo>
                <a:lnTo>
                  <a:pt x="57" y="1950"/>
                </a:lnTo>
                <a:lnTo>
                  <a:pt x="55" y="1931"/>
                </a:lnTo>
                <a:lnTo>
                  <a:pt x="52" y="1912"/>
                </a:lnTo>
                <a:lnTo>
                  <a:pt x="50" y="1893"/>
                </a:lnTo>
                <a:lnTo>
                  <a:pt x="47" y="1869"/>
                </a:lnTo>
                <a:lnTo>
                  <a:pt x="43" y="1845"/>
                </a:lnTo>
                <a:lnTo>
                  <a:pt x="40" y="1816"/>
                </a:lnTo>
                <a:lnTo>
                  <a:pt x="38" y="1788"/>
                </a:lnTo>
                <a:lnTo>
                  <a:pt x="38" y="1774"/>
                </a:lnTo>
                <a:lnTo>
                  <a:pt x="36" y="1757"/>
                </a:lnTo>
                <a:lnTo>
                  <a:pt x="36" y="1740"/>
                </a:lnTo>
                <a:lnTo>
                  <a:pt x="36" y="1724"/>
                </a:lnTo>
                <a:lnTo>
                  <a:pt x="33" y="1705"/>
                </a:lnTo>
                <a:lnTo>
                  <a:pt x="33" y="1685"/>
                </a:lnTo>
                <a:lnTo>
                  <a:pt x="33" y="1666"/>
                </a:lnTo>
                <a:lnTo>
                  <a:pt x="31" y="1645"/>
                </a:lnTo>
                <a:lnTo>
                  <a:pt x="31" y="1626"/>
                </a:lnTo>
                <a:lnTo>
                  <a:pt x="31" y="1602"/>
                </a:lnTo>
                <a:lnTo>
                  <a:pt x="28" y="1581"/>
                </a:lnTo>
                <a:lnTo>
                  <a:pt x="28" y="1557"/>
                </a:lnTo>
                <a:lnTo>
                  <a:pt x="28" y="1533"/>
                </a:lnTo>
                <a:lnTo>
                  <a:pt x="28" y="1509"/>
                </a:lnTo>
                <a:lnTo>
                  <a:pt x="28" y="1483"/>
                </a:lnTo>
                <a:lnTo>
                  <a:pt x="28" y="1457"/>
                </a:lnTo>
                <a:lnTo>
                  <a:pt x="26" y="1431"/>
                </a:lnTo>
                <a:lnTo>
                  <a:pt x="26" y="1402"/>
                </a:lnTo>
                <a:lnTo>
                  <a:pt x="26" y="1376"/>
                </a:lnTo>
                <a:lnTo>
                  <a:pt x="26" y="1345"/>
                </a:lnTo>
                <a:lnTo>
                  <a:pt x="26" y="1317"/>
                </a:lnTo>
                <a:lnTo>
                  <a:pt x="26" y="1286"/>
                </a:lnTo>
                <a:lnTo>
                  <a:pt x="26" y="1255"/>
                </a:lnTo>
                <a:lnTo>
                  <a:pt x="26" y="1224"/>
                </a:lnTo>
                <a:lnTo>
                  <a:pt x="26" y="1190"/>
                </a:lnTo>
                <a:lnTo>
                  <a:pt x="26" y="1157"/>
                </a:lnTo>
                <a:lnTo>
                  <a:pt x="26" y="1124"/>
                </a:lnTo>
                <a:lnTo>
                  <a:pt x="26" y="1088"/>
                </a:lnTo>
                <a:lnTo>
                  <a:pt x="26" y="1055"/>
                </a:lnTo>
                <a:lnTo>
                  <a:pt x="26" y="1017"/>
                </a:lnTo>
                <a:lnTo>
                  <a:pt x="26" y="981"/>
                </a:lnTo>
                <a:lnTo>
                  <a:pt x="26" y="943"/>
                </a:lnTo>
                <a:lnTo>
                  <a:pt x="26" y="869"/>
                </a:lnTo>
                <a:lnTo>
                  <a:pt x="26" y="795"/>
                </a:lnTo>
                <a:lnTo>
                  <a:pt x="24" y="724"/>
                </a:lnTo>
                <a:lnTo>
                  <a:pt x="24" y="657"/>
                </a:lnTo>
                <a:lnTo>
                  <a:pt x="21" y="591"/>
                </a:lnTo>
                <a:lnTo>
                  <a:pt x="21" y="526"/>
                </a:lnTo>
                <a:lnTo>
                  <a:pt x="19" y="462"/>
                </a:lnTo>
                <a:lnTo>
                  <a:pt x="16" y="403"/>
                </a:lnTo>
                <a:lnTo>
                  <a:pt x="14" y="346"/>
                </a:lnTo>
                <a:lnTo>
                  <a:pt x="12" y="288"/>
                </a:lnTo>
                <a:lnTo>
                  <a:pt x="12" y="236"/>
                </a:lnTo>
                <a:lnTo>
                  <a:pt x="9" y="184"/>
                </a:lnTo>
                <a:lnTo>
                  <a:pt x="7" y="134"/>
                </a:lnTo>
                <a:lnTo>
                  <a:pt x="5" y="88"/>
                </a:lnTo>
                <a:lnTo>
                  <a:pt x="2" y="43"/>
                </a:lnTo>
                <a:lnTo>
                  <a:pt x="0" y="0"/>
                </a:lnTo>
                <a:lnTo>
                  <a:pt x="26" y="17"/>
                </a:lnTo>
                <a:lnTo>
                  <a:pt x="50" y="31"/>
                </a:lnTo>
                <a:lnTo>
                  <a:pt x="74" y="46"/>
                </a:lnTo>
                <a:lnTo>
                  <a:pt x="95" y="60"/>
                </a:lnTo>
                <a:lnTo>
                  <a:pt x="117" y="74"/>
                </a:lnTo>
                <a:lnTo>
                  <a:pt x="136" y="86"/>
                </a:lnTo>
                <a:lnTo>
                  <a:pt x="152" y="98"/>
                </a:lnTo>
                <a:lnTo>
                  <a:pt x="167" y="108"/>
                </a:lnTo>
                <a:lnTo>
                  <a:pt x="181" y="117"/>
                </a:lnTo>
                <a:lnTo>
                  <a:pt x="193" y="127"/>
                </a:lnTo>
                <a:lnTo>
                  <a:pt x="202" y="134"/>
                </a:lnTo>
                <a:lnTo>
                  <a:pt x="212" y="141"/>
                </a:lnTo>
                <a:lnTo>
                  <a:pt x="217" y="148"/>
                </a:lnTo>
                <a:lnTo>
                  <a:pt x="221" y="153"/>
                </a:lnTo>
                <a:lnTo>
                  <a:pt x="224" y="157"/>
                </a:lnTo>
                <a:lnTo>
                  <a:pt x="226" y="160"/>
                </a:lnTo>
                <a:lnTo>
                  <a:pt x="226" y="169"/>
                </a:lnTo>
                <a:lnTo>
                  <a:pt x="226" y="181"/>
                </a:lnTo>
                <a:lnTo>
                  <a:pt x="226" y="198"/>
                </a:lnTo>
                <a:lnTo>
                  <a:pt x="224" y="215"/>
                </a:lnTo>
                <a:lnTo>
                  <a:pt x="221" y="234"/>
                </a:lnTo>
                <a:lnTo>
                  <a:pt x="219" y="255"/>
                </a:lnTo>
                <a:lnTo>
                  <a:pt x="217" y="279"/>
                </a:lnTo>
                <a:lnTo>
                  <a:pt x="212" y="307"/>
                </a:lnTo>
                <a:lnTo>
                  <a:pt x="212" y="315"/>
                </a:lnTo>
                <a:lnTo>
                  <a:pt x="209" y="324"/>
                </a:lnTo>
                <a:lnTo>
                  <a:pt x="209" y="334"/>
                </a:lnTo>
                <a:lnTo>
                  <a:pt x="207" y="346"/>
                </a:lnTo>
                <a:lnTo>
                  <a:pt x="207" y="357"/>
                </a:lnTo>
                <a:lnTo>
                  <a:pt x="205" y="372"/>
                </a:lnTo>
                <a:lnTo>
                  <a:pt x="205" y="386"/>
                </a:lnTo>
                <a:lnTo>
                  <a:pt x="202" y="400"/>
                </a:lnTo>
                <a:lnTo>
                  <a:pt x="202" y="417"/>
                </a:lnTo>
                <a:lnTo>
                  <a:pt x="200" y="434"/>
                </a:lnTo>
                <a:lnTo>
                  <a:pt x="200" y="450"/>
                </a:lnTo>
                <a:lnTo>
                  <a:pt x="198" y="469"/>
                </a:lnTo>
                <a:lnTo>
                  <a:pt x="198" y="491"/>
                </a:lnTo>
                <a:lnTo>
                  <a:pt x="195" y="510"/>
                </a:lnTo>
                <a:lnTo>
                  <a:pt x="195" y="531"/>
                </a:lnTo>
                <a:lnTo>
                  <a:pt x="195" y="555"/>
                </a:lnTo>
                <a:lnTo>
                  <a:pt x="193" y="579"/>
                </a:lnTo>
                <a:lnTo>
                  <a:pt x="193" y="603"/>
                </a:lnTo>
                <a:lnTo>
                  <a:pt x="190" y="626"/>
                </a:lnTo>
                <a:lnTo>
                  <a:pt x="190" y="653"/>
                </a:lnTo>
                <a:lnTo>
                  <a:pt x="190" y="681"/>
                </a:lnTo>
                <a:lnTo>
                  <a:pt x="190" y="710"/>
                </a:lnTo>
                <a:lnTo>
                  <a:pt x="188" y="738"/>
                </a:lnTo>
                <a:lnTo>
                  <a:pt x="188" y="767"/>
                </a:lnTo>
                <a:lnTo>
                  <a:pt x="188" y="798"/>
                </a:lnTo>
                <a:lnTo>
                  <a:pt x="188" y="831"/>
                </a:lnTo>
                <a:lnTo>
                  <a:pt x="186" y="864"/>
                </a:lnTo>
                <a:lnTo>
                  <a:pt x="186" y="898"/>
                </a:lnTo>
                <a:lnTo>
                  <a:pt x="186" y="931"/>
                </a:lnTo>
                <a:lnTo>
                  <a:pt x="186" y="967"/>
                </a:lnTo>
                <a:lnTo>
                  <a:pt x="186" y="1005"/>
                </a:lnTo>
                <a:lnTo>
                  <a:pt x="186" y="1040"/>
                </a:lnTo>
                <a:lnTo>
                  <a:pt x="186" y="1079"/>
                </a:lnTo>
                <a:lnTo>
                  <a:pt x="186" y="1117"/>
                </a:lnTo>
                <a:lnTo>
                  <a:pt x="186" y="1155"/>
                </a:lnTo>
                <a:lnTo>
                  <a:pt x="186" y="1190"/>
                </a:lnTo>
                <a:lnTo>
                  <a:pt x="186" y="1226"/>
                </a:lnTo>
                <a:lnTo>
                  <a:pt x="186" y="1259"/>
                </a:lnTo>
                <a:lnTo>
                  <a:pt x="186" y="1293"/>
                </a:lnTo>
                <a:lnTo>
                  <a:pt x="186" y="1326"/>
                </a:lnTo>
                <a:lnTo>
                  <a:pt x="186" y="1357"/>
                </a:lnTo>
                <a:lnTo>
                  <a:pt x="186" y="1388"/>
                </a:lnTo>
                <a:lnTo>
                  <a:pt x="186" y="1419"/>
                </a:lnTo>
                <a:lnTo>
                  <a:pt x="186" y="1447"/>
                </a:lnTo>
                <a:lnTo>
                  <a:pt x="186" y="1476"/>
                </a:lnTo>
                <a:lnTo>
                  <a:pt x="186" y="1502"/>
                </a:lnTo>
                <a:lnTo>
                  <a:pt x="183" y="1531"/>
                </a:lnTo>
                <a:lnTo>
                  <a:pt x="183" y="1555"/>
                </a:lnTo>
                <a:lnTo>
                  <a:pt x="183" y="1581"/>
                </a:lnTo>
                <a:lnTo>
                  <a:pt x="183" y="1605"/>
                </a:lnTo>
                <a:lnTo>
                  <a:pt x="183" y="1628"/>
                </a:lnTo>
                <a:lnTo>
                  <a:pt x="183" y="1650"/>
                </a:lnTo>
                <a:lnTo>
                  <a:pt x="181" y="1671"/>
                </a:lnTo>
                <a:lnTo>
                  <a:pt x="181" y="1693"/>
                </a:lnTo>
                <a:lnTo>
                  <a:pt x="181" y="1712"/>
                </a:lnTo>
                <a:lnTo>
                  <a:pt x="181" y="1731"/>
                </a:lnTo>
                <a:lnTo>
                  <a:pt x="179" y="1747"/>
                </a:lnTo>
                <a:lnTo>
                  <a:pt x="179" y="1764"/>
                </a:lnTo>
                <a:lnTo>
                  <a:pt x="179" y="1781"/>
                </a:lnTo>
                <a:lnTo>
                  <a:pt x="176" y="1797"/>
                </a:lnTo>
                <a:lnTo>
                  <a:pt x="176" y="1812"/>
                </a:lnTo>
                <a:lnTo>
                  <a:pt x="174" y="1826"/>
                </a:lnTo>
                <a:lnTo>
                  <a:pt x="174" y="1838"/>
                </a:lnTo>
                <a:lnTo>
                  <a:pt x="171" y="1850"/>
                </a:lnTo>
                <a:lnTo>
                  <a:pt x="169" y="1869"/>
                </a:lnTo>
                <a:lnTo>
                  <a:pt x="167" y="1888"/>
                </a:lnTo>
                <a:lnTo>
                  <a:pt x="164" y="1907"/>
                </a:lnTo>
                <a:lnTo>
                  <a:pt x="159" y="1923"/>
                </a:lnTo>
                <a:lnTo>
                  <a:pt x="157" y="1938"/>
                </a:lnTo>
                <a:lnTo>
                  <a:pt x="152" y="1952"/>
                </a:lnTo>
                <a:lnTo>
                  <a:pt x="148" y="1964"/>
                </a:lnTo>
                <a:lnTo>
                  <a:pt x="143" y="1976"/>
                </a:lnTo>
                <a:lnTo>
                  <a:pt x="138" y="1988"/>
                </a:lnTo>
                <a:lnTo>
                  <a:pt x="131" y="1995"/>
                </a:lnTo>
                <a:lnTo>
                  <a:pt x="126" y="2004"/>
                </a:lnTo>
                <a:lnTo>
                  <a:pt x="119" y="2009"/>
                </a:lnTo>
                <a:lnTo>
                  <a:pt x="114" y="2014"/>
                </a:lnTo>
                <a:lnTo>
                  <a:pt x="107" y="2019"/>
                </a:lnTo>
                <a:lnTo>
                  <a:pt x="100" y="2021"/>
                </a:lnTo>
                <a:lnTo>
                  <a:pt x="93" y="202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49"/>
          <p:cNvSpPr/>
          <p:nvPr/>
        </p:nvSpPr>
        <p:spPr bwMode="auto">
          <a:xfrm>
            <a:off x="5530850" y="3328988"/>
            <a:ext cx="868363" cy="569912"/>
          </a:xfrm>
          <a:custGeom>
            <a:avLst/>
            <a:gdLst>
              <a:gd name="T0" fmla="*/ 2147483647 w 1366"/>
              <a:gd name="T1" fmla="*/ 2147483647 h 897"/>
              <a:gd name="T2" fmla="*/ 2147483647 w 1366"/>
              <a:gd name="T3" fmla="*/ 2147483647 h 897"/>
              <a:gd name="T4" fmla="*/ 2147483647 w 1366"/>
              <a:gd name="T5" fmla="*/ 2147483647 h 897"/>
              <a:gd name="T6" fmla="*/ 2147483647 w 1366"/>
              <a:gd name="T7" fmla="*/ 2147483647 h 897"/>
              <a:gd name="T8" fmla="*/ 2147483647 w 1366"/>
              <a:gd name="T9" fmla="*/ 2147483647 h 897"/>
              <a:gd name="T10" fmla="*/ 2147483647 w 1366"/>
              <a:gd name="T11" fmla="*/ 2147483647 h 897"/>
              <a:gd name="T12" fmla="*/ 2147483647 w 1366"/>
              <a:gd name="T13" fmla="*/ 2147483647 h 897"/>
              <a:gd name="T14" fmla="*/ 2147483647 w 1366"/>
              <a:gd name="T15" fmla="*/ 2147483647 h 897"/>
              <a:gd name="T16" fmla="*/ 2147483647 w 1366"/>
              <a:gd name="T17" fmla="*/ 2147483647 h 897"/>
              <a:gd name="T18" fmla="*/ 2147483647 w 1366"/>
              <a:gd name="T19" fmla="*/ 2147483647 h 897"/>
              <a:gd name="T20" fmla="*/ 2147483647 w 1366"/>
              <a:gd name="T21" fmla="*/ 2147483647 h 897"/>
              <a:gd name="T22" fmla="*/ 2147483647 w 1366"/>
              <a:gd name="T23" fmla="*/ 2147483647 h 897"/>
              <a:gd name="T24" fmla="*/ 2147483647 w 1366"/>
              <a:gd name="T25" fmla="*/ 2147483647 h 897"/>
              <a:gd name="T26" fmla="*/ 2147483647 w 1366"/>
              <a:gd name="T27" fmla="*/ 2147483647 h 897"/>
              <a:gd name="T28" fmla="*/ 2147483647 w 1366"/>
              <a:gd name="T29" fmla="*/ 2147483647 h 897"/>
              <a:gd name="T30" fmla="*/ 2147483647 w 1366"/>
              <a:gd name="T31" fmla="*/ 2147483647 h 897"/>
              <a:gd name="T32" fmla="*/ 2147483647 w 1366"/>
              <a:gd name="T33" fmla="*/ 2147483647 h 897"/>
              <a:gd name="T34" fmla="*/ 2147483647 w 1366"/>
              <a:gd name="T35" fmla="*/ 2147483647 h 897"/>
              <a:gd name="T36" fmla="*/ 2147483647 w 1366"/>
              <a:gd name="T37" fmla="*/ 2147483647 h 897"/>
              <a:gd name="T38" fmla="*/ 2147483647 w 1366"/>
              <a:gd name="T39" fmla="*/ 2147483647 h 897"/>
              <a:gd name="T40" fmla="*/ 2147483647 w 1366"/>
              <a:gd name="T41" fmla="*/ 2147483647 h 897"/>
              <a:gd name="T42" fmla="*/ 2147483647 w 1366"/>
              <a:gd name="T43" fmla="*/ 2147483647 h 897"/>
              <a:gd name="T44" fmla="*/ 2147483647 w 1366"/>
              <a:gd name="T45" fmla="*/ 2147483647 h 897"/>
              <a:gd name="T46" fmla="*/ 2147483647 w 1366"/>
              <a:gd name="T47" fmla="*/ 2147483647 h 897"/>
              <a:gd name="T48" fmla="*/ 2147483647 w 1366"/>
              <a:gd name="T49" fmla="*/ 2147483647 h 897"/>
              <a:gd name="T50" fmla="*/ 2147483647 w 1366"/>
              <a:gd name="T51" fmla="*/ 2147483647 h 897"/>
              <a:gd name="T52" fmla="*/ 2147483647 w 1366"/>
              <a:gd name="T53" fmla="*/ 2147483647 h 897"/>
              <a:gd name="T54" fmla="*/ 2147483647 w 1366"/>
              <a:gd name="T55" fmla="*/ 2147483647 h 897"/>
              <a:gd name="T56" fmla="*/ 2147483647 w 1366"/>
              <a:gd name="T57" fmla="*/ 2147483647 h 897"/>
              <a:gd name="T58" fmla="*/ 2147483647 w 1366"/>
              <a:gd name="T59" fmla="*/ 2147483647 h 897"/>
              <a:gd name="T60" fmla="*/ 2147483647 w 1366"/>
              <a:gd name="T61" fmla="*/ 2147483647 h 897"/>
              <a:gd name="T62" fmla="*/ 2147483647 w 1366"/>
              <a:gd name="T63" fmla="*/ 2147483647 h 897"/>
              <a:gd name="T64" fmla="*/ 2147483647 w 1366"/>
              <a:gd name="T65" fmla="*/ 2147483647 h 897"/>
              <a:gd name="T66" fmla="*/ 2147483647 w 1366"/>
              <a:gd name="T67" fmla="*/ 2147483647 h 897"/>
              <a:gd name="T68" fmla="*/ 2147483647 w 1366"/>
              <a:gd name="T69" fmla="*/ 2147483647 h 897"/>
              <a:gd name="T70" fmla="*/ 2147483647 w 1366"/>
              <a:gd name="T71" fmla="*/ 2147483647 h 897"/>
              <a:gd name="T72" fmla="*/ 2147483647 w 1366"/>
              <a:gd name="T73" fmla="*/ 2147483647 h 897"/>
              <a:gd name="T74" fmla="*/ 2147483647 w 1366"/>
              <a:gd name="T75" fmla="*/ 2147483647 h 897"/>
              <a:gd name="T76" fmla="*/ 2147483647 w 1366"/>
              <a:gd name="T77" fmla="*/ 2147483647 h 897"/>
              <a:gd name="T78" fmla="*/ 2147483647 w 1366"/>
              <a:gd name="T79" fmla="*/ 2147483647 h 897"/>
              <a:gd name="T80" fmla="*/ 2147483647 w 1366"/>
              <a:gd name="T81" fmla="*/ 2147483647 h 897"/>
              <a:gd name="T82" fmla="*/ 2147483647 w 1366"/>
              <a:gd name="T83" fmla="*/ 2147483647 h 897"/>
              <a:gd name="T84" fmla="*/ 2147483647 w 1366"/>
              <a:gd name="T85" fmla="*/ 2147483647 h 897"/>
              <a:gd name="T86" fmla="*/ 2147483647 w 1366"/>
              <a:gd name="T87" fmla="*/ 2147483647 h 897"/>
              <a:gd name="T88" fmla="*/ 2147483647 w 1366"/>
              <a:gd name="T89" fmla="*/ 2147483647 h 897"/>
              <a:gd name="T90" fmla="*/ 2147483647 w 1366"/>
              <a:gd name="T91" fmla="*/ 2147483647 h 897"/>
              <a:gd name="T92" fmla="*/ 2147483647 w 1366"/>
              <a:gd name="T93" fmla="*/ 2147483647 h 897"/>
              <a:gd name="T94" fmla="*/ 2147483647 w 1366"/>
              <a:gd name="T95" fmla="*/ 2147483647 h 897"/>
              <a:gd name="T96" fmla="*/ 2147483647 w 1366"/>
              <a:gd name="T97" fmla="*/ 2147483647 h 897"/>
              <a:gd name="T98" fmla="*/ 2147483647 w 1366"/>
              <a:gd name="T99" fmla="*/ 2147483647 h 897"/>
              <a:gd name="T100" fmla="*/ 2147483647 w 1366"/>
              <a:gd name="T101" fmla="*/ 2147483647 h 897"/>
              <a:gd name="T102" fmla="*/ 2147483647 w 1366"/>
              <a:gd name="T103" fmla="*/ 2147483647 h 897"/>
              <a:gd name="T104" fmla="*/ 2147483647 w 1366"/>
              <a:gd name="T105" fmla="*/ 2147483647 h 897"/>
              <a:gd name="T106" fmla="*/ 2147483647 w 1366"/>
              <a:gd name="T107" fmla="*/ 2147483647 h 897"/>
              <a:gd name="T108" fmla="*/ 2147483647 w 1366"/>
              <a:gd name="T109" fmla="*/ 2147483647 h 897"/>
              <a:gd name="T110" fmla="*/ 2147483647 w 1366"/>
              <a:gd name="T111" fmla="*/ 2147483647 h 89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366" h="897">
                <a:moveTo>
                  <a:pt x="1366" y="207"/>
                </a:moveTo>
                <a:lnTo>
                  <a:pt x="1313" y="250"/>
                </a:lnTo>
                <a:lnTo>
                  <a:pt x="1263" y="292"/>
                </a:lnTo>
                <a:lnTo>
                  <a:pt x="1216" y="331"/>
                </a:lnTo>
                <a:lnTo>
                  <a:pt x="1168" y="366"/>
                </a:lnTo>
                <a:lnTo>
                  <a:pt x="1123" y="402"/>
                </a:lnTo>
                <a:lnTo>
                  <a:pt x="1077" y="435"/>
                </a:lnTo>
                <a:lnTo>
                  <a:pt x="1035" y="466"/>
                </a:lnTo>
                <a:lnTo>
                  <a:pt x="992" y="495"/>
                </a:lnTo>
                <a:lnTo>
                  <a:pt x="951" y="523"/>
                </a:lnTo>
                <a:lnTo>
                  <a:pt x="911" y="550"/>
                </a:lnTo>
                <a:lnTo>
                  <a:pt x="872" y="573"/>
                </a:lnTo>
                <a:lnTo>
                  <a:pt x="834" y="597"/>
                </a:lnTo>
                <a:lnTo>
                  <a:pt x="799" y="619"/>
                </a:lnTo>
                <a:lnTo>
                  <a:pt x="765" y="638"/>
                </a:lnTo>
                <a:lnTo>
                  <a:pt x="730" y="657"/>
                </a:lnTo>
                <a:lnTo>
                  <a:pt x="696" y="673"/>
                </a:lnTo>
                <a:lnTo>
                  <a:pt x="665" y="690"/>
                </a:lnTo>
                <a:lnTo>
                  <a:pt x="632" y="704"/>
                </a:lnTo>
                <a:lnTo>
                  <a:pt x="601" y="719"/>
                </a:lnTo>
                <a:lnTo>
                  <a:pt x="570" y="733"/>
                </a:lnTo>
                <a:lnTo>
                  <a:pt x="539" y="747"/>
                </a:lnTo>
                <a:lnTo>
                  <a:pt x="508" y="759"/>
                </a:lnTo>
                <a:lnTo>
                  <a:pt x="479" y="771"/>
                </a:lnTo>
                <a:lnTo>
                  <a:pt x="448" y="783"/>
                </a:lnTo>
                <a:lnTo>
                  <a:pt x="391" y="804"/>
                </a:lnTo>
                <a:lnTo>
                  <a:pt x="334" y="823"/>
                </a:lnTo>
                <a:lnTo>
                  <a:pt x="308" y="833"/>
                </a:lnTo>
                <a:lnTo>
                  <a:pt x="282" y="842"/>
                </a:lnTo>
                <a:lnTo>
                  <a:pt x="255" y="849"/>
                </a:lnTo>
                <a:lnTo>
                  <a:pt x="229" y="857"/>
                </a:lnTo>
                <a:lnTo>
                  <a:pt x="203" y="864"/>
                </a:lnTo>
                <a:lnTo>
                  <a:pt x="179" y="868"/>
                </a:lnTo>
                <a:lnTo>
                  <a:pt x="155" y="876"/>
                </a:lnTo>
                <a:lnTo>
                  <a:pt x="134" y="880"/>
                </a:lnTo>
                <a:lnTo>
                  <a:pt x="115" y="885"/>
                </a:lnTo>
                <a:lnTo>
                  <a:pt x="96" y="887"/>
                </a:lnTo>
                <a:lnTo>
                  <a:pt x="81" y="890"/>
                </a:lnTo>
                <a:lnTo>
                  <a:pt x="67" y="895"/>
                </a:lnTo>
                <a:lnTo>
                  <a:pt x="53" y="895"/>
                </a:lnTo>
                <a:lnTo>
                  <a:pt x="41" y="897"/>
                </a:lnTo>
                <a:lnTo>
                  <a:pt x="31" y="897"/>
                </a:lnTo>
                <a:lnTo>
                  <a:pt x="22" y="897"/>
                </a:lnTo>
                <a:lnTo>
                  <a:pt x="15" y="897"/>
                </a:lnTo>
                <a:lnTo>
                  <a:pt x="10" y="897"/>
                </a:lnTo>
                <a:lnTo>
                  <a:pt x="5" y="895"/>
                </a:lnTo>
                <a:lnTo>
                  <a:pt x="3" y="892"/>
                </a:lnTo>
                <a:lnTo>
                  <a:pt x="0" y="890"/>
                </a:lnTo>
                <a:lnTo>
                  <a:pt x="3" y="887"/>
                </a:lnTo>
                <a:lnTo>
                  <a:pt x="5" y="883"/>
                </a:lnTo>
                <a:lnTo>
                  <a:pt x="8" y="880"/>
                </a:lnTo>
                <a:lnTo>
                  <a:pt x="10" y="878"/>
                </a:lnTo>
                <a:lnTo>
                  <a:pt x="15" y="876"/>
                </a:lnTo>
                <a:lnTo>
                  <a:pt x="19" y="871"/>
                </a:lnTo>
                <a:lnTo>
                  <a:pt x="24" y="868"/>
                </a:lnTo>
                <a:lnTo>
                  <a:pt x="31" y="864"/>
                </a:lnTo>
                <a:lnTo>
                  <a:pt x="39" y="859"/>
                </a:lnTo>
                <a:lnTo>
                  <a:pt x="46" y="854"/>
                </a:lnTo>
                <a:lnTo>
                  <a:pt x="55" y="849"/>
                </a:lnTo>
                <a:lnTo>
                  <a:pt x="62" y="845"/>
                </a:lnTo>
                <a:lnTo>
                  <a:pt x="72" y="838"/>
                </a:lnTo>
                <a:lnTo>
                  <a:pt x="84" y="833"/>
                </a:lnTo>
                <a:lnTo>
                  <a:pt x="93" y="826"/>
                </a:lnTo>
                <a:lnTo>
                  <a:pt x="105" y="821"/>
                </a:lnTo>
                <a:lnTo>
                  <a:pt x="120" y="814"/>
                </a:lnTo>
                <a:lnTo>
                  <a:pt x="131" y="807"/>
                </a:lnTo>
                <a:lnTo>
                  <a:pt x="146" y="799"/>
                </a:lnTo>
                <a:lnTo>
                  <a:pt x="160" y="792"/>
                </a:lnTo>
                <a:lnTo>
                  <a:pt x="177" y="783"/>
                </a:lnTo>
                <a:lnTo>
                  <a:pt x="191" y="776"/>
                </a:lnTo>
                <a:lnTo>
                  <a:pt x="208" y="766"/>
                </a:lnTo>
                <a:lnTo>
                  <a:pt x="227" y="759"/>
                </a:lnTo>
                <a:lnTo>
                  <a:pt x="243" y="749"/>
                </a:lnTo>
                <a:lnTo>
                  <a:pt x="262" y="740"/>
                </a:lnTo>
                <a:lnTo>
                  <a:pt x="282" y="730"/>
                </a:lnTo>
                <a:lnTo>
                  <a:pt x="303" y="719"/>
                </a:lnTo>
                <a:lnTo>
                  <a:pt x="322" y="709"/>
                </a:lnTo>
                <a:lnTo>
                  <a:pt x="343" y="699"/>
                </a:lnTo>
                <a:lnTo>
                  <a:pt x="367" y="690"/>
                </a:lnTo>
                <a:lnTo>
                  <a:pt x="391" y="678"/>
                </a:lnTo>
                <a:lnTo>
                  <a:pt x="413" y="666"/>
                </a:lnTo>
                <a:lnTo>
                  <a:pt x="439" y="654"/>
                </a:lnTo>
                <a:lnTo>
                  <a:pt x="463" y="640"/>
                </a:lnTo>
                <a:lnTo>
                  <a:pt x="489" y="626"/>
                </a:lnTo>
                <a:lnTo>
                  <a:pt x="515" y="611"/>
                </a:lnTo>
                <a:lnTo>
                  <a:pt x="544" y="595"/>
                </a:lnTo>
                <a:lnTo>
                  <a:pt x="572" y="578"/>
                </a:lnTo>
                <a:lnTo>
                  <a:pt x="601" y="561"/>
                </a:lnTo>
                <a:lnTo>
                  <a:pt x="629" y="542"/>
                </a:lnTo>
                <a:lnTo>
                  <a:pt x="660" y="523"/>
                </a:lnTo>
                <a:lnTo>
                  <a:pt x="691" y="504"/>
                </a:lnTo>
                <a:lnTo>
                  <a:pt x="722" y="483"/>
                </a:lnTo>
                <a:lnTo>
                  <a:pt x="756" y="461"/>
                </a:lnTo>
                <a:lnTo>
                  <a:pt x="789" y="438"/>
                </a:lnTo>
                <a:lnTo>
                  <a:pt x="822" y="416"/>
                </a:lnTo>
                <a:lnTo>
                  <a:pt x="856" y="392"/>
                </a:lnTo>
                <a:lnTo>
                  <a:pt x="892" y="366"/>
                </a:lnTo>
                <a:lnTo>
                  <a:pt x="927" y="340"/>
                </a:lnTo>
                <a:lnTo>
                  <a:pt x="963" y="314"/>
                </a:lnTo>
                <a:lnTo>
                  <a:pt x="1001" y="288"/>
                </a:lnTo>
                <a:lnTo>
                  <a:pt x="1039" y="259"/>
                </a:lnTo>
                <a:lnTo>
                  <a:pt x="1077" y="228"/>
                </a:lnTo>
                <a:lnTo>
                  <a:pt x="1116" y="200"/>
                </a:lnTo>
                <a:lnTo>
                  <a:pt x="1156" y="169"/>
                </a:lnTo>
                <a:lnTo>
                  <a:pt x="1197" y="135"/>
                </a:lnTo>
                <a:lnTo>
                  <a:pt x="1237" y="102"/>
                </a:lnTo>
                <a:lnTo>
                  <a:pt x="1280" y="69"/>
                </a:lnTo>
                <a:lnTo>
                  <a:pt x="1323" y="35"/>
                </a:lnTo>
                <a:lnTo>
                  <a:pt x="1366" y="0"/>
                </a:lnTo>
                <a:lnTo>
                  <a:pt x="1366" y="20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9" grpId="0"/>
      <p:bldP spid="41" grpId="0"/>
      <p:bldP spid="42" grpId="0"/>
      <p:bldP spid="43" grpId="0"/>
      <p:bldP spid="44" grpId="0"/>
      <p:bldP spid="45" grpId="0"/>
      <p:bldP spid="46" grpId="0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31"/>
          <p:cNvSpPr/>
          <p:nvPr/>
        </p:nvSpPr>
        <p:spPr bwMode="auto">
          <a:xfrm>
            <a:off x="5543550" y="2595563"/>
            <a:ext cx="671513" cy="193675"/>
          </a:xfrm>
          <a:custGeom>
            <a:avLst/>
            <a:gdLst>
              <a:gd name="T0" fmla="*/ 2147483647 w 1058"/>
              <a:gd name="T1" fmla="*/ 2147483647 h 305"/>
              <a:gd name="T2" fmla="*/ 2147483647 w 1058"/>
              <a:gd name="T3" fmla="*/ 2147483647 h 305"/>
              <a:gd name="T4" fmla="*/ 2147483647 w 1058"/>
              <a:gd name="T5" fmla="*/ 2147483647 h 305"/>
              <a:gd name="T6" fmla="*/ 2147483647 w 1058"/>
              <a:gd name="T7" fmla="*/ 2147483647 h 305"/>
              <a:gd name="T8" fmla="*/ 2147483647 w 1058"/>
              <a:gd name="T9" fmla="*/ 2147483647 h 305"/>
              <a:gd name="T10" fmla="*/ 2147483647 w 1058"/>
              <a:gd name="T11" fmla="*/ 2147483647 h 305"/>
              <a:gd name="T12" fmla="*/ 2147483647 w 1058"/>
              <a:gd name="T13" fmla="*/ 2147483647 h 305"/>
              <a:gd name="T14" fmla="*/ 2147483647 w 1058"/>
              <a:gd name="T15" fmla="*/ 2147483647 h 305"/>
              <a:gd name="T16" fmla="*/ 2147483647 w 1058"/>
              <a:gd name="T17" fmla="*/ 2147483647 h 305"/>
              <a:gd name="T18" fmla="*/ 2147483647 w 1058"/>
              <a:gd name="T19" fmla="*/ 2147483647 h 305"/>
              <a:gd name="T20" fmla="*/ 2147483647 w 1058"/>
              <a:gd name="T21" fmla="*/ 2147483647 h 305"/>
              <a:gd name="T22" fmla="*/ 2147483647 w 1058"/>
              <a:gd name="T23" fmla="*/ 2147483647 h 305"/>
              <a:gd name="T24" fmla="*/ 2147483647 w 1058"/>
              <a:gd name="T25" fmla="*/ 2147483647 h 305"/>
              <a:gd name="T26" fmla="*/ 2147483647 w 1058"/>
              <a:gd name="T27" fmla="*/ 2147483647 h 305"/>
              <a:gd name="T28" fmla="*/ 2147483647 w 1058"/>
              <a:gd name="T29" fmla="*/ 2147483647 h 305"/>
              <a:gd name="T30" fmla="*/ 2147483647 w 1058"/>
              <a:gd name="T31" fmla="*/ 2147483647 h 305"/>
              <a:gd name="T32" fmla="*/ 2147483647 w 1058"/>
              <a:gd name="T33" fmla="*/ 2147483647 h 305"/>
              <a:gd name="T34" fmla="*/ 2147483647 w 1058"/>
              <a:gd name="T35" fmla="*/ 2147483647 h 305"/>
              <a:gd name="T36" fmla="*/ 2147483647 w 1058"/>
              <a:gd name="T37" fmla="*/ 0 h 305"/>
              <a:gd name="T38" fmla="*/ 2147483647 w 1058"/>
              <a:gd name="T39" fmla="*/ 0 h 305"/>
              <a:gd name="T40" fmla="*/ 2147483647 w 1058"/>
              <a:gd name="T41" fmla="*/ 2147483647 h 305"/>
              <a:gd name="T42" fmla="*/ 2147483647 w 1058"/>
              <a:gd name="T43" fmla="*/ 2147483647 h 305"/>
              <a:gd name="T44" fmla="*/ 2147483647 w 1058"/>
              <a:gd name="T45" fmla="*/ 2147483647 h 305"/>
              <a:gd name="T46" fmla="*/ 2147483647 w 1058"/>
              <a:gd name="T47" fmla="*/ 2147483647 h 305"/>
              <a:gd name="T48" fmla="*/ 2147483647 w 1058"/>
              <a:gd name="T49" fmla="*/ 2147483647 h 305"/>
              <a:gd name="T50" fmla="*/ 2147483647 w 1058"/>
              <a:gd name="T51" fmla="*/ 2147483647 h 305"/>
              <a:gd name="T52" fmla="*/ 2147483647 w 1058"/>
              <a:gd name="T53" fmla="*/ 2147483647 h 305"/>
              <a:gd name="T54" fmla="*/ 2147483647 w 1058"/>
              <a:gd name="T55" fmla="*/ 2147483647 h 305"/>
              <a:gd name="T56" fmla="*/ 2147483647 w 1058"/>
              <a:gd name="T57" fmla="*/ 2147483647 h 305"/>
              <a:gd name="T58" fmla="*/ 2147483647 w 1058"/>
              <a:gd name="T59" fmla="*/ 2147483647 h 305"/>
              <a:gd name="T60" fmla="*/ 2147483647 w 1058"/>
              <a:gd name="T61" fmla="*/ 2147483647 h 305"/>
              <a:gd name="T62" fmla="*/ 2147483647 w 1058"/>
              <a:gd name="T63" fmla="*/ 2147483647 h 305"/>
              <a:gd name="T64" fmla="*/ 2147483647 w 1058"/>
              <a:gd name="T65" fmla="*/ 2147483647 h 305"/>
              <a:gd name="T66" fmla="*/ 2147483647 w 1058"/>
              <a:gd name="T67" fmla="*/ 2147483647 h 305"/>
              <a:gd name="T68" fmla="*/ 2147483647 w 1058"/>
              <a:gd name="T69" fmla="*/ 2147483647 h 305"/>
              <a:gd name="T70" fmla="*/ 2147483647 w 1058"/>
              <a:gd name="T71" fmla="*/ 2147483647 h 305"/>
              <a:gd name="T72" fmla="*/ 2147483647 w 1058"/>
              <a:gd name="T73" fmla="*/ 2147483647 h 305"/>
              <a:gd name="T74" fmla="*/ 2147483647 w 1058"/>
              <a:gd name="T75" fmla="*/ 2147483647 h 305"/>
              <a:gd name="T76" fmla="*/ 2147483647 w 1058"/>
              <a:gd name="T77" fmla="*/ 2147483647 h 305"/>
              <a:gd name="T78" fmla="*/ 2147483647 w 1058"/>
              <a:gd name="T79" fmla="*/ 2147483647 h 305"/>
              <a:gd name="T80" fmla="*/ 2147483647 w 1058"/>
              <a:gd name="T81" fmla="*/ 2147483647 h 305"/>
              <a:gd name="T82" fmla="*/ 2147483647 w 1058"/>
              <a:gd name="T83" fmla="*/ 2147483647 h 305"/>
              <a:gd name="T84" fmla="*/ 2147483647 w 1058"/>
              <a:gd name="T85" fmla="*/ 2147483647 h 305"/>
              <a:gd name="T86" fmla="*/ 2147483647 w 1058"/>
              <a:gd name="T87" fmla="*/ 2147483647 h 305"/>
              <a:gd name="T88" fmla="*/ 2147483647 w 1058"/>
              <a:gd name="T89" fmla="*/ 2147483647 h 305"/>
              <a:gd name="T90" fmla="*/ 2147483647 w 1058"/>
              <a:gd name="T91" fmla="*/ 2147483647 h 305"/>
              <a:gd name="T92" fmla="*/ 2147483647 w 1058"/>
              <a:gd name="T93" fmla="*/ 2147483647 h 305"/>
              <a:gd name="T94" fmla="*/ 2147483647 w 1058"/>
              <a:gd name="T95" fmla="*/ 2147483647 h 305"/>
              <a:gd name="T96" fmla="*/ 2147483647 w 1058"/>
              <a:gd name="T97" fmla="*/ 2147483647 h 30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058" h="305">
                <a:moveTo>
                  <a:pt x="181" y="305"/>
                </a:moveTo>
                <a:lnTo>
                  <a:pt x="162" y="300"/>
                </a:lnTo>
                <a:lnTo>
                  <a:pt x="143" y="293"/>
                </a:lnTo>
                <a:lnTo>
                  <a:pt x="122" y="283"/>
                </a:lnTo>
                <a:lnTo>
                  <a:pt x="100" y="274"/>
                </a:lnTo>
                <a:lnTo>
                  <a:pt x="76" y="264"/>
                </a:lnTo>
                <a:lnTo>
                  <a:pt x="52" y="252"/>
                </a:lnTo>
                <a:lnTo>
                  <a:pt x="26" y="238"/>
                </a:lnTo>
                <a:lnTo>
                  <a:pt x="0" y="224"/>
                </a:lnTo>
                <a:lnTo>
                  <a:pt x="60" y="209"/>
                </a:lnTo>
                <a:lnTo>
                  <a:pt x="117" y="195"/>
                </a:lnTo>
                <a:lnTo>
                  <a:pt x="172" y="181"/>
                </a:lnTo>
                <a:lnTo>
                  <a:pt x="226" y="169"/>
                </a:lnTo>
                <a:lnTo>
                  <a:pt x="276" y="157"/>
                </a:lnTo>
                <a:lnTo>
                  <a:pt x="326" y="143"/>
                </a:lnTo>
                <a:lnTo>
                  <a:pt x="377" y="133"/>
                </a:lnTo>
                <a:lnTo>
                  <a:pt x="422" y="121"/>
                </a:lnTo>
                <a:lnTo>
                  <a:pt x="467" y="110"/>
                </a:lnTo>
                <a:lnTo>
                  <a:pt x="510" y="100"/>
                </a:lnTo>
                <a:lnTo>
                  <a:pt x="550" y="90"/>
                </a:lnTo>
                <a:lnTo>
                  <a:pt x="591" y="81"/>
                </a:lnTo>
                <a:lnTo>
                  <a:pt x="629" y="71"/>
                </a:lnTo>
                <a:lnTo>
                  <a:pt x="665" y="64"/>
                </a:lnTo>
                <a:lnTo>
                  <a:pt x="698" y="57"/>
                </a:lnTo>
                <a:lnTo>
                  <a:pt x="732" y="50"/>
                </a:lnTo>
                <a:lnTo>
                  <a:pt x="763" y="43"/>
                </a:lnTo>
                <a:lnTo>
                  <a:pt x="791" y="36"/>
                </a:lnTo>
                <a:lnTo>
                  <a:pt x="817" y="31"/>
                </a:lnTo>
                <a:lnTo>
                  <a:pt x="844" y="24"/>
                </a:lnTo>
                <a:lnTo>
                  <a:pt x="867" y="19"/>
                </a:lnTo>
                <a:lnTo>
                  <a:pt x="889" y="17"/>
                </a:lnTo>
                <a:lnTo>
                  <a:pt x="908" y="12"/>
                </a:lnTo>
                <a:lnTo>
                  <a:pt x="927" y="10"/>
                </a:lnTo>
                <a:lnTo>
                  <a:pt x="944" y="7"/>
                </a:lnTo>
                <a:lnTo>
                  <a:pt x="958" y="5"/>
                </a:lnTo>
                <a:lnTo>
                  <a:pt x="972" y="2"/>
                </a:lnTo>
                <a:lnTo>
                  <a:pt x="982" y="0"/>
                </a:lnTo>
                <a:lnTo>
                  <a:pt x="994" y="0"/>
                </a:lnTo>
                <a:lnTo>
                  <a:pt x="1001" y="0"/>
                </a:lnTo>
                <a:lnTo>
                  <a:pt x="1006" y="0"/>
                </a:lnTo>
                <a:lnTo>
                  <a:pt x="1010" y="2"/>
                </a:lnTo>
                <a:lnTo>
                  <a:pt x="1022" y="7"/>
                </a:lnTo>
                <a:lnTo>
                  <a:pt x="1034" y="14"/>
                </a:lnTo>
                <a:lnTo>
                  <a:pt x="1041" y="24"/>
                </a:lnTo>
                <a:lnTo>
                  <a:pt x="1048" y="31"/>
                </a:lnTo>
                <a:lnTo>
                  <a:pt x="1053" y="41"/>
                </a:lnTo>
                <a:lnTo>
                  <a:pt x="1056" y="50"/>
                </a:lnTo>
                <a:lnTo>
                  <a:pt x="1058" y="62"/>
                </a:lnTo>
                <a:lnTo>
                  <a:pt x="1058" y="71"/>
                </a:lnTo>
                <a:lnTo>
                  <a:pt x="1058" y="76"/>
                </a:lnTo>
                <a:lnTo>
                  <a:pt x="1056" y="81"/>
                </a:lnTo>
                <a:lnTo>
                  <a:pt x="1053" y="86"/>
                </a:lnTo>
                <a:lnTo>
                  <a:pt x="1048" y="93"/>
                </a:lnTo>
                <a:lnTo>
                  <a:pt x="1044" y="98"/>
                </a:lnTo>
                <a:lnTo>
                  <a:pt x="1039" y="102"/>
                </a:lnTo>
                <a:lnTo>
                  <a:pt x="1032" y="107"/>
                </a:lnTo>
                <a:lnTo>
                  <a:pt x="1022" y="114"/>
                </a:lnTo>
                <a:lnTo>
                  <a:pt x="1013" y="119"/>
                </a:lnTo>
                <a:lnTo>
                  <a:pt x="1003" y="126"/>
                </a:lnTo>
                <a:lnTo>
                  <a:pt x="991" y="133"/>
                </a:lnTo>
                <a:lnTo>
                  <a:pt x="977" y="138"/>
                </a:lnTo>
                <a:lnTo>
                  <a:pt x="963" y="145"/>
                </a:lnTo>
                <a:lnTo>
                  <a:pt x="948" y="152"/>
                </a:lnTo>
                <a:lnTo>
                  <a:pt x="932" y="160"/>
                </a:lnTo>
                <a:lnTo>
                  <a:pt x="915" y="167"/>
                </a:lnTo>
                <a:lnTo>
                  <a:pt x="896" y="176"/>
                </a:lnTo>
                <a:lnTo>
                  <a:pt x="877" y="183"/>
                </a:lnTo>
                <a:lnTo>
                  <a:pt x="855" y="190"/>
                </a:lnTo>
                <a:lnTo>
                  <a:pt x="836" y="198"/>
                </a:lnTo>
                <a:lnTo>
                  <a:pt x="815" y="202"/>
                </a:lnTo>
                <a:lnTo>
                  <a:pt x="791" y="209"/>
                </a:lnTo>
                <a:lnTo>
                  <a:pt x="767" y="214"/>
                </a:lnTo>
                <a:lnTo>
                  <a:pt x="743" y="221"/>
                </a:lnTo>
                <a:lnTo>
                  <a:pt x="717" y="226"/>
                </a:lnTo>
                <a:lnTo>
                  <a:pt x="691" y="233"/>
                </a:lnTo>
                <a:lnTo>
                  <a:pt x="665" y="238"/>
                </a:lnTo>
                <a:lnTo>
                  <a:pt x="636" y="243"/>
                </a:lnTo>
                <a:lnTo>
                  <a:pt x="608" y="248"/>
                </a:lnTo>
                <a:lnTo>
                  <a:pt x="579" y="255"/>
                </a:lnTo>
                <a:lnTo>
                  <a:pt x="548" y="259"/>
                </a:lnTo>
                <a:lnTo>
                  <a:pt x="517" y="264"/>
                </a:lnTo>
                <a:lnTo>
                  <a:pt x="486" y="269"/>
                </a:lnTo>
                <a:lnTo>
                  <a:pt x="458" y="274"/>
                </a:lnTo>
                <a:lnTo>
                  <a:pt x="429" y="279"/>
                </a:lnTo>
                <a:lnTo>
                  <a:pt x="403" y="283"/>
                </a:lnTo>
                <a:lnTo>
                  <a:pt x="377" y="286"/>
                </a:lnTo>
                <a:lnTo>
                  <a:pt x="353" y="290"/>
                </a:lnTo>
                <a:lnTo>
                  <a:pt x="331" y="293"/>
                </a:lnTo>
                <a:lnTo>
                  <a:pt x="310" y="295"/>
                </a:lnTo>
                <a:lnTo>
                  <a:pt x="288" y="298"/>
                </a:lnTo>
                <a:lnTo>
                  <a:pt x="269" y="300"/>
                </a:lnTo>
                <a:lnTo>
                  <a:pt x="253" y="302"/>
                </a:lnTo>
                <a:lnTo>
                  <a:pt x="236" y="302"/>
                </a:lnTo>
                <a:lnTo>
                  <a:pt x="219" y="305"/>
                </a:lnTo>
                <a:lnTo>
                  <a:pt x="205" y="305"/>
                </a:lnTo>
                <a:lnTo>
                  <a:pt x="193" y="305"/>
                </a:lnTo>
                <a:lnTo>
                  <a:pt x="181" y="3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1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轮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84300" y="2027238"/>
            <a:ext cx="955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lún 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3013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3028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3029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3030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3031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3032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3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4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5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6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7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619625" y="4857750"/>
            <a:ext cx="4216400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车字下面横变成一提，右下边是匕，注意与仓字不同。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车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轮班  轮子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857250" y="4943475"/>
            <a:ext cx="3640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我们都是轮流值日。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L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4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左右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43020" name="Rectangle 27"/>
          <p:cNvSpPr>
            <a:spLocks noChangeArrowheads="1"/>
          </p:cNvSpPr>
          <p:nvPr/>
        </p:nvSpPr>
        <p:spPr bwMode="auto">
          <a:xfrm>
            <a:off x="5435600" y="2227263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46" name="Freeform 30"/>
          <p:cNvSpPr/>
          <p:nvPr/>
        </p:nvSpPr>
        <p:spPr bwMode="auto">
          <a:xfrm>
            <a:off x="5567363" y="2214563"/>
            <a:ext cx="587375" cy="1084262"/>
          </a:xfrm>
          <a:custGeom>
            <a:avLst/>
            <a:gdLst>
              <a:gd name="T0" fmla="*/ 2147483647 w 925"/>
              <a:gd name="T1" fmla="*/ 2147483647 h 1709"/>
              <a:gd name="T2" fmla="*/ 2147483647 w 925"/>
              <a:gd name="T3" fmla="*/ 2147483647 h 1709"/>
              <a:gd name="T4" fmla="*/ 2147483647 w 925"/>
              <a:gd name="T5" fmla="*/ 2147483647 h 1709"/>
              <a:gd name="T6" fmla="*/ 2147483647 w 925"/>
              <a:gd name="T7" fmla="*/ 2147483647 h 1709"/>
              <a:gd name="T8" fmla="*/ 2147483647 w 925"/>
              <a:gd name="T9" fmla="*/ 2147483647 h 1709"/>
              <a:gd name="T10" fmla="*/ 2147483647 w 925"/>
              <a:gd name="T11" fmla="*/ 2147483647 h 1709"/>
              <a:gd name="T12" fmla="*/ 2147483647 w 925"/>
              <a:gd name="T13" fmla="*/ 2147483647 h 1709"/>
              <a:gd name="T14" fmla="*/ 2147483647 w 925"/>
              <a:gd name="T15" fmla="*/ 2147483647 h 1709"/>
              <a:gd name="T16" fmla="*/ 2147483647 w 925"/>
              <a:gd name="T17" fmla="*/ 2147483647 h 1709"/>
              <a:gd name="T18" fmla="*/ 2147483647 w 925"/>
              <a:gd name="T19" fmla="*/ 2147483647 h 1709"/>
              <a:gd name="T20" fmla="*/ 2147483647 w 925"/>
              <a:gd name="T21" fmla="*/ 2147483647 h 1709"/>
              <a:gd name="T22" fmla="*/ 2147483647 w 925"/>
              <a:gd name="T23" fmla="*/ 2147483647 h 1709"/>
              <a:gd name="T24" fmla="*/ 2147483647 w 925"/>
              <a:gd name="T25" fmla="*/ 2147483647 h 1709"/>
              <a:gd name="T26" fmla="*/ 2147483647 w 925"/>
              <a:gd name="T27" fmla="*/ 2147483647 h 1709"/>
              <a:gd name="T28" fmla="*/ 2147483647 w 925"/>
              <a:gd name="T29" fmla="*/ 2147483647 h 1709"/>
              <a:gd name="T30" fmla="*/ 2147483647 w 925"/>
              <a:gd name="T31" fmla="*/ 2147483647 h 1709"/>
              <a:gd name="T32" fmla="*/ 2147483647 w 925"/>
              <a:gd name="T33" fmla="*/ 2147483647 h 1709"/>
              <a:gd name="T34" fmla="*/ 2147483647 w 925"/>
              <a:gd name="T35" fmla="*/ 2147483647 h 1709"/>
              <a:gd name="T36" fmla="*/ 2147483647 w 925"/>
              <a:gd name="T37" fmla="*/ 2147483647 h 1709"/>
              <a:gd name="T38" fmla="*/ 2147483647 w 925"/>
              <a:gd name="T39" fmla="*/ 2147483647 h 1709"/>
              <a:gd name="T40" fmla="*/ 2147483647 w 925"/>
              <a:gd name="T41" fmla="*/ 2147483647 h 1709"/>
              <a:gd name="T42" fmla="*/ 2147483647 w 925"/>
              <a:gd name="T43" fmla="*/ 2147483647 h 1709"/>
              <a:gd name="T44" fmla="*/ 2147483647 w 925"/>
              <a:gd name="T45" fmla="*/ 2147483647 h 1709"/>
              <a:gd name="T46" fmla="*/ 2147483647 w 925"/>
              <a:gd name="T47" fmla="*/ 2147483647 h 1709"/>
              <a:gd name="T48" fmla="*/ 2147483647 w 925"/>
              <a:gd name="T49" fmla="*/ 2147483647 h 1709"/>
              <a:gd name="T50" fmla="*/ 2147483647 w 925"/>
              <a:gd name="T51" fmla="*/ 2147483647 h 1709"/>
              <a:gd name="T52" fmla="*/ 2147483647 w 925"/>
              <a:gd name="T53" fmla="*/ 2147483647 h 1709"/>
              <a:gd name="T54" fmla="*/ 0 w 925"/>
              <a:gd name="T55" fmla="*/ 2147483647 h 1709"/>
              <a:gd name="T56" fmla="*/ 2147483647 w 925"/>
              <a:gd name="T57" fmla="*/ 2147483647 h 1709"/>
              <a:gd name="T58" fmla="*/ 2147483647 w 925"/>
              <a:gd name="T59" fmla="*/ 2147483647 h 1709"/>
              <a:gd name="T60" fmla="*/ 2147483647 w 925"/>
              <a:gd name="T61" fmla="*/ 2147483647 h 1709"/>
              <a:gd name="T62" fmla="*/ 2147483647 w 925"/>
              <a:gd name="T63" fmla="*/ 2147483647 h 1709"/>
              <a:gd name="T64" fmla="*/ 2147483647 w 925"/>
              <a:gd name="T65" fmla="*/ 2147483647 h 1709"/>
              <a:gd name="T66" fmla="*/ 2147483647 w 925"/>
              <a:gd name="T67" fmla="*/ 2147483647 h 1709"/>
              <a:gd name="T68" fmla="*/ 2147483647 w 925"/>
              <a:gd name="T69" fmla="*/ 2147483647 h 1709"/>
              <a:gd name="T70" fmla="*/ 2147483647 w 925"/>
              <a:gd name="T71" fmla="*/ 2147483647 h 1709"/>
              <a:gd name="T72" fmla="*/ 2147483647 w 925"/>
              <a:gd name="T73" fmla="*/ 2147483647 h 1709"/>
              <a:gd name="T74" fmla="*/ 2147483647 w 925"/>
              <a:gd name="T75" fmla="*/ 2147483647 h 1709"/>
              <a:gd name="T76" fmla="*/ 2147483647 w 925"/>
              <a:gd name="T77" fmla="*/ 2147483647 h 1709"/>
              <a:gd name="T78" fmla="*/ 2147483647 w 925"/>
              <a:gd name="T79" fmla="*/ 2147483647 h 1709"/>
              <a:gd name="T80" fmla="*/ 2147483647 w 925"/>
              <a:gd name="T81" fmla="*/ 2147483647 h 1709"/>
              <a:gd name="T82" fmla="*/ 2147483647 w 925"/>
              <a:gd name="T83" fmla="*/ 2147483647 h 1709"/>
              <a:gd name="T84" fmla="*/ 2147483647 w 925"/>
              <a:gd name="T85" fmla="*/ 2147483647 h 1709"/>
              <a:gd name="T86" fmla="*/ 2147483647 w 925"/>
              <a:gd name="T87" fmla="*/ 0 h 1709"/>
              <a:gd name="T88" fmla="*/ 2147483647 w 925"/>
              <a:gd name="T89" fmla="*/ 2147483647 h 1709"/>
              <a:gd name="T90" fmla="*/ 2147483647 w 925"/>
              <a:gd name="T91" fmla="*/ 2147483647 h 1709"/>
              <a:gd name="T92" fmla="*/ 2147483647 w 925"/>
              <a:gd name="T93" fmla="*/ 2147483647 h 1709"/>
              <a:gd name="T94" fmla="*/ 2147483647 w 925"/>
              <a:gd name="T95" fmla="*/ 2147483647 h 1709"/>
              <a:gd name="T96" fmla="*/ 2147483647 w 925"/>
              <a:gd name="T97" fmla="*/ 2147483647 h 1709"/>
              <a:gd name="T98" fmla="*/ 2147483647 w 925"/>
              <a:gd name="T99" fmla="*/ 2147483647 h 1709"/>
              <a:gd name="T100" fmla="*/ 2147483647 w 925"/>
              <a:gd name="T101" fmla="*/ 2147483647 h 1709"/>
              <a:gd name="T102" fmla="*/ 2147483647 w 925"/>
              <a:gd name="T103" fmla="*/ 2147483647 h 1709"/>
              <a:gd name="T104" fmla="*/ 2147483647 w 925"/>
              <a:gd name="T105" fmla="*/ 2147483647 h 1709"/>
              <a:gd name="T106" fmla="*/ 2147483647 w 925"/>
              <a:gd name="T107" fmla="*/ 2147483647 h 1709"/>
              <a:gd name="T108" fmla="*/ 2147483647 w 925"/>
              <a:gd name="T109" fmla="*/ 2147483647 h 170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925" h="1709">
                <a:moveTo>
                  <a:pt x="348" y="1195"/>
                </a:moveTo>
                <a:lnTo>
                  <a:pt x="331" y="1228"/>
                </a:lnTo>
                <a:lnTo>
                  <a:pt x="319" y="1259"/>
                </a:lnTo>
                <a:lnTo>
                  <a:pt x="305" y="1285"/>
                </a:lnTo>
                <a:lnTo>
                  <a:pt x="293" y="1312"/>
                </a:lnTo>
                <a:lnTo>
                  <a:pt x="284" y="1335"/>
                </a:lnTo>
                <a:lnTo>
                  <a:pt x="274" y="1359"/>
                </a:lnTo>
                <a:lnTo>
                  <a:pt x="265" y="1378"/>
                </a:lnTo>
                <a:lnTo>
                  <a:pt x="257" y="1395"/>
                </a:lnTo>
                <a:lnTo>
                  <a:pt x="253" y="1412"/>
                </a:lnTo>
                <a:lnTo>
                  <a:pt x="246" y="1426"/>
                </a:lnTo>
                <a:lnTo>
                  <a:pt x="243" y="1438"/>
                </a:lnTo>
                <a:lnTo>
                  <a:pt x="241" y="1447"/>
                </a:lnTo>
                <a:lnTo>
                  <a:pt x="238" y="1457"/>
                </a:lnTo>
                <a:lnTo>
                  <a:pt x="236" y="1464"/>
                </a:lnTo>
                <a:lnTo>
                  <a:pt x="238" y="1469"/>
                </a:lnTo>
                <a:lnTo>
                  <a:pt x="238" y="1471"/>
                </a:lnTo>
                <a:lnTo>
                  <a:pt x="243" y="1474"/>
                </a:lnTo>
                <a:lnTo>
                  <a:pt x="248" y="1476"/>
                </a:lnTo>
                <a:lnTo>
                  <a:pt x="255" y="1476"/>
                </a:lnTo>
                <a:lnTo>
                  <a:pt x="267" y="1474"/>
                </a:lnTo>
                <a:lnTo>
                  <a:pt x="279" y="1474"/>
                </a:lnTo>
                <a:lnTo>
                  <a:pt x="293" y="1471"/>
                </a:lnTo>
                <a:lnTo>
                  <a:pt x="312" y="1469"/>
                </a:lnTo>
                <a:lnTo>
                  <a:pt x="322" y="1466"/>
                </a:lnTo>
                <a:lnTo>
                  <a:pt x="331" y="1464"/>
                </a:lnTo>
                <a:lnTo>
                  <a:pt x="341" y="1464"/>
                </a:lnTo>
                <a:lnTo>
                  <a:pt x="353" y="1462"/>
                </a:lnTo>
                <a:lnTo>
                  <a:pt x="365" y="1459"/>
                </a:lnTo>
                <a:lnTo>
                  <a:pt x="377" y="1457"/>
                </a:lnTo>
                <a:lnTo>
                  <a:pt x="391" y="1452"/>
                </a:lnTo>
                <a:lnTo>
                  <a:pt x="405" y="1450"/>
                </a:lnTo>
                <a:lnTo>
                  <a:pt x="420" y="1447"/>
                </a:lnTo>
                <a:lnTo>
                  <a:pt x="434" y="1445"/>
                </a:lnTo>
                <a:lnTo>
                  <a:pt x="451" y="1443"/>
                </a:lnTo>
                <a:lnTo>
                  <a:pt x="465" y="1438"/>
                </a:lnTo>
                <a:lnTo>
                  <a:pt x="481" y="1435"/>
                </a:lnTo>
                <a:lnTo>
                  <a:pt x="501" y="1431"/>
                </a:lnTo>
                <a:lnTo>
                  <a:pt x="517" y="1428"/>
                </a:lnTo>
                <a:lnTo>
                  <a:pt x="536" y="1424"/>
                </a:lnTo>
                <a:lnTo>
                  <a:pt x="555" y="1421"/>
                </a:lnTo>
                <a:lnTo>
                  <a:pt x="577" y="1416"/>
                </a:lnTo>
                <a:lnTo>
                  <a:pt x="596" y="1412"/>
                </a:lnTo>
                <a:lnTo>
                  <a:pt x="615" y="1409"/>
                </a:lnTo>
                <a:lnTo>
                  <a:pt x="634" y="1404"/>
                </a:lnTo>
                <a:lnTo>
                  <a:pt x="653" y="1402"/>
                </a:lnTo>
                <a:lnTo>
                  <a:pt x="670" y="1397"/>
                </a:lnTo>
                <a:lnTo>
                  <a:pt x="686" y="1395"/>
                </a:lnTo>
                <a:lnTo>
                  <a:pt x="703" y="1390"/>
                </a:lnTo>
                <a:lnTo>
                  <a:pt x="717" y="1388"/>
                </a:lnTo>
                <a:lnTo>
                  <a:pt x="734" y="1385"/>
                </a:lnTo>
                <a:lnTo>
                  <a:pt x="748" y="1383"/>
                </a:lnTo>
                <a:lnTo>
                  <a:pt x="760" y="1378"/>
                </a:lnTo>
                <a:lnTo>
                  <a:pt x="775" y="1376"/>
                </a:lnTo>
                <a:lnTo>
                  <a:pt x="786" y="1374"/>
                </a:lnTo>
                <a:lnTo>
                  <a:pt x="798" y="1371"/>
                </a:lnTo>
                <a:lnTo>
                  <a:pt x="810" y="1369"/>
                </a:lnTo>
                <a:lnTo>
                  <a:pt x="820" y="1366"/>
                </a:lnTo>
                <a:lnTo>
                  <a:pt x="832" y="1366"/>
                </a:lnTo>
                <a:lnTo>
                  <a:pt x="841" y="1364"/>
                </a:lnTo>
                <a:lnTo>
                  <a:pt x="858" y="1362"/>
                </a:lnTo>
                <a:lnTo>
                  <a:pt x="872" y="1359"/>
                </a:lnTo>
                <a:lnTo>
                  <a:pt x="884" y="1357"/>
                </a:lnTo>
                <a:lnTo>
                  <a:pt x="896" y="1357"/>
                </a:lnTo>
                <a:lnTo>
                  <a:pt x="903" y="1357"/>
                </a:lnTo>
                <a:lnTo>
                  <a:pt x="908" y="1359"/>
                </a:lnTo>
                <a:lnTo>
                  <a:pt x="913" y="1362"/>
                </a:lnTo>
                <a:lnTo>
                  <a:pt x="918" y="1366"/>
                </a:lnTo>
                <a:lnTo>
                  <a:pt x="920" y="1371"/>
                </a:lnTo>
                <a:lnTo>
                  <a:pt x="922" y="1376"/>
                </a:lnTo>
                <a:lnTo>
                  <a:pt x="922" y="1381"/>
                </a:lnTo>
                <a:lnTo>
                  <a:pt x="925" y="1393"/>
                </a:lnTo>
                <a:lnTo>
                  <a:pt x="925" y="1402"/>
                </a:lnTo>
                <a:lnTo>
                  <a:pt x="925" y="1407"/>
                </a:lnTo>
                <a:lnTo>
                  <a:pt x="922" y="1412"/>
                </a:lnTo>
                <a:lnTo>
                  <a:pt x="918" y="1419"/>
                </a:lnTo>
                <a:lnTo>
                  <a:pt x="913" y="1424"/>
                </a:lnTo>
                <a:lnTo>
                  <a:pt x="908" y="1428"/>
                </a:lnTo>
                <a:lnTo>
                  <a:pt x="901" y="1433"/>
                </a:lnTo>
                <a:lnTo>
                  <a:pt x="891" y="1438"/>
                </a:lnTo>
                <a:lnTo>
                  <a:pt x="882" y="1443"/>
                </a:lnTo>
                <a:lnTo>
                  <a:pt x="870" y="1450"/>
                </a:lnTo>
                <a:lnTo>
                  <a:pt x="858" y="1454"/>
                </a:lnTo>
                <a:lnTo>
                  <a:pt x="844" y="1459"/>
                </a:lnTo>
                <a:lnTo>
                  <a:pt x="827" y="1464"/>
                </a:lnTo>
                <a:lnTo>
                  <a:pt x="813" y="1469"/>
                </a:lnTo>
                <a:lnTo>
                  <a:pt x="794" y="1474"/>
                </a:lnTo>
                <a:lnTo>
                  <a:pt x="777" y="1481"/>
                </a:lnTo>
                <a:lnTo>
                  <a:pt x="756" y="1485"/>
                </a:lnTo>
                <a:lnTo>
                  <a:pt x="667" y="1507"/>
                </a:lnTo>
                <a:lnTo>
                  <a:pt x="577" y="1526"/>
                </a:lnTo>
                <a:lnTo>
                  <a:pt x="534" y="1538"/>
                </a:lnTo>
                <a:lnTo>
                  <a:pt x="491" y="1547"/>
                </a:lnTo>
                <a:lnTo>
                  <a:pt x="448" y="1557"/>
                </a:lnTo>
                <a:lnTo>
                  <a:pt x="408" y="1569"/>
                </a:lnTo>
                <a:lnTo>
                  <a:pt x="389" y="1576"/>
                </a:lnTo>
                <a:lnTo>
                  <a:pt x="369" y="1583"/>
                </a:lnTo>
                <a:lnTo>
                  <a:pt x="350" y="1590"/>
                </a:lnTo>
                <a:lnTo>
                  <a:pt x="334" y="1597"/>
                </a:lnTo>
                <a:lnTo>
                  <a:pt x="317" y="1602"/>
                </a:lnTo>
                <a:lnTo>
                  <a:pt x="303" y="1609"/>
                </a:lnTo>
                <a:lnTo>
                  <a:pt x="288" y="1614"/>
                </a:lnTo>
                <a:lnTo>
                  <a:pt x="274" y="1621"/>
                </a:lnTo>
                <a:lnTo>
                  <a:pt x="262" y="1626"/>
                </a:lnTo>
                <a:lnTo>
                  <a:pt x="250" y="1631"/>
                </a:lnTo>
                <a:lnTo>
                  <a:pt x="238" y="1633"/>
                </a:lnTo>
                <a:lnTo>
                  <a:pt x="231" y="1638"/>
                </a:lnTo>
                <a:lnTo>
                  <a:pt x="222" y="1643"/>
                </a:lnTo>
                <a:lnTo>
                  <a:pt x="215" y="1645"/>
                </a:lnTo>
                <a:lnTo>
                  <a:pt x="207" y="1647"/>
                </a:lnTo>
                <a:lnTo>
                  <a:pt x="203" y="1650"/>
                </a:lnTo>
                <a:lnTo>
                  <a:pt x="191" y="1662"/>
                </a:lnTo>
                <a:lnTo>
                  <a:pt x="179" y="1669"/>
                </a:lnTo>
                <a:lnTo>
                  <a:pt x="167" y="1676"/>
                </a:lnTo>
                <a:lnTo>
                  <a:pt x="157" y="1683"/>
                </a:lnTo>
                <a:lnTo>
                  <a:pt x="148" y="1690"/>
                </a:lnTo>
                <a:lnTo>
                  <a:pt x="138" y="1695"/>
                </a:lnTo>
                <a:lnTo>
                  <a:pt x="119" y="1707"/>
                </a:lnTo>
                <a:lnTo>
                  <a:pt x="112" y="1709"/>
                </a:lnTo>
                <a:lnTo>
                  <a:pt x="107" y="1709"/>
                </a:lnTo>
                <a:lnTo>
                  <a:pt x="100" y="1709"/>
                </a:lnTo>
                <a:lnTo>
                  <a:pt x="93" y="1709"/>
                </a:lnTo>
                <a:lnTo>
                  <a:pt x="88" y="1707"/>
                </a:lnTo>
                <a:lnTo>
                  <a:pt x="84" y="1704"/>
                </a:lnTo>
                <a:lnTo>
                  <a:pt x="79" y="1702"/>
                </a:lnTo>
                <a:lnTo>
                  <a:pt x="72" y="1697"/>
                </a:lnTo>
                <a:lnTo>
                  <a:pt x="67" y="1692"/>
                </a:lnTo>
                <a:lnTo>
                  <a:pt x="62" y="1688"/>
                </a:lnTo>
                <a:lnTo>
                  <a:pt x="57" y="1681"/>
                </a:lnTo>
                <a:lnTo>
                  <a:pt x="53" y="1673"/>
                </a:lnTo>
                <a:lnTo>
                  <a:pt x="48" y="1666"/>
                </a:lnTo>
                <a:lnTo>
                  <a:pt x="43" y="1657"/>
                </a:lnTo>
                <a:lnTo>
                  <a:pt x="41" y="1647"/>
                </a:lnTo>
                <a:lnTo>
                  <a:pt x="36" y="1638"/>
                </a:lnTo>
                <a:lnTo>
                  <a:pt x="26" y="1621"/>
                </a:lnTo>
                <a:lnTo>
                  <a:pt x="19" y="1607"/>
                </a:lnTo>
                <a:lnTo>
                  <a:pt x="14" y="1590"/>
                </a:lnTo>
                <a:lnTo>
                  <a:pt x="7" y="1576"/>
                </a:lnTo>
                <a:lnTo>
                  <a:pt x="5" y="1562"/>
                </a:lnTo>
                <a:lnTo>
                  <a:pt x="0" y="1550"/>
                </a:lnTo>
                <a:lnTo>
                  <a:pt x="0" y="1538"/>
                </a:lnTo>
                <a:lnTo>
                  <a:pt x="0" y="1526"/>
                </a:lnTo>
                <a:lnTo>
                  <a:pt x="0" y="1521"/>
                </a:lnTo>
                <a:lnTo>
                  <a:pt x="3" y="1514"/>
                </a:lnTo>
                <a:lnTo>
                  <a:pt x="10" y="1507"/>
                </a:lnTo>
                <a:lnTo>
                  <a:pt x="17" y="1497"/>
                </a:lnTo>
                <a:lnTo>
                  <a:pt x="24" y="1488"/>
                </a:lnTo>
                <a:lnTo>
                  <a:pt x="34" y="1478"/>
                </a:lnTo>
                <a:lnTo>
                  <a:pt x="45" y="1469"/>
                </a:lnTo>
                <a:lnTo>
                  <a:pt x="60" y="1457"/>
                </a:lnTo>
                <a:lnTo>
                  <a:pt x="67" y="1454"/>
                </a:lnTo>
                <a:lnTo>
                  <a:pt x="74" y="1447"/>
                </a:lnTo>
                <a:lnTo>
                  <a:pt x="81" y="1440"/>
                </a:lnTo>
                <a:lnTo>
                  <a:pt x="91" y="1428"/>
                </a:lnTo>
                <a:lnTo>
                  <a:pt x="100" y="1416"/>
                </a:lnTo>
                <a:lnTo>
                  <a:pt x="110" y="1402"/>
                </a:lnTo>
                <a:lnTo>
                  <a:pt x="122" y="1385"/>
                </a:lnTo>
                <a:lnTo>
                  <a:pt x="131" y="1366"/>
                </a:lnTo>
                <a:lnTo>
                  <a:pt x="143" y="1345"/>
                </a:lnTo>
                <a:lnTo>
                  <a:pt x="155" y="1321"/>
                </a:lnTo>
                <a:lnTo>
                  <a:pt x="167" y="1297"/>
                </a:lnTo>
                <a:lnTo>
                  <a:pt x="181" y="1269"/>
                </a:lnTo>
                <a:lnTo>
                  <a:pt x="196" y="1240"/>
                </a:lnTo>
                <a:lnTo>
                  <a:pt x="210" y="1209"/>
                </a:lnTo>
                <a:lnTo>
                  <a:pt x="224" y="1176"/>
                </a:lnTo>
                <a:lnTo>
                  <a:pt x="238" y="1140"/>
                </a:lnTo>
                <a:lnTo>
                  <a:pt x="265" y="1067"/>
                </a:lnTo>
                <a:lnTo>
                  <a:pt x="291" y="995"/>
                </a:lnTo>
                <a:lnTo>
                  <a:pt x="315" y="924"/>
                </a:lnTo>
                <a:lnTo>
                  <a:pt x="339" y="850"/>
                </a:lnTo>
                <a:lnTo>
                  <a:pt x="360" y="779"/>
                </a:lnTo>
                <a:lnTo>
                  <a:pt x="381" y="705"/>
                </a:lnTo>
                <a:lnTo>
                  <a:pt x="400" y="633"/>
                </a:lnTo>
                <a:lnTo>
                  <a:pt x="420" y="562"/>
                </a:lnTo>
                <a:lnTo>
                  <a:pt x="429" y="526"/>
                </a:lnTo>
                <a:lnTo>
                  <a:pt x="436" y="491"/>
                </a:lnTo>
                <a:lnTo>
                  <a:pt x="443" y="460"/>
                </a:lnTo>
                <a:lnTo>
                  <a:pt x="451" y="429"/>
                </a:lnTo>
                <a:lnTo>
                  <a:pt x="458" y="400"/>
                </a:lnTo>
                <a:lnTo>
                  <a:pt x="465" y="372"/>
                </a:lnTo>
                <a:lnTo>
                  <a:pt x="470" y="348"/>
                </a:lnTo>
                <a:lnTo>
                  <a:pt x="474" y="322"/>
                </a:lnTo>
                <a:lnTo>
                  <a:pt x="479" y="300"/>
                </a:lnTo>
                <a:lnTo>
                  <a:pt x="484" y="279"/>
                </a:lnTo>
                <a:lnTo>
                  <a:pt x="489" y="260"/>
                </a:lnTo>
                <a:lnTo>
                  <a:pt x="493" y="243"/>
                </a:lnTo>
                <a:lnTo>
                  <a:pt x="496" y="226"/>
                </a:lnTo>
                <a:lnTo>
                  <a:pt x="498" y="212"/>
                </a:lnTo>
                <a:lnTo>
                  <a:pt x="501" y="200"/>
                </a:lnTo>
                <a:lnTo>
                  <a:pt x="503" y="188"/>
                </a:lnTo>
                <a:lnTo>
                  <a:pt x="508" y="169"/>
                </a:lnTo>
                <a:lnTo>
                  <a:pt x="508" y="150"/>
                </a:lnTo>
                <a:lnTo>
                  <a:pt x="508" y="131"/>
                </a:lnTo>
                <a:lnTo>
                  <a:pt x="505" y="117"/>
                </a:lnTo>
                <a:lnTo>
                  <a:pt x="501" y="100"/>
                </a:lnTo>
                <a:lnTo>
                  <a:pt x="496" y="88"/>
                </a:lnTo>
                <a:lnTo>
                  <a:pt x="489" y="74"/>
                </a:lnTo>
                <a:lnTo>
                  <a:pt x="479" y="65"/>
                </a:lnTo>
                <a:lnTo>
                  <a:pt x="474" y="62"/>
                </a:lnTo>
                <a:lnTo>
                  <a:pt x="467" y="57"/>
                </a:lnTo>
                <a:lnTo>
                  <a:pt x="462" y="55"/>
                </a:lnTo>
                <a:lnTo>
                  <a:pt x="460" y="50"/>
                </a:lnTo>
                <a:lnTo>
                  <a:pt x="455" y="48"/>
                </a:lnTo>
                <a:lnTo>
                  <a:pt x="453" y="43"/>
                </a:lnTo>
                <a:lnTo>
                  <a:pt x="453" y="41"/>
                </a:lnTo>
                <a:lnTo>
                  <a:pt x="451" y="36"/>
                </a:lnTo>
                <a:lnTo>
                  <a:pt x="451" y="34"/>
                </a:lnTo>
                <a:lnTo>
                  <a:pt x="451" y="29"/>
                </a:lnTo>
                <a:lnTo>
                  <a:pt x="453" y="24"/>
                </a:lnTo>
                <a:lnTo>
                  <a:pt x="455" y="22"/>
                </a:lnTo>
                <a:lnTo>
                  <a:pt x="458" y="17"/>
                </a:lnTo>
                <a:lnTo>
                  <a:pt x="460" y="15"/>
                </a:lnTo>
                <a:lnTo>
                  <a:pt x="462" y="12"/>
                </a:lnTo>
                <a:lnTo>
                  <a:pt x="467" y="10"/>
                </a:lnTo>
                <a:lnTo>
                  <a:pt x="472" y="7"/>
                </a:lnTo>
                <a:lnTo>
                  <a:pt x="477" y="5"/>
                </a:lnTo>
                <a:lnTo>
                  <a:pt x="484" y="3"/>
                </a:lnTo>
                <a:lnTo>
                  <a:pt x="491" y="0"/>
                </a:lnTo>
                <a:lnTo>
                  <a:pt x="498" y="0"/>
                </a:lnTo>
                <a:lnTo>
                  <a:pt x="505" y="0"/>
                </a:lnTo>
                <a:lnTo>
                  <a:pt x="515" y="0"/>
                </a:lnTo>
                <a:lnTo>
                  <a:pt x="524" y="3"/>
                </a:lnTo>
                <a:lnTo>
                  <a:pt x="534" y="3"/>
                </a:lnTo>
                <a:lnTo>
                  <a:pt x="543" y="5"/>
                </a:lnTo>
                <a:lnTo>
                  <a:pt x="555" y="7"/>
                </a:lnTo>
                <a:lnTo>
                  <a:pt x="567" y="12"/>
                </a:lnTo>
                <a:lnTo>
                  <a:pt x="582" y="17"/>
                </a:lnTo>
                <a:lnTo>
                  <a:pt x="593" y="22"/>
                </a:lnTo>
                <a:lnTo>
                  <a:pt x="608" y="29"/>
                </a:lnTo>
                <a:lnTo>
                  <a:pt x="624" y="36"/>
                </a:lnTo>
                <a:lnTo>
                  <a:pt x="636" y="43"/>
                </a:lnTo>
                <a:lnTo>
                  <a:pt x="648" y="53"/>
                </a:lnTo>
                <a:lnTo>
                  <a:pt x="660" y="60"/>
                </a:lnTo>
                <a:lnTo>
                  <a:pt x="672" y="67"/>
                </a:lnTo>
                <a:lnTo>
                  <a:pt x="682" y="76"/>
                </a:lnTo>
                <a:lnTo>
                  <a:pt x="689" y="84"/>
                </a:lnTo>
                <a:lnTo>
                  <a:pt x="698" y="91"/>
                </a:lnTo>
                <a:lnTo>
                  <a:pt x="705" y="98"/>
                </a:lnTo>
                <a:lnTo>
                  <a:pt x="710" y="107"/>
                </a:lnTo>
                <a:lnTo>
                  <a:pt x="717" y="115"/>
                </a:lnTo>
                <a:lnTo>
                  <a:pt x="722" y="122"/>
                </a:lnTo>
                <a:lnTo>
                  <a:pt x="725" y="129"/>
                </a:lnTo>
                <a:lnTo>
                  <a:pt x="729" y="138"/>
                </a:lnTo>
                <a:lnTo>
                  <a:pt x="732" y="145"/>
                </a:lnTo>
                <a:lnTo>
                  <a:pt x="732" y="153"/>
                </a:lnTo>
                <a:lnTo>
                  <a:pt x="732" y="160"/>
                </a:lnTo>
                <a:lnTo>
                  <a:pt x="729" y="169"/>
                </a:lnTo>
                <a:lnTo>
                  <a:pt x="727" y="181"/>
                </a:lnTo>
                <a:lnTo>
                  <a:pt x="722" y="193"/>
                </a:lnTo>
                <a:lnTo>
                  <a:pt x="717" y="210"/>
                </a:lnTo>
                <a:lnTo>
                  <a:pt x="713" y="229"/>
                </a:lnTo>
                <a:lnTo>
                  <a:pt x="708" y="248"/>
                </a:lnTo>
                <a:lnTo>
                  <a:pt x="701" y="269"/>
                </a:lnTo>
                <a:lnTo>
                  <a:pt x="694" y="295"/>
                </a:lnTo>
                <a:lnTo>
                  <a:pt x="684" y="322"/>
                </a:lnTo>
                <a:lnTo>
                  <a:pt x="674" y="350"/>
                </a:lnTo>
                <a:lnTo>
                  <a:pt x="665" y="383"/>
                </a:lnTo>
                <a:lnTo>
                  <a:pt x="653" y="417"/>
                </a:lnTo>
                <a:lnTo>
                  <a:pt x="641" y="452"/>
                </a:lnTo>
                <a:lnTo>
                  <a:pt x="629" y="491"/>
                </a:lnTo>
                <a:lnTo>
                  <a:pt x="615" y="531"/>
                </a:lnTo>
                <a:lnTo>
                  <a:pt x="601" y="574"/>
                </a:lnTo>
                <a:lnTo>
                  <a:pt x="584" y="619"/>
                </a:lnTo>
                <a:lnTo>
                  <a:pt x="570" y="662"/>
                </a:lnTo>
                <a:lnTo>
                  <a:pt x="553" y="705"/>
                </a:lnTo>
                <a:lnTo>
                  <a:pt x="536" y="745"/>
                </a:lnTo>
                <a:lnTo>
                  <a:pt x="522" y="786"/>
                </a:lnTo>
                <a:lnTo>
                  <a:pt x="505" y="826"/>
                </a:lnTo>
                <a:lnTo>
                  <a:pt x="489" y="867"/>
                </a:lnTo>
                <a:lnTo>
                  <a:pt x="474" y="905"/>
                </a:lnTo>
                <a:lnTo>
                  <a:pt x="458" y="945"/>
                </a:lnTo>
                <a:lnTo>
                  <a:pt x="441" y="981"/>
                </a:lnTo>
                <a:lnTo>
                  <a:pt x="427" y="1019"/>
                </a:lnTo>
                <a:lnTo>
                  <a:pt x="410" y="1055"/>
                </a:lnTo>
                <a:lnTo>
                  <a:pt x="393" y="1090"/>
                </a:lnTo>
                <a:lnTo>
                  <a:pt x="379" y="1126"/>
                </a:lnTo>
                <a:lnTo>
                  <a:pt x="362" y="1162"/>
                </a:lnTo>
                <a:lnTo>
                  <a:pt x="348" y="119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32"/>
          <p:cNvSpPr/>
          <p:nvPr/>
        </p:nvSpPr>
        <p:spPr bwMode="auto">
          <a:xfrm>
            <a:off x="6130925" y="2225675"/>
            <a:ext cx="565150" cy="1090613"/>
          </a:xfrm>
          <a:custGeom>
            <a:avLst/>
            <a:gdLst>
              <a:gd name="T0" fmla="*/ 0 w 891"/>
              <a:gd name="T1" fmla="*/ 2147483647 h 1716"/>
              <a:gd name="T2" fmla="*/ 0 w 891"/>
              <a:gd name="T3" fmla="*/ 2147483647 h 1716"/>
              <a:gd name="T4" fmla="*/ 2147483647 w 891"/>
              <a:gd name="T5" fmla="*/ 2147483647 h 1716"/>
              <a:gd name="T6" fmla="*/ 2147483647 w 891"/>
              <a:gd name="T7" fmla="*/ 2147483647 h 1716"/>
              <a:gd name="T8" fmla="*/ 2147483647 w 891"/>
              <a:gd name="T9" fmla="*/ 2147483647 h 1716"/>
              <a:gd name="T10" fmla="*/ 2147483647 w 891"/>
              <a:gd name="T11" fmla="*/ 2147483647 h 1716"/>
              <a:gd name="T12" fmla="*/ 2147483647 w 891"/>
              <a:gd name="T13" fmla="*/ 2147483647 h 1716"/>
              <a:gd name="T14" fmla="*/ 2147483647 w 891"/>
              <a:gd name="T15" fmla="*/ 2147483647 h 1716"/>
              <a:gd name="T16" fmla="*/ 2147483647 w 891"/>
              <a:gd name="T17" fmla="*/ 2147483647 h 1716"/>
              <a:gd name="T18" fmla="*/ 2147483647 w 891"/>
              <a:gd name="T19" fmla="*/ 2147483647 h 1716"/>
              <a:gd name="T20" fmla="*/ 2147483647 w 891"/>
              <a:gd name="T21" fmla="*/ 2147483647 h 1716"/>
              <a:gd name="T22" fmla="*/ 2147483647 w 891"/>
              <a:gd name="T23" fmla="*/ 2147483647 h 1716"/>
              <a:gd name="T24" fmla="*/ 2147483647 w 891"/>
              <a:gd name="T25" fmla="*/ 2147483647 h 1716"/>
              <a:gd name="T26" fmla="*/ 2147483647 w 891"/>
              <a:gd name="T27" fmla="*/ 2147483647 h 1716"/>
              <a:gd name="T28" fmla="*/ 2147483647 w 891"/>
              <a:gd name="T29" fmla="*/ 2147483647 h 1716"/>
              <a:gd name="T30" fmla="*/ 2147483647 w 891"/>
              <a:gd name="T31" fmla="*/ 2147483647 h 1716"/>
              <a:gd name="T32" fmla="*/ 2147483647 w 891"/>
              <a:gd name="T33" fmla="*/ 2147483647 h 1716"/>
              <a:gd name="T34" fmla="*/ 2147483647 w 891"/>
              <a:gd name="T35" fmla="*/ 2147483647 h 1716"/>
              <a:gd name="T36" fmla="*/ 2147483647 w 891"/>
              <a:gd name="T37" fmla="*/ 2147483647 h 1716"/>
              <a:gd name="T38" fmla="*/ 2147483647 w 891"/>
              <a:gd name="T39" fmla="*/ 2147483647 h 1716"/>
              <a:gd name="T40" fmla="*/ 2147483647 w 891"/>
              <a:gd name="T41" fmla="*/ 2147483647 h 1716"/>
              <a:gd name="T42" fmla="*/ 2147483647 w 891"/>
              <a:gd name="T43" fmla="*/ 2147483647 h 1716"/>
              <a:gd name="T44" fmla="*/ 2147483647 w 891"/>
              <a:gd name="T45" fmla="*/ 2147483647 h 1716"/>
              <a:gd name="T46" fmla="*/ 2147483647 w 891"/>
              <a:gd name="T47" fmla="*/ 2147483647 h 1716"/>
              <a:gd name="T48" fmla="*/ 2147483647 w 891"/>
              <a:gd name="T49" fmla="*/ 0 h 1716"/>
              <a:gd name="T50" fmla="*/ 2147483647 w 891"/>
              <a:gd name="T51" fmla="*/ 0 h 1716"/>
              <a:gd name="T52" fmla="*/ 2147483647 w 891"/>
              <a:gd name="T53" fmla="*/ 2147483647 h 1716"/>
              <a:gd name="T54" fmla="*/ 2147483647 w 891"/>
              <a:gd name="T55" fmla="*/ 2147483647 h 1716"/>
              <a:gd name="T56" fmla="*/ 2147483647 w 891"/>
              <a:gd name="T57" fmla="*/ 2147483647 h 1716"/>
              <a:gd name="T58" fmla="*/ 2147483647 w 891"/>
              <a:gd name="T59" fmla="*/ 2147483647 h 1716"/>
              <a:gd name="T60" fmla="*/ 2147483647 w 891"/>
              <a:gd name="T61" fmla="*/ 2147483647 h 1716"/>
              <a:gd name="T62" fmla="*/ 2147483647 w 891"/>
              <a:gd name="T63" fmla="*/ 2147483647 h 1716"/>
              <a:gd name="T64" fmla="*/ 2147483647 w 891"/>
              <a:gd name="T65" fmla="*/ 2147483647 h 1716"/>
              <a:gd name="T66" fmla="*/ 2147483647 w 891"/>
              <a:gd name="T67" fmla="*/ 2147483647 h 1716"/>
              <a:gd name="T68" fmla="*/ 2147483647 w 891"/>
              <a:gd name="T69" fmla="*/ 2147483647 h 1716"/>
              <a:gd name="T70" fmla="*/ 2147483647 w 891"/>
              <a:gd name="T71" fmla="*/ 2147483647 h 1716"/>
              <a:gd name="T72" fmla="*/ 2147483647 w 891"/>
              <a:gd name="T73" fmla="*/ 2147483647 h 1716"/>
              <a:gd name="T74" fmla="*/ 2147483647 w 891"/>
              <a:gd name="T75" fmla="*/ 2147483647 h 1716"/>
              <a:gd name="T76" fmla="*/ 2147483647 w 891"/>
              <a:gd name="T77" fmla="*/ 2147483647 h 1716"/>
              <a:gd name="T78" fmla="*/ 2147483647 w 891"/>
              <a:gd name="T79" fmla="*/ 2147483647 h 1716"/>
              <a:gd name="T80" fmla="*/ 2147483647 w 891"/>
              <a:gd name="T81" fmla="*/ 2147483647 h 1716"/>
              <a:gd name="T82" fmla="*/ 2147483647 w 891"/>
              <a:gd name="T83" fmla="*/ 2147483647 h 1716"/>
              <a:gd name="T84" fmla="*/ 2147483647 w 891"/>
              <a:gd name="T85" fmla="*/ 2147483647 h 1716"/>
              <a:gd name="T86" fmla="*/ 2147483647 w 891"/>
              <a:gd name="T87" fmla="*/ 2147483647 h 1716"/>
              <a:gd name="T88" fmla="*/ 2147483647 w 891"/>
              <a:gd name="T89" fmla="*/ 2147483647 h 1716"/>
              <a:gd name="T90" fmla="*/ 2147483647 w 891"/>
              <a:gd name="T91" fmla="*/ 2147483647 h 1716"/>
              <a:gd name="T92" fmla="*/ 2147483647 w 891"/>
              <a:gd name="T93" fmla="*/ 2147483647 h 1716"/>
              <a:gd name="T94" fmla="*/ 2147483647 w 891"/>
              <a:gd name="T95" fmla="*/ 2147483647 h 1716"/>
              <a:gd name="T96" fmla="*/ 2147483647 w 891"/>
              <a:gd name="T97" fmla="*/ 2147483647 h 1716"/>
              <a:gd name="T98" fmla="*/ 2147483647 w 891"/>
              <a:gd name="T99" fmla="*/ 2147483647 h 17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91" h="1716">
                <a:moveTo>
                  <a:pt x="2" y="1714"/>
                </a:moveTo>
                <a:lnTo>
                  <a:pt x="0" y="1714"/>
                </a:lnTo>
                <a:lnTo>
                  <a:pt x="0" y="1712"/>
                </a:lnTo>
                <a:lnTo>
                  <a:pt x="0" y="1707"/>
                </a:lnTo>
                <a:lnTo>
                  <a:pt x="0" y="1704"/>
                </a:lnTo>
                <a:lnTo>
                  <a:pt x="0" y="1700"/>
                </a:lnTo>
                <a:lnTo>
                  <a:pt x="2" y="1695"/>
                </a:lnTo>
                <a:lnTo>
                  <a:pt x="2" y="1690"/>
                </a:lnTo>
                <a:lnTo>
                  <a:pt x="4" y="1683"/>
                </a:lnTo>
                <a:lnTo>
                  <a:pt x="7" y="1678"/>
                </a:lnTo>
                <a:lnTo>
                  <a:pt x="9" y="1671"/>
                </a:lnTo>
                <a:lnTo>
                  <a:pt x="16" y="1654"/>
                </a:lnTo>
                <a:lnTo>
                  <a:pt x="23" y="1635"/>
                </a:lnTo>
                <a:lnTo>
                  <a:pt x="33" y="1614"/>
                </a:lnTo>
                <a:lnTo>
                  <a:pt x="42" y="1593"/>
                </a:lnTo>
                <a:lnTo>
                  <a:pt x="57" y="1566"/>
                </a:lnTo>
                <a:lnTo>
                  <a:pt x="71" y="1540"/>
                </a:lnTo>
                <a:lnTo>
                  <a:pt x="88" y="1509"/>
                </a:lnTo>
                <a:lnTo>
                  <a:pt x="104" y="1478"/>
                </a:lnTo>
                <a:lnTo>
                  <a:pt x="123" y="1443"/>
                </a:lnTo>
                <a:lnTo>
                  <a:pt x="147" y="1407"/>
                </a:lnTo>
                <a:lnTo>
                  <a:pt x="169" y="1369"/>
                </a:lnTo>
                <a:lnTo>
                  <a:pt x="195" y="1331"/>
                </a:lnTo>
                <a:lnTo>
                  <a:pt x="216" y="1293"/>
                </a:lnTo>
                <a:lnTo>
                  <a:pt x="240" y="1252"/>
                </a:lnTo>
                <a:lnTo>
                  <a:pt x="262" y="1214"/>
                </a:lnTo>
                <a:lnTo>
                  <a:pt x="283" y="1176"/>
                </a:lnTo>
                <a:lnTo>
                  <a:pt x="305" y="1138"/>
                </a:lnTo>
                <a:lnTo>
                  <a:pt x="324" y="1100"/>
                </a:lnTo>
                <a:lnTo>
                  <a:pt x="343" y="1062"/>
                </a:lnTo>
                <a:lnTo>
                  <a:pt x="381" y="988"/>
                </a:lnTo>
                <a:lnTo>
                  <a:pt x="417" y="917"/>
                </a:lnTo>
                <a:lnTo>
                  <a:pt x="450" y="845"/>
                </a:lnTo>
                <a:lnTo>
                  <a:pt x="483" y="776"/>
                </a:lnTo>
                <a:lnTo>
                  <a:pt x="495" y="743"/>
                </a:lnTo>
                <a:lnTo>
                  <a:pt x="507" y="710"/>
                </a:lnTo>
                <a:lnTo>
                  <a:pt x="519" y="679"/>
                </a:lnTo>
                <a:lnTo>
                  <a:pt x="531" y="648"/>
                </a:lnTo>
                <a:lnTo>
                  <a:pt x="543" y="617"/>
                </a:lnTo>
                <a:lnTo>
                  <a:pt x="552" y="586"/>
                </a:lnTo>
                <a:lnTo>
                  <a:pt x="564" y="557"/>
                </a:lnTo>
                <a:lnTo>
                  <a:pt x="574" y="529"/>
                </a:lnTo>
                <a:lnTo>
                  <a:pt x="583" y="500"/>
                </a:lnTo>
                <a:lnTo>
                  <a:pt x="593" y="472"/>
                </a:lnTo>
                <a:lnTo>
                  <a:pt x="600" y="445"/>
                </a:lnTo>
                <a:lnTo>
                  <a:pt x="610" y="419"/>
                </a:lnTo>
                <a:lnTo>
                  <a:pt x="617" y="393"/>
                </a:lnTo>
                <a:lnTo>
                  <a:pt x="624" y="369"/>
                </a:lnTo>
                <a:lnTo>
                  <a:pt x="631" y="345"/>
                </a:lnTo>
                <a:lnTo>
                  <a:pt x="638" y="322"/>
                </a:lnTo>
                <a:lnTo>
                  <a:pt x="643" y="298"/>
                </a:lnTo>
                <a:lnTo>
                  <a:pt x="645" y="276"/>
                </a:lnTo>
                <a:lnTo>
                  <a:pt x="650" y="257"/>
                </a:lnTo>
                <a:lnTo>
                  <a:pt x="652" y="238"/>
                </a:lnTo>
                <a:lnTo>
                  <a:pt x="655" y="219"/>
                </a:lnTo>
                <a:lnTo>
                  <a:pt x="655" y="203"/>
                </a:lnTo>
                <a:lnTo>
                  <a:pt x="657" y="188"/>
                </a:lnTo>
                <a:lnTo>
                  <a:pt x="657" y="172"/>
                </a:lnTo>
                <a:lnTo>
                  <a:pt x="657" y="160"/>
                </a:lnTo>
                <a:lnTo>
                  <a:pt x="657" y="146"/>
                </a:lnTo>
                <a:lnTo>
                  <a:pt x="657" y="134"/>
                </a:lnTo>
                <a:lnTo>
                  <a:pt x="657" y="124"/>
                </a:lnTo>
                <a:lnTo>
                  <a:pt x="655" y="112"/>
                </a:lnTo>
                <a:lnTo>
                  <a:pt x="655" y="103"/>
                </a:lnTo>
                <a:lnTo>
                  <a:pt x="652" y="96"/>
                </a:lnTo>
                <a:lnTo>
                  <a:pt x="650" y="86"/>
                </a:lnTo>
                <a:lnTo>
                  <a:pt x="643" y="72"/>
                </a:lnTo>
                <a:lnTo>
                  <a:pt x="638" y="57"/>
                </a:lnTo>
                <a:lnTo>
                  <a:pt x="633" y="46"/>
                </a:lnTo>
                <a:lnTo>
                  <a:pt x="633" y="34"/>
                </a:lnTo>
                <a:lnTo>
                  <a:pt x="633" y="24"/>
                </a:lnTo>
                <a:lnTo>
                  <a:pt x="638" y="17"/>
                </a:lnTo>
                <a:lnTo>
                  <a:pt x="643" y="10"/>
                </a:lnTo>
                <a:lnTo>
                  <a:pt x="650" y="3"/>
                </a:lnTo>
                <a:lnTo>
                  <a:pt x="655" y="0"/>
                </a:lnTo>
                <a:lnTo>
                  <a:pt x="660" y="0"/>
                </a:lnTo>
                <a:lnTo>
                  <a:pt x="667" y="0"/>
                </a:lnTo>
                <a:lnTo>
                  <a:pt x="674" y="0"/>
                </a:lnTo>
                <a:lnTo>
                  <a:pt x="681" y="3"/>
                </a:lnTo>
                <a:lnTo>
                  <a:pt x="688" y="3"/>
                </a:lnTo>
                <a:lnTo>
                  <a:pt x="695" y="7"/>
                </a:lnTo>
                <a:lnTo>
                  <a:pt x="705" y="10"/>
                </a:lnTo>
                <a:lnTo>
                  <a:pt x="714" y="15"/>
                </a:lnTo>
                <a:lnTo>
                  <a:pt x="724" y="19"/>
                </a:lnTo>
                <a:lnTo>
                  <a:pt x="745" y="31"/>
                </a:lnTo>
                <a:lnTo>
                  <a:pt x="769" y="43"/>
                </a:lnTo>
                <a:lnTo>
                  <a:pt x="795" y="60"/>
                </a:lnTo>
                <a:lnTo>
                  <a:pt x="817" y="79"/>
                </a:lnTo>
                <a:lnTo>
                  <a:pt x="826" y="88"/>
                </a:lnTo>
                <a:lnTo>
                  <a:pt x="836" y="98"/>
                </a:lnTo>
                <a:lnTo>
                  <a:pt x="843" y="107"/>
                </a:lnTo>
                <a:lnTo>
                  <a:pt x="850" y="115"/>
                </a:lnTo>
                <a:lnTo>
                  <a:pt x="860" y="124"/>
                </a:lnTo>
                <a:lnTo>
                  <a:pt x="865" y="131"/>
                </a:lnTo>
                <a:lnTo>
                  <a:pt x="872" y="138"/>
                </a:lnTo>
                <a:lnTo>
                  <a:pt x="876" y="146"/>
                </a:lnTo>
                <a:lnTo>
                  <a:pt x="881" y="153"/>
                </a:lnTo>
                <a:lnTo>
                  <a:pt x="884" y="160"/>
                </a:lnTo>
                <a:lnTo>
                  <a:pt x="888" y="167"/>
                </a:lnTo>
                <a:lnTo>
                  <a:pt x="888" y="172"/>
                </a:lnTo>
                <a:lnTo>
                  <a:pt x="891" y="179"/>
                </a:lnTo>
                <a:lnTo>
                  <a:pt x="891" y="184"/>
                </a:lnTo>
                <a:lnTo>
                  <a:pt x="891" y="188"/>
                </a:lnTo>
                <a:lnTo>
                  <a:pt x="888" y="195"/>
                </a:lnTo>
                <a:lnTo>
                  <a:pt x="886" y="205"/>
                </a:lnTo>
                <a:lnTo>
                  <a:pt x="884" y="217"/>
                </a:lnTo>
                <a:lnTo>
                  <a:pt x="881" y="229"/>
                </a:lnTo>
                <a:lnTo>
                  <a:pt x="876" y="243"/>
                </a:lnTo>
                <a:lnTo>
                  <a:pt x="872" y="260"/>
                </a:lnTo>
                <a:lnTo>
                  <a:pt x="865" y="279"/>
                </a:lnTo>
                <a:lnTo>
                  <a:pt x="857" y="298"/>
                </a:lnTo>
                <a:lnTo>
                  <a:pt x="850" y="319"/>
                </a:lnTo>
                <a:lnTo>
                  <a:pt x="843" y="343"/>
                </a:lnTo>
                <a:lnTo>
                  <a:pt x="834" y="367"/>
                </a:lnTo>
                <a:lnTo>
                  <a:pt x="826" y="395"/>
                </a:lnTo>
                <a:lnTo>
                  <a:pt x="817" y="424"/>
                </a:lnTo>
                <a:lnTo>
                  <a:pt x="805" y="455"/>
                </a:lnTo>
                <a:lnTo>
                  <a:pt x="795" y="486"/>
                </a:lnTo>
                <a:lnTo>
                  <a:pt x="767" y="552"/>
                </a:lnTo>
                <a:lnTo>
                  <a:pt x="738" y="619"/>
                </a:lnTo>
                <a:lnTo>
                  <a:pt x="710" y="683"/>
                </a:lnTo>
                <a:lnTo>
                  <a:pt x="676" y="748"/>
                </a:lnTo>
                <a:lnTo>
                  <a:pt x="645" y="814"/>
                </a:lnTo>
                <a:lnTo>
                  <a:pt x="612" y="879"/>
                </a:lnTo>
                <a:lnTo>
                  <a:pt x="579" y="945"/>
                </a:lnTo>
                <a:lnTo>
                  <a:pt x="543" y="1012"/>
                </a:lnTo>
                <a:lnTo>
                  <a:pt x="502" y="1078"/>
                </a:lnTo>
                <a:lnTo>
                  <a:pt x="462" y="1143"/>
                </a:lnTo>
                <a:lnTo>
                  <a:pt x="421" y="1207"/>
                </a:lnTo>
                <a:lnTo>
                  <a:pt x="378" y="1269"/>
                </a:lnTo>
                <a:lnTo>
                  <a:pt x="336" y="1331"/>
                </a:lnTo>
                <a:lnTo>
                  <a:pt x="293" y="1390"/>
                </a:lnTo>
                <a:lnTo>
                  <a:pt x="250" y="1450"/>
                </a:lnTo>
                <a:lnTo>
                  <a:pt x="207" y="1507"/>
                </a:lnTo>
                <a:lnTo>
                  <a:pt x="183" y="1535"/>
                </a:lnTo>
                <a:lnTo>
                  <a:pt x="164" y="1562"/>
                </a:lnTo>
                <a:lnTo>
                  <a:pt x="145" y="1585"/>
                </a:lnTo>
                <a:lnTo>
                  <a:pt x="126" y="1607"/>
                </a:lnTo>
                <a:lnTo>
                  <a:pt x="109" y="1626"/>
                </a:lnTo>
                <a:lnTo>
                  <a:pt x="92" y="1645"/>
                </a:lnTo>
                <a:lnTo>
                  <a:pt x="78" y="1659"/>
                </a:lnTo>
                <a:lnTo>
                  <a:pt x="64" y="1673"/>
                </a:lnTo>
                <a:lnTo>
                  <a:pt x="52" y="1685"/>
                </a:lnTo>
                <a:lnTo>
                  <a:pt x="40" y="1695"/>
                </a:lnTo>
                <a:lnTo>
                  <a:pt x="31" y="1704"/>
                </a:lnTo>
                <a:lnTo>
                  <a:pt x="21" y="1709"/>
                </a:lnTo>
                <a:lnTo>
                  <a:pt x="14" y="1714"/>
                </a:lnTo>
                <a:lnTo>
                  <a:pt x="9" y="1716"/>
                </a:lnTo>
                <a:lnTo>
                  <a:pt x="4" y="1716"/>
                </a:lnTo>
                <a:lnTo>
                  <a:pt x="2" y="171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33"/>
          <p:cNvSpPr/>
          <p:nvPr/>
        </p:nvSpPr>
        <p:spPr bwMode="auto">
          <a:xfrm>
            <a:off x="6543675" y="2490788"/>
            <a:ext cx="817563" cy="666750"/>
          </a:xfrm>
          <a:custGeom>
            <a:avLst/>
            <a:gdLst>
              <a:gd name="T0" fmla="*/ 2147483647 w 1287"/>
              <a:gd name="T1" fmla="*/ 2147483647 h 1049"/>
              <a:gd name="T2" fmla="*/ 2147483647 w 1287"/>
              <a:gd name="T3" fmla="*/ 2147483647 h 1049"/>
              <a:gd name="T4" fmla="*/ 2147483647 w 1287"/>
              <a:gd name="T5" fmla="*/ 2147483647 h 1049"/>
              <a:gd name="T6" fmla="*/ 2147483647 w 1287"/>
              <a:gd name="T7" fmla="*/ 2147483647 h 1049"/>
              <a:gd name="T8" fmla="*/ 2147483647 w 1287"/>
              <a:gd name="T9" fmla="*/ 2147483647 h 1049"/>
              <a:gd name="T10" fmla="*/ 2147483647 w 1287"/>
              <a:gd name="T11" fmla="*/ 2147483647 h 1049"/>
              <a:gd name="T12" fmla="*/ 2147483647 w 1287"/>
              <a:gd name="T13" fmla="*/ 2147483647 h 1049"/>
              <a:gd name="T14" fmla="*/ 2147483647 w 1287"/>
              <a:gd name="T15" fmla="*/ 2147483647 h 1049"/>
              <a:gd name="T16" fmla="*/ 2147483647 w 1287"/>
              <a:gd name="T17" fmla="*/ 2147483647 h 1049"/>
              <a:gd name="T18" fmla="*/ 2147483647 w 1287"/>
              <a:gd name="T19" fmla="*/ 2147483647 h 1049"/>
              <a:gd name="T20" fmla="*/ 2147483647 w 1287"/>
              <a:gd name="T21" fmla="*/ 2147483647 h 1049"/>
              <a:gd name="T22" fmla="*/ 2147483647 w 1287"/>
              <a:gd name="T23" fmla="*/ 2147483647 h 1049"/>
              <a:gd name="T24" fmla="*/ 2147483647 w 1287"/>
              <a:gd name="T25" fmla="*/ 2147483647 h 1049"/>
              <a:gd name="T26" fmla="*/ 2147483647 w 1287"/>
              <a:gd name="T27" fmla="*/ 2147483647 h 1049"/>
              <a:gd name="T28" fmla="*/ 2147483647 w 1287"/>
              <a:gd name="T29" fmla="*/ 2147483647 h 1049"/>
              <a:gd name="T30" fmla="*/ 2147483647 w 1287"/>
              <a:gd name="T31" fmla="*/ 2147483647 h 1049"/>
              <a:gd name="T32" fmla="*/ 2147483647 w 1287"/>
              <a:gd name="T33" fmla="*/ 2147483647 h 1049"/>
              <a:gd name="T34" fmla="*/ 2147483647 w 1287"/>
              <a:gd name="T35" fmla="*/ 2147483647 h 1049"/>
              <a:gd name="T36" fmla="*/ 2147483647 w 1287"/>
              <a:gd name="T37" fmla="*/ 2147483647 h 1049"/>
              <a:gd name="T38" fmla="*/ 2147483647 w 1287"/>
              <a:gd name="T39" fmla="*/ 2147483647 h 1049"/>
              <a:gd name="T40" fmla="*/ 2147483647 w 1287"/>
              <a:gd name="T41" fmla="*/ 2147483647 h 1049"/>
              <a:gd name="T42" fmla="*/ 2147483647 w 1287"/>
              <a:gd name="T43" fmla="*/ 2147483647 h 1049"/>
              <a:gd name="T44" fmla="*/ 2147483647 w 1287"/>
              <a:gd name="T45" fmla="*/ 2147483647 h 1049"/>
              <a:gd name="T46" fmla="*/ 2147483647 w 1287"/>
              <a:gd name="T47" fmla="*/ 2147483647 h 1049"/>
              <a:gd name="T48" fmla="*/ 2147483647 w 1287"/>
              <a:gd name="T49" fmla="*/ 2147483647 h 1049"/>
              <a:gd name="T50" fmla="*/ 2147483647 w 1287"/>
              <a:gd name="T51" fmla="*/ 2147483647 h 1049"/>
              <a:gd name="T52" fmla="*/ 2147483647 w 1287"/>
              <a:gd name="T53" fmla="*/ 2147483647 h 1049"/>
              <a:gd name="T54" fmla="*/ 2147483647 w 1287"/>
              <a:gd name="T55" fmla="*/ 2147483647 h 1049"/>
              <a:gd name="T56" fmla="*/ 2147483647 w 1287"/>
              <a:gd name="T57" fmla="*/ 2147483647 h 1049"/>
              <a:gd name="T58" fmla="*/ 2147483647 w 1287"/>
              <a:gd name="T59" fmla="*/ 2147483647 h 1049"/>
              <a:gd name="T60" fmla="*/ 2147483647 w 1287"/>
              <a:gd name="T61" fmla="*/ 2147483647 h 1049"/>
              <a:gd name="T62" fmla="*/ 2147483647 w 1287"/>
              <a:gd name="T63" fmla="*/ 2147483647 h 1049"/>
              <a:gd name="T64" fmla="*/ 2147483647 w 1287"/>
              <a:gd name="T65" fmla="*/ 2147483647 h 1049"/>
              <a:gd name="T66" fmla="*/ 2147483647 w 1287"/>
              <a:gd name="T67" fmla="*/ 2147483647 h 1049"/>
              <a:gd name="T68" fmla="*/ 2147483647 w 1287"/>
              <a:gd name="T69" fmla="*/ 2147483647 h 1049"/>
              <a:gd name="T70" fmla="*/ 2147483647 w 1287"/>
              <a:gd name="T71" fmla="*/ 2147483647 h 1049"/>
              <a:gd name="T72" fmla="*/ 2147483647 w 1287"/>
              <a:gd name="T73" fmla="*/ 2147483647 h 1049"/>
              <a:gd name="T74" fmla="*/ 2147483647 w 1287"/>
              <a:gd name="T75" fmla="*/ 2147483647 h 1049"/>
              <a:gd name="T76" fmla="*/ 2147483647 w 1287"/>
              <a:gd name="T77" fmla="*/ 2147483647 h 1049"/>
              <a:gd name="T78" fmla="*/ 2147483647 w 1287"/>
              <a:gd name="T79" fmla="*/ 2147483647 h 1049"/>
              <a:gd name="T80" fmla="*/ 2147483647 w 1287"/>
              <a:gd name="T81" fmla="*/ 2147483647 h 1049"/>
              <a:gd name="T82" fmla="*/ 2147483647 w 1287"/>
              <a:gd name="T83" fmla="*/ 2147483647 h 1049"/>
              <a:gd name="T84" fmla="*/ 2147483647 w 1287"/>
              <a:gd name="T85" fmla="*/ 2147483647 h 1049"/>
              <a:gd name="T86" fmla="*/ 2147483647 w 1287"/>
              <a:gd name="T87" fmla="*/ 2147483647 h 1049"/>
              <a:gd name="T88" fmla="*/ 2147483647 w 1287"/>
              <a:gd name="T89" fmla="*/ 2147483647 h 1049"/>
              <a:gd name="T90" fmla="*/ 2147483647 w 1287"/>
              <a:gd name="T91" fmla="*/ 2147483647 h 1049"/>
              <a:gd name="T92" fmla="*/ 2147483647 w 1287"/>
              <a:gd name="T93" fmla="*/ 2147483647 h 1049"/>
              <a:gd name="T94" fmla="*/ 2147483647 w 1287"/>
              <a:gd name="T95" fmla="*/ 2147483647 h 1049"/>
              <a:gd name="T96" fmla="*/ 2147483647 w 1287"/>
              <a:gd name="T97" fmla="*/ 2147483647 h 1049"/>
              <a:gd name="T98" fmla="*/ 2147483647 w 1287"/>
              <a:gd name="T99" fmla="*/ 2147483647 h 104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87" h="1049">
                <a:moveTo>
                  <a:pt x="410" y="414"/>
                </a:moveTo>
                <a:lnTo>
                  <a:pt x="443" y="447"/>
                </a:lnTo>
                <a:lnTo>
                  <a:pt x="477" y="481"/>
                </a:lnTo>
                <a:lnTo>
                  <a:pt x="510" y="512"/>
                </a:lnTo>
                <a:lnTo>
                  <a:pt x="546" y="542"/>
                </a:lnTo>
                <a:lnTo>
                  <a:pt x="581" y="571"/>
                </a:lnTo>
                <a:lnTo>
                  <a:pt x="617" y="600"/>
                </a:lnTo>
                <a:lnTo>
                  <a:pt x="653" y="626"/>
                </a:lnTo>
                <a:lnTo>
                  <a:pt x="689" y="652"/>
                </a:lnTo>
                <a:lnTo>
                  <a:pt x="724" y="678"/>
                </a:lnTo>
                <a:lnTo>
                  <a:pt x="760" y="702"/>
                </a:lnTo>
                <a:lnTo>
                  <a:pt x="798" y="726"/>
                </a:lnTo>
                <a:lnTo>
                  <a:pt x="834" y="747"/>
                </a:lnTo>
                <a:lnTo>
                  <a:pt x="872" y="769"/>
                </a:lnTo>
                <a:lnTo>
                  <a:pt x="910" y="790"/>
                </a:lnTo>
                <a:lnTo>
                  <a:pt x="948" y="809"/>
                </a:lnTo>
                <a:lnTo>
                  <a:pt x="987" y="828"/>
                </a:lnTo>
                <a:lnTo>
                  <a:pt x="1006" y="838"/>
                </a:lnTo>
                <a:lnTo>
                  <a:pt x="1022" y="847"/>
                </a:lnTo>
                <a:lnTo>
                  <a:pt x="1041" y="854"/>
                </a:lnTo>
                <a:lnTo>
                  <a:pt x="1058" y="864"/>
                </a:lnTo>
                <a:lnTo>
                  <a:pt x="1075" y="871"/>
                </a:lnTo>
                <a:lnTo>
                  <a:pt x="1089" y="878"/>
                </a:lnTo>
                <a:lnTo>
                  <a:pt x="1103" y="888"/>
                </a:lnTo>
                <a:lnTo>
                  <a:pt x="1120" y="895"/>
                </a:lnTo>
                <a:lnTo>
                  <a:pt x="1132" y="902"/>
                </a:lnTo>
                <a:lnTo>
                  <a:pt x="1146" y="907"/>
                </a:lnTo>
                <a:lnTo>
                  <a:pt x="1158" y="914"/>
                </a:lnTo>
                <a:lnTo>
                  <a:pt x="1170" y="921"/>
                </a:lnTo>
                <a:lnTo>
                  <a:pt x="1182" y="926"/>
                </a:lnTo>
                <a:lnTo>
                  <a:pt x="1194" y="933"/>
                </a:lnTo>
                <a:lnTo>
                  <a:pt x="1203" y="938"/>
                </a:lnTo>
                <a:lnTo>
                  <a:pt x="1213" y="942"/>
                </a:lnTo>
                <a:lnTo>
                  <a:pt x="1222" y="947"/>
                </a:lnTo>
                <a:lnTo>
                  <a:pt x="1230" y="952"/>
                </a:lnTo>
                <a:lnTo>
                  <a:pt x="1246" y="961"/>
                </a:lnTo>
                <a:lnTo>
                  <a:pt x="1258" y="968"/>
                </a:lnTo>
                <a:lnTo>
                  <a:pt x="1268" y="976"/>
                </a:lnTo>
                <a:lnTo>
                  <a:pt x="1277" y="983"/>
                </a:lnTo>
                <a:lnTo>
                  <a:pt x="1282" y="988"/>
                </a:lnTo>
                <a:lnTo>
                  <a:pt x="1284" y="990"/>
                </a:lnTo>
                <a:lnTo>
                  <a:pt x="1287" y="995"/>
                </a:lnTo>
                <a:lnTo>
                  <a:pt x="1287" y="997"/>
                </a:lnTo>
                <a:lnTo>
                  <a:pt x="1284" y="999"/>
                </a:lnTo>
                <a:lnTo>
                  <a:pt x="1282" y="1002"/>
                </a:lnTo>
                <a:lnTo>
                  <a:pt x="1277" y="1004"/>
                </a:lnTo>
                <a:lnTo>
                  <a:pt x="1272" y="1007"/>
                </a:lnTo>
                <a:lnTo>
                  <a:pt x="1265" y="1009"/>
                </a:lnTo>
                <a:lnTo>
                  <a:pt x="1258" y="1011"/>
                </a:lnTo>
                <a:lnTo>
                  <a:pt x="1251" y="1014"/>
                </a:lnTo>
                <a:lnTo>
                  <a:pt x="1241" y="1016"/>
                </a:lnTo>
                <a:lnTo>
                  <a:pt x="1230" y="1021"/>
                </a:lnTo>
                <a:lnTo>
                  <a:pt x="1218" y="1023"/>
                </a:lnTo>
                <a:lnTo>
                  <a:pt x="1206" y="1026"/>
                </a:lnTo>
                <a:lnTo>
                  <a:pt x="1191" y="1028"/>
                </a:lnTo>
                <a:lnTo>
                  <a:pt x="1177" y="1030"/>
                </a:lnTo>
                <a:lnTo>
                  <a:pt x="1160" y="1033"/>
                </a:lnTo>
                <a:lnTo>
                  <a:pt x="1141" y="1035"/>
                </a:lnTo>
                <a:lnTo>
                  <a:pt x="1108" y="1040"/>
                </a:lnTo>
                <a:lnTo>
                  <a:pt x="1075" y="1045"/>
                </a:lnTo>
                <a:lnTo>
                  <a:pt x="1044" y="1047"/>
                </a:lnTo>
                <a:lnTo>
                  <a:pt x="1015" y="1047"/>
                </a:lnTo>
                <a:lnTo>
                  <a:pt x="987" y="1049"/>
                </a:lnTo>
                <a:lnTo>
                  <a:pt x="960" y="1049"/>
                </a:lnTo>
                <a:lnTo>
                  <a:pt x="936" y="1049"/>
                </a:lnTo>
                <a:lnTo>
                  <a:pt x="915" y="1049"/>
                </a:lnTo>
                <a:lnTo>
                  <a:pt x="891" y="1049"/>
                </a:lnTo>
                <a:lnTo>
                  <a:pt x="872" y="1049"/>
                </a:lnTo>
                <a:lnTo>
                  <a:pt x="851" y="1049"/>
                </a:lnTo>
                <a:lnTo>
                  <a:pt x="832" y="1047"/>
                </a:lnTo>
                <a:lnTo>
                  <a:pt x="815" y="1047"/>
                </a:lnTo>
                <a:lnTo>
                  <a:pt x="798" y="1045"/>
                </a:lnTo>
                <a:lnTo>
                  <a:pt x="784" y="1040"/>
                </a:lnTo>
                <a:lnTo>
                  <a:pt x="770" y="1035"/>
                </a:lnTo>
                <a:lnTo>
                  <a:pt x="755" y="1030"/>
                </a:lnTo>
                <a:lnTo>
                  <a:pt x="743" y="1026"/>
                </a:lnTo>
                <a:lnTo>
                  <a:pt x="729" y="1018"/>
                </a:lnTo>
                <a:lnTo>
                  <a:pt x="715" y="1011"/>
                </a:lnTo>
                <a:lnTo>
                  <a:pt x="703" y="1002"/>
                </a:lnTo>
                <a:lnTo>
                  <a:pt x="689" y="992"/>
                </a:lnTo>
                <a:lnTo>
                  <a:pt x="674" y="980"/>
                </a:lnTo>
                <a:lnTo>
                  <a:pt x="667" y="973"/>
                </a:lnTo>
                <a:lnTo>
                  <a:pt x="662" y="966"/>
                </a:lnTo>
                <a:lnTo>
                  <a:pt x="655" y="959"/>
                </a:lnTo>
                <a:lnTo>
                  <a:pt x="648" y="949"/>
                </a:lnTo>
                <a:lnTo>
                  <a:pt x="641" y="940"/>
                </a:lnTo>
                <a:lnTo>
                  <a:pt x="632" y="930"/>
                </a:lnTo>
                <a:lnTo>
                  <a:pt x="624" y="919"/>
                </a:lnTo>
                <a:lnTo>
                  <a:pt x="615" y="907"/>
                </a:lnTo>
                <a:lnTo>
                  <a:pt x="605" y="895"/>
                </a:lnTo>
                <a:lnTo>
                  <a:pt x="596" y="883"/>
                </a:lnTo>
                <a:lnTo>
                  <a:pt x="586" y="869"/>
                </a:lnTo>
                <a:lnTo>
                  <a:pt x="577" y="854"/>
                </a:lnTo>
                <a:lnTo>
                  <a:pt x="565" y="838"/>
                </a:lnTo>
                <a:lnTo>
                  <a:pt x="555" y="821"/>
                </a:lnTo>
                <a:lnTo>
                  <a:pt x="543" y="804"/>
                </a:lnTo>
                <a:lnTo>
                  <a:pt x="531" y="785"/>
                </a:lnTo>
                <a:lnTo>
                  <a:pt x="520" y="766"/>
                </a:lnTo>
                <a:lnTo>
                  <a:pt x="505" y="745"/>
                </a:lnTo>
                <a:lnTo>
                  <a:pt x="498" y="735"/>
                </a:lnTo>
                <a:lnTo>
                  <a:pt x="489" y="723"/>
                </a:lnTo>
                <a:lnTo>
                  <a:pt x="479" y="711"/>
                </a:lnTo>
                <a:lnTo>
                  <a:pt x="469" y="700"/>
                </a:lnTo>
                <a:lnTo>
                  <a:pt x="460" y="685"/>
                </a:lnTo>
                <a:lnTo>
                  <a:pt x="448" y="671"/>
                </a:lnTo>
                <a:lnTo>
                  <a:pt x="438" y="654"/>
                </a:lnTo>
                <a:lnTo>
                  <a:pt x="427" y="640"/>
                </a:lnTo>
                <a:lnTo>
                  <a:pt x="415" y="623"/>
                </a:lnTo>
                <a:lnTo>
                  <a:pt x="400" y="607"/>
                </a:lnTo>
                <a:lnTo>
                  <a:pt x="388" y="588"/>
                </a:lnTo>
                <a:lnTo>
                  <a:pt x="374" y="571"/>
                </a:lnTo>
                <a:lnTo>
                  <a:pt x="360" y="552"/>
                </a:lnTo>
                <a:lnTo>
                  <a:pt x="346" y="531"/>
                </a:lnTo>
                <a:lnTo>
                  <a:pt x="331" y="512"/>
                </a:lnTo>
                <a:lnTo>
                  <a:pt x="315" y="490"/>
                </a:lnTo>
                <a:lnTo>
                  <a:pt x="298" y="466"/>
                </a:lnTo>
                <a:lnTo>
                  <a:pt x="281" y="445"/>
                </a:lnTo>
                <a:lnTo>
                  <a:pt x="265" y="421"/>
                </a:lnTo>
                <a:lnTo>
                  <a:pt x="248" y="397"/>
                </a:lnTo>
                <a:lnTo>
                  <a:pt x="229" y="373"/>
                </a:lnTo>
                <a:lnTo>
                  <a:pt x="212" y="347"/>
                </a:lnTo>
                <a:lnTo>
                  <a:pt x="193" y="321"/>
                </a:lnTo>
                <a:lnTo>
                  <a:pt x="172" y="295"/>
                </a:lnTo>
                <a:lnTo>
                  <a:pt x="153" y="266"/>
                </a:lnTo>
                <a:lnTo>
                  <a:pt x="133" y="238"/>
                </a:lnTo>
                <a:lnTo>
                  <a:pt x="112" y="209"/>
                </a:lnTo>
                <a:lnTo>
                  <a:pt x="91" y="181"/>
                </a:lnTo>
                <a:lnTo>
                  <a:pt x="69" y="150"/>
                </a:lnTo>
                <a:lnTo>
                  <a:pt x="45" y="119"/>
                </a:lnTo>
                <a:lnTo>
                  <a:pt x="24" y="88"/>
                </a:lnTo>
                <a:lnTo>
                  <a:pt x="0" y="55"/>
                </a:lnTo>
                <a:lnTo>
                  <a:pt x="31" y="28"/>
                </a:lnTo>
                <a:lnTo>
                  <a:pt x="60" y="0"/>
                </a:lnTo>
                <a:lnTo>
                  <a:pt x="72" y="16"/>
                </a:lnTo>
                <a:lnTo>
                  <a:pt x="86" y="33"/>
                </a:lnTo>
                <a:lnTo>
                  <a:pt x="100" y="52"/>
                </a:lnTo>
                <a:lnTo>
                  <a:pt x="117" y="74"/>
                </a:lnTo>
                <a:lnTo>
                  <a:pt x="133" y="95"/>
                </a:lnTo>
                <a:lnTo>
                  <a:pt x="153" y="116"/>
                </a:lnTo>
                <a:lnTo>
                  <a:pt x="174" y="140"/>
                </a:lnTo>
                <a:lnTo>
                  <a:pt x="195" y="166"/>
                </a:lnTo>
                <a:lnTo>
                  <a:pt x="217" y="193"/>
                </a:lnTo>
                <a:lnTo>
                  <a:pt x="241" y="219"/>
                </a:lnTo>
                <a:lnTo>
                  <a:pt x="267" y="250"/>
                </a:lnTo>
                <a:lnTo>
                  <a:pt x="293" y="278"/>
                </a:lnTo>
                <a:lnTo>
                  <a:pt x="319" y="312"/>
                </a:lnTo>
                <a:lnTo>
                  <a:pt x="348" y="345"/>
                </a:lnTo>
                <a:lnTo>
                  <a:pt x="379" y="378"/>
                </a:lnTo>
                <a:lnTo>
                  <a:pt x="410" y="41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35"/>
          <p:cNvSpPr/>
          <p:nvPr/>
        </p:nvSpPr>
        <p:spPr bwMode="auto">
          <a:xfrm>
            <a:off x="6437313" y="3148013"/>
            <a:ext cx="506412" cy="360362"/>
          </a:xfrm>
          <a:custGeom>
            <a:avLst/>
            <a:gdLst>
              <a:gd name="T0" fmla="*/ 2147483647 w 796"/>
              <a:gd name="T1" fmla="*/ 2147483647 h 567"/>
              <a:gd name="T2" fmla="*/ 2147483647 w 796"/>
              <a:gd name="T3" fmla="*/ 2147483647 h 567"/>
              <a:gd name="T4" fmla="*/ 2147483647 w 796"/>
              <a:gd name="T5" fmla="*/ 2147483647 h 567"/>
              <a:gd name="T6" fmla="*/ 2147483647 w 796"/>
              <a:gd name="T7" fmla="*/ 2147483647 h 567"/>
              <a:gd name="T8" fmla="*/ 2147483647 w 796"/>
              <a:gd name="T9" fmla="*/ 2147483647 h 567"/>
              <a:gd name="T10" fmla="*/ 2147483647 w 796"/>
              <a:gd name="T11" fmla="*/ 2147483647 h 567"/>
              <a:gd name="T12" fmla="*/ 2147483647 w 796"/>
              <a:gd name="T13" fmla="*/ 2147483647 h 567"/>
              <a:gd name="T14" fmla="*/ 2147483647 w 796"/>
              <a:gd name="T15" fmla="*/ 2147483647 h 567"/>
              <a:gd name="T16" fmla="*/ 2147483647 w 796"/>
              <a:gd name="T17" fmla="*/ 2147483647 h 567"/>
              <a:gd name="T18" fmla="*/ 2147483647 w 796"/>
              <a:gd name="T19" fmla="*/ 2147483647 h 567"/>
              <a:gd name="T20" fmla="*/ 2147483647 w 796"/>
              <a:gd name="T21" fmla="*/ 2147483647 h 567"/>
              <a:gd name="T22" fmla="*/ 2147483647 w 796"/>
              <a:gd name="T23" fmla="*/ 0 h 567"/>
              <a:gd name="T24" fmla="*/ 2147483647 w 796"/>
              <a:gd name="T25" fmla="*/ 2147483647 h 567"/>
              <a:gd name="T26" fmla="*/ 2147483647 w 796"/>
              <a:gd name="T27" fmla="*/ 2147483647 h 567"/>
              <a:gd name="T28" fmla="*/ 2147483647 w 796"/>
              <a:gd name="T29" fmla="*/ 2147483647 h 567"/>
              <a:gd name="T30" fmla="*/ 2147483647 w 796"/>
              <a:gd name="T31" fmla="*/ 2147483647 h 567"/>
              <a:gd name="T32" fmla="*/ 2147483647 w 796"/>
              <a:gd name="T33" fmla="*/ 2147483647 h 567"/>
              <a:gd name="T34" fmla="*/ 2147483647 w 796"/>
              <a:gd name="T35" fmla="*/ 2147483647 h 567"/>
              <a:gd name="T36" fmla="*/ 2147483647 w 796"/>
              <a:gd name="T37" fmla="*/ 2147483647 h 567"/>
              <a:gd name="T38" fmla="*/ 2147483647 w 796"/>
              <a:gd name="T39" fmla="*/ 2147483647 h 567"/>
              <a:gd name="T40" fmla="*/ 2147483647 w 796"/>
              <a:gd name="T41" fmla="*/ 2147483647 h 567"/>
              <a:gd name="T42" fmla="*/ 2147483647 w 796"/>
              <a:gd name="T43" fmla="*/ 2147483647 h 567"/>
              <a:gd name="T44" fmla="*/ 2147483647 w 796"/>
              <a:gd name="T45" fmla="*/ 2147483647 h 567"/>
              <a:gd name="T46" fmla="*/ 2147483647 w 796"/>
              <a:gd name="T47" fmla="*/ 2147483647 h 567"/>
              <a:gd name="T48" fmla="*/ 2147483647 w 796"/>
              <a:gd name="T49" fmla="*/ 2147483647 h 567"/>
              <a:gd name="T50" fmla="*/ 2147483647 w 796"/>
              <a:gd name="T51" fmla="*/ 2147483647 h 567"/>
              <a:gd name="T52" fmla="*/ 2147483647 w 796"/>
              <a:gd name="T53" fmla="*/ 2147483647 h 567"/>
              <a:gd name="T54" fmla="*/ 2147483647 w 796"/>
              <a:gd name="T55" fmla="*/ 2147483647 h 567"/>
              <a:gd name="T56" fmla="*/ 2147483647 w 796"/>
              <a:gd name="T57" fmla="*/ 2147483647 h 567"/>
              <a:gd name="T58" fmla="*/ 2147483647 w 796"/>
              <a:gd name="T59" fmla="*/ 2147483647 h 567"/>
              <a:gd name="T60" fmla="*/ 2147483647 w 796"/>
              <a:gd name="T61" fmla="*/ 2147483647 h 567"/>
              <a:gd name="T62" fmla="*/ 2147483647 w 796"/>
              <a:gd name="T63" fmla="*/ 2147483647 h 567"/>
              <a:gd name="T64" fmla="*/ 2147483647 w 796"/>
              <a:gd name="T65" fmla="*/ 2147483647 h 567"/>
              <a:gd name="T66" fmla="*/ 2147483647 w 796"/>
              <a:gd name="T67" fmla="*/ 2147483647 h 567"/>
              <a:gd name="T68" fmla="*/ 2147483647 w 796"/>
              <a:gd name="T69" fmla="*/ 2147483647 h 567"/>
              <a:gd name="T70" fmla="*/ 2147483647 w 796"/>
              <a:gd name="T71" fmla="*/ 2147483647 h 567"/>
              <a:gd name="T72" fmla="*/ 2147483647 w 796"/>
              <a:gd name="T73" fmla="*/ 2147483647 h 567"/>
              <a:gd name="T74" fmla="*/ 2147483647 w 796"/>
              <a:gd name="T75" fmla="*/ 2147483647 h 567"/>
              <a:gd name="T76" fmla="*/ 2147483647 w 796"/>
              <a:gd name="T77" fmla="*/ 2147483647 h 567"/>
              <a:gd name="T78" fmla="*/ 2147483647 w 796"/>
              <a:gd name="T79" fmla="*/ 2147483647 h 567"/>
              <a:gd name="T80" fmla="*/ 2147483647 w 796"/>
              <a:gd name="T81" fmla="*/ 2147483647 h 567"/>
              <a:gd name="T82" fmla="*/ 2147483647 w 796"/>
              <a:gd name="T83" fmla="*/ 2147483647 h 567"/>
              <a:gd name="T84" fmla="*/ 2147483647 w 796"/>
              <a:gd name="T85" fmla="*/ 2147483647 h 567"/>
              <a:gd name="T86" fmla="*/ 2147483647 w 796"/>
              <a:gd name="T87" fmla="*/ 2147483647 h 567"/>
              <a:gd name="T88" fmla="*/ 2147483647 w 796"/>
              <a:gd name="T89" fmla="*/ 2147483647 h 567"/>
              <a:gd name="T90" fmla="*/ 0 w 796"/>
              <a:gd name="T91" fmla="*/ 2147483647 h 567"/>
              <a:gd name="T92" fmla="*/ 2147483647 w 796"/>
              <a:gd name="T93" fmla="*/ 2147483647 h 567"/>
              <a:gd name="T94" fmla="*/ 2147483647 w 796"/>
              <a:gd name="T95" fmla="*/ 2147483647 h 567"/>
              <a:gd name="T96" fmla="*/ 2147483647 w 796"/>
              <a:gd name="T97" fmla="*/ 2147483647 h 567"/>
              <a:gd name="T98" fmla="*/ 2147483647 w 796"/>
              <a:gd name="T99" fmla="*/ 2147483647 h 567"/>
              <a:gd name="T100" fmla="*/ 2147483647 w 796"/>
              <a:gd name="T101" fmla="*/ 2147483647 h 567"/>
              <a:gd name="T102" fmla="*/ 2147483647 w 796"/>
              <a:gd name="T103" fmla="*/ 2147483647 h 567"/>
              <a:gd name="T104" fmla="*/ 2147483647 w 796"/>
              <a:gd name="T105" fmla="*/ 2147483647 h 567"/>
              <a:gd name="T106" fmla="*/ 2147483647 w 796"/>
              <a:gd name="T107" fmla="*/ 2147483647 h 567"/>
              <a:gd name="T108" fmla="*/ 2147483647 w 796"/>
              <a:gd name="T109" fmla="*/ 2147483647 h 567"/>
              <a:gd name="T110" fmla="*/ 2147483647 w 796"/>
              <a:gd name="T111" fmla="*/ 2147483647 h 567"/>
              <a:gd name="T112" fmla="*/ 2147483647 w 796"/>
              <a:gd name="T113" fmla="*/ 2147483647 h 567"/>
              <a:gd name="T114" fmla="*/ 2147483647 w 796"/>
              <a:gd name="T115" fmla="*/ 2147483647 h 567"/>
              <a:gd name="T116" fmla="*/ 2147483647 w 796"/>
              <a:gd name="T117" fmla="*/ 2147483647 h 567"/>
              <a:gd name="T118" fmla="*/ 2147483647 w 796"/>
              <a:gd name="T119" fmla="*/ 2147483647 h 567"/>
              <a:gd name="T120" fmla="*/ 2147483647 w 796"/>
              <a:gd name="T121" fmla="*/ 2147483647 h 567"/>
              <a:gd name="T122" fmla="*/ 2147483647 w 796"/>
              <a:gd name="T123" fmla="*/ 2147483647 h 56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96" h="567">
                <a:moveTo>
                  <a:pt x="503" y="179"/>
                </a:moveTo>
                <a:lnTo>
                  <a:pt x="520" y="160"/>
                </a:lnTo>
                <a:lnTo>
                  <a:pt x="529" y="150"/>
                </a:lnTo>
                <a:lnTo>
                  <a:pt x="534" y="141"/>
                </a:lnTo>
                <a:lnTo>
                  <a:pt x="541" y="131"/>
                </a:lnTo>
                <a:lnTo>
                  <a:pt x="546" y="122"/>
                </a:lnTo>
                <a:lnTo>
                  <a:pt x="553" y="114"/>
                </a:lnTo>
                <a:lnTo>
                  <a:pt x="555" y="105"/>
                </a:lnTo>
                <a:lnTo>
                  <a:pt x="560" y="98"/>
                </a:lnTo>
                <a:lnTo>
                  <a:pt x="563" y="88"/>
                </a:lnTo>
                <a:lnTo>
                  <a:pt x="565" y="81"/>
                </a:lnTo>
                <a:lnTo>
                  <a:pt x="567" y="74"/>
                </a:lnTo>
                <a:lnTo>
                  <a:pt x="567" y="64"/>
                </a:lnTo>
                <a:lnTo>
                  <a:pt x="567" y="57"/>
                </a:lnTo>
                <a:lnTo>
                  <a:pt x="565" y="50"/>
                </a:lnTo>
                <a:lnTo>
                  <a:pt x="565" y="43"/>
                </a:lnTo>
                <a:lnTo>
                  <a:pt x="560" y="31"/>
                </a:lnTo>
                <a:lnTo>
                  <a:pt x="560" y="24"/>
                </a:lnTo>
                <a:lnTo>
                  <a:pt x="560" y="17"/>
                </a:lnTo>
                <a:lnTo>
                  <a:pt x="565" y="10"/>
                </a:lnTo>
                <a:lnTo>
                  <a:pt x="570" y="7"/>
                </a:lnTo>
                <a:lnTo>
                  <a:pt x="577" y="3"/>
                </a:lnTo>
                <a:lnTo>
                  <a:pt x="589" y="0"/>
                </a:lnTo>
                <a:lnTo>
                  <a:pt x="601" y="0"/>
                </a:lnTo>
                <a:lnTo>
                  <a:pt x="610" y="7"/>
                </a:lnTo>
                <a:lnTo>
                  <a:pt x="620" y="14"/>
                </a:lnTo>
                <a:lnTo>
                  <a:pt x="634" y="22"/>
                </a:lnTo>
                <a:lnTo>
                  <a:pt x="646" y="33"/>
                </a:lnTo>
                <a:lnTo>
                  <a:pt x="663" y="45"/>
                </a:lnTo>
                <a:lnTo>
                  <a:pt x="679" y="60"/>
                </a:lnTo>
                <a:lnTo>
                  <a:pt x="689" y="69"/>
                </a:lnTo>
                <a:lnTo>
                  <a:pt x="698" y="76"/>
                </a:lnTo>
                <a:lnTo>
                  <a:pt x="710" y="86"/>
                </a:lnTo>
                <a:lnTo>
                  <a:pt x="720" y="98"/>
                </a:lnTo>
                <a:lnTo>
                  <a:pt x="732" y="110"/>
                </a:lnTo>
                <a:lnTo>
                  <a:pt x="741" y="122"/>
                </a:lnTo>
                <a:lnTo>
                  <a:pt x="751" y="133"/>
                </a:lnTo>
                <a:lnTo>
                  <a:pt x="758" y="143"/>
                </a:lnTo>
                <a:lnTo>
                  <a:pt x="765" y="155"/>
                </a:lnTo>
                <a:lnTo>
                  <a:pt x="772" y="164"/>
                </a:lnTo>
                <a:lnTo>
                  <a:pt x="777" y="174"/>
                </a:lnTo>
                <a:lnTo>
                  <a:pt x="784" y="181"/>
                </a:lnTo>
                <a:lnTo>
                  <a:pt x="787" y="191"/>
                </a:lnTo>
                <a:lnTo>
                  <a:pt x="791" y="198"/>
                </a:lnTo>
                <a:lnTo>
                  <a:pt x="794" y="205"/>
                </a:lnTo>
                <a:lnTo>
                  <a:pt x="794" y="212"/>
                </a:lnTo>
                <a:lnTo>
                  <a:pt x="796" y="219"/>
                </a:lnTo>
                <a:lnTo>
                  <a:pt x="796" y="224"/>
                </a:lnTo>
                <a:lnTo>
                  <a:pt x="794" y="229"/>
                </a:lnTo>
                <a:lnTo>
                  <a:pt x="791" y="236"/>
                </a:lnTo>
                <a:lnTo>
                  <a:pt x="789" y="241"/>
                </a:lnTo>
                <a:lnTo>
                  <a:pt x="787" y="245"/>
                </a:lnTo>
                <a:lnTo>
                  <a:pt x="782" y="252"/>
                </a:lnTo>
                <a:lnTo>
                  <a:pt x="777" y="257"/>
                </a:lnTo>
                <a:lnTo>
                  <a:pt x="770" y="264"/>
                </a:lnTo>
                <a:lnTo>
                  <a:pt x="763" y="271"/>
                </a:lnTo>
                <a:lnTo>
                  <a:pt x="753" y="279"/>
                </a:lnTo>
                <a:lnTo>
                  <a:pt x="744" y="286"/>
                </a:lnTo>
                <a:lnTo>
                  <a:pt x="734" y="293"/>
                </a:lnTo>
                <a:lnTo>
                  <a:pt x="722" y="300"/>
                </a:lnTo>
                <a:lnTo>
                  <a:pt x="708" y="307"/>
                </a:lnTo>
                <a:lnTo>
                  <a:pt x="694" y="314"/>
                </a:lnTo>
                <a:lnTo>
                  <a:pt x="679" y="321"/>
                </a:lnTo>
                <a:lnTo>
                  <a:pt x="663" y="329"/>
                </a:lnTo>
                <a:lnTo>
                  <a:pt x="644" y="338"/>
                </a:lnTo>
                <a:lnTo>
                  <a:pt x="625" y="345"/>
                </a:lnTo>
                <a:lnTo>
                  <a:pt x="603" y="355"/>
                </a:lnTo>
                <a:lnTo>
                  <a:pt x="579" y="362"/>
                </a:lnTo>
                <a:lnTo>
                  <a:pt x="553" y="374"/>
                </a:lnTo>
                <a:lnTo>
                  <a:pt x="524" y="383"/>
                </a:lnTo>
                <a:lnTo>
                  <a:pt x="494" y="395"/>
                </a:lnTo>
                <a:lnTo>
                  <a:pt x="460" y="407"/>
                </a:lnTo>
                <a:lnTo>
                  <a:pt x="427" y="421"/>
                </a:lnTo>
                <a:lnTo>
                  <a:pt x="408" y="429"/>
                </a:lnTo>
                <a:lnTo>
                  <a:pt x="389" y="436"/>
                </a:lnTo>
                <a:lnTo>
                  <a:pt x="370" y="443"/>
                </a:lnTo>
                <a:lnTo>
                  <a:pt x="348" y="450"/>
                </a:lnTo>
                <a:lnTo>
                  <a:pt x="327" y="457"/>
                </a:lnTo>
                <a:lnTo>
                  <a:pt x="305" y="464"/>
                </a:lnTo>
                <a:lnTo>
                  <a:pt x="284" y="471"/>
                </a:lnTo>
                <a:lnTo>
                  <a:pt x="260" y="481"/>
                </a:lnTo>
                <a:lnTo>
                  <a:pt x="236" y="488"/>
                </a:lnTo>
                <a:lnTo>
                  <a:pt x="212" y="495"/>
                </a:lnTo>
                <a:lnTo>
                  <a:pt x="189" y="505"/>
                </a:lnTo>
                <a:lnTo>
                  <a:pt x="165" y="512"/>
                </a:lnTo>
                <a:lnTo>
                  <a:pt x="138" y="521"/>
                </a:lnTo>
                <a:lnTo>
                  <a:pt x="112" y="531"/>
                </a:lnTo>
                <a:lnTo>
                  <a:pt x="84" y="538"/>
                </a:lnTo>
                <a:lnTo>
                  <a:pt x="57" y="548"/>
                </a:lnTo>
                <a:lnTo>
                  <a:pt x="29" y="557"/>
                </a:lnTo>
                <a:lnTo>
                  <a:pt x="0" y="567"/>
                </a:lnTo>
                <a:lnTo>
                  <a:pt x="0" y="483"/>
                </a:lnTo>
                <a:lnTo>
                  <a:pt x="26" y="469"/>
                </a:lnTo>
                <a:lnTo>
                  <a:pt x="53" y="455"/>
                </a:lnTo>
                <a:lnTo>
                  <a:pt x="77" y="440"/>
                </a:lnTo>
                <a:lnTo>
                  <a:pt x="100" y="429"/>
                </a:lnTo>
                <a:lnTo>
                  <a:pt x="124" y="414"/>
                </a:lnTo>
                <a:lnTo>
                  <a:pt x="148" y="402"/>
                </a:lnTo>
                <a:lnTo>
                  <a:pt x="172" y="388"/>
                </a:lnTo>
                <a:lnTo>
                  <a:pt x="193" y="376"/>
                </a:lnTo>
                <a:lnTo>
                  <a:pt x="215" y="364"/>
                </a:lnTo>
                <a:lnTo>
                  <a:pt x="234" y="352"/>
                </a:lnTo>
                <a:lnTo>
                  <a:pt x="253" y="340"/>
                </a:lnTo>
                <a:lnTo>
                  <a:pt x="272" y="331"/>
                </a:lnTo>
                <a:lnTo>
                  <a:pt x="291" y="319"/>
                </a:lnTo>
                <a:lnTo>
                  <a:pt x="308" y="310"/>
                </a:lnTo>
                <a:lnTo>
                  <a:pt x="324" y="300"/>
                </a:lnTo>
                <a:lnTo>
                  <a:pt x="341" y="291"/>
                </a:lnTo>
                <a:lnTo>
                  <a:pt x="358" y="281"/>
                </a:lnTo>
                <a:lnTo>
                  <a:pt x="372" y="271"/>
                </a:lnTo>
                <a:lnTo>
                  <a:pt x="386" y="262"/>
                </a:lnTo>
                <a:lnTo>
                  <a:pt x="398" y="252"/>
                </a:lnTo>
                <a:lnTo>
                  <a:pt x="412" y="245"/>
                </a:lnTo>
                <a:lnTo>
                  <a:pt x="424" y="238"/>
                </a:lnTo>
                <a:lnTo>
                  <a:pt x="434" y="231"/>
                </a:lnTo>
                <a:lnTo>
                  <a:pt x="446" y="224"/>
                </a:lnTo>
                <a:lnTo>
                  <a:pt x="455" y="217"/>
                </a:lnTo>
                <a:lnTo>
                  <a:pt x="465" y="210"/>
                </a:lnTo>
                <a:lnTo>
                  <a:pt x="472" y="205"/>
                </a:lnTo>
                <a:lnTo>
                  <a:pt x="479" y="198"/>
                </a:lnTo>
                <a:lnTo>
                  <a:pt x="486" y="193"/>
                </a:lnTo>
                <a:lnTo>
                  <a:pt x="494" y="188"/>
                </a:lnTo>
                <a:lnTo>
                  <a:pt x="498" y="183"/>
                </a:lnTo>
                <a:lnTo>
                  <a:pt x="503" y="17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37"/>
          <p:cNvSpPr/>
          <p:nvPr/>
        </p:nvSpPr>
        <p:spPr bwMode="auto">
          <a:xfrm>
            <a:off x="5880100" y="2876550"/>
            <a:ext cx="152400" cy="1262063"/>
          </a:xfrm>
          <a:custGeom>
            <a:avLst/>
            <a:gdLst>
              <a:gd name="T0" fmla="*/ 2147483647 w 241"/>
              <a:gd name="T1" fmla="*/ 2147483647 h 1987"/>
              <a:gd name="T2" fmla="*/ 2147483647 w 241"/>
              <a:gd name="T3" fmla="*/ 2147483647 h 1987"/>
              <a:gd name="T4" fmla="*/ 2147483647 w 241"/>
              <a:gd name="T5" fmla="*/ 2147483647 h 1987"/>
              <a:gd name="T6" fmla="*/ 2147483647 w 241"/>
              <a:gd name="T7" fmla="*/ 2147483647 h 1987"/>
              <a:gd name="T8" fmla="*/ 2147483647 w 241"/>
              <a:gd name="T9" fmla="*/ 2147483647 h 1987"/>
              <a:gd name="T10" fmla="*/ 2147483647 w 241"/>
              <a:gd name="T11" fmla="*/ 2147483647 h 1987"/>
              <a:gd name="T12" fmla="*/ 2147483647 w 241"/>
              <a:gd name="T13" fmla="*/ 2147483647 h 1987"/>
              <a:gd name="T14" fmla="*/ 2147483647 w 241"/>
              <a:gd name="T15" fmla="*/ 2147483647 h 1987"/>
              <a:gd name="T16" fmla="*/ 2147483647 w 241"/>
              <a:gd name="T17" fmla="*/ 2147483647 h 1987"/>
              <a:gd name="T18" fmla="*/ 2147483647 w 241"/>
              <a:gd name="T19" fmla="*/ 2147483647 h 1987"/>
              <a:gd name="T20" fmla="*/ 2147483647 w 241"/>
              <a:gd name="T21" fmla="*/ 2147483647 h 1987"/>
              <a:gd name="T22" fmla="*/ 2147483647 w 241"/>
              <a:gd name="T23" fmla="*/ 2147483647 h 1987"/>
              <a:gd name="T24" fmla="*/ 2147483647 w 241"/>
              <a:gd name="T25" fmla="*/ 2147483647 h 1987"/>
              <a:gd name="T26" fmla="*/ 2147483647 w 241"/>
              <a:gd name="T27" fmla="*/ 2147483647 h 1987"/>
              <a:gd name="T28" fmla="*/ 2147483647 w 241"/>
              <a:gd name="T29" fmla="*/ 2147483647 h 1987"/>
              <a:gd name="T30" fmla="*/ 2147483647 w 241"/>
              <a:gd name="T31" fmla="*/ 2147483647 h 1987"/>
              <a:gd name="T32" fmla="*/ 2147483647 w 241"/>
              <a:gd name="T33" fmla="*/ 2147483647 h 1987"/>
              <a:gd name="T34" fmla="*/ 2147483647 w 241"/>
              <a:gd name="T35" fmla="*/ 2147483647 h 1987"/>
              <a:gd name="T36" fmla="*/ 2147483647 w 241"/>
              <a:gd name="T37" fmla="*/ 2147483647 h 1987"/>
              <a:gd name="T38" fmla="*/ 2147483647 w 241"/>
              <a:gd name="T39" fmla="*/ 2147483647 h 1987"/>
              <a:gd name="T40" fmla="*/ 2147483647 w 241"/>
              <a:gd name="T41" fmla="*/ 2147483647 h 1987"/>
              <a:gd name="T42" fmla="*/ 2147483647 w 241"/>
              <a:gd name="T43" fmla="*/ 2147483647 h 1987"/>
              <a:gd name="T44" fmla="*/ 2147483647 w 241"/>
              <a:gd name="T45" fmla="*/ 2147483647 h 1987"/>
              <a:gd name="T46" fmla="*/ 2147483647 w 241"/>
              <a:gd name="T47" fmla="*/ 2147483647 h 1987"/>
              <a:gd name="T48" fmla="*/ 2147483647 w 241"/>
              <a:gd name="T49" fmla="*/ 2147483647 h 1987"/>
              <a:gd name="T50" fmla="*/ 2147483647 w 241"/>
              <a:gd name="T51" fmla="*/ 2147483647 h 1987"/>
              <a:gd name="T52" fmla="*/ 2147483647 w 241"/>
              <a:gd name="T53" fmla="*/ 2147483647 h 1987"/>
              <a:gd name="T54" fmla="*/ 2147483647 w 241"/>
              <a:gd name="T55" fmla="*/ 2147483647 h 1987"/>
              <a:gd name="T56" fmla="*/ 2147483647 w 241"/>
              <a:gd name="T57" fmla="*/ 2147483647 h 1987"/>
              <a:gd name="T58" fmla="*/ 2147483647 w 241"/>
              <a:gd name="T59" fmla="*/ 2147483647 h 1987"/>
              <a:gd name="T60" fmla="*/ 2147483647 w 241"/>
              <a:gd name="T61" fmla="*/ 2147483647 h 1987"/>
              <a:gd name="T62" fmla="*/ 2147483647 w 241"/>
              <a:gd name="T63" fmla="*/ 2147483647 h 1987"/>
              <a:gd name="T64" fmla="*/ 2147483647 w 241"/>
              <a:gd name="T65" fmla="*/ 2147483647 h 1987"/>
              <a:gd name="T66" fmla="*/ 2147483647 w 241"/>
              <a:gd name="T67" fmla="*/ 2147483647 h 1987"/>
              <a:gd name="T68" fmla="*/ 2147483647 w 241"/>
              <a:gd name="T69" fmla="*/ 2147483647 h 1987"/>
              <a:gd name="T70" fmla="*/ 2147483647 w 241"/>
              <a:gd name="T71" fmla="*/ 2147483647 h 1987"/>
              <a:gd name="T72" fmla="*/ 2147483647 w 241"/>
              <a:gd name="T73" fmla="*/ 2147483647 h 1987"/>
              <a:gd name="T74" fmla="*/ 2147483647 w 241"/>
              <a:gd name="T75" fmla="*/ 2147483647 h 1987"/>
              <a:gd name="T76" fmla="*/ 2147483647 w 241"/>
              <a:gd name="T77" fmla="*/ 2147483647 h 1987"/>
              <a:gd name="T78" fmla="*/ 2147483647 w 241"/>
              <a:gd name="T79" fmla="*/ 2147483647 h 1987"/>
              <a:gd name="T80" fmla="*/ 2147483647 w 241"/>
              <a:gd name="T81" fmla="*/ 2147483647 h 1987"/>
              <a:gd name="T82" fmla="*/ 2147483647 w 241"/>
              <a:gd name="T83" fmla="*/ 2147483647 h 1987"/>
              <a:gd name="T84" fmla="*/ 2147483647 w 241"/>
              <a:gd name="T85" fmla="*/ 2147483647 h 1987"/>
              <a:gd name="T86" fmla="*/ 2147483647 w 241"/>
              <a:gd name="T87" fmla="*/ 2147483647 h 1987"/>
              <a:gd name="T88" fmla="*/ 2147483647 w 241"/>
              <a:gd name="T89" fmla="*/ 2147483647 h 1987"/>
              <a:gd name="T90" fmla="*/ 2147483647 w 241"/>
              <a:gd name="T91" fmla="*/ 2147483647 h 1987"/>
              <a:gd name="T92" fmla="*/ 2147483647 w 241"/>
              <a:gd name="T93" fmla="*/ 2147483647 h 1987"/>
              <a:gd name="T94" fmla="*/ 2147483647 w 241"/>
              <a:gd name="T95" fmla="*/ 2147483647 h 1987"/>
              <a:gd name="T96" fmla="*/ 2147483647 w 241"/>
              <a:gd name="T97" fmla="*/ 2147483647 h 1987"/>
              <a:gd name="T98" fmla="*/ 2147483647 w 241"/>
              <a:gd name="T99" fmla="*/ 2147483647 h 1987"/>
              <a:gd name="T100" fmla="*/ 2147483647 w 241"/>
              <a:gd name="T101" fmla="*/ 2147483647 h 1987"/>
              <a:gd name="T102" fmla="*/ 2147483647 w 241"/>
              <a:gd name="T103" fmla="*/ 2147483647 h 1987"/>
              <a:gd name="T104" fmla="*/ 2147483647 w 241"/>
              <a:gd name="T105" fmla="*/ 2147483647 h 1987"/>
              <a:gd name="T106" fmla="*/ 2147483647 w 241"/>
              <a:gd name="T107" fmla="*/ 2147483647 h 1987"/>
              <a:gd name="T108" fmla="*/ 0 w 241"/>
              <a:gd name="T109" fmla="*/ 2147483647 h 1987"/>
              <a:gd name="T110" fmla="*/ 2147483647 w 241"/>
              <a:gd name="T111" fmla="*/ 2147483647 h 1987"/>
              <a:gd name="T112" fmla="*/ 2147483647 w 241"/>
              <a:gd name="T113" fmla="*/ 2147483647 h 1987"/>
              <a:gd name="T114" fmla="*/ 2147483647 w 241"/>
              <a:gd name="T115" fmla="*/ 2147483647 h 1987"/>
              <a:gd name="T116" fmla="*/ 2147483647 w 241"/>
              <a:gd name="T117" fmla="*/ 2147483647 h 198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1" h="1987">
                <a:moveTo>
                  <a:pt x="24" y="1532"/>
                </a:moveTo>
                <a:lnTo>
                  <a:pt x="26" y="1521"/>
                </a:lnTo>
                <a:lnTo>
                  <a:pt x="29" y="1509"/>
                </a:lnTo>
                <a:lnTo>
                  <a:pt x="31" y="1494"/>
                </a:lnTo>
                <a:lnTo>
                  <a:pt x="33" y="1480"/>
                </a:lnTo>
                <a:lnTo>
                  <a:pt x="36" y="1466"/>
                </a:lnTo>
                <a:lnTo>
                  <a:pt x="38" y="1449"/>
                </a:lnTo>
                <a:lnTo>
                  <a:pt x="38" y="1433"/>
                </a:lnTo>
                <a:lnTo>
                  <a:pt x="41" y="1416"/>
                </a:lnTo>
                <a:lnTo>
                  <a:pt x="43" y="1399"/>
                </a:lnTo>
                <a:lnTo>
                  <a:pt x="43" y="1380"/>
                </a:lnTo>
                <a:lnTo>
                  <a:pt x="45" y="1361"/>
                </a:lnTo>
                <a:lnTo>
                  <a:pt x="48" y="1342"/>
                </a:lnTo>
                <a:lnTo>
                  <a:pt x="48" y="1321"/>
                </a:lnTo>
                <a:lnTo>
                  <a:pt x="50" y="1299"/>
                </a:lnTo>
                <a:lnTo>
                  <a:pt x="52" y="1278"/>
                </a:lnTo>
                <a:lnTo>
                  <a:pt x="52" y="1254"/>
                </a:lnTo>
                <a:lnTo>
                  <a:pt x="55" y="1230"/>
                </a:lnTo>
                <a:lnTo>
                  <a:pt x="57" y="1206"/>
                </a:lnTo>
                <a:lnTo>
                  <a:pt x="57" y="1183"/>
                </a:lnTo>
                <a:lnTo>
                  <a:pt x="60" y="1156"/>
                </a:lnTo>
                <a:lnTo>
                  <a:pt x="60" y="1130"/>
                </a:lnTo>
                <a:lnTo>
                  <a:pt x="62" y="1104"/>
                </a:lnTo>
                <a:lnTo>
                  <a:pt x="62" y="1078"/>
                </a:lnTo>
                <a:lnTo>
                  <a:pt x="64" y="1049"/>
                </a:lnTo>
                <a:lnTo>
                  <a:pt x="64" y="1021"/>
                </a:lnTo>
                <a:lnTo>
                  <a:pt x="67" y="992"/>
                </a:lnTo>
                <a:lnTo>
                  <a:pt x="67" y="961"/>
                </a:lnTo>
                <a:lnTo>
                  <a:pt x="69" y="930"/>
                </a:lnTo>
                <a:lnTo>
                  <a:pt x="69" y="899"/>
                </a:lnTo>
                <a:lnTo>
                  <a:pt x="71" y="866"/>
                </a:lnTo>
                <a:lnTo>
                  <a:pt x="71" y="835"/>
                </a:lnTo>
                <a:lnTo>
                  <a:pt x="74" y="802"/>
                </a:lnTo>
                <a:lnTo>
                  <a:pt x="74" y="768"/>
                </a:lnTo>
                <a:lnTo>
                  <a:pt x="74" y="738"/>
                </a:lnTo>
                <a:lnTo>
                  <a:pt x="74" y="707"/>
                </a:lnTo>
                <a:lnTo>
                  <a:pt x="74" y="678"/>
                </a:lnTo>
                <a:lnTo>
                  <a:pt x="74" y="649"/>
                </a:lnTo>
                <a:lnTo>
                  <a:pt x="74" y="621"/>
                </a:lnTo>
                <a:lnTo>
                  <a:pt x="74" y="592"/>
                </a:lnTo>
                <a:lnTo>
                  <a:pt x="74" y="566"/>
                </a:lnTo>
                <a:lnTo>
                  <a:pt x="71" y="540"/>
                </a:lnTo>
                <a:lnTo>
                  <a:pt x="71" y="514"/>
                </a:lnTo>
                <a:lnTo>
                  <a:pt x="71" y="490"/>
                </a:lnTo>
                <a:lnTo>
                  <a:pt x="71" y="466"/>
                </a:lnTo>
                <a:lnTo>
                  <a:pt x="71" y="442"/>
                </a:lnTo>
                <a:lnTo>
                  <a:pt x="71" y="419"/>
                </a:lnTo>
                <a:lnTo>
                  <a:pt x="71" y="397"/>
                </a:lnTo>
                <a:lnTo>
                  <a:pt x="71" y="376"/>
                </a:lnTo>
                <a:lnTo>
                  <a:pt x="71" y="357"/>
                </a:lnTo>
                <a:lnTo>
                  <a:pt x="71" y="338"/>
                </a:lnTo>
                <a:lnTo>
                  <a:pt x="69" y="319"/>
                </a:lnTo>
                <a:lnTo>
                  <a:pt x="69" y="300"/>
                </a:lnTo>
                <a:lnTo>
                  <a:pt x="69" y="283"/>
                </a:lnTo>
                <a:lnTo>
                  <a:pt x="69" y="266"/>
                </a:lnTo>
                <a:lnTo>
                  <a:pt x="69" y="250"/>
                </a:lnTo>
                <a:lnTo>
                  <a:pt x="67" y="235"/>
                </a:lnTo>
                <a:lnTo>
                  <a:pt x="67" y="221"/>
                </a:lnTo>
                <a:lnTo>
                  <a:pt x="67" y="207"/>
                </a:lnTo>
                <a:lnTo>
                  <a:pt x="67" y="193"/>
                </a:lnTo>
                <a:lnTo>
                  <a:pt x="64" y="181"/>
                </a:lnTo>
                <a:lnTo>
                  <a:pt x="64" y="169"/>
                </a:lnTo>
                <a:lnTo>
                  <a:pt x="62" y="159"/>
                </a:lnTo>
                <a:lnTo>
                  <a:pt x="62" y="147"/>
                </a:lnTo>
                <a:lnTo>
                  <a:pt x="62" y="138"/>
                </a:lnTo>
                <a:lnTo>
                  <a:pt x="60" y="121"/>
                </a:lnTo>
                <a:lnTo>
                  <a:pt x="57" y="104"/>
                </a:lnTo>
                <a:lnTo>
                  <a:pt x="57" y="90"/>
                </a:lnTo>
                <a:lnTo>
                  <a:pt x="57" y="76"/>
                </a:lnTo>
                <a:lnTo>
                  <a:pt x="57" y="64"/>
                </a:lnTo>
                <a:lnTo>
                  <a:pt x="57" y="52"/>
                </a:lnTo>
                <a:lnTo>
                  <a:pt x="57" y="43"/>
                </a:lnTo>
                <a:lnTo>
                  <a:pt x="60" y="33"/>
                </a:lnTo>
                <a:lnTo>
                  <a:pt x="62" y="26"/>
                </a:lnTo>
                <a:lnTo>
                  <a:pt x="64" y="19"/>
                </a:lnTo>
                <a:lnTo>
                  <a:pt x="67" y="14"/>
                </a:lnTo>
                <a:lnTo>
                  <a:pt x="69" y="9"/>
                </a:lnTo>
                <a:lnTo>
                  <a:pt x="74" y="4"/>
                </a:lnTo>
                <a:lnTo>
                  <a:pt x="76" y="2"/>
                </a:lnTo>
                <a:lnTo>
                  <a:pt x="81" y="2"/>
                </a:lnTo>
                <a:lnTo>
                  <a:pt x="86" y="0"/>
                </a:lnTo>
                <a:lnTo>
                  <a:pt x="91" y="2"/>
                </a:lnTo>
                <a:lnTo>
                  <a:pt x="98" y="2"/>
                </a:lnTo>
                <a:lnTo>
                  <a:pt x="107" y="7"/>
                </a:lnTo>
                <a:lnTo>
                  <a:pt x="119" y="12"/>
                </a:lnTo>
                <a:lnTo>
                  <a:pt x="133" y="16"/>
                </a:lnTo>
                <a:lnTo>
                  <a:pt x="148" y="24"/>
                </a:lnTo>
                <a:lnTo>
                  <a:pt x="164" y="33"/>
                </a:lnTo>
                <a:lnTo>
                  <a:pt x="181" y="43"/>
                </a:lnTo>
                <a:lnTo>
                  <a:pt x="193" y="52"/>
                </a:lnTo>
                <a:lnTo>
                  <a:pt x="205" y="62"/>
                </a:lnTo>
                <a:lnTo>
                  <a:pt x="217" y="74"/>
                </a:lnTo>
                <a:lnTo>
                  <a:pt x="224" y="83"/>
                </a:lnTo>
                <a:lnTo>
                  <a:pt x="231" y="90"/>
                </a:lnTo>
                <a:lnTo>
                  <a:pt x="236" y="97"/>
                </a:lnTo>
                <a:lnTo>
                  <a:pt x="241" y="104"/>
                </a:lnTo>
                <a:lnTo>
                  <a:pt x="241" y="112"/>
                </a:lnTo>
                <a:lnTo>
                  <a:pt x="241" y="114"/>
                </a:lnTo>
                <a:lnTo>
                  <a:pt x="241" y="119"/>
                </a:lnTo>
                <a:lnTo>
                  <a:pt x="241" y="123"/>
                </a:lnTo>
                <a:lnTo>
                  <a:pt x="238" y="128"/>
                </a:lnTo>
                <a:lnTo>
                  <a:pt x="238" y="135"/>
                </a:lnTo>
                <a:lnTo>
                  <a:pt x="236" y="143"/>
                </a:lnTo>
                <a:lnTo>
                  <a:pt x="236" y="150"/>
                </a:lnTo>
                <a:lnTo>
                  <a:pt x="234" y="159"/>
                </a:lnTo>
                <a:lnTo>
                  <a:pt x="231" y="169"/>
                </a:lnTo>
                <a:lnTo>
                  <a:pt x="231" y="178"/>
                </a:lnTo>
                <a:lnTo>
                  <a:pt x="226" y="200"/>
                </a:lnTo>
                <a:lnTo>
                  <a:pt x="222" y="223"/>
                </a:lnTo>
                <a:lnTo>
                  <a:pt x="217" y="250"/>
                </a:lnTo>
                <a:lnTo>
                  <a:pt x="217" y="257"/>
                </a:lnTo>
                <a:lnTo>
                  <a:pt x="214" y="266"/>
                </a:lnTo>
                <a:lnTo>
                  <a:pt x="214" y="276"/>
                </a:lnTo>
                <a:lnTo>
                  <a:pt x="212" y="288"/>
                </a:lnTo>
                <a:lnTo>
                  <a:pt x="212" y="300"/>
                </a:lnTo>
                <a:lnTo>
                  <a:pt x="210" y="314"/>
                </a:lnTo>
                <a:lnTo>
                  <a:pt x="210" y="328"/>
                </a:lnTo>
                <a:lnTo>
                  <a:pt x="207" y="342"/>
                </a:lnTo>
                <a:lnTo>
                  <a:pt x="207" y="359"/>
                </a:lnTo>
                <a:lnTo>
                  <a:pt x="207" y="376"/>
                </a:lnTo>
                <a:lnTo>
                  <a:pt x="205" y="395"/>
                </a:lnTo>
                <a:lnTo>
                  <a:pt x="205" y="414"/>
                </a:lnTo>
                <a:lnTo>
                  <a:pt x="203" y="433"/>
                </a:lnTo>
                <a:lnTo>
                  <a:pt x="203" y="454"/>
                </a:lnTo>
                <a:lnTo>
                  <a:pt x="203" y="476"/>
                </a:lnTo>
                <a:lnTo>
                  <a:pt x="200" y="500"/>
                </a:lnTo>
                <a:lnTo>
                  <a:pt x="200" y="523"/>
                </a:lnTo>
                <a:lnTo>
                  <a:pt x="200" y="550"/>
                </a:lnTo>
                <a:lnTo>
                  <a:pt x="198" y="573"/>
                </a:lnTo>
                <a:lnTo>
                  <a:pt x="198" y="602"/>
                </a:lnTo>
                <a:lnTo>
                  <a:pt x="198" y="630"/>
                </a:lnTo>
                <a:lnTo>
                  <a:pt x="195" y="659"/>
                </a:lnTo>
                <a:lnTo>
                  <a:pt x="195" y="690"/>
                </a:lnTo>
                <a:lnTo>
                  <a:pt x="195" y="721"/>
                </a:lnTo>
                <a:lnTo>
                  <a:pt x="195" y="752"/>
                </a:lnTo>
                <a:lnTo>
                  <a:pt x="195" y="785"/>
                </a:lnTo>
                <a:lnTo>
                  <a:pt x="193" y="821"/>
                </a:lnTo>
                <a:lnTo>
                  <a:pt x="193" y="857"/>
                </a:lnTo>
                <a:lnTo>
                  <a:pt x="193" y="892"/>
                </a:lnTo>
                <a:lnTo>
                  <a:pt x="193" y="930"/>
                </a:lnTo>
                <a:lnTo>
                  <a:pt x="193" y="968"/>
                </a:lnTo>
                <a:lnTo>
                  <a:pt x="193" y="1009"/>
                </a:lnTo>
                <a:lnTo>
                  <a:pt x="193" y="1047"/>
                </a:lnTo>
                <a:lnTo>
                  <a:pt x="191" y="1087"/>
                </a:lnTo>
                <a:lnTo>
                  <a:pt x="191" y="1123"/>
                </a:lnTo>
                <a:lnTo>
                  <a:pt x="188" y="1161"/>
                </a:lnTo>
                <a:lnTo>
                  <a:pt x="188" y="1197"/>
                </a:lnTo>
                <a:lnTo>
                  <a:pt x="188" y="1233"/>
                </a:lnTo>
                <a:lnTo>
                  <a:pt x="186" y="1266"/>
                </a:lnTo>
                <a:lnTo>
                  <a:pt x="186" y="1299"/>
                </a:lnTo>
                <a:lnTo>
                  <a:pt x="186" y="1333"/>
                </a:lnTo>
                <a:lnTo>
                  <a:pt x="186" y="1363"/>
                </a:lnTo>
                <a:lnTo>
                  <a:pt x="183" y="1394"/>
                </a:lnTo>
                <a:lnTo>
                  <a:pt x="183" y="1425"/>
                </a:lnTo>
                <a:lnTo>
                  <a:pt x="183" y="1454"/>
                </a:lnTo>
                <a:lnTo>
                  <a:pt x="181" y="1480"/>
                </a:lnTo>
                <a:lnTo>
                  <a:pt x="181" y="1509"/>
                </a:lnTo>
                <a:lnTo>
                  <a:pt x="181" y="1535"/>
                </a:lnTo>
                <a:lnTo>
                  <a:pt x="181" y="1559"/>
                </a:lnTo>
                <a:lnTo>
                  <a:pt x="181" y="1582"/>
                </a:lnTo>
                <a:lnTo>
                  <a:pt x="179" y="1606"/>
                </a:lnTo>
                <a:lnTo>
                  <a:pt x="179" y="1628"/>
                </a:lnTo>
                <a:lnTo>
                  <a:pt x="179" y="1649"/>
                </a:lnTo>
                <a:lnTo>
                  <a:pt x="176" y="1671"/>
                </a:lnTo>
                <a:lnTo>
                  <a:pt x="176" y="1690"/>
                </a:lnTo>
                <a:lnTo>
                  <a:pt x="176" y="1709"/>
                </a:lnTo>
                <a:lnTo>
                  <a:pt x="176" y="1725"/>
                </a:lnTo>
                <a:lnTo>
                  <a:pt x="174" y="1742"/>
                </a:lnTo>
                <a:lnTo>
                  <a:pt x="174" y="1759"/>
                </a:lnTo>
                <a:lnTo>
                  <a:pt x="174" y="1773"/>
                </a:lnTo>
                <a:lnTo>
                  <a:pt x="172" y="1787"/>
                </a:lnTo>
                <a:lnTo>
                  <a:pt x="172" y="1799"/>
                </a:lnTo>
                <a:lnTo>
                  <a:pt x="169" y="1811"/>
                </a:lnTo>
                <a:lnTo>
                  <a:pt x="169" y="1823"/>
                </a:lnTo>
                <a:lnTo>
                  <a:pt x="167" y="1842"/>
                </a:lnTo>
                <a:lnTo>
                  <a:pt x="164" y="1861"/>
                </a:lnTo>
                <a:lnTo>
                  <a:pt x="162" y="1878"/>
                </a:lnTo>
                <a:lnTo>
                  <a:pt x="157" y="1894"/>
                </a:lnTo>
                <a:lnTo>
                  <a:pt x="155" y="1909"/>
                </a:lnTo>
                <a:lnTo>
                  <a:pt x="153" y="1923"/>
                </a:lnTo>
                <a:lnTo>
                  <a:pt x="148" y="1935"/>
                </a:lnTo>
                <a:lnTo>
                  <a:pt x="145" y="1947"/>
                </a:lnTo>
                <a:lnTo>
                  <a:pt x="141" y="1956"/>
                </a:lnTo>
                <a:lnTo>
                  <a:pt x="138" y="1963"/>
                </a:lnTo>
                <a:lnTo>
                  <a:pt x="136" y="1970"/>
                </a:lnTo>
                <a:lnTo>
                  <a:pt x="131" y="1978"/>
                </a:lnTo>
                <a:lnTo>
                  <a:pt x="129" y="1982"/>
                </a:lnTo>
                <a:lnTo>
                  <a:pt x="126" y="1985"/>
                </a:lnTo>
                <a:lnTo>
                  <a:pt x="124" y="1987"/>
                </a:lnTo>
                <a:lnTo>
                  <a:pt x="122" y="1987"/>
                </a:lnTo>
                <a:lnTo>
                  <a:pt x="117" y="1987"/>
                </a:lnTo>
                <a:lnTo>
                  <a:pt x="112" y="1987"/>
                </a:lnTo>
                <a:lnTo>
                  <a:pt x="107" y="1985"/>
                </a:lnTo>
                <a:lnTo>
                  <a:pt x="102" y="1982"/>
                </a:lnTo>
                <a:lnTo>
                  <a:pt x="98" y="1980"/>
                </a:lnTo>
                <a:lnTo>
                  <a:pt x="93" y="1975"/>
                </a:lnTo>
                <a:lnTo>
                  <a:pt x="88" y="1970"/>
                </a:lnTo>
                <a:lnTo>
                  <a:pt x="86" y="1966"/>
                </a:lnTo>
                <a:lnTo>
                  <a:pt x="81" y="1958"/>
                </a:lnTo>
                <a:lnTo>
                  <a:pt x="76" y="1951"/>
                </a:lnTo>
                <a:lnTo>
                  <a:pt x="71" y="1944"/>
                </a:lnTo>
                <a:lnTo>
                  <a:pt x="67" y="1935"/>
                </a:lnTo>
                <a:lnTo>
                  <a:pt x="62" y="1925"/>
                </a:lnTo>
                <a:lnTo>
                  <a:pt x="57" y="1916"/>
                </a:lnTo>
                <a:lnTo>
                  <a:pt x="52" y="1904"/>
                </a:lnTo>
                <a:lnTo>
                  <a:pt x="48" y="1892"/>
                </a:lnTo>
                <a:lnTo>
                  <a:pt x="36" y="1866"/>
                </a:lnTo>
                <a:lnTo>
                  <a:pt x="26" y="1842"/>
                </a:lnTo>
                <a:lnTo>
                  <a:pt x="19" y="1820"/>
                </a:lnTo>
                <a:lnTo>
                  <a:pt x="14" y="1811"/>
                </a:lnTo>
                <a:lnTo>
                  <a:pt x="12" y="1801"/>
                </a:lnTo>
                <a:lnTo>
                  <a:pt x="10" y="1792"/>
                </a:lnTo>
                <a:lnTo>
                  <a:pt x="7" y="1785"/>
                </a:lnTo>
                <a:lnTo>
                  <a:pt x="5" y="1778"/>
                </a:lnTo>
                <a:lnTo>
                  <a:pt x="2" y="1770"/>
                </a:lnTo>
                <a:lnTo>
                  <a:pt x="2" y="1766"/>
                </a:lnTo>
                <a:lnTo>
                  <a:pt x="2" y="1761"/>
                </a:lnTo>
                <a:lnTo>
                  <a:pt x="0" y="1756"/>
                </a:lnTo>
                <a:lnTo>
                  <a:pt x="0" y="1754"/>
                </a:lnTo>
                <a:lnTo>
                  <a:pt x="0" y="1749"/>
                </a:lnTo>
                <a:lnTo>
                  <a:pt x="2" y="1744"/>
                </a:lnTo>
                <a:lnTo>
                  <a:pt x="2" y="1737"/>
                </a:lnTo>
                <a:lnTo>
                  <a:pt x="2" y="1730"/>
                </a:lnTo>
                <a:lnTo>
                  <a:pt x="5" y="1720"/>
                </a:lnTo>
                <a:lnTo>
                  <a:pt x="5" y="1711"/>
                </a:lnTo>
                <a:lnTo>
                  <a:pt x="7" y="1697"/>
                </a:lnTo>
                <a:lnTo>
                  <a:pt x="10" y="1685"/>
                </a:lnTo>
                <a:lnTo>
                  <a:pt x="10" y="1668"/>
                </a:lnTo>
                <a:lnTo>
                  <a:pt x="12" y="1654"/>
                </a:lnTo>
                <a:lnTo>
                  <a:pt x="14" y="1635"/>
                </a:lnTo>
                <a:lnTo>
                  <a:pt x="17" y="1618"/>
                </a:lnTo>
                <a:lnTo>
                  <a:pt x="19" y="1597"/>
                </a:lnTo>
                <a:lnTo>
                  <a:pt x="21" y="1578"/>
                </a:lnTo>
                <a:lnTo>
                  <a:pt x="21" y="1554"/>
                </a:lnTo>
                <a:lnTo>
                  <a:pt x="24" y="153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36"/>
          <p:cNvSpPr/>
          <p:nvPr/>
        </p:nvSpPr>
        <p:spPr bwMode="auto">
          <a:xfrm>
            <a:off x="5451475" y="3411538"/>
            <a:ext cx="763588" cy="300037"/>
          </a:xfrm>
          <a:custGeom>
            <a:avLst/>
            <a:gdLst>
              <a:gd name="T0" fmla="*/ 2147483647 w 1203"/>
              <a:gd name="T1" fmla="*/ 2147483647 h 474"/>
              <a:gd name="T2" fmla="*/ 2147483647 w 1203"/>
              <a:gd name="T3" fmla="*/ 2147483647 h 474"/>
              <a:gd name="T4" fmla="*/ 2147483647 w 1203"/>
              <a:gd name="T5" fmla="*/ 2147483647 h 474"/>
              <a:gd name="T6" fmla="*/ 2147483647 w 1203"/>
              <a:gd name="T7" fmla="*/ 2147483647 h 474"/>
              <a:gd name="T8" fmla="*/ 2147483647 w 1203"/>
              <a:gd name="T9" fmla="*/ 2147483647 h 474"/>
              <a:gd name="T10" fmla="*/ 2147483647 w 1203"/>
              <a:gd name="T11" fmla="*/ 2147483647 h 474"/>
              <a:gd name="T12" fmla="*/ 2147483647 w 1203"/>
              <a:gd name="T13" fmla="*/ 2147483647 h 474"/>
              <a:gd name="T14" fmla="*/ 2147483647 w 1203"/>
              <a:gd name="T15" fmla="*/ 0 h 474"/>
              <a:gd name="T16" fmla="*/ 2147483647 w 1203"/>
              <a:gd name="T17" fmla="*/ 0 h 474"/>
              <a:gd name="T18" fmla="*/ 2147483647 w 1203"/>
              <a:gd name="T19" fmla="*/ 0 h 474"/>
              <a:gd name="T20" fmla="*/ 2147483647 w 1203"/>
              <a:gd name="T21" fmla="*/ 2147483647 h 474"/>
              <a:gd name="T22" fmla="*/ 2147483647 w 1203"/>
              <a:gd name="T23" fmla="*/ 2147483647 h 474"/>
              <a:gd name="T24" fmla="*/ 2147483647 w 1203"/>
              <a:gd name="T25" fmla="*/ 2147483647 h 474"/>
              <a:gd name="T26" fmla="*/ 2147483647 w 1203"/>
              <a:gd name="T27" fmla="*/ 2147483647 h 474"/>
              <a:gd name="T28" fmla="*/ 2147483647 w 1203"/>
              <a:gd name="T29" fmla="*/ 2147483647 h 474"/>
              <a:gd name="T30" fmla="*/ 2147483647 w 1203"/>
              <a:gd name="T31" fmla="*/ 2147483647 h 474"/>
              <a:gd name="T32" fmla="*/ 2147483647 w 1203"/>
              <a:gd name="T33" fmla="*/ 2147483647 h 474"/>
              <a:gd name="T34" fmla="*/ 2147483647 w 1203"/>
              <a:gd name="T35" fmla="*/ 2147483647 h 474"/>
              <a:gd name="T36" fmla="*/ 2147483647 w 1203"/>
              <a:gd name="T37" fmla="*/ 2147483647 h 474"/>
              <a:gd name="T38" fmla="*/ 2147483647 w 1203"/>
              <a:gd name="T39" fmla="*/ 2147483647 h 474"/>
              <a:gd name="T40" fmla="*/ 2147483647 w 1203"/>
              <a:gd name="T41" fmla="*/ 2147483647 h 474"/>
              <a:gd name="T42" fmla="*/ 2147483647 w 1203"/>
              <a:gd name="T43" fmla="*/ 2147483647 h 474"/>
              <a:gd name="T44" fmla="*/ 2147483647 w 1203"/>
              <a:gd name="T45" fmla="*/ 2147483647 h 474"/>
              <a:gd name="T46" fmla="*/ 2147483647 w 1203"/>
              <a:gd name="T47" fmla="*/ 2147483647 h 474"/>
              <a:gd name="T48" fmla="*/ 2147483647 w 1203"/>
              <a:gd name="T49" fmla="*/ 2147483647 h 474"/>
              <a:gd name="T50" fmla="*/ 2147483647 w 1203"/>
              <a:gd name="T51" fmla="*/ 2147483647 h 474"/>
              <a:gd name="T52" fmla="*/ 2147483647 w 1203"/>
              <a:gd name="T53" fmla="*/ 2147483647 h 474"/>
              <a:gd name="T54" fmla="*/ 2147483647 w 1203"/>
              <a:gd name="T55" fmla="*/ 2147483647 h 474"/>
              <a:gd name="T56" fmla="*/ 2147483647 w 1203"/>
              <a:gd name="T57" fmla="*/ 2147483647 h 474"/>
              <a:gd name="T58" fmla="*/ 2147483647 w 1203"/>
              <a:gd name="T59" fmla="*/ 2147483647 h 474"/>
              <a:gd name="T60" fmla="*/ 2147483647 w 1203"/>
              <a:gd name="T61" fmla="*/ 2147483647 h 474"/>
              <a:gd name="T62" fmla="*/ 2147483647 w 1203"/>
              <a:gd name="T63" fmla="*/ 2147483647 h 474"/>
              <a:gd name="T64" fmla="*/ 2147483647 w 1203"/>
              <a:gd name="T65" fmla="*/ 2147483647 h 474"/>
              <a:gd name="T66" fmla="*/ 2147483647 w 1203"/>
              <a:gd name="T67" fmla="*/ 2147483647 h 474"/>
              <a:gd name="T68" fmla="*/ 2147483647 w 1203"/>
              <a:gd name="T69" fmla="*/ 2147483647 h 474"/>
              <a:gd name="T70" fmla="*/ 2147483647 w 1203"/>
              <a:gd name="T71" fmla="*/ 2147483647 h 474"/>
              <a:gd name="T72" fmla="*/ 2147483647 w 1203"/>
              <a:gd name="T73" fmla="*/ 2147483647 h 474"/>
              <a:gd name="T74" fmla="*/ 2147483647 w 1203"/>
              <a:gd name="T75" fmla="*/ 2147483647 h 474"/>
              <a:gd name="T76" fmla="*/ 2147483647 w 1203"/>
              <a:gd name="T77" fmla="*/ 2147483647 h 474"/>
              <a:gd name="T78" fmla="*/ 2147483647 w 1203"/>
              <a:gd name="T79" fmla="*/ 2147483647 h 474"/>
              <a:gd name="T80" fmla="*/ 2147483647 w 1203"/>
              <a:gd name="T81" fmla="*/ 2147483647 h 474"/>
              <a:gd name="T82" fmla="*/ 2147483647 w 1203"/>
              <a:gd name="T83" fmla="*/ 2147483647 h 474"/>
              <a:gd name="T84" fmla="*/ 2147483647 w 1203"/>
              <a:gd name="T85" fmla="*/ 2147483647 h 474"/>
              <a:gd name="T86" fmla="*/ 2147483647 w 1203"/>
              <a:gd name="T87" fmla="*/ 2147483647 h 474"/>
              <a:gd name="T88" fmla="*/ 0 w 1203"/>
              <a:gd name="T89" fmla="*/ 2147483647 h 474"/>
              <a:gd name="T90" fmla="*/ 2147483647 w 1203"/>
              <a:gd name="T91" fmla="*/ 2147483647 h 474"/>
              <a:gd name="T92" fmla="*/ 2147483647 w 1203"/>
              <a:gd name="T93" fmla="*/ 2147483647 h 474"/>
              <a:gd name="T94" fmla="*/ 2147483647 w 1203"/>
              <a:gd name="T95" fmla="*/ 2147483647 h 474"/>
              <a:gd name="T96" fmla="*/ 2147483647 w 1203"/>
              <a:gd name="T97" fmla="*/ 2147483647 h 474"/>
              <a:gd name="T98" fmla="*/ 2147483647 w 1203"/>
              <a:gd name="T99" fmla="*/ 2147483647 h 474"/>
              <a:gd name="T100" fmla="*/ 2147483647 w 1203"/>
              <a:gd name="T101" fmla="*/ 2147483647 h 474"/>
              <a:gd name="T102" fmla="*/ 2147483647 w 1203"/>
              <a:gd name="T103" fmla="*/ 2147483647 h 474"/>
              <a:gd name="T104" fmla="*/ 2147483647 w 1203"/>
              <a:gd name="T105" fmla="*/ 2147483647 h 474"/>
              <a:gd name="T106" fmla="*/ 2147483647 w 1203"/>
              <a:gd name="T107" fmla="*/ 2147483647 h 474"/>
              <a:gd name="T108" fmla="*/ 2147483647 w 1203"/>
              <a:gd name="T109" fmla="*/ 2147483647 h 474"/>
              <a:gd name="T110" fmla="*/ 2147483647 w 1203"/>
              <a:gd name="T111" fmla="*/ 2147483647 h 474"/>
              <a:gd name="T112" fmla="*/ 2147483647 w 1203"/>
              <a:gd name="T113" fmla="*/ 2147483647 h 4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03" h="474">
                <a:moveTo>
                  <a:pt x="350" y="193"/>
                </a:moveTo>
                <a:lnTo>
                  <a:pt x="393" y="184"/>
                </a:lnTo>
                <a:lnTo>
                  <a:pt x="436" y="169"/>
                </a:lnTo>
                <a:lnTo>
                  <a:pt x="481" y="157"/>
                </a:lnTo>
                <a:lnTo>
                  <a:pt x="531" y="143"/>
                </a:lnTo>
                <a:lnTo>
                  <a:pt x="581" y="126"/>
                </a:lnTo>
                <a:lnTo>
                  <a:pt x="634" y="107"/>
                </a:lnTo>
                <a:lnTo>
                  <a:pt x="691" y="91"/>
                </a:lnTo>
                <a:lnTo>
                  <a:pt x="748" y="69"/>
                </a:lnTo>
                <a:lnTo>
                  <a:pt x="776" y="62"/>
                </a:lnTo>
                <a:lnTo>
                  <a:pt x="803" y="55"/>
                </a:lnTo>
                <a:lnTo>
                  <a:pt x="831" y="48"/>
                </a:lnTo>
                <a:lnTo>
                  <a:pt x="857" y="41"/>
                </a:lnTo>
                <a:lnTo>
                  <a:pt x="881" y="34"/>
                </a:lnTo>
                <a:lnTo>
                  <a:pt x="908" y="29"/>
                </a:lnTo>
                <a:lnTo>
                  <a:pt x="931" y="24"/>
                </a:lnTo>
                <a:lnTo>
                  <a:pt x="953" y="19"/>
                </a:lnTo>
                <a:lnTo>
                  <a:pt x="974" y="15"/>
                </a:lnTo>
                <a:lnTo>
                  <a:pt x="996" y="12"/>
                </a:lnTo>
                <a:lnTo>
                  <a:pt x="1015" y="7"/>
                </a:lnTo>
                <a:lnTo>
                  <a:pt x="1031" y="5"/>
                </a:lnTo>
                <a:lnTo>
                  <a:pt x="1050" y="3"/>
                </a:lnTo>
                <a:lnTo>
                  <a:pt x="1067" y="3"/>
                </a:lnTo>
                <a:lnTo>
                  <a:pt x="1081" y="0"/>
                </a:lnTo>
                <a:lnTo>
                  <a:pt x="1096" y="0"/>
                </a:lnTo>
                <a:lnTo>
                  <a:pt x="1108" y="0"/>
                </a:lnTo>
                <a:lnTo>
                  <a:pt x="1120" y="0"/>
                </a:lnTo>
                <a:lnTo>
                  <a:pt x="1132" y="0"/>
                </a:lnTo>
                <a:lnTo>
                  <a:pt x="1143" y="0"/>
                </a:lnTo>
                <a:lnTo>
                  <a:pt x="1153" y="0"/>
                </a:lnTo>
                <a:lnTo>
                  <a:pt x="1162" y="0"/>
                </a:lnTo>
                <a:lnTo>
                  <a:pt x="1170" y="3"/>
                </a:lnTo>
                <a:lnTo>
                  <a:pt x="1177" y="3"/>
                </a:lnTo>
                <a:lnTo>
                  <a:pt x="1184" y="3"/>
                </a:lnTo>
                <a:lnTo>
                  <a:pt x="1189" y="3"/>
                </a:lnTo>
                <a:lnTo>
                  <a:pt x="1193" y="5"/>
                </a:lnTo>
                <a:lnTo>
                  <a:pt x="1196" y="5"/>
                </a:lnTo>
                <a:lnTo>
                  <a:pt x="1201" y="7"/>
                </a:lnTo>
                <a:lnTo>
                  <a:pt x="1203" y="10"/>
                </a:lnTo>
                <a:lnTo>
                  <a:pt x="1203" y="12"/>
                </a:lnTo>
                <a:lnTo>
                  <a:pt x="1203" y="15"/>
                </a:lnTo>
                <a:lnTo>
                  <a:pt x="1201" y="17"/>
                </a:lnTo>
                <a:lnTo>
                  <a:pt x="1201" y="19"/>
                </a:lnTo>
                <a:lnTo>
                  <a:pt x="1196" y="22"/>
                </a:lnTo>
                <a:lnTo>
                  <a:pt x="1191" y="26"/>
                </a:lnTo>
                <a:lnTo>
                  <a:pt x="1186" y="29"/>
                </a:lnTo>
                <a:lnTo>
                  <a:pt x="1182" y="34"/>
                </a:lnTo>
                <a:lnTo>
                  <a:pt x="1174" y="36"/>
                </a:lnTo>
                <a:lnTo>
                  <a:pt x="1167" y="41"/>
                </a:lnTo>
                <a:lnTo>
                  <a:pt x="1158" y="45"/>
                </a:lnTo>
                <a:lnTo>
                  <a:pt x="1148" y="53"/>
                </a:lnTo>
                <a:lnTo>
                  <a:pt x="1136" y="57"/>
                </a:lnTo>
                <a:lnTo>
                  <a:pt x="1124" y="65"/>
                </a:lnTo>
                <a:lnTo>
                  <a:pt x="1112" y="69"/>
                </a:lnTo>
                <a:lnTo>
                  <a:pt x="1098" y="76"/>
                </a:lnTo>
                <a:lnTo>
                  <a:pt x="1084" y="84"/>
                </a:lnTo>
                <a:lnTo>
                  <a:pt x="1070" y="91"/>
                </a:lnTo>
                <a:lnTo>
                  <a:pt x="1053" y="100"/>
                </a:lnTo>
                <a:lnTo>
                  <a:pt x="1036" y="107"/>
                </a:lnTo>
                <a:lnTo>
                  <a:pt x="1017" y="117"/>
                </a:lnTo>
                <a:lnTo>
                  <a:pt x="998" y="126"/>
                </a:lnTo>
                <a:lnTo>
                  <a:pt x="977" y="136"/>
                </a:lnTo>
                <a:lnTo>
                  <a:pt x="958" y="145"/>
                </a:lnTo>
                <a:lnTo>
                  <a:pt x="934" y="155"/>
                </a:lnTo>
                <a:lnTo>
                  <a:pt x="912" y="164"/>
                </a:lnTo>
                <a:lnTo>
                  <a:pt x="888" y="176"/>
                </a:lnTo>
                <a:lnTo>
                  <a:pt x="862" y="188"/>
                </a:lnTo>
                <a:lnTo>
                  <a:pt x="836" y="198"/>
                </a:lnTo>
                <a:lnTo>
                  <a:pt x="810" y="210"/>
                </a:lnTo>
                <a:lnTo>
                  <a:pt x="781" y="224"/>
                </a:lnTo>
                <a:lnTo>
                  <a:pt x="753" y="236"/>
                </a:lnTo>
                <a:lnTo>
                  <a:pt x="722" y="248"/>
                </a:lnTo>
                <a:lnTo>
                  <a:pt x="693" y="262"/>
                </a:lnTo>
                <a:lnTo>
                  <a:pt x="664" y="276"/>
                </a:lnTo>
                <a:lnTo>
                  <a:pt x="636" y="291"/>
                </a:lnTo>
                <a:lnTo>
                  <a:pt x="607" y="303"/>
                </a:lnTo>
                <a:lnTo>
                  <a:pt x="581" y="314"/>
                </a:lnTo>
                <a:lnTo>
                  <a:pt x="557" y="326"/>
                </a:lnTo>
                <a:lnTo>
                  <a:pt x="531" y="338"/>
                </a:lnTo>
                <a:lnTo>
                  <a:pt x="507" y="348"/>
                </a:lnTo>
                <a:lnTo>
                  <a:pt x="483" y="360"/>
                </a:lnTo>
                <a:lnTo>
                  <a:pt x="462" y="369"/>
                </a:lnTo>
                <a:lnTo>
                  <a:pt x="440" y="379"/>
                </a:lnTo>
                <a:lnTo>
                  <a:pt x="419" y="386"/>
                </a:lnTo>
                <a:lnTo>
                  <a:pt x="400" y="395"/>
                </a:lnTo>
                <a:lnTo>
                  <a:pt x="381" y="402"/>
                </a:lnTo>
                <a:lnTo>
                  <a:pt x="364" y="410"/>
                </a:lnTo>
                <a:lnTo>
                  <a:pt x="345" y="417"/>
                </a:lnTo>
                <a:lnTo>
                  <a:pt x="331" y="424"/>
                </a:lnTo>
                <a:lnTo>
                  <a:pt x="314" y="429"/>
                </a:lnTo>
                <a:lnTo>
                  <a:pt x="300" y="436"/>
                </a:lnTo>
                <a:lnTo>
                  <a:pt x="286" y="441"/>
                </a:lnTo>
                <a:lnTo>
                  <a:pt x="274" y="445"/>
                </a:lnTo>
                <a:lnTo>
                  <a:pt x="262" y="450"/>
                </a:lnTo>
                <a:lnTo>
                  <a:pt x="252" y="452"/>
                </a:lnTo>
                <a:lnTo>
                  <a:pt x="240" y="457"/>
                </a:lnTo>
                <a:lnTo>
                  <a:pt x="233" y="460"/>
                </a:lnTo>
                <a:lnTo>
                  <a:pt x="224" y="462"/>
                </a:lnTo>
                <a:lnTo>
                  <a:pt x="217" y="464"/>
                </a:lnTo>
                <a:lnTo>
                  <a:pt x="209" y="467"/>
                </a:lnTo>
                <a:lnTo>
                  <a:pt x="205" y="467"/>
                </a:lnTo>
                <a:lnTo>
                  <a:pt x="200" y="469"/>
                </a:lnTo>
                <a:lnTo>
                  <a:pt x="197" y="469"/>
                </a:lnTo>
                <a:lnTo>
                  <a:pt x="195" y="469"/>
                </a:lnTo>
                <a:lnTo>
                  <a:pt x="190" y="472"/>
                </a:lnTo>
                <a:lnTo>
                  <a:pt x="186" y="474"/>
                </a:lnTo>
                <a:lnTo>
                  <a:pt x="178" y="474"/>
                </a:lnTo>
                <a:lnTo>
                  <a:pt x="174" y="472"/>
                </a:lnTo>
                <a:lnTo>
                  <a:pt x="166" y="472"/>
                </a:lnTo>
                <a:lnTo>
                  <a:pt x="162" y="467"/>
                </a:lnTo>
                <a:lnTo>
                  <a:pt x="155" y="464"/>
                </a:lnTo>
                <a:lnTo>
                  <a:pt x="147" y="460"/>
                </a:lnTo>
                <a:lnTo>
                  <a:pt x="140" y="455"/>
                </a:lnTo>
                <a:lnTo>
                  <a:pt x="131" y="448"/>
                </a:lnTo>
                <a:lnTo>
                  <a:pt x="124" y="441"/>
                </a:lnTo>
                <a:lnTo>
                  <a:pt x="114" y="431"/>
                </a:lnTo>
                <a:lnTo>
                  <a:pt x="105" y="422"/>
                </a:lnTo>
                <a:lnTo>
                  <a:pt x="95" y="410"/>
                </a:lnTo>
                <a:lnTo>
                  <a:pt x="85" y="400"/>
                </a:lnTo>
                <a:lnTo>
                  <a:pt x="74" y="386"/>
                </a:lnTo>
                <a:lnTo>
                  <a:pt x="64" y="374"/>
                </a:lnTo>
                <a:lnTo>
                  <a:pt x="52" y="362"/>
                </a:lnTo>
                <a:lnTo>
                  <a:pt x="45" y="350"/>
                </a:lnTo>
                <a:lnTo>
                  <a:pt x="35" y="341"/>
                </a:lnTo>
                <a:lnTo>
                  <a:pt x="28" y="329"/>
                </a:lnTo>
                <a:lnTo>
                  <a:pt x="21" y="319"/>
                </a:lnTo>
                <a:lnTo>
                  <a:pt x="16" y="310"/>
                </a:lnTo>
                <a:lnTo>
                  <a:pt x="12" y="303"/>
                </a:lnTo>
                <a:lnTo>
                  <a:pt x="7" y="293"/>
                </a:lnTo>
                <a:lnTo>
                  <a:pt x="4" y="286"/>
                </a:lnTo>
                <a:lnTo>
                  <a:pt x="2" y="279"/>
                </a:lnTo>
                <a:lnTo>
                  <a:pt x="0" y="272"/>
                </a:lnTo>
                <a:lnTo>
                  <a:pt x="0" y="267"/>
                </a:lnTo>
                <a:lnTo>
                  <a:pt x="0" y="260"/>
                </a:lnTo>
                <a:lnTo>
                  <a:pt x="0" y="255"/>
                </a:lnTo>
                <a:lnTo>
                  <a:pt x="2" y="248"/>
                </a:lnTo>
                <a:lnTo>
                  <a:pt x="7" y="238"/>
                </a:lnTo>
                <a:lnTo>
                  <a:pt x="14" y="231"/>
                </a:lnTo>
                <a:lnTo>
                  <a:pt x="21" y="224"/>
                </a:lnTo>
                <a:lnTo>
                  <a:pt x="31" y="219"/>
                </a:lnTo>
                <a:lnTo>
                  <a:pt x="40" y="217"/>
                </a:lnTo>
                <a:lnTo>
                  <a:pt x="54" y="214"/>
                </a:lnTo>
                <a:lnTo>
                  <a:pt x="62" y="217"/>
                </a:lnTo>
                <a:lnTo>
                  <a:pt x="69" y="217"/>
                </a:lnTo>
                <a:lnTo>
                  <a:pt x="76" y="219"/>
                </a:lnTo>
                <a:lnTo>
                  <a:pt x="85" y="222"/>
                </a:lnTo>
                <a:lnTo>
                  <a:pt x="100" y="226"/>
                </a:lnTo>
                <a:lnTo>
                  <a:pt x="112" y="231"/>
                </a:lnTo>
                <a:lnTo>
                  <a:pt x="126" y="236"/>
                </a:lnTo>
                <a:lnTo>
                  <a:pt x="138" y="238"/>
                </a:lnTo>
                <a:lnTo>
                  <a:pt x="147" y="241"/>
                </a:lnTo>
                <a:lnTo>
                  <a:pt x="157" y="241"/>
                </a:lnTo>
                <a:lnTo>
                  <a:pt x="164" y="238"/>
                </a:lnTo>
                <a:lnTo>
                  <a:pt x="166" y="238"/>
                </a:lnTo>
                <a:lnTo>
                  <a:pt x="169" y="236"/>
                </a:lnTo>
                <a:lnTo>
                  <a:pt x="174" y="236"/>
                </a:lnTo>
                <a:lnTo>
                  <a:pt x="176" y="234"/>
                </a:lnTo>
                <a:lnTo>
                  <a:pt x="181" y="234"/>
                </a:lnTo>
                <a:lnTo>
                  <a:pt x="188" y="234"/>
                </a:lnTo>
                <a:lnTo>
                  <a:pt x="195" y="231"/>
                </a:lnTo>
                <a:lnTo>
                  <a:pt x="205" y="229"/>
                </a:lnTo>
                <a:lnTo>
                  <a:pt x="214" y="226"/>
                </a:lnTo>
                <a:lnTo>
                  <a:pt x="224" y="224"/>
                </a:lnTo>
                <a:lnTo>
                  <a:pt x="236" y="222"/>
                </a:lnTo>
                <a:lnTo>
                  <a:pt x="250" y="219"/>
                </a:lnTo>
                <a:lnTo>
                  <a:pt x="264" y="214"/>
                </a:lnTo>
                <a:lnTo>
                  <a:pt x="278" y="212"/>
                </a:lnTo>
                <a:lnTo>
                  <a:pt x="295" y="207"/>
                </a:lnTo>
                <a:lnTo>
                  <a:pt x="312" y="203"/>
                </a:lnTo>
                <a:lnTo>
                  <a:pt x="331" y="198"/>
                </a:lnTo>
                <a:lnTo>
                  <a:pt x="350" y="19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4"/>
          <p:cNvSpPr/>
          <p:nvPr/>
        </p:nvSpPr>
        <p:spPr bwMode="auto">
          <a:xfrm>
            <a:off x="6378575" y="3100388"/>
            <a:ext cx="681038" cy="923925"/>
          </a:xfrm>
          <a:custGeom>
            <a:avLst/>
            <a:gdLst>
              <a:gd name="T0" fmla="*/ 2147483647 w 1073"/>
              <a:gd name="T1" fmla="*/ 2147483647 h 1457"/>
              <a:gd name="T2" fmla="*/ 2147483647 w 1073"/>
              <a:gd name="T3" fmla="*/ 2147483647 h 1457"/>
              <a:gd name="T4" fmla="*/ 2147483647 w 1073"/>
              <a:gd name="T5" fmla="*/ 2147483647 h 1457"/>
              <a:gd name="T6" fmla="*/ 2147483647 w 1073"/>
              <a:gd name="T7" fmla="*/ 2147483647 h 1457"/>
              <a:gd name="T8" fmla="*/ 2147483647 w 1073"/>
              <a:gd name="T9" fmla="*/ 2147483647 h 1457"/>
              <a:gd name="T10" fmla="*/ 2147483647 w 1073"/>
              <a:gd name="T11" fmla="*/ 2147483647 h 1457"/>
              <a:gd name="T12" fmla="*/ 2147483647 w 1073"/>
              <a:gd name="T13" fmla="*/ 2147483647 h 1457"/>
              <a:gd name="T14" fmla="*/ 2147483647 w 1073"/>
              <a:gd name="T15" fmla="*/ 2147483647 h 1457"/>
              <a:gd name="T16" fmla="*/ 2147483647 w 1073"/>
              <a:gd name="T17" fmla="*/ 2147483647 h 1457"/>
              <a:gd name="T18" fmla="*/ 2147483647 w 1073"/>
              <a:gd name="T19" fmla="*/ 2147483647 h 1457"/>
              <a:gd name="T20" fmla="*/ 2147483647 w 1073"/>
              <a:gd name="T21" fmla="*/ 2147483647 h 1457"/>
              <a:gd name="T22" fmla="*/ 2147483647 w 1073"/>
              <a:gd name="T23" fmla="*/ 2147483647 h 1457"/>
              <a:gd name="T24" fmla="*/ 2147483647 w 1073"/>
              <a:gd name="T25" fmla="*/ 2147483647 h 1457"/>
              <a:gd name="T26" fmla="*/ 2147483647 w 1073"/>
              <a:gd name="T27" fmla="*/ 2147483647 h 1457"/>
              <a:gd name="T28" fmla="*/ 2147483647 w 1073"/>
              <a:gd name="T29" fmla="*/ 2147483647 h 1457"/>
              <a:gd name="T30" fmla="*/ 2147483647 w 1073"/>
              <a:gd name="T31" fmla="*/ 2147483647 h 1457"/>
              <a:gd name="T32" fmla="*/ 2147483647 w 1073"/>
              <a:gd name="T33" fmla="*/ 2147483647 h 1457"/>
              <a:gd name="T34" fmla="*/ 2147483647 w 1073"/>
              <a:gd name="T35" fmla="*/ 2147483647 h 1457"/>
              <a:gd name="T36" fmla="*/ 2147483647 w 1073"/>
              <a:gd name="T37" fmla="*/ 2147483647 h 1457"/>
              <a:gd name="T38" fmla="*/ 2147483647 w 1073"/>
              <a:gd name="T39" fmla="*/ 2147483647 h 1457"/>
              <a:gd name="T40" fmla="*/ 2147483647 w 1073"/>
              <a:gd name="T41" fmla="*/ 2147483647 h 1457"/>
              <a:gd name="T42" fmla="*/ 2147483647 w 1073"/>
              <a:gd name="T43" fmla="*/ 2147483647 h 1457"/>
              <a:gd name="T44" fmla="*/ 2147483647 w 1073"/>
              <a:gd name="T45" fmla="*/ 2147483647 h 1457"/>
              <a:gd name="T46" fmla="*/ 2147483647 w 1073"/>
              <a:gd name="T47" fmla="*/ 2147483647 h 1457"/>
              <a:gd name="T48" fmla="*/ 2147483647 w 1073"/>
              <a:gd name="T49" fmla="*/ 2147483647 h 1457"/>
              <a:gd name="T50" fmla="*/ 2147483647 w 1073"/>
              <a:gd name="T51" fmla="*/ 2147483647 h 1457"/>
              <a:gd name="T52" fmla="*/ 2147483647 w 1073"/>
              <a:gd name="T53" fmla="*/ 2147483647 h 1457"/>
              <a:gd name="T54" fmla="*/ 2147483647 w 1073"/>
              <a:gd name="T55" fmla="*/ 2147483647 h 1457"/>
              <a:gd name="T56" fmla="*/ 2147483647 w 1073"/>
              <a:gd name="T57" fmla="*/ 2147483647 h 1457"/>
              <a:gd name="T58" fmla="*/ 2147483647 w 1073"/>
              <a:gd name="T59" fmla="*/ 2147483647 h 1457"/>
              <a:gd name="T60" fmla="*/ 2147483647 w 1073"/>
              <a:gd name="T61" fmla="*/ 2147483647 h 1457"/>
              <a:gd name="T62" fmla="*/ 2147483647 w 1073"/>
              <a:gd name="T63" fmla="*/ 2147483647 h 1457"/>
              <a:gd name="T64" fmla="*/ 2147483647 w 1073"/>
              <a:gd name="T65" fmla="*/ 2147483647 h 1457"/>
              <a:gd name="T66" fmla="*/ 2147483647 w 1073"/>
              <a:gd name="T67" fmla="*/ 2147483647 h 1457"/>
              <a:gd name="T68" fmla="*/ 2147483647 w 1073"/>
              <a:gd name="T69" fmla="*/ 2147483647 h 1457"/>
              <a:gd name="T70" fmla="*/ 2147483647 w 1073"/>
              <a:gd name="T71" fmla="*/ 2147483647 h 1457"/>
              <a:gd name="T72" fmla="*/ 2147483647 w 1073"/>
              <a:gd name="T73" fmla="*/ 2147483647 h 1457"/>
              <a:gd name="T74" fmla="*/ 2147483647 w 1073"/>
              <a:gd name="T75" fmla="*/ 2147483647 h 1457"/>
              <a:gd name="T76" fmla="*/ 2147483647 w 1073"/>
              <a:gd name="T77" fmla="*/ 2147483647 h 1457"/>
              <a:gd name="T78" fmla="*/ 2147483647 w 1073"/>
              <a:gd name="T79" fmla="*/ 2147483647 h 1457"/>
              <a:gd name="T80" fmla="*/ 2147483647 w 1073"/>
              <a:gd name="T81" fmla="*/ 2147483647 h 1457"/>
              <a:gd name="T82" fmla="*/ 2147483647 w 1073"/>
              <a:gd name="T83" fmla="*/ 2147483647 h 1457"/>
              <a:gd name="T84" fmla="*/ 2147483647 w 1073"/>
              <a:gd name="T85" fmla="*/ 2147483647 h 1457"/>
              <a:gd name="T86" fmla="*/ 2147483647 w 1073"/>
              <a:gd name="T87" fmla="*/ 2147483647 h 1457"/>
              <a:gd name="T88" fmla="*/ 2147483647 w 1073"/>
              <a:gd name="T89" fmla="*/ 2147483647 h 1457"/>
              <a:gd name="T90" fmla="*/ 2147483647 w 1073"/>
              <a:gd name="T91" fmla="*/ 2147483647 h 1457"/>
              <a:gd name="T92" fmla="*/ 2147483647 w 1073"/>
              <a:gd name="T93" fmla="*/ 2147483647 h 1457"/>
              <a:gd name="T94" fmla="*/ 2147483647 w 1073"/>
              <a:gd name="T95" fmla="*/ 2147483647 h 1457"/>
              <a:gd name="T96" fmla="*/ 2147483647 w 1073"/>
              <a:gd name="T97" fmla="*/ 2147483647 h 1457"/>
              <a:gd name="T98" fmla="*/ 2147483647 w 1073"/>
              <a:gd name="T99" fmla="*/ 2147483647 h 1457"/>
              <a:gd name="T100" fmla="*/ 2147483647 w 1073"/>
              <a:gd name="T101" fmla="*/ 2147483647 h 1457"/>
              <a:gd name="T102" fmla="*/ 2147483647 w 1073"/>
              <a:gd name="T103" fmla="*/ 2147483647 h 1457"/>
              <a:gd name="T104" fmla="*/ 2147483647 w 1073"/>
              <a:gd name="T105" fmla="*/ 2147483647 h 1457"/>
              <a:gd name="T106" fmla="*/ 2147483647 w 1073"/>
              <a:gd name="T107" fmla="*/ 2147483647 h 1457"/>
              <a:gd name="T108" fmla="*/ 2147483647 w 1073"/>
              <a:gd name="T109" fmla="*/ 2147483647 h 1457"/>
              <a:gd name="T110" fmla="*/ 2147483647 w 1073"/>
              <a:gd name="T111" fmla="*/ 2147483647 h 1457"/>
              <a:gd name="T112" fmla="*/ 2147483647 w 1073"/>
              <a:gd name="T113" fmla="*/ 2147483647 h 1457"/>
              <a:gd name="T114" fmla="*/ 2147483647 w 1073"/>
              <a:gd name="T115" fmla="*/ 2147483647 h 1457"/>
              <a:gd name="T116" fmla="*/ 2147483647 w 1073"/>
              <a:gd name="T117" fmla="*/ 2147483647 h 1457"/>
              <a:gd name="T118" fmla="*/ 2147483647 w 1073"/>
              <a:gd name="T119" fmla="*/ 2147483647 h 1457"/>
              <a:gd name="T120" fmla="*/ 2147483647 w 1073"/>
              <a:gd name="T121" fmla="*/ 2147483647 h 1457"/>
              <a:gd name="T122" fmla="*/ 2147483647 w 1073"/>
              <a:gd name="T123" fmla="*/ 2147483647 h 1457"/>
              <a:gd name="T124" fmla="*/ 2147483647 w 1073"/>
              <a:gd name="T125" fmla="*/ 2147483647 h 145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73" h="1457">
                <a:moveTo>
                  <a:pt x="958" y="697"/>
                </a:moveTo>
                <a:lnTo>
                  <a:pt x="961" y="697"/>
                </a:lnTo>
                <a:lnTo>
                  <a:pt x="963" y="700"/>
                </a:lnTo>
                <a:lnTo>
                  <a:pt x="965" y="704"/>
                </a:lnTo>
                <a:lnTo>
                  <a:pt x="968" y="707"/>
                </a:lnTo>
                <a:lnTo>
                  <a:pt x="973" y="714"/>
                </a:lnTo>
                <a:lnTo>
                  <a:pt x="975" y="721"/>
                </a:lnTo>
                <a:lnTo>
                  <a:pt x="977" y="731"/>
                </a:lnTo>
                <a:lnTo>
                  <a:pt x="982" y="740"/>
                </a:lnTo>
                <a:lnTo>
                  <a:pt x="984" y="752"/>
                </a:lnTo>
                <a:lnTo>
                  <a:pt x="989" y="766"/>
                </a:lnTo>
                <a:lnTo>
                  <a:pt x="992" y="781"/>
                </a:lnTo>
                <a:lnTo>
                  <a:pt x="994" y="797"/>
                </a:lnTo>
                <a:lnTo>
                  <a:pt x="999" y="814"/>
                </a:lnTo>
                <a:lnTo>
                  <a:pt x="1001" y="833"/>
                </a:lnTo>
                <a:lnTo>
                  <a:pt x="1003" y="854"/>
                </a:lnTo>
                <a:lnTo>
                  <a:pt x="1006" y="876"/>
                </a:lnTo>
                <a:lnTo>
                  <a:pt x="1008" y="900"/>
                </a:lnTo>
                <a:lnTo>
                  <a:pt x="1011" y="921"/>
                </a:lnTo>
                <a:lnTo>
                  <a:pt x="1013" y="942"/>
                </a:lnTo>
                <a:lnTo>
                  <a:pt x="1015" y="964"/>
                </a:lnTo>
                <a:lnTo>
                  <a:pt x="1018" y="985"/>
                </a:lnTo>
                <a:lnTo>
                  <a:pt x="1020" y="1004"/>
                </a:lnTo>
                <a:lnTo>
                  <a:pt x="1023" y="1023"/>
                </a:lnTo>
                <a:lnTo>
                  <a:pt x="1025" y="1040"/>
                </a:lnTo>
                <a:lnTo>
                  <a:pt x="1027" y="1057"/>
                </a:lnTo>
                <a:lnTo>
                  <a:pt x="1032" y="1073"/>
                </a:lnTo>
                <a:lnTo>
                  <a:pt x="1034" y="1090"/>
                </a:lnTo>
                <a:lnTo>
                  <a:pt x="1037" y="1104"/>
                </a:lnTo>
                <a:lnTo>
                  <a:pt x="1042" y="1116"/>
                </a:lnTo>
                <a:lnTo>
                  <a:pt x="1046" y="1130"/>
                </a:lnTo>
                <a:lnTo>
                  <a:pt x="1049" y="1142"/>
                </a:lnTo>
                <a:lnTo>
                  <a:pt x="1054" y="1152"/>
                </a:lnTo>
                <a:lnTo>
                  <a:pt x="1058" y="1166"/>
                </a:lnTo>
                <a:lnTo>
                  <a:pt x="1061" y="1178"/>
                </a:lnTo>
                <a:lnTo>
                  <a:pt x="1065" y="1188"/>
                </a:lnTo>
                <a:lnTo>
                  <a:pt x="1068" y="1200"/>
                </a:lnTo>
                <a:lnTo>
                  <a:pt x="1070" y="1219"/>
                </a:lnTo>
                <a:lnTo>
                  <a:pt x="1073" y="1238"/>
                </a:lnTo>
                <a:lnTo>
                  <a:pt x="1070" y="1252"/>
                </a:lnTo>
                <a:lnTo>
                  <a:pt x="1068" y="1266"/>
                </a:lnTo>
                <a:lnTo>
                  <a:pt x="1061" y="1280"/>
                </a:lnTo>
                <a:lnTo>
                  <a:pt x="1054" y="1290"/>
                </a:lnTo>
                <a:lnTo>
                  <a:pt x="1049" y="1297"/>
                </a:lnTo>
                <a:lnTo>
                  <a:pt x="1044" y="1307"/>
                </a:lnTo>
                <a:lnTo>
                  <a:pt x="1037" y="1314"/>
                </a:lnTo>
                <a:lnTo>
                  <a:pt x="1032" y="1319"/>
                </a:lnTo>
                <a:lnTo>
                  <a:pt x="1025" y="1326"/>
                </a:lnTo>
                <a:lnTo>
                  <a:pt x="1015" y="1333"/>
                </a:lnTo>
                <a:lnTo>
                  <a:pt x="1008" y="1340"/>
                </a:lnTo>
                <a:lnTo>
                  <a:pt x="999" y="1345"/>
                </a:lnTo>
                <a:lnTo>
                  <a:pt x="989" y="1352"/>
                </a:lnTo>
                <a:lnTo>
                  <a:pt x="977" y="1359"/>
                </a:lnTo>
                <a:lnTo>
                  <a:pt x="965" y="1366"/>
                </a:lnTo>
                <a:lnTo>
                  <a:pt x="953" y="1371"/>
                </a:lnTo>
                <a:lnTo>
                  <a:pt x="942" y="1378"/>
                </a:lnTo>
                <a:lnTo>
                  <a:pt x="927" y="1385"/>
                </a:lnTo>
                <a:lnTo>
                  <a:pt x="913" y="1392"/>
                </a:lnTo>
                <a:lnTo>
                  <a:pt x="899" y="1402"/>
                </a:lnTo>
                <a:lnTo>
                  <a:pt x="882" y="1409"/>
                </a:lnTo>
                <a:lnTo>
                  <a:pt x="865" y="1416"/>
                </a:lnTo>
                <a:lnTo>
                  <a:pt x="846" y="1421"/>
                </a:lnTo>
                <a:lnTo>
                  <a:pt x="827" y="1428"/>
                </a:lnTo>
                <a:lnTo>
                  <a:pt x="808" y="1433"/>
                </a:lnTo>
                <a:lnTo>
                  <a:pt x="789" y="1438"/>
                </a:lnTo>
                <a:lnTo>
                  <a:pt x="768" y="1440"/>
                </a:lnTo>
                <a:lnTo>
                  <a:pt x="746" y="1445"/>
                </a:lnTo>
                <a:lnTo>
                  <a:pt x="725" y="1447"/>
                </a:lnTo>
                <a:lnTo>
                  <a:pt x="701" y="1449"/>
                </a:lnTo>
                <a:lnTo>
                  <a:pt x="677" y="1452"/>
                </a:lnTo>
                <a:lnTo>
                  <a:pt x="653" y="1454"/>
                </a:lnTo>
                <a:lnTo>
                  <a:pt x="627" y="1454"/>
                </a:lnTo>
                <a:lnTo>
                  <a:pt x="601" y="1457"/>
                </a:lnTo>
                <a:lnTo>
                  <a:pt x="548" y="1457"/>
                </a:lnTo>
                <a:lnTo>
                  <a:pt x="522" y="1457"/>
                </a:lnTo>
                <a:lnTo>
                  <a:pt x="496" y="1454"/>
                </a:lnTo>
                <a:lnTo>
                  <a:pt x="472" y="1454"/>
                </a:lnTo>
                <a:lnTo>
                  <a:pt x="448" y="1452"/>
                </a:lnTo>
                <a:lnTo>
                  <a:pt x="424" y="1449"/>
                </a:lnTo>
                <a:lnTo>
                  <a:pt x="401" y="1445"/>
                </a:lnTo>
                <a:lnTo>
                  <a:pt x="379" y="1442"/>
                </a:lnTo>
                <a:lnTo>
                  <a:pt x="360" y="1438"/>
                </a:lnTo>
                <a:lnTo>
                  <a:pt x="339" y="1433"/>
                </a:lnTo>
                <a:lnTo>
                  <a:pt x="320" y="1428"/>
                </a:lnTo>
                <a:lnTo>
                  <a:pt x="303" y="1421"/>
                </a:lnTo>
                <a:lnTo>
                  <a:pt x="286" y="1416"/>
                </a:lnTo>
                <a:lnTo>
                  <a:pt x="270" y="1409"/>
                </a:lnTo>
                <a:lnTo>
                  <a:pt x="253" y="1402"/>
                </a:lnTo>
                <a:lnTo>
                  <a:pt x="239" y="1395"/>
                </a:lnTo>
                <a:lnTo>
                  <a:pt x="224" y="1388"/>
                </a:lnTo>
                <a:lnTo>
                  <a:pt x="210" y="1378"/>
                </a:lnTo>
                <a:lnTo>
                  <a:pt x="198" y="1371"/>
                </a:lnTo>
                <a:lnTo>
                  <a:pt x="174" y="1352"/>
                </a:lnTo>
                <a:lnTo>
                  <a:pt x="153" y="1330"/>
                </a:lnTo>
                <a:lnTo>
                  <a:pt x="134" y="1307"/>
                </a:lnTo>
                <a:lnTo>
                  <a:pt x="117" y="1283"/>
                </a:lnTo>
                <a:lnTo>
                  <a:pt x="103" y="1259"/>
                </a:lnTo>
                <a:lnTo>
                  <a:pt x="91" y="1233"/>
                </a:lnTo>
                <a:lnTo>
                  <a:pt x="81" y="1209"/>
                </a:lnTo>
                <a:lnTo>
                  <a:pt x="77" y="1202"/>
                </a:lnTo>
                <a:lnTo>
                  <a:pt x="74" y="1192"/>
                </a:lnTo>
                <a:lnTo>
                  <a:pt x="72" y="1185"/>
                </a:lnTo>
                <a:lnTo>
                  <a:pt x="69" y="1176"/>
                </a:lnTo>
                <a:lnTo>
                  <a:pt x="67" y="1166"/>
                </a:lnTo>
                <a:lnTo>
                  <a:pt x="65" y="1157"/>
                </a:lnTo>
                <a:lnTo>
                  <a:pt x="62" y="1145"/>
                </a:lnTo>
                <a:lnTo>
                  <a:pt x="60" y="1133"/>
                </a:lnTo>
                <a:lnTo>
                  <a:pt x="58" y="1121"/>
                </a:lnTo>
                <a:lnTo>
                  <a:pt x="58" y="1107"/>
                </a:lnTo>
                <a:lnTo>
                  <a:pt x="55" y="1092"/>
                </a:lnTo>
                <a:lnTo>
                  <a:pt x="53" y="1078"/>
                </a:lnTo>
                <a:lnTo>
                  <a:pt x="53" y="1061"/>
                </a:lnTo>
                <a:lnTo>
                  <a:pt x="53" y="1045"/>
                </a:lnTo>
                <a:lnTo>
                  <a:pt x="50" y="1028"/>
                </a:lnTo>
                <a:lnTo>
                  <a:pt x="50" y="1011"/>
                </a:lnTo>
                <a:lnTo>
                  <a:pt x="50" y="992"/>
                </a:lnTo>
                <a:lnTo>
                  <a:pt x="50" y="973"/>
                </a:lnTo>
                <a:lnTo>
                  <a:pt x="50" y="954"/>
                </a:lnTo>
                <a:lnTo>
                  <a:pt x="50" y="933"/>
                </a:lnTo>
                <a:lnTo>
                  <a:pt x="50" y="912"/>
                </a:lnTo>
                <a:lnTo>
                  <a:pt x="50" y="890"/>
                </a:lnTo>
                <a:lnTo>
                  <a:pt x="50" y="866"/>
                </a:lnTo>
                <a:lnTo>
                  <a:pt x="50" y="843"/>
                </a:lnTo>
                <a:lnTo>
                  <a:pt x="50" y="819"/>
                </a:lnTo>
                <a:lnTo>
                  <a:pt x="50" y="795"/>
                </a:lnTo>
                <a:lnTo>
                  <a:pt x="50" y="769"/>
                </a:lnTo>
                <a:lnTo>
                  <a:pt x="53" y="743"/>
                </a:lnTo>
                <a:lnTo>
                  <a:pt x="53" y="714"/>
                </a:lnTo>
                <a:lnTo>
                  <a:pt x="55" y="685"/>
                </a:lnTo>
                <a:lnTo>
                  <a:pt x="55" y="657"/>
                </a:lnTo>
                <a:lnTo>
                  <a:pt x="55" y="628"/>
                </a:lnTo>
                <a:lnTo>
                  <a:pt x="58" y="600"/>
                </a:lnTo>
                <a:lnTo>
                  <a:pt x="58" y="571"/>
                </a:lnTo>
                <a:lnTo>
                  <a:pt x="60" y="543"/>
                </a:lnTo>
                <a:lnTo>
                  <a:pt x="60" y="516"/>
                </a:lnTo>
                <a:lnTo>
                  <a:pt x="60" y="490"/>
                </a:lnTo>
                <a:lnTo>
                  <a:pt x="60" y="464"/>
                </a:lnTo>
                <a:lnTo>
                  <a:pt x="60" y="440"/>
                </a:lnTo>
                <a:lnTo>
                  <a:pt x="60" y="416"/>
                </a:lnTo>
                <a:lnTo>
                  <a:pt x="60" y="393"/>
                </a:lnTo>
                <a:lnTo>
                  <a:pt x="60" y="371"/>
                </a:lnTo>
                <a:lnTo>
                  <a:pt x="60" y="350"/>
                </a:lnTo>
                <a:lnTo>
                  <a:pt x="60" y="331"/>
                </a:lnTo>
                <a:lnTo>
                  <a:pt x="60" y="312"/>
                </a:lnTo>
                <a:lnTo>
                  <a:pt x="60" y="293"/>
                </a:lnTo>
                <a:lnTo>
                  <a:pt x="58" y="274"/>
                </a:lnTo>
                <a:lnTo>
                  <a:pt x="58" y="257"/>
                </a:lnTo>
                <a:lnTo>
                  <a:pt x="58" y="240"/>
                </a:lnTo>
                <a:lnTo>
                  <a:pt x="55" y="226"/>
                </a:lnTo>
                <a:lnTo>
                  <a:pt x="55" y="212"/>
                </a:lnTo>
                <a:lnTo>
                  <a:pt x="53" y="198"/>
                </a:lnTo>
                <a:lnTo>
                  <a:pt x="53" y="186"/>
                </a:lnTo>
                <a:lnTo>
                  <a:pt x="50" y="174"/>
                </a:lnTo>
                <a:lnTo>
                  <a:pt x="48" y="164"/>
                </a:lnTo>
                <a:lnTo>
                  <a:pt x="48" y="152"/>
                </a:lnTo>
                <a:lnTo>
                  <a:pt x="46" y="143"/>
                </a:lnTo>
                <a:lnTo>
                  <a:pt x="43" y="136"/>
                </a:lnTo>
                <a:lnTo>
                  <a:pt x="43" y="129"/>
                </a:lnTo>
                <a:lnTo>
                  <a:pt x="41" y="121"/>
                </a:lnTo>
                <a:lnTo>
                  <a:pt x="38" y="117"/>
                </a:lnTo>
                <a:lnTo>
                  <a:pt x="36" y="112"/>
                </a:lnTo>
                <a:lnTo>
                  <a:pt x="34" y="107"/>
                </a:lnTo>
                <a:lnTo>
                  <a:pt x="31" y="105"/>
                </a:lnTo>
                <a:lnTo>
                  <a:pt x="27" y="100"/>
                </a:lnTo>
                <a:lnTo>
                  <a:pt x="19" y="93"/>
                </a:lnTo>
                <a:lnTo>
                  <a:pt x="15" y="88"/>
                </a:lnTo>
                <a:lnTo>
                  <a:pt x="12" y="83"/>
                </a:lnTo>
                <a:lnTo>
                  <a:pt x="7" y="79"/>
                </a:lnTo>
                <a:lnTo>
                  <a:pt x="5" y="74"/>
                </a:lnTo>
                <a:lnTo>
                  <a:pt x="3" y="67"/>
                </a:lnTo>
                <a:lnTo>
                  <a:pt x="3" y="62"/>
                </a:lnTo>
                <a:lnTo>
                  <a:pt x="0" y="52"/>
                </a:lnTo>
                <a:lnTo>
                  <a:pt x="3" y="43"/>
                </a:lnTo>
                <a:lnTo>
                  <a:pt x="5" y="31"/>
                </a:lnTo>
                <a:lnTo>
                  <a:pt x="7" y="21"/>
                </a:lnTo>
                <a:lnTo>
                  <a:pt x="10" y="17"/>
                </a:lnTo>
                <a:lnTo>
                  <a:pt x="15" y="12"/>
                </a:lnTo>
                <a:lnTo>
                  <a:pt x="19" y="9"/>
                </a:lnTo>
                <a:lnTo>
                  <a:pt x="24" y="5"/>
                </a:lnTo>
                <a:lnTo>
                  <a:pt x="29" y="2"/>
                </a:lnTo>
                <a:lnTo>
                  <a:pt x="36" y="2"/>
                </a:lnTo>
                <a:lnTo>
                  <a:pt x="43" y="0"/>
                </a:lnTo>
                <a:lnTo>
                  <a:pt x="50" y="0"/>
                </a:lnTo>
                <a:lnTo>
                  <a:pt x="58" y="0"/>
                </a:lnTo>
                <a:lnTo>
                  <a:pt x="67" y="2"/>
                </a:lnTo>
                <a:lnTo>
                  <a:pt x="77" y="2"/>
                </a:lnTo>
                <a:lnTo>
                  <a:pt x="86" y="5"/>
                </a:lnTo>
                <a:lnTo>
                  <a:pt x="96" y="9"/>
                </a:lnTo>
                <a:lnTo>
                  <a:pt x="108" y="12"/>
                </a:lnTo>
                <a:lnTo>
                  <a:pt x="117" y="17"/>
                </a:lnTo>
                <a:lnTo>
                  <a:pt x="129" y="21"/>
                </a:lnTo>
                <a:lnTo>
                  <a:pt x="139" y="26"/>
                </a:lnTo>
                <a:lnTo>
                  <a:pt x="148" y="31"/>
                </a:lnTo>
                <a:lnTo>
                  <a:pt x="158" y="38"/>
                </a:lnTo>
                <a:lnTo>
                  <a:pt x="167" y="43"/>
                </a:lnTo>
                <a:lnTo>
                  <a:pt x="174" y="48"/>
                </a:lnTo>
                <a:lnTo>
                  <a:pt x="181" y="52"/>
                </a:lnTo>
                <a:lnTo>
                  <a:pt x="189" y="57"/>
                </a:lnTo>
                <a:lnTo>
                  <a:pt x="193" y="62"/>
                </a:lnTo>
                <a:lnTo>
                  <a:pt x="205" y="74"/>
                </a:lnTo>
                <a:lnTo>
                  <a:pt x="212" y="83"/>
                </a:lnTo>
                <a:lnTo>
                  <a:pt x="220" y="93"/>
                </a:lnTo>
                <a:lnTo>
                  <a:pt x="224" y="105"/>
                </a:lnTo>
                <a:lnTo>
                  <a:pt x="229" y="119"/>
                </a:lnTo>
                <a:lnTo>
                  <a:pt x="231" y="133"/>
                </a:lnTo>
                <a:lnTo>
                  <a:pt x="234" y="145"/>
                </a:lnTo>
                <a:lnTo>
                  <a:pt x="234" y="159"/>
                </a:lnTo>
                <a:lnTo>
                  <a:pt x="234" y="171"/>
                </a:lnTo>
                <a:lnTo>
                  <a:pt x="231" y="186"/>
                </a:lnTo>
                <a:lnTo>
                  <a:pt x="229" y="200"/>
                </a:lnTo>
                <a:lnTo>
                  <a:pt x="224" y="214"/>
                </a:lnTo>
                <a:lnTo>
                  <a:pt x="222" y="224"/>
                </a:lnTo>
                <a:lnTo>
                  <a:pt x="220" y="233"/>
                </a:lnTo>
                <a:lnTo>
                  <a:pt x="217" y="243"/>
                </a:lnTo>
                <a:lnTo>
                  <a:pt x="215" y="255"/>
                </a:lnTo>
                <a:lnTo>
                  <a:pt x="212" y="269"/>
                </a:lnTo>
                <a:lnTo>
                  <a:pt x="210" y="283"/>
                </a:lnTo>
                <a:lnTo>
                  <a:pt x="208" y="297"/>
                </a:lnTo>
                <a:lnTo>
                  <a:pt x="205" y="314"/>
                </a:lnTo>
                <a:lnTo>
                  <a:pt x="205" y="331"/>
                </a:lnTo>
                <a:lnTo>
                  <a:pt x="203" y="350"/>
                </a:lnTo>
                <a:lnTo>
                  <a:pt x="200" y="369"/>
                </a:lnTo>
                <a:lnTo>
                  <a:pt x="198" y="388"/>
                </a:lnTo>
                <a:lnTo>
                  <a:pt x="196" y="409"/>
                </a:lnTo>
                <a:lnTo>
                  <a:pt x="193" y="431"/>
                </a:lnTo>
                <a:lnTo>
                  <a:pt x="191" y="455"/>
                </a:lnTo>
                <a:lnTo>
                  <a:pt x="189" y="476"/>
                </a:lnTo>
                <a:lnTo>
                  <a:pt x="184" y="528"/>
                </a:lnTo>
                <a:lnTo>
                  <a:pt x="179" y="578"/>
                </a:lnTo>
                <a:lnTo>
                  <a:pt x="177" y="626"/>
                </a:lnTo>
                <a:lnTo>
                  <a:pt x="172" y="676"/>
                </a:lnTo>
                <a:lnTo>
                  <a:pt x="170" y="724"/>
                </a:lnTo>
                <a:lnTo>
                  <a:pt x="167" y="769"/>
                </a:lnTo>
                <a:lnTo>
                  <a:pt x="165" y="816"/>
                </a:lnTo>
                <a:lnTo>
                  <a:pt x="165" y="864"/>
                </a:lnTo>
                <a:lnTo>
                  <a:pt x="165" y="885"/>
                </a:lnTo>
                <a:lnTo>
                  <a:pt x="165" y="907"/>
                </a:lnTo>
                <a:lnTo>
                  <a:pt x="165" y="928"/>
                </a:lnTo>
                <a:lnTo>
                  <a:pt x="167" y="947"/>
                </a:lnTo>
                <a:lnTo>
                  <a:pt x="167" y="966"/>
                </a:lnTo>
                <a:lnTo>
                  <a:pt x="170" y="985"/>
                </a:lnTo>
                <a:lnTo>
                  <a:pt x="172" y="1002"/>
                </a:lnTo>
                <a:lnTo>
                  <a:pt x="174" y="1019"/>
                </a:lnTo>
                <a:lnTo>
                  <a:pt x="177" y="1033"/>
                </a:lnTo>
                <a:lnTo>
                  <a:pt x="179" y="1047"/>
                </a:lnTo>
                <a:lnTo>
                  <a:pt x="181" y="1061"/>
                </a:lnTo>
                <a:lnTo>
                  <a:pt x="184" y="1073"/>
                </a:lnTo>
                <a:lnTo>
                  <a:pt x="189" y="1083"/>
                </a:lnTo>
                <a:lnTo>
                  <a:pt x="191" y="1095"/>
                </a:lnTo>
                <a:lnTo>
                  <a:pt x="196" y="1102"/>
                </a:lnTo>
                <a:lnTo>
                  <a:pt x="200" y="1111"/>
                </a:lnTo>
                <a:lnTo>
                  <a:pt x="203" y="1121"/>
                </a:lnTo>
                <a:lnTo>
                  <a:pt x="208" y="1130"/>
                </a:lnTo>
                <a:lnTo>
                  <a:pt x="212" y="1140"/>
                </a:lnTo>
                <a:lnTo>
                  <a:pt x="217" y="1150"/>
                </a:lnTo>
                <a:lnTo>
                  <a:pt x="224" y="1159"/>
                </a:lnTo>
                <a:lnTo>
                  <a:pt x="234" y="1166"/>
                </a:lnTo>
                <a:lnTo>
                  <a:pt x="241" y="1176"/>
                </a:lnTo>
                <a:lnTo>
                  <a:pt x="251" y="1183"/>
                </a:lnTo>
                <a:lnTo>
                  <a:pt x="262" y="1190"/>
                </a:lnTo>
                <a:lnTo>
                  <a:pt x="274" y="1195"/>
                </a:lnTo>
                <a:lnTo>
                  <a:pt x="286" y="1202"/>
                </a:lnTo>
                <a:lnTo>
                  <a:pt x="298" y="1207"/>
                </a:lnTo>
                <a:lnTo>
                  <a:pt x="312" y="1211"/>
                </a:lnTo>
                <a:lnTo>
                  <a:pt x="327" y="1216"/>
                </a:lnTo>
                <a:lnTo>
                  <a:pt x="341" y="1219"/>
                </a:lnTo>
                <a:lnTo>
                  <a:pt x="358" y="1221"/>
                </a:lnTo>
                <a:lnTo>
                  <a:pt x="389" y="1230"/>
                </a:lnTo>
                <a:lnTo>
                  <a:pt x="417" y="1240"/>
                </a:lnTo>
                <a:lnTo>
                  <a:pt x="446" y="1247"/>
                </a:lnTo>
                <a:lnTo>
                  <a:pt x="475" y="1252"/>
                </a:lnTo>
                <a:lnTo>
                  <a:pt x="503" y="1254"/>
                </a:lnTo>
                <a:lnTo>
                  <a:pt x="532" y="1254"/>
                </a:lnTo>
                <a:lnTo>
                  <a:pt x="544" y="1254"/>
                </a:lnTo>
                <a:lnTo>
                  <a:pt x="558" y="1254"/>
                </a:lnTo>
                <a:lnTo>
                  <a:pt x="572" y="1252"/>
                </a:lnTo>
                <a:lnTo>
                  <a:pt x="584" y="1249"/>
                </a:lnTo>
                <a:lnTo>
                  <a:pt x="610" y="1245"/>
                </a:lnTo>
                <a:lnTo>
                  <a:pt x="637" y="1238"/>
                </a:lnTo>
                <a:lnTo>
                  <a:pt x="663" y="1233"/>
                </a:lnTo>
                <a:lnTo>
                  <a:pt x="687" y="1226"/>
                </a:lnTo>
                <a:lnTo>
                  <a:pt x="710" y="1216"/>
                </a:lnTo>
                <a:lnTo>
                  <a:pt x="732" y="1207"/>
                </a:lnTo>
                <a:lnTo>
                  <a:pt x="756" y="1195"/>
                </a:lnTo>
                <a:lnTo>
                  <a:pt x="765" y="1188"/>
                </a:lnTo>
                <a:lnTo>
                  <a:pt x="777" y="1180"/>
                </a:lnTo>
                <a:lnTo>
                  <a:pt x="789" y="1173"/>
                </a:lnTo>
                <a:lnTo>
                  <a:pt x="799" y="1166"/>
                </a:lnTo>
                <a:lnTo>
                  <a:pt x="808" y="1157"/>
                </a:lnTo>
                <a:lnTo>
                  <a:pt x="818" y="1147"/>
                </a:lnTo>
                <a:lnTo>
                  <a:pt x="827" y="1135"/>
                </a:lnTo>
                <a:lnTo>
                  <a:pt x="834" y="1121"/>
                </a:lnTo>
                <a:lnTo>
                  <a:pt x="844" y="1104"/>
                </a:lnTo>
                <a:lnTo>
                  <a:pt x="851" y="1088"/>
                </a:lnTo>
                <a:lnTo>
                  <a:pt x="858" y="1071"/>
                </a:lnTo>
                <a:lnTo>
                  <a:pt x="865" y="1052"/>
                </a:lnTo>
                <a:lnTo>
                  <a:pt x="870" y="1031"/>
                </a:lnTo>
                <a:lnTo>
                  <a:pt x="877" y="1007"/>
                </a:lnTo>
                <a:lnTo>
                  <a:pt x="882" y="983"/>
                </a:lnTo>
                <a:lnTo>
                  <a:pt x="889" y="959"/>
                </a:lnTo>
                <a:lnTo>
                  <a:pt x="894" y="933"/>
                </a:lnTo>
                <a:lnTo>
                  <a:pt x="899" y="904"/>
                </a:lnTo>
                <a:lnTo>
                  <a:pt x="901" y="876"/>
                </a:lnTo>
                <a:lnTo>
                  <a:pt x="906" y="852"/>
                </a:lnTo>
                <a:lnTo>
                  <a:pt x="911" y="828"/>
                </a:lnTo>
                <a:lnTo>
                  <a:pt x="915" y="807"/>
                </a:lnTo>
                <a:lnTo>
                  <a:pt x="920" y="785"/>
                </a:lnTo>
                <a:lnTo>
                  <a:pt x="925" y="769"/>
                </a:lnTo>
                <a:lnTo>
                  <a:pt x="927" y="752"/>
                </a:lnTo>
                <a:lnTo>
                  <a:pt x="932" y="738"/>
                </a:lnTo>
                <a:lnTo>
                  <a:pt x="937" y="726"/>
                </a:lnTo>
                <a:lnTo>
                  <a:pt x="939" y="716"/>
                </a:lnTo>
                <a:lnTo>
                  <a:pt x="944" y="709"/>
                </a:lnTo>
                <a:lnTo>
                  <a:pt x="946" y="702"/>
                </a:lnTo>
                <a:lnTo>
                  <a:pt x="949" y="697"/>
                </a:lnTo>
                <a:lnTo>
                  <a:pt x="953" y="695"/>
                </a:lnTo>
                <a:lnTo>
                  <a:pt x="956" y="695"/>
                </a:lnTo>
                <a:lnTo>
                  <a:pt x="958" y="69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7" grpId="0"/>
      <p:bldP spid="39" grpId="0"/>
      <p:bldP spid="40" grpId="0"/>
      <p:bldP spid="41" grpId="0"/>
      <p:bldP spid="42" grpId="0"/>
      <p:bldP spid="43" grpId="0"/>
      <p:bldP spid="44" grpId="0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384300" y="2027238"/>
            <a:ext cx="1169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gōng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4036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4048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49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0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1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2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3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4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5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6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7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上面撇和捺要分开，捺起笔稍高，最后一笔是点。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八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898525" y="4538663"/>
            <a:ext cx="3030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400" b="1">
                <a:latin typeface="+mj-ea"/>
                <a:ea typeface="+mj-ea"/>
              </a:rPr>
              <a:t>公平  公母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57250" y="494347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400" b="1">
                <a:latin typeface="+mj-ea"/>
                <a:ea typeface="+mj-ea"/>
              </a:rPr>
              <a:t>小丽通过公平竞争当上班长。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48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G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9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上下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44043" name="Rectangle 27"/>
          <p:cNvSpPr>
            <a:spLocks noChangeArrowheads="1"/>
          </p:cNvSpPr>
          <p:nvPr/>
        </p:nvSpPr>
        <p:spPr bwMode="auto">
          <a:xfrm>
            <a:off x="3492500" y="2290763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51" name="Freeform 40"/>
          <p:cNvSpPr/>
          <p:nvPr/>
        </p:nvSpPr>
        <p:spPr bwMode="auto">
          <a:xfrm>
            <a:off x="5446713" y="2647950"/>
            <a:ext cx="717550" cy="1003300"/>
          </a:xfrm>
          <a:custGeom>
            <a:avLst/>
            <a:gdLst>
              <a:gd name="T0" fmla="*/ 2147483647 w 1132"/>
              <a:gd name="T1" fmla="*/ 2147483647 h 1581"/>
              <a:gd name="T2" fmla="*/ 2147483647 w 1132"/>
              <a:gd name="T3" fmla="*/ 2147483647 h 1581"/>
              <a:gd name="T4" fmla="*/ 2147483647 w 1132"/>
              <a:gd name="T5" fmla="*/ 2147483647 h 1581"/>
              <a:gd name="T6" fmla="*/ 2147483647 w 1132"/>
              <a:gd name="T7" fmla="*/ 2147483647 h 1581"/>
              <a:gd name="T8" fmla="*/ 2147483647 w 1132"/>
              <a:gd name="T9" fmla="*/ 2147483647 h 1581"/>
              <a:gd name="T10" fmla="*/ 0 w 1132"/>
              <a:gd name="T11" fmla="*/ 2147483647 h 1581"/>
              <a:gd name="T12" fmla="*/ 2147483647 w 1132"/>
              <a:gd name="T13" fmla="*/ 2147483647 h 1581"/>
              <a:gd name="T14" fmla="*/ 2147483647 w 1132"/>
              <a:gd name="T15" fmla="*/ 2147483647 h 1581"/>
              <a:gd name="T16" fmla="*/ 2147483647 w 1132"/>
              <a:gd name="T17" fmla="*/ 2147483647 h 1581"/>
              <a:gd name="T18" fmla="*/ 2147483647 w 1132"/>
              <a:gd name="T19" fmla="*/ 2147483647 h 1581"/>
              <a:gd name="T20" fmla="*/ 2147483647 w 1132"/>
              <a:gd name="T21" fmla="*/ 2147483647 h 1581"/>
              <a:gd name="T22" fmla="*/ 2147483647 w 1132"/>
              <a:gd name="T23" fmla="*/ 2147483647 h 1581"/>
              <a:gd name="T24" fmla="*/ 2147483647 w 1132"/>
              <a:gd name="T25" fmla="*/ 2147483647 h 1581"/>
              <a:gd name="T26" fmla="*/ 2147483647 w 1132"/>
              <a:gd name="T27" fmla="*/ 2147483647 h 1581"/>
              <a:gd name="T28" fmla="*/ 2147483647 w 1132"/>
              <a:gd name="T29" fmla="*/ 2147483647 h 1581"/>
              <a:gd name="T30" fmla="*/ 2147483647 w 1132"/>
              <a:gd name="T31" fmla="*/ 2147483647 h 1581"/>
              <a:gd name="T32" fmla="*/ 2147483647 w 1132"/>
              <a:gd name="T33" fmla="*/ 2147483647 h 1581"/>
              <a:gd name="T34" fmla="*/ 2147483647 w 1132"/>
              <a:gd name="T35" fmla="*/ 2147483647 h 1581"/>
              <a:gd name="T36" fmla="*/ 2147483647 w 1132"/>
              <a:gd name="T37" fmla="*/ 2147483647 h 1581"/>
              <a:gd name="T38" fmla="*/ 2147483647 w 1132"/>
              <a:gd name="T39" fmla="*/ 2147483647 h 1581"/>
              <a:gd name="T40" fmla="*/ 2147483647 w 1132"/>
              <a:gd name="T41" fmla="*/ 2147483647 h 1581"/>
              <a:gd name="T42" fmla="*/ 2147483647 w 1132"/>
              <a:gd name="T43" fmla="*/ 2147483647 h 1581"/>
              <a:gd name="T44" fmla="*/ 2147483647 w 1132"/>
              <a:gd name="T45" fmla="*/ 2147483647 h 1581"/>
              <a:gd name="T46" fmla="*/ 2147483647 w 1132"/>
              <a:gd name="T47" fmla="*/ 2147483647 h 1581"/>
              <a:gd name="T48" fmla="*/ 2147483647 w 1132"/>
              <a:gd name="T49" fmla="*/ 2147483647 h 1581"/>
              <a:gd name="T50" fmla="*/ 2147483647 w 1132"/>
              <a:gd name="T51" fmla="*/ 2147483647 h 1581"/>
              <a:gd name="T52" fmla="*/ 2147483647 w 1132"/>
              <a:gd name="T53" fmla="*/ 2147483647 h 1581"/>
              <a:gd name="T54" fmla="*/ 2147483647 w 1132"/>
              <a:gd name="T55" fmla="*/ 2147483647 h 1581"/>
              <a:gd name="T56" fmla="*/ 2147483647 w 1132"/>
              <a:gd name="T57" fmla="*/ 2147483647 h 1581"/>
              <a:gd name="T58" fmla="*/ 2147483647 w 1132"/>
              <a:gd name="T59" fmla="*/ 0 h 1581"/>
              <a:gd name="T60" fmla="*/ 2147483647 w 1132"/>
              <a:gd name="T61" fmla="*/ 2147483647 h 1581"/>
              <a:gd name="T62" fmla="*/ 2147483647 w 1132"/>
              <a:gd name="T63" fmla="*/ 2147483647 h 1581"/>
              <a:gd name="T64" fmla="*/ 2147483647 w 1132"/>
              <a:gd name="T65" fmla="*/ 2147483647 h 1581"/>
              <a:gd name="T66" fmla="*/ 2147483647 w 1132"/>
              <a:gd name="T67" fmla="*/ 2147483647 h 1581"/>
              <a:gd name="T68" fmla="*/ 2147483647 w 1132"/>
              <a:gd name="T69" fmla="*/ 2147483647 h 1581"/>
              <a:gd name="T70" fmla="*/ 2147483647 w 1132"/>
              <a:gd name="T71" fmla="*/ 2147483647 h 1581"/>
              <a:gd name="T72" fmla="*/ 2147483647 w 1132"/>
              <a:gd name="T73" fmla="*/ 2147483647 h 1581"/>
              <a:gd name="T74" fmla="*/ 2147483647 w 1132"/>
              <a:gd name="T75" fmla="*/ 2147483647 h 1581"/>
              <a:gd name="T76" fmla="*/ 2147483647 w 1132"/>
              <a:gd name="T77" fmla="*/ 2147483647 h 1581"/>
              <a:gd name="T78" fmla="*/ 2147483647 w 1132"/>
              <a:gd name="T79" fmla="*/ 2147483647 h 1581"/>
              <a:gd name="T80" fmla="*/ 2147483647 w 1132"/>
              <a:gd name="T81" fmla="*/ 2147483647 h 1581"/>
              <a:gd name="T82" fmla="*/ 2147483647 w 1132"/>
              <a:gd name="T83" fmla="*/ 2147483647 h 1581"/>
              <a:gd name="T84" fmla="*/ 2147483647 w 1132"/>
              <a:gd name="T85" fmla="*/ 2147483647 h 1581"/>
              <a:gd name="T86" fmla="*/ 2147483647 w 1132"/>
              <a:gd name="T87" fmla="*/ 2147483647 h 1581"/>
              <a:gd name="T88" fmla="*/ 2147483647 w 1132"/>
              <a:gd name="T89" fmla="*/ 2147483647 h 1581"/>
              <a:gd name="T90" fmla="*/ 2147483647 w 1132"/>
              <a:gd name="T91" fmla="*/ 2147483647 h 1581"/>
              <a:gd name="T92" fmla="*/ 2147483647 w 1132"/>
              <a:gd name="T93" fmla="*/ 2147483647 h 1581"/>
              <a:gd name="T94" fmla="*/ 2147483647 w 1132"/>
              <a:gd name="T95" fmla="*/ 2147483647 h 1581"/>
              <a:gd name="T96" fmla="*/ 2147483647 w 1132"/>
              <a:gd name="T97" fmla="*/ 2147483647 h 1581"/>
              <a:gd name="T98" fmla="*/ 2147483647 w 1132"/>
              <a:gd name="T99" fmla="*/ 2147483647 h 1581"/>
              <a:gd name="T100" fmla="*/ 2147483647 w 1132"/>
              <a:gd name="T101" fmla="*/ 2147483647 h 1581"/>
              <a:gd name="T102" fmla="*/ 2147483647 w 1132"/>
              <a:gd name="T103" fmla="*/ 2147483647 h 1581"/>
              <a:gd name="T104" fmla="*/ 2147483647 w 1132"/>
              <a:gd name="T105" fmla="*/ 2147483647 h 1581"/>
              <a:gd name="T106" fmla="*/ 2147483647 w 1132"/>
              <a:gd name="T107" fmla="*/ 2147483647 h 1581"/>
              <a:gd name="T108" fmla="*/ 2147483647 w 1132"/>
              <a:gd name="T109" fmla="*/ 2147483647 h 158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132" h="1581">
                <a:moveTo>
                  <a:pt x="184" y="1481"/>
                </a:moveTo>
                <a:lnTo>
                  <a:pt x="164" y="1497"/>
                </a:lnTo>
                <a:lnTo>
                  <a:pt x="145" y="1512"/>
                </a:lnTo>
                <a:lnTo>
                  <a:pt x="126" y="1524"/>
                </a:lnTo>
                <a:lnTo>
                  <a:pt x="112" y="1533"/>
                </a:lnTo>
                <a:lnTo>
                  <a:pt x="95" y="1545"/>
                </a:lnTo>
                <a:lnTo>
                  <a:pt x="81" y="1552"/>
                </a:lnTo>
                <a:lnTo>
                  <a:pt x="69" y="1559"/>
                </a:lnTo>
                <a:lnTo>
                  <a:pt x="57" y="1566"/>
                </a:lnTo>
                <a:lnTo>
                  <a:pt x="45" y="1571"/>
                </a:lnTo>
                <a:lnTo>
                  <a:pt x="36" y="1576"/>
                </a:lnTo>
                <a:lnTo>
                  <a:pt x="29" y="1578"/>
                </a:lnTo>
                <a:lnTo>
                  <a:pt x="21" y="1581"/>
                </a:lnTo>
                <a:lnTo>
                  <a:pt x="14" y="1581"/>
                </a:lnTo>
                <a:lnTo>
                  <a:pt x="10" y="1581"/>
                </a:lnTo>
                <a:lnTo>
                  <a:pt x="5" y="1581"/>
                </a:lnTo>
                <a:lnTo>
                  <a:pt x="2" y="1578"/>
                </a:lnTo>
                <a:lnTo>
                  <a:pt x="0" y="1576"/>
                </a:lnTo>
                <a:lnTo>
                  <a:pt x="0" y="1571"/>
                </a:lnTo>
                <a:lnTo>
                  <a:pt x="2" y="1566"/>
                </a:lnTo>
                <a:lnTo>
                  <a:pt x="2" y="1559"/>
                </a:lnTo>
                <a:lnTo>
                  <a:pt x="7" y="1555"/>
                </a:lnTo>
                <a:lnTo>
                  <a:pt x="10" y="1545"/>
                </a:lnTo>
                <a:lnTo>
                  <a:pt x="17" y="1538"/>
                </a:lnTo>
                <a:lnTo>
                  <a:pt x="24" y="1526"/>
                </a:lnTo>
                <a:lnTo>
                  <a:pt x="31" y="1516"/>
                </a:lnTo>
                <a:lnTo>
                  <a:pt x="41" y="1505"/>
                </a:lnTo>
                <a:lnTo>
                  <a:pt x="50" y="1493"/>
                </a:lnTo>
                <a:lnTo>
                  <a:pt x="62" y="1478"/>
                </a:lnTo>
                <a:lnTo>
                  <a:pt x="76" y="1464"/>
                </a:lnTo>
                <a:lnTo>
                  <a:pt x="91" y="1447"/>
                </a:lnTo>
                <a:lnTo>
                  <a:pt x="105" y="1431"/>
                </a:lnTo>
                <a:lnTo>
                  <a:pt x="124" y="1412"/>
                </a:lnTo>
                <a:lnTo>
                  <a:pt x="141" y="1393"/>
                </a:lnTo>
                <a:lnTo>
                  <a:pt x="160" y="1374"/>
                </a:lnTo>
                <a:lnTo>
                  <a:pt x="179" y="1352"/>
                </a:lnTo>
                <a:lnTo>
                  <a:pt x="198" y="1331"/>
                </a:lnTo>
                <a:lnTo>
                  <a:pt x="217" y="1307"/>
                </a:lnTo>
                <a:lnTo>
                  <a:pt x="236" y="1283"/>
                </a:lnTo>
                <a:lnTo>
                  <a:pt x="257" y="1257"/>
                </a:lnTo>
                <a:lnTo>
                  <a:pt x="279" y="1231"/>
                </a:lnTo>
                <a:lnTo>
                  <a:pt x="300" y="1202"/>
                </a:lnTo>
                <a:lnTo>
                  <a:pt x="322" y="1174"/>
                </a:lnTo>
                <a:lnTo>
                  <a:pt x="343" y="1145"/>
                </a:lnTo>
                <a:lnTo>
                  <a:pt x="365" y="1114"/>
                </a:lnTo>
                <a:lnTo>
                  <a:pt x="388" y="1083"/>
                </a:lnTo>
                <a:lnTo>
                  <a:pt x="412" y="1052"/>
                </a:lnTo>
                <a:lnTo>
                  <a:pt x="436" y="1019"/>
                </a:lnTo>
                <a:lnTo>
                  <a:pt x="460" y="986"/>
                </a:lnTo>
                <a:lnTo>
                  <a:pt x="484" y="952"/>
                </a:lnTo>
                <a:lnTo>
                  <a:pt x="508" y="917"/>
                </a:lnTo>
                <a:lnTo>
                  <a:pt x="529" y="883"/>
                </a:lnTo>
                <a:lnTo>
                  <a:pt x="550" y="850"/>
                </a:lnTo>
                <a:lnTo>
                  <a:pt x="572" y="817"/>
                </a:lnTo>
                <a:lnTo>
                  <a:pt x="593" y="783"/>
                </a:lnTo>
                <a:lnTo>
                  <a:pt x="615" y="750"/>
                </a:lnTo>
                <a:lnTo>
                  <a:pt x="634" y="717"/>
                </a:lnTo>
                <a:lnTo>
                  <a:pt x="672" y="648"/>
                </a:lnTo>
                <a:lnTo>
                  <a:pt x="705" y="581"/>
                </a:lnTo>
                <a:lnTo>
                  <a:pt x="741" y="514"/>
                </a:lnTo>
                <a:lnTo>
                  <a:pt x="772" y="448"/>
                </a:lnTo>
                <a:lnTo>
                  <a:pt x="786" y="415"/>
                </a:lnTo>
                <a:lnTo>
                  <a:pt x="801" y="381"/>
                </a:lnTo>
                <a:lnTo>
                  <a:pt x="813" y="353"/>
                </a:lnTo>
                <a:lnTo>
                  <a:pt x="824" y="324"/>
                </a:lnTo>
                <a:lnTo>
                  <a:pt x="834" y="296"/>
                </a:lnTo>
                <a:lnTo>
                  <a:pt x="841" y="269"/>
                </a:lnTo>
                <a:lnTo>
                  <a:pt x="848" y="246"/>
                </a:lnTo>
                <a:lnTo>
                  <a:pt x="855" y="222"/>
                </a:lnTo>
                <a:lnTo>
                  <a:pt x="860" y="200"/>
                </a:lnTo>
                <a:lnTo>
                  <a:pt x="865" y="181"/>
                </a:lnTo>
                <a:lnTo>
                  <a:pt x="867" y="165"/>
                </a:lnTo>
                <a:lnTo>
                  <a:pt x="870" y="148"/>
                </a:lnTo>
                <a:lnTo>
                  <a:pt x="870" y="134"/>
                </a:lnTo>
                <a:lnTo>
                  <a:pt x="870" y="122"/>
                </a:lnTo>
                <a:lnTo>
                  <a:pt x="870" y="110"/>
                </a:lnTo>
                <a:lnTo>
                  <a:pt x="867" y="103"/>
                </a:lnTo>
                <a:lnTo>
                  <a:pt x="860" y="86"/>
                </a:lnTo>
                <a:lnTo>
                  <a:pt x="855" y="72"/>
                </a:lnTo>
                <a:lnTo>
                  <a:pt x="851" y="58"/>
                </a:lnTo>
                <a:lnTo>
                  <a:pt x="851" y="43"/>
                </a:lnTo>
                <a:lnTo>
                  <a:pt x="851" y="31"/>
                </a:lnTo>
                <a:lnTo>
                  <a:pt x="855" y="19"/>
                </a:lnTo>
                <a:lnTo>
                  <a:pt x="860" y="12"/>
                </a:lnTo>
                <a:lnTo>
                  <a:pt x="865" y="8"/>
                </a:lnTo>
                <a:lnTo>
                  <a:pt x="867" y="5"/>
                </a:lnTo>
                <a:lnTo>
                  <a:pt x="872" y="3"/>
                </a:lnTo>
                <a:lnTo>
                  <a:pt x="879" y="0"/>
                </a:lnTo>
                <a:lnTo>
                  <a:pt x="884" y="0"/>
                </a:lnTo>
                <a:lnTo>
                  <a:pt x="891" y="0"/>
                </a:lnTo>
                <a:lnTo>
                  <a:pt x="898" y="0"/>
                </a:lnTo>
                <a:lnTo>
                  <a:pt x="906" y="0"/>
                </a:lnTo>
                <a:lnTo>
                  <a:pt x="913" y="3"/>
                </a:lnTo>
                <a:lnTo>
                  <a:pt x="922" y="5"/>
                </a:lnTo>
                <a:lnTo>
                  <a:pt x="932" y="8"/>
                </a:lnTo>
                <a:lnTo>
                  <a:pt x="941" y="12"/>
                </a:lnTo>
                <a:lnTo>
                  <a:pt x="951" y="15"/>
                </a:lnTo>
                <a:lnTo>
                  <a:pt x="963" y="19"/>
                </a:lnTo>
                <a:lnTo>
                  <a:pt x="975" y="27"/>
                </a:lnTo>
                <a:lnTo>
                  <a:pt x="987" y="31"/>
                </a:lnTo>
                <a:lnTo>
                  <a:pt x="998" y="38"/>
                </a:lnTo>
                <a:lnTo>
                  <a:pt x="1013" y="48"/>
                </a:lnTo>
                <a:lnTo>
                  <a:pt x="1025" y="55"/>
                </a:lnTo>
                <a:lnTo>
                  <a:pt x="1037" y="62"/>
                </a:lnTo>
                <a:lnTo>
                  <a:pt x="1048" y="69"/>
                </a:lnTo>
                <a:lnTo>
                  <a:pt x="1060" y="79"/>
                </a:lnTo>
                <a:lnTo>
                  <a:pt x="1070" y="86"/>
                </a:lnTo>
                <a:lnTo>
                  <a:pt x="1079" y="93"/>
                </a:lnTo>
                <a:lnTo>
                  <a:pt x="1087" y="100"/>
                </a:lnTo>
                <a:lnTo>
                  <a:pt x="1094" y="110"/>
                </a:lnTo>
                <a:lnTo>
                  <a:pt x="1101" y="117"/>
                </a:lnTo>
                <a:lnTo>
                  <a:pt x="1108" y="124"/>
                </a:lnTo>
                <a:lnTo>
                  <a:pt x="1113" y="131"/>
                </a:lnTo>
                <a:lnTo>
                  <a:pt x="1120" y="141"/>
                </a:lnTo>
                <a:lnTo>
                  <a:pt x="1122" y="148"/>
                </a:lnTo>
                <a:lnTo>
                  <a:pt x="1127" y="155"/>
                </a:lnTo>
                <a:lnTo>
                  <a:pt x="1129" y="162"/>
                </a:lnTo>
                <a:lnTo>
                  <a:pt x="1132" y="172"/>
                </a:lnTo>
                <a:lnTo>
                  <a:pt x="1132" y="179"/>
                </a:lnTo>
                <a:lnTo>
                  <a:pt x="1129" y="191"/>
                </a:lnTo>
                <a:lnTo>
                  <a:pt x="1127" y="205"/>
                </a:lnTo>
                <a:lnTo>
                  <a:pt x="1120" y="219"/>
                </a:lnTo>
                <a:lnTo>
                  <a:pt x="1115" y="236"/>
                </a:lnTo>
                <a:lnTo>
                  <a:pt x="1106" y="257"/>
                </a:lnTo>
                <a:lnTo>
                  <a:pt x="1099" y="279"/>
                </a:lnTo>
                <a:lnTo>
                  <a:pt x="1087" y="303"/>
                </a:lnTo>
                <a:lnTo>
                  <a:pt x="1075" y="326"/>
                </a:lnTo>
                <a:lnTo>
                  <a:pt x="1060" y="355"/>
                </a:lnTo>
                <a:lnTo>
                  <a:pt x="1046" y="384"/>
                </a:lnTo>
                <a:lnTo>
                  <a:pt x="1029" y="415"/>
                </a:lnTo>
                <a:lnTo>
                  <a:pt x="1013" y="448"/>
                </a:lnTo>
                <a:lnTo>
                  <a:pt x="994" y="484"/>
                </a:lnTo>
                <a:lnTo>
                  <a:pt x="975" y="519"/>
                </a:lnTo>
                <a:lnTo>
                  <a:pt x="953" y="557"/>
                </a:lnTo>
                <a:lnTo>
                  <a:pt x="927" y="598"/>
                </a:lnTo>
                <a:lnTo>
                  <a:pt x="903" y="638"/>
                </a:lnTo>
                <a:lnTo>
                  <a:pt x="879" y="679"/>
                </a:lnTo>
                <a:lnTo>
                  <a:pt x="853" y="717"/>
                </a:lnTo>
                <a:lnTo>
                  <a:pt x="829" y="752"/>
                </a:lnTo>
                <a:lnTo>
                  <a:pt x="803" y="788"/>
                </a:lnTo>
                <a:lnTo>
                  <a:pt x="779" y="824"/>
                </a:lnTo>
                <a:lnTo>
                  <a:pt x="753" y="860"/>
                </a:lnTo>
                <a:lnTo>
                  <a:pt x="729" y="893"/>
                </a:lnTo>
                <a:lnTo>
                  <a:pt x="705" y="926"/>
                </a:lnTo>
                <a:lnTo>
                  <a:pt x="679" y="957"/>
                </a:lnTo>
                <a:lnTo>
                  <a:pt x="655" y="990"/>
                </a:lnTo>
                <a:lnTo>
                  <a:pt x="629" y="1021"/>
                </a:lnTo>
                <a:lnTo>
                  <a:pt x="605" y="1050"/>
                </a:lnTo>
                <a:lnTo>
                  <a:pt x="579" y="1081"/>
                </a:lnTo>
                <a:lnTo>
                  <a:pt x="555" y="1109"/>
                </a:lnTo>
                <a:lnTo>
                  <a:pt x="531" y="1138"/>
                </a:lnTo>
                <a:lnTo>
                  <a:pt x="508" y="1164"/>
                </a:lnTo>
                <a:lnTo>
                  <a:pt x="481" y="1193"/>
                </a:lnTo>
                <a:lnTo>
                  <a:pt x="458" y="1219"/>
                </a:lnTo>
                <a:lnTo>
                  <a:pt x="434" y="1243"/>
                </a:lnTo>
                <a:lnTo>
                  <a:pt x="408" y="1269"/>
                </a:lnTo>
                <a:lnTo>
                  <a:pt x="384" y="1293"/>
                </a:lnTo>
                <a:lnTo>
                  <a:pt x="360" y="1317"/>
                </a:lnTo>
                <a:lnTo>
                  <a:pt x="336" y="1340"/>
                </a:lnTo>
                <a:lnTo>
                  <a:pt x="315" y="1362"/>
                </a:lnTo>
                <a:lnTo>
                  <a:pt x="291" y="1383"/>
                </a:lnTo>
                <a:lnTo>
                  <a:pt x="267" y="1405"/>
                </a:lnTo>
                <a:lnTo>
                  <a:pt x="245" y="1424"/>
                </a:lnTo>
                <a:lnTo>
                  <a:pt x="224" y="1445"/>
                </a:lnTo>
                <a:lnTo>
                  <a:pt x="203" y="1464"/>
                </a:lnTo>
                <a:lnTo>
                  <a:pt x="184" y="148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8"/>
          <p:cNvSpPr/>
          <p:nvPr/>
        </p:nvSpPr>
        <p:spPr bwMode="auto">
          <a:xfrm>
            <a:off x="5813425" y="3151188"/>
            <a:ext cx="825500" cy="858837"/>
          </a:xfrm>
          <a:custGeom>
            <a:avLst/>
            <a:gdLst>
              <a:gd name="T0" fmla="*/ 2147483647 w 1299"/>
              <a:gd name="T1" fmla="*/ 2147483647 h 1352"/>
              <a:gd name="T2" fmla="*/ 2147483647 w 1299"/>
              <a:gd name="T3" fmla="*/ 2147483647 h 1352"/>
              <a:gd name="T4" fmla="*/ 2147483647 w 1299"/>
              <a:gd name="T5" fmla="*/ 2147483647 h 1352"/>
              <a:gd name="T6" fmla="*/ 2147483647 w 1299"/>
              <a:gd name="T7" fmla="*/ 2147483647 h 1352"/>
              <a:gd name="T8" fmla="*/ 2147483647 w 1299"/>
              <a:gd name="T9" fmla="*/ 2147483647 h 1352"/>
              <a:gd name="T10" fmla="*/ 2147483647 w 1299"/>
              <a:gd name="T11" fmla="*/ 2147483647 h 1352"/>
              <a:gd name="T12" fmla="*/ 2147483647 w 1299"/>
              <a:gd name="T13" fmla="*/ 2147483647 h 1352"/>
              <a:gd name="T14" fmla="*/ 2147483647 w 1299"/>
              <a:gd name="T15" fmla="*/ 2147483647 h 1352"/>
              <a:gd name="T16" fmla="*/ 2147483647 w 1299"/>
              <a:gd name="T17" fmla="*/ 0 h 1352"/>
              <a:gd name="T18" fmla="*/ 2147483647 w 1299"/>
              <a:gd name="T19" fmla="*/ 2147483647 h 1352"/>
              <a:gd name="T20" fmla="*/ 2147483647 w 1299"/>
              <a:gd name="T21" fmla="*/ 2147483647 h 1352"/>
              <a:gd name="T22" fmla="*/ 2147483647 w 1299"/>
              <a:gd name="T23" fmla="*/ 2147483647 h 1352"/>
              <a:gd name="T24" fmla="*/ 2147483647 w 1299"/>
              <a:gd name="T25" fmla="*/ 2147483647 h 1352"/>
              <a:gd name="T26" fmla="*/ 2147483647 w 1299"/>
              <a:gd name="T27" fmla="*/ 2147483647 h 1352"/>
              <a:gd name="T28" fmla="*/ 2147483647 w 1299"/>
              <a:gd name="T29" fmla="*/ 2147483647 h 1352"/>
              <a:gd name="T30" fmla="*/ 2147483647 w 1299"/>
              <a:gd name="T31" fmla="*/ 2147483647 h 1352"/>
              <a:gd name="T32" fmla="*/ 2147483647 w 1299"/>
              <a:gd name="T33" fmla="*/ 2147483647 h 1352"/>
              <a:gd name="T34" fmla="*/ 2147483647 w 1299"/>
              <a:gd name="T35" fmla="*/ 2147483647 h 1352"/>
              <a:gd name="T36" fmla="*/ 2147483647 w 1299"/>
              <a:gd name="T37" fmla="*/ 2147483647 h 1352"/>
              <a:gd name="T38" fmla="*/ 2147483647 w 1299"/>
              <a:gd name="T39" fmla="*/ 2147483647 h 1352"/>
              <a:gd name="T40" fmla="*/ 2147483647 w 1299"/>
              <a:gd name="T41" fmla="*/ 2147483647 h 1352"/>
              <a:gd name="T42" fmla="*/ 2147483647 w 1299"/>
              <a:gd name="T43" fmla="*/ 2147483647 h 1352"/>
              <a:gd name="T44" fmla="*/ 2147483647 w 1299"/>
              <a:gd name="T45" fmla="*/ 2147483647 h 1352"/>
              <a:gd name="T46" fmla="*/ 2147483647 w 1299"/>
              <a:gd name="T47" fmla="*/ 2147483647 h 1352"/>
              <a:gd name="T48" fmla="*/ 2147483647 w 1299"/>
              <a:gd name="T49" fmla="*/ 2147483647 h 1352"/>
              <a:gd name="T50" fmla="*/ 2147483647 w 1299"/>
              <a:gd name="T51" fmla="*/ 2147483647 h 1352"/>
              <a:gd name="T52" fmla="*/ 2147483647 w 1299"/>
              <a:gd name="T53" fmla="*/ 2147483647 h 1352"/>
              <a:gd name="T54" fmla="*/ 2147483647 w 1299"/>
              <a:gd name="T55" fmla="*/ 2147483647 h 1352"/>
              <a:gd name="T56" fmla="*/ 2147483647 w 1299"/>
              <a:gd name="T57" fmla="*/ 2147483647 h 1352"/>
              <a:gd name="T58" fmla="*/ 2147483647 w 1299"/>
              <a:gd name="T59" fmla="*/ 2147483647 h 1352"/>
              <a:gd name="T60" fmla="*/ 2147483647 w 1299"/>
              <a:gd name="T61" fmla="*/ 2147483647 h 1352"/>
              <a:gd name="T62" fmla="*/ 2147483647 w 1299"/>
              <a:gd name="T63" fmla="*/ 2147483647 h 1352"/>
              <a:gd name="T64" fmla="*/ 2147483647 w 1299"/>
              <a:gd name="T65" fmla="*/ 2147483647 h 1352"/>
              <a:gd name="T66" fmla="*/ 2147483647 w 1299"/>
              <a:gd name="T67" fmla="*/ 2147483647 h 1352"/>
              <a:gd name="T68" fmla="*/ 2147483647 w 1299"/>
              <a:gd name="T69" fmla="*/ 2147483647 h 1352"/>
              <a:gd name="T70" fmla="*/ 2147483647 w 1299"/>
              <a:gd name="T71" fmla="*/ 2147483647 h 1352"/>
              <a:gd name="T72" fmla="*/ 2147483647 w 1299"/>
              <a:gd name="T73" fmla="*/ 2147483647 h 1352"/>
              <a:gd name="T74" fmla="*/ 2147483647 w 1299"/>
              <a:gd name="T75" fmla="*/ 2147483647 h 1352"/>
              <a:gd name="T76" fmla="*/ 2147483647 w 1299"/>
              <a:gd name="T77" fmla="*/ 2147483647 h 1352"/>
              <a:gd name="T78" fmla="*/ 2147483647 w 1299"/>
              <a:gd name="T79" fmla="*/ 2147483647 h 1352"/>
              <a:gd name="T80" fmla="*/ 2147483647 w 1299"/>
              <a:gd name="T81" fmla="*/ 2147483647 h 1352"/>
              <a:gd name="T82" fmla="*/ 2147483647 w 1299"/>
              <a:gd name="T83" fmla="*/ 2147483647 h 1352"/>
              <a:gd name="T84" fmla="*/ 2147483647 w 1299"/>
              <a:gd name="T85" fmla="*/ 2147483647 h 1352"/>
              <a:gd name="T86" fmla="*/ 2147483647 w 1299"/>
              <a:gd name="T87" fmla="*/ 2147483647 h 1352"/>
              <a:gd name="T88" fmla="*/ 2147483647 w 1299"/>
              <a:gd name="T89" fmla="*/ 2147483647 h 1352"/>
              <a:gd name="T90" fmla="*/ 2147483647 w 1299"/>
              <a:gd name="T91" fmla="*/ 2147483647 h 1352"/>
              <a:gd name="T92" fmla="*/ 2147483647 w 1299"/>
              <a:gd name="T93" fmla="*/ 2147483647 h 1352"/>
              <a:gd name="T94" fmla="*/ 2147483647 w 1299"/>
              <a:gd name="T95" fmla="*/ 2147483647 h 1352"/>
              <a:gd name="T96" fmla="*/ 2147483647 w 1299"/>
              <a:gd name="T97" fmla="*/ 2147483647 h 1352"/>
              <a:gd name="T98" fmla="*/ 2147483647 w 1299"/>
              <a:gd name="T99" fmla="*/ 2147483647 h 1352"/>
              <a:gd name="T100" fmla="*/ 2147483647 w 1299"/>
              <a:gd name="T101" fmla="*/ 2147483647 h 1352"/>
              <a:gd name="T102" fmla="*/ 2147483647 w 1299"/>
              <a:gd name="T103" fmla="*/ 2147483647 h 1352"/>
              <a:gd name="T104" fmla="*/ 2147483647 w 1299"/>
              <a:gd name="T105" fmla="*/ 2147483647 h 1352"/>
              <a:gd name="T106" fmla="*/ 0 w 1299"/>
              <a:gd name="T107" fmla="*/ 2147483647 h 1352"/>
              <a:gd name="T108" fmla="*/ 2147483647 w 1299"/>
              <a:gd name="T109" fmla="*/ 2147483647 h 1352"/>
              <a:gd name="T110" fmla="*/ 2147483647 w 1299"/>
              <a:gd name="T111" fmla="*/ 2147483647 h 1352"/>
              <a:gd name="T112" fmla="*/ 2147483647 w 1299"/>
              <a:gd name="T113" fmla="*/ 2147483647 h 13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99" h="1352">
                <a:moveTo>
                  <a:pt x="217" y="923"/>
                </a:moveTo>
                <a:lnTo>
                  <a:pt x="229" y="909"/>
                </a:lnTo>
                <a:lnTo>
                  <a:pt x="241" y="895"/>
                </a:lnTo>
                <a:lnTo>
                  <a:pt x="255" y="878"/>
                </a:lnTo>
                <a:lnTo>
                  <a:pt x="269" y="859"/>
                </a:lnTo>
                <a:lnTo>
                  <a:pt x="284" y="838"/>
                </a:lnTo>
                <a:lnTo>
                  <a:pt x="300" y="816"/>
                </a:lnTo>
                <a:lnTo>
                  <a:pt x="317" y="792"/>
                </a:lnTo>
                <a:lnTo>
                  <a:pt x="334" y="766"/>
                </a:lnTo>
                <a:lnTo>
                  <a:pt x="353" y="740"/>
                </a:lnTo>
                <a:lnTo>
                  <a:pt x="372" y="709"/>
                </a:lnTo>
                <a:lnTo>
                  <a:pt x="393" y="678"/>
                </a:lnTo>
                <a:lnTo>
                  <a:pt x="415" y="647"/>
                </a:lnTo>
                <a:lnTo>
                  <a:pt x="436" y="612"/>
                </a:lnTo>
                <a:lnTo>
                  <a:pt x="458" y="576"/>
                </a:lnTo>
                <a:lnTo>
                  <a:pt x="481" y="535"/>
                </a:lnTo>
                <a:lnTo>
                  <a:pt x="505" y="495"/>
                </a:lnTo>
                <a:lnTo>
                  <a:pt x="529" y="455"/>
                </a:lnTo>
                <a:lnTo>
                  <a:pt x="550" y="416"/>
                </a:lnTo>
                <a:lnTo>
                  <a:pt x="570" y="381"/>
                </a:lnTo>
                <a:lnTo>
                  <a:pt x="589" y="345"/>
                </a:lnTo>
                <a:lnTo>
                  <a:pt x="605" y="312"/>
                </a:lnTo>
                <a:lnTo>
                  <a:pt x="620" y="281"/>
                </a:lnTo>
                <a:lnTo>
                  <a:pt x="632" y="252"/>
                </a:lnTo>
                <a:lnTo>
                  <a:pt x="643" y="226"/>
                </a:lnTo>
                <a:lnTo>
                  <a:pt x="653" y="202"/>
                </a:lnTo>
                <a:lnTo>
                  <a:pt x="660" y="178"/>
                </a:lnTo>
                <a:lnTo>
                  <a:pt x="667" y="157"/>
                </a:lnTo>
                <a:lnTo>
                  <a:pt x="670" y="138"/>
                </a:lnTo>
                <a:lnTo>
                  <a:pt x="674" y="121"/>
                </a:lnTo>
                <a:lnTo>
                  <a:pt x="674" y="107"/>
                </a:lnTo>
                <a:lnTo>
                  <a:pt x="674" y="93"/>
                </a:lnTo>
                <a:lnTo>
                  <a:pt x="674" y="81"/>
                </a:lnTo>
                <a:lnTo>
                  <a:pt x="670" y="67"/>
                </a:lnTo>
                <a:lnTo>
                  <a:pt x="667" y="52"/>
                </a:lnTo>
                <a:lnTo>
                  <a:pt x="667" y="40"/>
                </a:lnTo>
                <a:lnTo>
                  <a:pt x="667" y="31"/>
                </a:lnTo>
                <a:lnTo>
                  <a:pt x="670" y="26"/>
                </a:lnTo>
                <a:lnTo>
                  <a:pt x="672" y="21"/>
                </a:lnTo>
                <a:lnTo>
                  <a:pt x="674" y="17"/>
                </a:lnTo>
                <a:lnTo>
                  <a:pt x="677" y="12"/>
                </a:lnTo>
                <a:lnTo>
                  <a:pt x="682" y="7"/>
                </a:lnTo>
                <a:lnTo>
                  <a:pt x="686" y="5"/>
                </a:lnTo>
                <a:lnTo>
                  <a:pt x="691" y="2"/>
                </a:lnTo>
                <a:lnTo>
                  <a:pt x="698" y="0"/>
                </a:lnTo>
                <a:lnTo>
                  <a:pt x="703" y="0"/>
                </a:lnTo>
                <a:lnTo>
                  <a:pt x="708" y="0"/>
                </a:lnTo>
                <a:lnTo>
                  <a:pt x="713" y="2"/>
                </a:lnTo>
                <a:lnTo>
                  <a:pt x="717" y="5"/>
                </a:lnTo>
                <a:lnTo>
                  <a:pt x="724" y="7"/>
                </a:lnTo>
                <a:lnTo>
                  <a:pt x="732" y="9"/>
                </a:lnTo>
                <a:lnTo>
                  <a:pt x="736" y="14"/>
                </a:lnTo>
                <a:lnTo>
                  <a:pt x="743" y="19"/>
                </a:lnTo>
                <a:lnTo>
                  <a:pt x="753" y="24"/>
                </a:lnTo>
                <a:lnTo>
                  <a:pt x="760" y="31"/>
                </a:lnTo>
                <a:lnTo>
                  <a:pt x="770" y="38"/>
                </a:lnTo>
                <a:lnTo>
                  <a:pt x="777" y="45"/>
                </a:lnTo>
                <a:lnTo>
                  <a:pt x="786" y="52"/>
                </a:lnTo>
                <a:lnTo>
                  <a:pt x="796" y="62"/>
                </a:lnTo>
                <a:lnTo>
                  <a:pt x="808" y="71"/>
                </a:lnTo>
                <a:lnTo>
                  <a:pt x="817" y="81"/>
                </a:lnTo>
                <a:lnTo>
                  <a:pt x="829" y="95"/>
                </a:lnTo>
                <a:lnTo>
                  <a:pt x="839" y="107"/>
                </a:lnTo>
                <a:lnTo>
                  <a:pt x="848" y="119"/>
                </a:lnTo>
                <a:lnTo>
                  <a:pt x="855" y="128"/>
                </a:lnTo>
                <a:lnTo>
                  <a:pt x="863" y="138"/>
                </a:lnTo>
                <a:lnTo>
                  <a:pt x="870" y="148"/>
                </a:lnTo>
                <a:lnTo>
                  <a:pt x="877" y="157"/>
                </a:lnTo>
                <a:lnTo>
                  <a:pt x="882" y="167"/>
                </a:lnTo>
                <a:lnTo>
                  <a:pt x="886" y="174"/>
                </a:lnTo>
                <a:lnTo>
                  <a:pt x="891" y="183"/>
                </a:lnTo>
                <a:lnTo>
                  <a:pt x="894" y="190"/>
                </a:lnTo>
                <a:lnTo>
                  <a:pt x="898" y="195"/>
                </a:lnTo>
                <a:lnTo>
                  <a:pt x="898" y="202"/>
                </a:lnTo>
                <a:lnTo>
                  <a:pt x="901" y="209"/>
                </a:lnTo>
                <a:lnTo>
                  <a:pt x="901" y="214"/>
                </a:lnTo>
                <a:lnTo>
                  <a:pt x="903" y="219"/>
                </a:lnTo>
                <a:lnTo>
                  <a:pt x="901" y="221"/>
                </a:lnTo>
                <a:lnTo>
                  <a:pt x="901" y="226"/>
                </a:lnTo>
                <a:lnTo>
                  <a:pt x="898" y="231"/>
                </a:lnTo>
                <a:lnTo>
                  <a:pt x="898" y="236"/>
                </a:lnTo>
                <a:lnTo>
                  <a:pt x="896" y="240"/>
                </a:lnTo>
                <a:lnTo>
                  <a:pt x="891" y="247"/>
                </a:lnTo>
                <a:lnTo>
                  <a:pt x="889" y="252"/>
                </a:lnTo>
                <a:lnTo>
                  <a:pt x="884" y="259"/>
                </a:lnTo>
                <a:lnTo>
                  <a:pt x="879" y="269"/>
                </a:lnTo>
                <a:lnTo>
                  <a:pt x="872" y="276"/>
                </a:lnTo>
                <a:lnTo>
                  <a:pt x="867" y="286"/>
                </a:lnTo>
                <a:lnTo>
                  <a:pt x="860" y="295"/>
                </a:lnTo>
                <a:lnTo>
                  <a:pt x="853" y="307"/>
                </a:lnTo>
                <a:lnTo>
                  <a:pt x="846" y="316"/>
                </a:lnTo>
                <a:lnTo>
                  <a:pt x="839" y="328"/>
                </a:lnTo>
                <a:lnTo>
                  <a:pt x="829" y="340"/>
                </a:lnTo>
                <a:lnTo>
                  <a:pt x="820" y="355"/>
                </a:lnTo>
                <a:lnTo>
                  <a:pt x="810" y="369"/>
                </a:lnTo>
                <a:lnTo>
                  <a:pt x="798" y="381"/>
                </a:lnTo>
                <a:lnTo>
                  <a:pt x="789" y="397"/>
                </a:lnTo>
                <a:lnTo>
                  <a:pt x="777" y="412"/>
                </a:lnTo>
                <a:lnTo>
                  <a:pt x="765" y="428"/>
                </a:lnTo>
                <a:lnTo>
                  <a:pt x="753" y="445"/>
                </a:lnTo>
                <a:lnTo>
                  <a:pt x="739" y="462"/>
                </a:lnTo>
                <a:lnTo>
                  <a:pt x="724" y="478"/>
                </a:lnTo>
                <a:lnTo>
                  <a:pt x="710" y="497"/>
                </a:lnTo>
                <a:lnTo>
                  <a:pt x="696" y="516"/>
                </a:lnTo>
                <a:lnTo>
                  <a:pt x="682" y="535"/>
                </a:lnTo>
                <a:lnTo>
                  <a:pt x="648" y="576"/>
                </a:lnTo>
                <a:lnTo>
                  <a:pt x="615" y="619"/>
                </a:lnTo>
                <a:lnTo>
                  <a:pt x="596" y="643"/>
                </a:lnTo>
                <a:lnTo>
                  <a:pt x="579" y="664"/>
                </a:lnTo>
                <a:lnTo>
                  <a:pt x="562" y="688"/>
                </a:lnTo>
                <a:lnTo>
                  <a:pt x="548" y="707"/>
                </a:lnTo>
                <a:lnTo>
                  <a:pt x="531" y="728"/>
                </a:lnTo>
                <a:lnTo>
                  <a:pt x="517" y="747"/>
                </a:lnTo>
                <a:lnTo>
                  <a:pt x="503" y="766"/>
                </a:lnTo>
                <a:lnTo>
                  <a:pt x="491" y="783"/>
                </a:lnTo>
                <a:lnTo>
                  <a:pt x="479" y="802"/>
                </a:lnTo>
                <a:lnTo>
                  <a:pt x="465" y="819"/>
                </a:lnTo>
                <a:lnTo>
                  <a:pt x="455" y="833"/>
                </a:lnTo>
                <a:lnTo>
                  <a:pt x="443" y="847"/>
                </a:lnTo>
                <a:lnTo>
                  <a:pt x="434" y="864"/>
                </a:lnTo>
                <a:lnTo>
                  <a:pt x="424" y="876"/>
                </a:lnTo>
                <a:lnTo>
                  <a:pt x="415" y="890"/>
                </a:lnTo>
                <a:lnTo>
                  <a:pt x="405" y="902"/>
                </a:lnTo>
                <a:lnTo>
                  <a:pt x="398" y="914"/>
                </a:lnTo>
                <a:lnTo>
                  <a:pt x="391" y="923"/>
                </a:lnTo>
                <a:lnTo>
                  <a:pt x="384" y="935"/>
                </a:lnTo>
                <a:lnTo>
                  <a:pt x="377" y="945"/>
                </a:lnTo>
                <a:lnTo>
                  <a:pt x="372" y="952"/>
                </a:lnTo>
                <a:lnTo>
                  <a:pt x="367" y="961"/>
                </a:lnTo>
                <a:lnTo>
                  <a:pt x="362" y="969"/>
                </a:lnTo>
                <a:lnTo>
                  <a:pt x="360" y="976"/>
                </a:lnTo>
                <a:lnTo>
                  <a:pt x="355" y="981"/>
                </a:lnTo>
                <a:lnTo>
                  <a:pt x="353" y="988"/>
                </a:lnTo>
                <a:lnTo>
                  <a:pt x="350" y="992"/>
                </a:lnTo>
                <a:lnTo>
                  <a:pt x="350" y="995"/>
                </a:lnTo>
                <a:lnTo>
                  <a:pt x="348" y="1000"/>
                </a:lnTo>
                <a:lnTo>
                  <a:pt x="348" y="1002"/>
                </a:lnTo>
                <a:lnTo>
                  <a:pt x="348" y="1004"/>
                </a:lnTo>
                <a:lnTo>
                  <a:pt x="350" y="1007"/>
                </a:lnTo>
                <a:lnTo>
                  <a:pt x="353" y="1009"/>
                </a:lnTo>
                <a:lnTo>
                  <a:pt x="355" y="1009"/>
                </a:lnTo>
                <a:lnTo>
                  <a:pt x="360" y="1011"/>
                </a:lnTo>
                <a:lnTo>
                  <a:pt x="365" y="1011"/>
                </a:lnTo>
                <a:lnTo>
                  <a:pt x="369" y="1011"/>
                </a:lnTo>
                <a:lnTo>
                  <a:pt x="374" y="1014"/>
                </a:lnTo>
                <a:lnTo>
                  <a:pt x="381" y="1014"/>
                </a:lnTo>
                <a:lnTo>
                  <a:pt x="388" y="1014"/>
                </a:lnTo>
                <a:lnTo>
                  <a:pt x="396" y="1014"/>
                </a:lnTo>
                <a:lnTo>
                  <a:pt x="405" y="1014"/>
                </a:lnTo>
                <a:lnTo>
                  <a:pt x="415" y="1014"/>
                </a:lnTo>
                <a:lnTo>
                  <a:pt x="424" y="1014"/>
                </a:lnTo>
                <a:lnTo>
                  <a:pt x="436" y="1014"/>
                </a:lnTo>
                <a:lnTo>
                  <a:pt x="446" y="1014"/>
                </a:lnTo>
                <a:lnTo>
                  <a:pt x="460" y="1014"/>
                </a:lnTo>
                <a:lnTo>
                  <a:pt x="472" y="1014"/>
                </a:lnTo>
                <a:lnTo>
                  <a:pt x="486" y="1011"/>
                </a:lnTo>
                <a:lnTo>
                  <a:pt x="500" y="1011"/>
                </a:lnTo>
                <a:lnTo>
                  <a:pt x="515" y="1009"/>
                </a:lnTo>
                <a:lnTo>
                  <a:pt x="531" y="1009"/>
                </a:lnTo>
                <a:lnTo>
                  <a:pt x="548" y="1007"/>
                </a:lnTo>
                <a:lnTo>
                  <a:pt x="565" y="1004"/>
                </a:lnTo>
                <a:lnTo>
                  <a:pt x="584" y="1002"/>
                </a:lnTo>
                <a:lnTo>
                  <a:pt x="603" y="1000"/>
                </a:lnTo>
                <a:lnTo>
                  <a:pt x="622" y="997"/>
                </a:lnTo>
                <a:lnTo>
                  <a:pt x="643" y="995"/>
                </a:lnTo>
                <a:lnTo>
                  <a:pt x="665" y="992"/>
                </a:lnTo>
                <a:lnTo>
                  <a:pt x="686" y="990"/>
                </a:lnTo>
                <a:lnTo>
                  <a:pt x="710" y="985"/>
                </a:lnTo>
                <a:lnTo>
                  <a:pt x="734" y="983"/>
                </a:lnTo>
                <a:lnTo>
                  <a:pt x="758" y="978"/>
                </a:lnTo>
                <a:lnTo>
                  <a:pt x="805" y="971"/>
                </a:lnTo>
                <a:lnTo>
                  <a:pt x="853" y="964"/>
                </a:lnTo>
                <a:lnTo>
                  <a:pt x="898" y="957"/>
                </a:lnTo>
                <a:lnTo>
                  <a:pt x="941" y="952"/>
                </a:lnTo>
                <a:lnTo>
                  <a:pt x="982" y="947"/>
                </a:lnTo>
                <a:lnTo>
                  <a:pt x="1020" y="942"/>
                </a:lnTo>
                <a:lnTo>
                  <a:pt x="1056" y="938"/>
                </a:lnTo>
                <a:lnTo>
                  <a:pt x="1089" y="935"/>
                </a:lnTo>
                <a:lnTo>
                  <a:pt x="1122" y="933"/>
                </a:lnTo>
                <a:lnTo>
                  <a:pt x="1151" y="931"/>
                </a:lnTo>
                <a:lnTo>
                  <a:pt x="1180" y="928"/>
                </a:lnTo>
                <a:lnTo>
                  <a:pt x="1206" y="926"/>
                </a:lnTo>
                <a:lnTo>
                  <a:pt x="1230" y="926"/>
                </a:lnTo>
                <a:lnTo>
                  <a:pt x="1251" y="923"/>
                </a:lnTo>
                <a:lnTo>
                  <a:pt x="1270" y="923"/>
                </a:lnTo>
                <a:lnTo>
                  <a:pt x="1287" y="923"/>
                </a:lnTo>
                <a:lnTo>
                  <a:pt x="1299" y="1007"/>
                </a:lnTo>
                <a:lnTo>
                  <a:pt x="1253" y="1016"/>
                </a:lnTo>
                <a:lnTo>
                  <a:pt x="1208" y="1023"/>
                </a:lnTo>
                <a:lnTo>
                  <a:pt x="1165" y="1033"/>
                </a:lnTo>
                <a:lnTo>
                  <a:pt x="1125" y="1042"/>
                </a:lnTo>
                <a:lnTo>
                  <a:pt x="1082" y="1050"/>
                </a:lnTo>
                <a:lnTo>
                  <a:pt x="1044" y="1059"/>
                </a:lnTo>
                <a:lnTo>
                  <a:pt x="1006" y="1066"/>
                </a:lnTo>
                <a:lnTo>
                  <a:pt x="967" y="1073"/>
                </a:lnTo>
                <a:lnTo>
                  <a:pt x="932" y="1080"/>
                </a:lnTo>
                <a:lnTo>
                  <a:pt x="896" y="1090"/>
                </a:lnTo>
                <a:lnTo>
                  <a:pt x="863" y="1097"/>
                </a:lnTo>
                <a:lnTo>
                  <a:pt x="829" y="1104"/>
                </a:lnTo>
                <a:lnTo>
                  <a:pt x="798" y="1109"/>
                </a:lnTo>
                <a:lnTo>
                  <a:pt x="767" y="1116"/>
                </a:lnTo>
                <a:lnTo>
                  <a:pt x="739" y="1123"/>
                </a:lnTo>
                <a:lnTo>
                  <a:pt x="713" y="1128"/>
                </a:lnTo>
                <a:lnTo>
                  <a:pt x="684" y="1135"/>
                </a:lnTo>
                <a:lnTo>
                  <a:pt x="660" y="1140"/>
                </a:lnTo>
                <a:lnTo>
                  <a:pt x="634" y="1147"/>
                </a:lnTo>
                <a:lnTo>
                  <a:pt x="612" y="1152"/>
                </a:lnTo>
                <a:lnTo>
                  <a:pt x="589" y="1157"/>
                </a:lnTo>
                <a:lnTo>
                  <a:pt x="567" y="1161"/>
                </a:lnTo>
                <a:lnTo>
                  <a:pt x="548" y="1166"/>
                </a:lnTo>
                <a:lnTo>
                  <a:pt x="529" y="1171"/>
                </a:lnTo>
                <a:lnTo>
                  <a:pt x="512" y="1176"/>
                </a:lnTo>
                <a:lnTo>
                  <a:pt x="496" y="1180"/>
                </a:lnTo>
                <a:lnTo>
                  <a:pt x="481" y="1183"/>
                </a:lnTo>
                <a:lnTo>
                  <a:pt x="467" y="1188"/>
                </a:lnTo>
                <a:lnTo>
                  <a:pt x="453" y="1190"/>
                </a:lnTo>
                <a:lnTo>
                  <a:pt x="441" y="1192"/>
                </a:lnTo>
                <a:lnTo>
                  <a:pt x="431" y="1197"/>
                </a:lnTo>
                <a:lnTo>
                  <a:pt x="422" y="1199"/>
                </a:lnTo>
                <a:lnTo>
                  <a:pt x="400" y="1204"/>
                </a:lnTo>
                <a:lnTo>
                  <a:pt x="381" y="1209"/>
                </a:lnTo>
                <a:lnTo>
                  <a:pt x="365" y="1216"/>
                </a:lnTo>
                <a:lnTo>
                  <a:pt x="348" y="1221"/>
                </a:lnTo>
                <a:lnTo>
                  <a:pt x="331" y="1226"/>
                </a:lnTo>
                <a:lnTo>
                  <a:pt x="315" y="1230"/>
                </a:lnTo>
                <a:lnTo>
                  <a:pt x="300" y="1238"/>
                </a:lnTo>
                <a:lnTo>
                  <a:pt x="286" y="1242"/>
                </a:lnTo>
                <a:lnTo>
                  <a:pt x="272" y="1249"/>
                </a:lnTo>
                <a:lnTo>
                  <a:pt x="260" y="1254"/>
                </a:lnTo>
                <a:lnTo>
                  <a:pt x="250" y="1261"/>
                </a:lnTo>
                <a:lnTo>
                  <a:pt x="238" y="1266"/>
                </a:lnTo>
                <a:lnTo>
                  <a:pt x="229" y="1273"/>
                </a:lnTo>
                <a:lnTo>
                  <a:pt x="219" y="1280"/>
                </a:lnTo>
                <a:lnTo>
                  <a:pt x="212" y="1288"/>
                </a:lnTo>
                <a:lnTo>
                  <a:pt x="205" y="1297"/>
                </a:lnTo>
                <a:lnTo>
                  <a:pt x="195" y="1304"/>
                </a:lnTo>
                <a:lnTo>
                  <a:pt x="188" y="1311"/>
                </a:lnTo>
                <a:lnTo>
                  <a:pt x="179" y="1316"/>
                </a:lnTo>
                <a:lnTo>
                  <a:pt x="172" y="1323"/>
                </a:lnTo>
                <a:lnTo>
                  <a:pt x="157" y="1333"/>
                </a:lnTo>
                <a:lnTo>
                  <a:pt x="143" y="1340"/>
                </a:lnTo>
                <a:lnTo>
                  <a:pt x="131" y="1345"/>
                </a:lnTo>
                <a:lnTo>
                  <a:pt x="122" y="1349"/>
                </a:lnTo>
                <a:lnTo>
                  <a:pt x="114" y="1349"/>
                </a:lnTo>
                <a:lnTo>
                  <a:pt x="110" y="1352"/>
                </a:lnTo>
                <a:lnTo>
                  <a:pt x="107" y="1352"/>
                </a:lnTo>
                <a:lnTo>
                  <a:pt x="105" y="1349"/>
                </a:lnTo>
                <a:lnTo>
                  <a:pt x="100" y="1347"/>
                </a:lnTo>
                <a:lnTo>
                  <a:pt x="98" y="1347"/>
                </a:lnTo>
                <a:lnTo>
                  <a:pt x="95" y="1342"/>
                </a:lnTo>
                <a:lnTo>
                  <a:pt x="91" y="1340"/>
                </a:lnTo>
                <a:lnTo>
                  <a:pt x="88" y="1335"/>
                </a:lnTo>
                <a:lnTo>
                  <a:pt x="83" y="1330"/>
                </a:lnTo>
                <a:lnTo>
                  <a:pt x="79" y="1326"/>
                </a:lnTo>
                <a:lnTo>
                  <a:pt x="74" y="1318"/>
                </a:lnTo>
                <a:lnTo>
                  <a:pt x="72" y="1311"/>
                </a:lnTo>
                <a:lnTo>
                  <a:pt x="67" y="1304"/>
                </a:lnTo>
                <a:lnTo>
                  <a:pt x="62" y="1297"/>
                </a:lnTo>
                <a:lnTo>
                  <a:pt x="57" y="1288"/>
                </a:lnTo>
                <a:lnTo>
                  <a:pt x="52" y="1278"/>
                </a:lnTo>
                <a:lnTo>
                  <a:pt x="48" y="1268"/>
                </a:lnTo>
                <a:lnTo>
                  <a:pt x="36" y="1247"/>
                </a:lnTo>
                <a:lnTo>
                  <a:pt x="26" y="1230"/>
                </a:lnTo>
                <a:lnTo>
                  <a:pt x="17" y="1211"/>
                </a:lnTo>
                <a:lnTo>
                  <a:pt x="12" y="1195"/>
                </a:lnTo>
                <a:lnTo>
                  <a:pt x="7" y="1180"/>
                </a:lnTo>
                <a:lnTo>
                  <a:pt x="2" y="1169"/>
                </a:lnTo>
                <a:lnTo>
                  <a:pt x="2" y="1154"/>
                </a:lnTo>
                <a:lnTo>
                  <a:pt x="0" y="1145"/>
                </a:lnTo>
                <a:lnTo>
                  <a:pt x="2" y="1133"/>
                </a:lnTo>
                <a:lnTo>
                  <a:pt x="5" y="1123"/>
                </a:lnTo>
                <a:lnTo>
                  <a:pt x="12" y="1114"/>
                </a:lnTo>
                <a:lnTo>
                  <a:pt x="19" y="1102"/>
                </a:lnTo>
                <a:lnTo>
                  <a:pt x="29" y="1092"/>
                </a:lnTo>
                <a:lnTo>
                  <a:pt x="41" y="1083"/>
                </a:lnTo>
                <a:lnTo>
                  <a:pt x="55" y="1071"/>
                </a:lnTo>
                <a:lnTo>
                  <a:pt x="74" y="1061"/>
                </a:lnTo>
                <a:lnTo>
                  <a:pt x="91" y="1050"/>
                </a:lnTo>
                <a:lnTo>
                  <a:pt x="110" y="1038"/>
                </a:lnTo>
                <a:lnTo>
                  <a:pt x="126" y="1023"/>
                </a:lnTo>
                <a:lnTo>
                  <a:pt x="145" y="1007"/>
                </a:lnTo>
                <a:lnTo>
                  <a:pt x="162" y="990"/>
                </a:lnTo>
                <a:lnTo>
                  <a:pt x="181" y="971"/>
                </a:lnTo>
                <a:lnTo>
                  <a:pt x="191" y="959"/>
                </a:lnTo>
                <a:lnTo>
                  <a:pt x="200" y="947"/>
                </a:lnTo>
                <a:lnTo>
                  <a:pt x="207" y="935"/>
                </a:lnTo>
                <a:lnTo>
                  <a:pt x="217" y="92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9"/>
          <p:cNvSpPr/>
          <p:nvPr/>
        </p:nvSpPr>
        <p:spPr bwMode="auto">
          <a:xfrm>
            <a:off x="6470650" y="3492500"/>
            <a:ext cx="328613" cy="542925"/>
          </a:xfrm>
          <a:custGeom>
            <a:avLst/>
            <a:gdLst>
              <a:gd name="T0" fmla="*/ 2147483647 w 517"/>
              <a:gd name="T1" fmla="*/ 2147483647 h 854"/>
              <a:gd name="T2" fmla="*/ 2147483647 w 517"/>
              <a:gd name="T3" fmla="*/ 2147483647 h 854"/>
              <a:gd name="T4" fmla="*/ 2147483647 w 517"/>
              <a:gd name="T5" fmla="*/ 2147483647 h 854"/>
              <a:gd name="T6" fmla="*/ 2147483647 w 517"/>
              <a:gd name="T7" fmla="*/ 2147483647 h 854"/>
              <a:gd name="T8" fmla="*/ 2147483647 w 517"/>
              <a:gd name="T9" fmla="*/ 2147483647 h 854"/>
              <a:gd name="T10" fmla="*/ 2147483647 w 517"/>
              <a:gd name="T11" fmla="*/ 2147483647 h 854"/>
              <a:gd name="T12" fmla="*/ 2147483647 w 517"/>
              <a:gd name="T13" fmla="*/ 2147483647 h 854"/>
              <a:gd name="T14" fmla="*/ 2147483647 w 517"/>
              <a:gd name="T15" fmla="*/ 2147483647 h 854"/>
              <a:gd name="T16" fmla="*/ 2147483647 w 517"/>
              <a:gd name="T17" fmla="*/ 2147483647 h 854"/>
              <a:gd name="T18" fmla="*/ 2147483647 w 517"/>
              <a:gd name="T19" fmla="*/ 2147483647 h 854"/>
              <a:gd name="T20" fmla="*/ 2147483647 w 517"/>
              <a:gd name="T21" fmla="*/ 2147483647 h 854"/>
              <a:gd name="T22" fmla="*/ 2147483647 w 517"/>
              <a:gd name="T23" fmla="*/ 2147483647 h 854"/>
              <a:gd name="T24" fmla="*/ 2147483647 w 517"/>
              <a:gd name="T25" fmla="*/ 2147483647 h 854"/>
              <a:gd name="T26" fmla="*/ 0 w 517"/>
              <a:gd name="T27" fmla="*/ 2147483647 h 854"/>
              <a:gd name="T28" fmla="*/ 0 w 517"/>
              <a:gd name="T29" fmla="*/ 2147483647 h 854"/>
              <a:gd name="T30" fmla="*/ 0 w 517"/>
              <a:gd name="T31" fmla="*/ 2147483647 h 854"/>
              <a:gd name="T32" fmla="*/ 2147483647 w 517"/>
              <a:gd name="T33" fmla="*/ 2147483647 h 854"/>
              <a:gd name="T34" fmla="*/ 2147483647 w 517"/>
              <a:gd name="T35" fmla="*/ 2147483647 h 854"/>
              <a:gd name="T36" fmla="*/ 2147483647 w 517"/>
              <a:gd name="T37" fmla="*/ 0 h 854"/>
              <a:gd name="T38" fmla="*/ 2147483647 w 517"/>
              <a:gd name="T39" fmla="*/ 2147483647 h 854"/>
              <a:gd name="T40" fmla="*/ 2147483647 w 517"/>
              <a:gd name="T41" fmla="*/ 2147483647 h 854"/>
              <a:gd name="T42" fmla="*/ 2147483647 w 517"/>
              <a:gd name="T43" fmla="*/ 2147483647 h 854"/>
              <a:gd name="T44" fmla="*/ 2147483647 w 517"/>
              <a:gd name="T45" fmla="*/ 2147483647 h 854"/>
              <a:gd name="T46" fmla="*/ 2147483647 w 517"/>
              <a:gd name="T47" fmla="*/ 2147483647 h 854"/>
              <a:gd name="T48" fmla="*/ 2147483647 w 517"/>
              <a:gd name="T49" fmla="*/ 2147483647 h 854"/>
              <a:gd name="T50" fmla="*/ 2147483647 w 517"/>
              <a:gd name="T51" fmla="*/ 2147483647 h 854"/>
              <a:gd name="T52" fmla="*/ 2147483647 w 517"/>
              <a:gd name="T53" fmla="*/ 2147483647 h 854"/>
              <a:gd name="T54" fmla="*/ 2147483647 w 517"/>
              <a:gd name="T55" fmla="*/ 2147483647 h 854"/>
              <a:gd name="T56" fmla="*/ 2147483647 w 517"/>
              <a:gd name="T57" fmla="*/ 2147483647 h 854"/>
              <a:gd name="T58" fmla="*/ 2147483647 w 517"/>
              <a:gd name="T59" fmla="*/ 2147483647 h 854"/>
              <a:gd name="T60" fmla="*/ 2147483647 w 517"/>
              <a:gd name="T61" fmla="*/ 2147483647 h 854"/>
              <a:gd name="T62" fmla="*/ 2147483647 w 517"/>
              <a:gd name="T63" fmla="*/ 2147483647 h 854"/>
              <a:gd name="T64" fmla="*/ 2147483647 w 517"/>
              <a:gd name="T65" fmla="*/ 2147483647 h 854"/>
              <a:gd name="T66" fmla="*/ 2147483647 w 517"/>
              <a:gd name="T67" fmla="*/ 2147483647 h 854"/>
              <a:gd name="T68" fmla="*/ 2147483647 w 517"/>
              <a:gd name="T69" fmla="*/ 2147483647 h 854"/>
              <a:gd name="T70" fmla="*/ 2147483647 w 517"/>
              <a:gd name="T71" fmla="*/ 2147483647 h 854"/>
              <a:gd name="T72" fmla="*/ 2147483647 w 517"/>
              <a:gd name="T73" fmla="*/ 2147483647 h 854"/>
              <a:gd name="T74" fmla="*/ 2147483647 w 517"/>
              <a:gd name="T75" fmla="*/ 2147483647 h 854"/>
              <a:gd name="T76" fmla="*/ 2147483647 w 517"/>
              <a:gd name="T77" fmla="*/ 2147483647 h 854"/>
              <a:gd name="T78" fmla="*/ 2147483647 w 517"/>
              <a:gd name="T79" fmla="*/ 2147483647 h 854"/>
              <a:gd name="T80" fmla="*/ 2147483647 w 517"/>
              <a:gd name="T81" fmla="*/ 2147483647 h 854"/>
              <a:gd name="T82" fmla="*/ 2147483647 w 517"/>
              <a:gd name="T83" fmla="*/ 2147483647 h 854"/>
              <a:gd name="T84" fmla="*/ 2147483647 w 517"/>
              <a:gd name="T85" fmla="*/ 2147483647 h 854"/>
              <a:gd name="T86" fmla="*/ 2147483647 w 517"/>
              <a:gd name="T87" fmla="*/ 2147483647 h 854"/>
              <a:gd name="T88" fmla="*/ 2147483647 w 517"/>
              <a:gd name="T89" fmla="*/ 2147483647 h 854"/>
              <a:gd name="T90" fmla="*/ 2147483647 w 517"/>
              <a:gd name="T91" fmla="*/ 2147483647 h 854"/>
              <a:gd name="T92" fmla="*/ 2147483647 w 517"/>
              <a:gd name="T93" fmla="*/ 2147483647 h 854"/>
              <a:gd name="T94" fmla="*/ 2147483647 w 517"/>
              <a:gd name="T95" fmla="*/ 2147483647 h 854"/>
              <a:gd name="T96" fmla="*/ 2147483647 w 517"/>
              <a:gd name="T97" fmla="*/ 2147483647 h 854"/>
              <a:gd name="T98" fmla="*/ 2147483647 w 517"/>
              <a:gd name="T99" fmla="*/ 2147483647 h 854"/>
              <a:gd name="T100" fmla="*/ 2147483647 w 517"/>
              <a:gd name="T101" fmla="*/ 2147483647 h 854"/>
              <a:gd name="T102" fmla="*/ 2147483647 w 517"/>
              <a:gd name="T103" fmla="*/ 2147483647 h 854"/>
              <a:gd name="T104" fmla="*/ 2147483647 w 517"/>
              <a:gd name="T105" fmla="*/ 2147483647 h 854"/>
              <a:gd name="T106" fmla="*/ 2147483647 w 517"/>
              <a:gd name="T107" fmla="*/ 2147483647 h 854"/>
              <a:gd name="T108" fmla="*/ 2147483647 w 517"/>
              <a:gd name="T109" fmla="*/ 2147483647 h 854"/>
              <a:gd name="T110" fmla="*/ 2147483647 w 517"/>
              <a:gd name="T111" fmla="*/ 2147483647 h 854"/>
              <a:gd name="T112" fmla="*/ 2147483647 w 517"/>
              <a:gd name="T113" fmla="*/ 2147483647 h 854"/>
              <a:gd name="T114" fmla="*/ 2147483647 w 517"/>
              <a:gd name="T115" fmla="*/ 2147483647 h 854"/>
              <a:gd name="T116" fmla="*/ 2147483647 w 517"/>
              <a:gd name="T117" fmla="*/ 2147483647 h 854"/>
              <a:gd name="T118" fmla="*/ 2147483647 w 517"/>
              <a:gd name="T119" fmla="*/ 2147483647 h 854"/>
              <a:gd name="T120" fmla="*/ 2147483647 w 517"/>
              <a:gd name="T121" fmla="*/ 2147483647 h 854"/>
              <a:gd name="T122" fmla="*/ 2147483647 w 517"/>
              <a:gd name="T123" fmla="*/ 2147483647 h 8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17" h="854">
                <a:moveTo>
                  <a:pt x="193" y="495"/>
                </a:moveTo>
                <a:lnTo>
                  <a:pt x="181" y="473"/>
                </a:lnTo>
                <a:lnTo>
                  <a:pt x="169" y="450"/>
                </a:lnTo>
                <a:lnTo>
                  <a:pt x="157" y="428"/>
                </a:lnTo>
                <a:lnTo>
                  <a:pt x="148" y="407"/>
                </a:lnTo>
                <a:lnTo>
                  <a:pt x="136" y="388"/>
                </a:lnTo>
                <a:lnTo>
                  <a:pt x="126" y="366"/>
                </a:lnTo>
                <a:lnTo>
                  <a:pt x="117" y="347"/>
                </a:lnTo>
                <a:lnTo>
                  <a:pt x="107" y="331"/>
                </a:lnTo>
                <a:lnTo>
                  <a:pt x="98" y="312"/>
                </a:lnTo>
                <a:lnTo>
                  <a:pt x="91" y="295"/>
                </a:lnTo>
                <a:lnTo>
                  <a:pt x="81" y="278"/>
                </a:lnTo>
                <a:lnTo>
                  <a:pt x="74" y="262"/>
                </a:lnTo>
                <a:lnTo>
                  <a:pt x="67" y="247"/>
                </a:lnTo>
                <a:lnTo>
                  <a:pt x="60" y="231"/>
                </a:lnTo>
                <a:lnTo>
                  <a:pt x="53" y="216"/>
                </a:lnTo>
                <a:lnTo>
                  <a:pt x="48" y="205"/>
                </a:lnTo>
                <a:lnTo>
                  <a:pt x="41" y="190"/>
                </a:lnTo>
                <a:lnTo>
                  <a:pt x="36" y="178"/>
                </a:lnTo>
                <a:lnTo>
                  <a:pt x="31" y="166"/>
                </a:lnTo>
                <a:lnTo>
                  <a:pt x="26" y="157"/>
                </a:lnTo>
                <a:lnTo>
                  <a:pt x="22" y="145"/>
                </a:lnTo>
                <a:lnTo>
                  <a:pt x="19" y="135"/>
                </a:lnTo>
                <a:lnTo>
                  <a:pt x="12" y="116"/>
                </a:lnTo>
                <a:lnTo>
                  <a:pt x="7" y="102"/>
                </a:lnTo>
                <a:lnTo>
                  <a:pt x="3" y="88"/>
                </a:lnTo>
                <a:lnTo>
                  <a:pt x="0" y="76"/>
                </a:lnTo>
                <a:lnTo>
                  <a:pt x="0" y="69"/>
                </a:lnTo>
                <a:lnTo>
                  <a:pt x="0" y="62"/>
                </a:lnTo>
                <a:lnTo>
                  <a:pt x="0" y="55"/>
                </a:lnTo>
                <a:lnTo>
                  <a:pt x="0" y="43"/>
                </a:lnTo>
                <a:lnTo>
                  <a:pt x="0" y="31"/>
                </a:lnTo>
                <a:lnTo>
                  <a:pt x="3" y="24"/>
                </a:lnTo>
                <a:lnTo>
                  <a:pt x="3" y="16"/>
                </a:lnTo>
                <a:lnTo>
                  <a:pt x="5" y="9"/>
                </a:lnTo>
                <a:lnTo>
                  <a:pt x="7" y="5"/>
                </a:lnTo>
                <a:lnTo>
                  <a:pt x="12" y="0"/>
                </a:lnTo>
                <a:lnTo>
                  <a:pt x="17" y="0"/>
                </a:lnTo>
                <a:lnTo>
                  <a:pt x="24" y="2"/>
                </a:lnTo>
                <a:lnTo>
                  <a:pt x="31" y="5"/>
                </a:lnTo>
                <a:lnTo>
                  <a:pt x="41" y="9"/>
                </a:lnTo>
                <a:lnTo>
                  <a:pt x="53" y="14"/>
                </a:lnTo>
                <a:lnTo>
                  <a:pt x="65" y="21"/>
                </a:lnTo>
                <a:lnTo>
                  <a:pt x="79" y="31"/>
                </a:lnTo>
                <a:lnTo>
                  <a:pt x="96" y="40"/>
                </a:lnTo>
                <a:lnTo>
                  <a:pt x="112" y="52"/>
                </a:lnTo>
                <a:lnTo>
                  <a:pt x="129" y="64"/>
                </a:lnTo>
                <a:lnTo>
                  <a:pt x="148" y="78"/>
                </a:lnTo>
                <a:lnTo>
                  <a:pt x="169" y="93"/>
                </a:lnTo>
                <a:lnTo>
                  <a:pt x="193" y="112"/>
                </a:lnTo>
                <a:lnTo>
                  <a:pt x="219" y="131"/>
                </a:lnTo>
                <a:lnTo>
                  <a:pt x="231" y="143"/>
                </a:lnTo>
                <a:lnTo>
                  <a:pt x="246" y="155"/>
                </a:lnTo>
                <a:lnTo>
                  <a:pt x="262" y="166"/>
                </a:lnTo>
                <a:lnTo>
                  <a:pt x="277" y="178"/>
                </a:lnTo>
                <a:lnTo>
                  <a:pt x="303" y="205"/>
                </a:lnTo>
                <a:lnTo>
                  <a:pt x="329" y="231"/>
                </a:lnTo>
                <a:lnTo>
                  <a:pt x="353" y="257"/>
                </a:lnTo>
                <a:lnTo>
                  <a:pt x="377" y="283"/>
                </a:lnTo>
                <a:lnTo>
                  <a:pt x="398" y="312"/>
                </a:lnTo>
                <a:lnTo>
                  <a:pt x="420" y="340"/>
                </a:lnTo>
                <a:lnTo>
                  <a:pt x="439" y="369"/>
                </a:lnTo>
                <a:lnTo>
                  <a:pt x="458" y="400"/>
                </a:lnTo>
                <a:lnTo>
                  <a:pt x="465" y="416"/>
                </a:lnTo>
                <a:lnTo>
                  <a:pt x="470" y="435"/>
                </a:lnTo>
                <a:lnTo>
                  <a:pt x="477" y="450"/>
                </a:lnTo>
                <a:lnTo>
                  <a:pt x="482" y="466"/>
                </a:lnTo>
                <a:lnTo>
                  <a:pt x="491" y="497"/>
                </a:lnTo>
                <a:lnTo>
                  <a:pt x="501" y="526"/>
                </a:lnTo>
                <a:lnTo>
                  <a:pt x="508" y="552"/>
                </a:lnTo>
                <a:lnTo>
                  <a:pt x="512" y="576"/>
                </a:lnTo>
                <a:lnTo>
                  <a:pt x="515" y="600"/>
                </a:lnTo>
                <a:lnTo>
                  <a:pt x="517" y="621"/>
                </a:lnTo>
                <a:lnTo>
                  <a:pt x="517" y="645"/>
                </a:lnTo>
                <a:lnTo>
                  <a:pt x="515" y="669"/>
                </a:lnTo>
                <a:lnTo>
                  <a:pt x="512" y="692"/>
                </a:lnTo>
                <a:lnTo>
                  <a:pt x="508" y="714"/>
                </a:lnTo>
                <a:lnTo>
                  <a:pt x="503" y="733"/>
                </a:lnTo>
                <a:lnTo>
                  <a:pt x="496" y="752"/>
                </a:lnTo>
                <a:lnTo>
                  <a:pt x="489" y="769"/>
                </a:lnTo>
                <a:lnTo>
                  <a:pt x="482" y="785"/>
                </a:lnTo>
                <a:lnTo>
                  <a:pt x="472" y="800"/>
                </a:lnTo>
                <a:lnTo>
                  <a:pt x="462" y="814"/>
                </a:lnTo>
                <a:lnTo>
                  <a:pt x="455" y="826"/>
                </a:lnTo>
                <a:lnTo>
                  <a:pt x="446" y="835"/>
                </a:lnTo>
                <a:lnTo>
                  <a:pt x="439" y="845"/>
                </a:lnTo>
                <a:lnTo>
                  <a:pt x="431" y="849"/>
                </a:lnTo>
                <a:lnTo>
                  <a:pt x="429" y="852"/>
                </a:lnTo>
                <a:lnTo>
                  <a:pt x="427" y="854"/>
                </a:lnTo>
                <a:lnTo>
                  <a:pt x="424" y="854"/>
                </a:lnTo>
                <a:lnTo>
                  <a:pt x="422" y="854"/>
                </a:lnTo>
                <a:lnTo>
                  <a:pt x="420" y="854"/>
                </a:lnTo>
                <a:lnTo>
                  <a:pt x="417" y="854"/>
                </a:lnTo>
                <a:lnTo>
                  <a:pt x="412" y="852"/>
                </a:lnTo>
                <a:lnTo>
                  <a:pt x="410" y="849"/>
                </a:lnTo>
                <a:lnTo>
                  <a:pt x="405" y="845"/>
                </a:lnTo>
                <a:lnTo>
                  <a:pt x="403" y="842"/>
                </a:lnTo>
                <a:lnTo>
                  <a:pt x="398" y="838"/>
                </a:lnTo>
                <a:lnTo>
                  <a:pt x="393" y="833"/>
                </a:lnTo>
                <a:lnTo>
                  <a:pt x="389" y="826"/>
                </a:lnTo>
                <a:lnTo>
                  <a:pt x="384" y="819"/>
                </a:lnTo>
                <a:lnTo>
                  <a:pt x="379" y="811"/>
                </a:lnTo>
                <a:lnTo>
                  <a:pt x="372" y="804"/>
                </a:lnTo>
                <a:lnTo>
                  <a:pt x="367" y="795"/>
                </a:lnTo>
                <a:lnTo>
                  <a:pt x="360" y="785"/>
                </a:lnTo>
                <a:lnTo>
                  <a:pt x="353" y="773"/>
                </a:lnTo>
                <a:lnTo>
                  <a:pt x="346" y="764"/>
                </a:lnTo>
                <a:lnTo>
                  <a:pt x="339" y="752"/>
                </a:lnTo>
                <a:lnTo>
                  <a:pt x="331" y="740"/>
                </a:lnTo>
                <a:lnTo>
                  <a:pt x="324" y="726"/>
                </a:lnTo>
                <a:lnTo>
                  <a:pt x="315" y="714"/>
                </a:lnTo>
                <a:lnTo>
                  <a:pt x="308" y="700"/>
                </a:lnTo>
                <a:lnTo>
                  <a:pt x="298" y="683"/>
                </a:lnTo>
                <a:lnTo>
                  <a:pt x="289" y="669"/>
                </a:lnTo>
                <a:lnTo>
                  <a:pt x="279" y="652"/>
                </a:lnTo>
                <a:lnTo>
                  <a:pt x="269" y="635"/>
                </a:lnTo>
                <a:lnTo>
                  <a:pt x="260" y="616"/>
                </a:lnTo>
                <a:lnTo>
                  <a:pt x="250" y="597"/>
                </a:lnTo>
                <a:lnTo>
                  <a:pt x="238" y="578"/>
                </a:lnTo>
                <a:lnTo>
                  <a:pt x="229" y="559"/>
                </a:lnTo>
                <a:lnTo>
                  <a:pt x="217" y="538"/>
                </a:lnTo>
                <a:lnTo>
                  <a:pt x="205" y="519"/>
                </a:lnTo>
                <a:lnTo>
                  <a:pt x="193" y="49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41"/>
          <p:cNvSpPr/>
          <p:nvPr/>
        </p:nvSpPr>
        <p:spPr bwMode="auto">
          <a:xfrm>
            <a:off x="6249988" y="2300288"/>
            <a:ext cx="1112837" cy="1047750"/>
          </a:xfrm>
          <a:custGeom>
            <a:avLst/>
            <a:gdLst>
              <a:gd name="T0" fmla="*/ 2147483647 w 1754"/>
              <a:gd name="T1" fmla="*/ 2147483647 h 1649"/>
              <a:gd name="T2" fmla="*/ 2147483647 w 1754"/>
              <a:gd name="T3" fmla="*/ 2147483647 h 1649"/>
              <a:gd name="T4" fmla="*/ 2147483647 w 1754"/>
              <a:gd name="T5" fmla="*/ 2147483647 h 1649"/>
              <a:gd name="T6" fmla="*/ 2147483647 w 1754"/>
              <a:gd name="T7" fmla="*/ 2147483647 h 1649"/>
              <a:gd name="T8" fmla="*/ 2147483647 w 1754"/>
              <a:gd name="T9" fmla="*/ 2147483647 h 1649"/>
              <a:gd name="T10" fmla="*/ 2147483647 w 1754"/>
              <a:gd name="T11" fmla="*/ 2147483647 h 1649"/>
              <a:gd name="T12" fmla="*/ 2147483647 w 1754"/>
              <a:gd name="T13" fmla="*/ 2147483647 h 1649"/>
              <a:gd name="T14" fmla="*/ 2147483647 w 1754"/>
              <a:gd name="T15" fmla="*/ 2147483647 h 1649"/>
              <a:gd name="T16" fmla="*/ 2147483647 w 1754"/>
              <a:gd name="T17" fmla="*/ 2147483647 h 1649"/>
              <a:gd name="T18" fmla="*/ 2147483647 w 1754"/>
              <a:gd name="T19" fmla="*/ 2147483647 h 1649"/>
              <a:gd name="T20" fmla="*/ 2147483647 w 1754"/>
              <a:gd name="T21" fmla="*/ 2147483647 h 1649"/>
              <a:gd name="T22" fmla="*/ 2147483647 w 1754"/>
              <a:gd name="T23" fmla="*/ 2147483647 h 1649"/>
              <a:gd name="T24" fmla="*/ 2147483647 w 1754"/>
              <a:gd name="T25" fmla="*/ 2147483647 h 1649"/>
              <a:gd name="T26" fmla="*/ 2147483647 w 1754"/>
              <a:gd name="T27" fmla="*/ 2147483647 h 1649"/>
              <a:gd name="T28" fmla="*/ 2147483647 w 1754"/>
              <a:gd name="T29" fmla="*/ 2147483647 h 1649"/>
              <a:gd name="T30" fmla="*/ 2147483647 w 1754"/>
              <a:gd name="T31" fmla="*/ 2147483647 h 1649"/>
              <a:gd name="T32" fmla="*/ 2147483647 w 1754"/>
              <a:gd name="T33" fmla="*/ 2147483647 h 1649"/>
              <a:gd name="T34" fmla="*/ 2147483647 w 1754"/>
              <a:gd name="T35" fmla="*/ 2147483647 h 1649"/>
              <a:gd name="T36" fmla="*/ 2147483647 w 1754"/>
              <a:gd name="T37" fmla="*/ 2147483647 h 1649"/>
              <a:gd name="T38" fmla="*/ 2147483647 w 1754"/>
              <a:gd name="T39" fmla="*/ 2147483647 h 1649"/>
              <a:gd name="T40" fmla="*/ 2147483647 w 1754"/>
              <a:gd name="T41" fmla="*/ 2147483647 h 1649"/>
              <a:gd name="T42" fmla="*/ 2147483647 w 1754"/>
              <a:gd name="T43" fmla="*/ 2147483647 h 1649"/>
              <a:gd name="T44" fmla="*/ 2147483647 w 1754"/>
              <a:gd name="T45" fmla="*/ 2147483647 h 1649"/>
              <a:gd name="T46" fmla="*/ 2147483647 w 1754"/>
              <a:gd name="T47" fmla="*/ 2147483647 h 1649"/>
              <a:gd name="T48" fmla="*/ 2147483647 w 1754"/>
              <a:gd name="T49" fmla="*/ 2147483647 h 1649"/>
              <a:gd name="T50" fmla="*/ 2147483647 w 1754"/>
              <a:gd name="T51" fmla="*/ 2147483647 h 1649"/>
              <a:gd name="T52" fmla="*/ 2147483647 w 1754"/>
              <a:gd name="T53" fmla="*/ 2147483647 h 1649"/>
              <a:gd name="T54" fmla="*/ 2147483647 w 1754"/>
              <a:gd name="T55" fmla="*/ 2147483647 h 1649"/>
              <a:gd name="T56" fmla="*/ 2147483647 w 1754"/>
              <a:gd name="T57" fmla="*/ 2147483647 h 1649"/>
              <a:gd name="T58" fmla="*/ 2147483647 w 1754"/>
              <a:gd name="T59" fmla="*/ 2147483647 h 1649"/>
              <a:gd name="T60" fmla="*/ 2147483647 w 1754"/>
              <a:gd name="T61" fmla="*/ 2147483647 h 1649"/>
              <a:gd name="T62" fmla="*/ 2147483647 w 1754"/>
              <a:gd name="T63" fmla="*/ 2147483647 h 1649"/>
              <a:gd name="T64" fmla="*/ 2147483647 w 1754"/>
              <a:gd name="T65" fmla="*/ 2147483647 h 1649"/>
              <a:gd name="T66" fmla="*/ 2147483647 w 1754"/>
              <a:gd name="T67" fmla="*/ 2147483647 h 1649"/>
              <a:gd name="T68" fmla="*/ 2147483647 w 1754"/>
              <a:gd name="T69" fmla="*/ 2147483647 h 1649"/>
              <a:gd name="T70" fmla="*/ 2147483647 w 1754"/>
              <a:gd name="T71" fmla="*/ 2147483647 h 1649"/>
              <a:gd name="T72" fmla="*/ 2147483647 w 1754"/>
              <a:gd name="T73" fmla="*/ 2147483647 h 1649"/>
              <a:gd name="T74" fmla="*/ 2147483647 w 1754"/>
              <a:gd name="T75" fmla="*/ 2147483647 h 1649"/>
              <a:gd name="T76" fmla="*/ 2147483647 w 1754"/>
              <a:gd name="T77" fmla="*/ 2147483647 h 1649"/>
              <a:gd name="T78" fmla="*/ 2147483647 w 1754"/>
              <a:gd name="T79" fmla="*/ 2147483647 h 1649"/>
              <a:gd name="T80" fmla="*/ 2147483647 w 1754"/>
              <a:gd name="T81" fmla="*/ 2147483647 h 1649"/>
              <a:gd name="T82" fmla="*/ 2147483647 w 1754"/>
              <a:gd name="T83" fmla="*/ 2147483647 h 1649"/>
              <a:gd name="T84" fmla="*/ 2147483647 w 1754"/>
              <a:gd name="T85" fmla="*/ 2147483647 h 1649"/>
              <a:gd name="T86" fmla="*/ 2147483647 w 1754"/>
              <a:gd name="T87" fmla="*/ 2147483647 h 1649"/>
              <a:gd name="T88" fmla="*/ 2147483647 w 1754"/>
              <a:gd name="T89" fmla="*/ 2147483647 h 1649"/>
              <a:gd name="T90" fmla="*/ 2147483647 w 1754"/>
              <a:gd name="T91" fmla="*/ 2147483647 h 1649"/>
              <a:gd name="T92" fmla="*/ 2147483647 w 1754"/>
              <a:gd name="T93" fmla="*/ 2147483647 h 1649"/>
              <a:gd name="T94" fmla="*/ 2147483647 w 1754"/>
              <a:gd name="T95" fmla="*/ 2147483647 h 1649"/>
              <a:gd name="T96" fmla="*/ 2147483647 w 1754"/>
              <a:gd name="T97" fmla="*/ 2147483647 h 1649"/>
              <a:gd name="T98" fmla="*/ 2147483647 w 1754"/>
              <a:gd name="T99" fmla="*/ 2147483647 h 1649"/>
              <a:gd name="T100" fmla="*/ 2147483647 w 1754"/>
              <a:gd name="T101" fmla="*/ 2147483647 h 1649"/>
              <a:gd name="T102" fmla="*/ 2147483647 w 1754"/>
              <a:gd name="T103" fmla="*/ 2147483647 h 1649"/>
              <a:gd name="T104" fmla="*/ 2147483647 w 1754"/>
              <a:gd name="T105" fmla="*/ 2147483647 h 1649"/>
              <a:gd name="T106" fmla="*/ 2147483647 w 1754"/>
              <a:gd name="T107" fmla="*/ 2147483647 h 1649"/>
              <a:gd name="T108" fmla="*/ 2147483647 w 1754"/>
              <a:gd name="T109" fmla="*/ 2147483647 h 1649"/>
              <a:gd name="T110" fmla="*/ 2147483647 w 1754"/>
              <a:gd name="T111" fmla="*/ 2147483647 h 1649"/>
              <a:gd name="T112" fmla="*/ 2147483647 w 1754"/>
              <a:gd name="T113" fmla="*/ 2147483647 h 1649"/>
              <a:gd name="T114" fmla="*/ 0 w 1754"/>
              <a:gd name="T115" fmla="*/ 2147483647 h 164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754" h="1649">
                <a:moveTo>
                  <a:pt x="0" y="55"/>
                </a:moveTo>
                <a:lnTo>
                  <a:pt x="0" y="50"/>
                </a:lnTo>
                <a:lnTo>
                  <a:pt x="0" y="45"/>
                </a:lnTo>
                <a:lnTo>
                  <a:pt x="3" y="40"/>
                </a:lnTo>
                <a:lnTo>
                  <a:pt x="5" y="38"/>
                </a:lnTo>
                <a:lnTo>
                  <a:pt x="7" y="33"/>
                </a:lnTo>
                <a:lnTo>
                  <a:pt x="10" y="31"/>
                </a:lnTo>
                <a:lnTo>
                  <a:pt x="15" y="26"/>
                </a:lnTo>
                <a:lnTo>
                  <a:pt x="19" y="24"/>
                </a:lnTo>
                <a:lnTo>
                  <a:pt x="24" y="19"/>
                </a:lnTo>
                <a:lnTo>
                  <a:pt x="31" y="17"/>
                </a:lnTo>
                <a:lnTo>
                  <a:pt x="38" y="14"/>
                </a:lnTo>
                <a:lnTo>
                  <a:pt x="46" y="12"/>
                </a:lnTo>
                <a:lnTo>
                  <a:pt x="53" y="10"/>
                </a:lnTo>
                <a:lnTo>
                  <a:pt x="62" y="5"/>
                </a:lnTo>
                <a:lnTo>
                  <a:pt x="72" y="2"/>
                </a:lnTo>
                <a:lnTo>
                  <a:pt x="84" y="0"/>
                </a:lnTo>
                <a:lnTo>
                  <a:pt x="103" y="0"/>
                </a:lnTo>
                <a:lnTo>
                  <a:pt x="119" y="2"/>
                </a:lnTo>
                <a:lnTo>
                  <a:pt x="139" y="7"/>
                </a:lnTo>
                <a:lnTo>
                  <a:pt x="158" y="12"/>
                </a:lnTo>
                <a:lnTo>
                  <a:pt x="177" y="19"/>
                </a:lnTo>
                <a:lnTo>
                  <a:pt x="198" y="29"/>
                </a:lnTo>
                <a:lnTo>
                  <a:pt x="208" y="36"/>
                </a:lnTo>
                <a:lnTo>
                  <a:pt x="217" y="40"/>
                </a:lnTo>
                <a:lnTo>
                  <a:pt x="229" y="48"/>
                </a:lnTo>
                <a:lnTo>
                  <a:pt x="241" y="55"/>
                </a:lnTo>
                <a:lnTo>
                  <a:pt x="251" y="64"/>
                </a:lnTo>
                <a:lnTo>
                  <a:pt x="265" y="76"/>
                </a:lnTo>
                <a:lnTo>
                  <a:pt x="277" y="90"/>
                </a:lnTo>
                <a:lnTo>
                  <a:pt x="291" y="105"/>
                </a:lnTo>
                <a:lnTo>
                  <a:pt x="305" y="124"/>
                </a:lnTo>
                <a:lnTo>
                  <a:pt x="320" y="143"/>
                </a:lnTo>
                <a:lnTo>
                  <a:pt x="336" y="164"/>
                </a:lnTo>
                <a:lnTo>
                  <a:pt x="353" y="190"/>
                </a:lnTo>
                <a:lnTo>
                  <a:pt x="370" y="217"/>
                </a:lnTo>
                <a:lnTo>
                  <a:pt x="389" y="245"/>
                </a:lnTo>
                <a:lnTo>
                  <a:pt x="408" y="278"/>
                </a:lnTo>
                <a:lnTo>
                  <a:pt x="427" y="312"/>
                </a:lnTo>
                <a:lnTo>
                  <a:pt x="448" y="347"/>
                </a:lnTo>
                <a:lnTo>
                  <a:pt x="470" y="386"/>
                </a:lnTo>
                <a:lnTo>
                  <a:pt x="494" y="426"/>
                </a:lnTo>
                <a:lnTo>
                  <a:pt x="517" y="469"/>
                </a:lnTo>
                <a:lnTo>
                  <a:pt x="541" y="514"/>
                </a:lnTo>
                <a:lnTo>
                  <a:pt x="565" y="557"/>
                </a:lnTo>
                <a:lnTo>
                  <a:pt x="589" y="597"/>
                </a:lnTo>
                <a:lnTo>
                  <a:pt x="613" y="638"/>
                </a:lnTo>
                <a:lnTo>
                  <a:pt x="637" y="676"/>
                </a:lnTo>
                <a:lnTo>
                  <a:pt x="660" y="714"/>
                </a:lnTo>
                <a:lnTo>
                  <a:pt x="684" y="752"/>
                </a:lnTo>
                <a:lnTo>
                  <a:pt x="708" y="788"/>
                </a:lnTo>
                <a:lnTo>
                  <a:pt x="732" y="821"/>
                </a:lnTo>
                <a:lnTo>
                  <a:pt x="756" y="854"/>
                </a:lnTo>
                <a:lnTo>
                  <a:pt x="779" y="885"/>
                </a:lnTo>
                <a:lnTo>
                  <a:pt x="803" y="916"/>
                </a:lnTo>
                <a:lnTo>
                  <a:pt x="827" y="945"/>
                </a:lnTo>
                <a:lnTo>
                  <a:pt x="853" y="971"/>
                </a:lnTo>
                <a:lnTo>
                  <a:pt x="877" y="997"/>
                </a:lnTo>
                <a:lnTo>
                  <a:pt x="901" y="1021"/>
                </a:lnTo>
                <a:lnTo>
                  <a:pt x="927" y="1047"/>
                </a:lnTo>
                <a:lnTo>
                  <a:pt x="951" y="1073"/>
                </a:lnTo>
                <a:lnTo>
                  <a:pt x="980" y="1097"/>
                </a:lnTo>
                <a:lnTo>
                  <a:pt x="1006" y="1123"/>
                </a:lnTo>
                <a:lnTo>
                  <a:pt x="1037" y="1147"/>
                </a:lnTo>
                <a:lnTo>
                  <a:pt x="1065" y="1171"/>
                </a:lnTo>
                <a:lnTo>
                  <a:pt x="1096" y="1195"/>
                </a:lnTo>
                <a:lnTo>
                  <a:pt x="1130" y="1219"/>
                </a:lnTo>
                <a:lnTo>
                  <a:pt x="1163" y="1242"/>
                </a:lnTo>
                <a:lnTo>
                  <a:pt x="1196" y="1266"/>
                </a:lnTo>
                <a:lnTo>
                  <a:pt x="1232" y="1290"/>
                </a:lnTo>
                <a:lnTo>
                  <a:pt x="1270" y="1314"/>
                </a:lnTo>
                <a:lnTo>
                  <a:pt x="1308" y="1338"/>
                </a:lnTo>
                <a:lnTo>
                  <a:pt x="1347" y="1361"/>
                </a:lnTo>
                <a:lnTo>
                  <a:pt x="1387" y="1385"/>
                </a:lnTo>
                <a:lnTo>
                  <a:pt x="1430" y="1409"/>
                </a:lnTo>
                <a:lnTo>
                  <a:pt x="1451" y="1418"/>
                </a:lnTo>
                <a:lnTo>
                  <a:pt x="1470" y="1430"/>
                </a:lnTo>
                <a:lnTo>
                  <a:pt x="1492" y="1442"/>
                </a:lnTo>
                <a:lnTo>
                  <a:pt x="1509" y="1452"/>
                </a:lnTo>
                <a:lnTo>
                  <a:pt x="1528" y="1464"/>
                </a:lnTo>
                <a:lnTo>
                  <a:pt x="1544" y="1473"/>
                </a:lnTo>
                <a:lnTo>
                  <a:pt x="1561" y="1483"/>
                </a:lnTo>
                <a:lnTo>
                  <a:pt x="1578" y="1495"/>
                </a:lnTo>
                <a:lnTo>
                  <a:pt x="1594" y="1504"/>
                </a:lnTo>
                <a:lnTo>
                  <a:pt x="1609" y="1511"/>
                </a:lnTo>
                <a:lnTo>
                  <a:pt x="1623" y="1521"/>
                </a:lnTo>
                <a:lnTo>
                  <a:pt x="1635" y="1530"/>
                </a:lnTo>
                <a:lnTo>
                  <a:pt x="1649" y="1537"/>
                </a:lnTo>
                <a:lnTo>
                  <a:pt x="1661" y="1545"/>
                </a:lnTo>
                <a:lnTo>
                  <a:pt x="1671" y="1554"/>
                </a:lnTo>
                <a:lnTo>
                  <a:pt x="1683" y="1561"/>
                </a:lnTo>
                <a:lnTo>
                  <a:pt x="1692" y="1568"/>
                </a:lnTo>
                <a:lnTo>
                  <a:pt x="1702" y="1573"/>
                </a:lnTo>
                <a:lnTo>
                  <a:pt x="1709" y="1580"/>
                </a:lnTo>
                <a:lnTo>
                  <a:pt x="1716" y="1585"/>
                </a:lnTo>
                <a:lnTo>
                  <a:pt x="1723" y="1592"/>
                </a:lnTo>
                <a:lnTo>
                  <a:pt x="1730" y="1597"/>
                </a:lnTo>
                <a:lnTo>
                  <a:pt x="1735" y="1602"/>
                </a:lnTo>
                <a:lnTo>
                  <a:pt x="1740" y="1607"/>
                </a:lnTo>
                <a:lnTo>
                  <a:pt x="1745" y="1611"/>
                </a:lnTo>
                <a:lnTo>
                  <a:pt x="1749" y="1614"/>
                </a:lnTo>
                <a:lnTo>
                  <a:pt x="1752" y="1618"/>
                </a:lnTo>
                <a:lnTo>
                  <a:pt x="1754" y="1621"/>
                </a:lnTo>
                <a:lnTo>
                  <a:pt x="1754" y="1623"/>
                </a:lnTo>
                <a:lnTo>
                  <a:pt x="1754" y="1626"/>
                </a:lnTo>
                <a:lnTo>
                  <a:pt x="1754" y="1628"/>
                </a:lnTo>
                <a:lnTo>
                  <a:pt x="1752" y="1630"/>
                </a:lnTo>
                <a:lnTo>
                  <a:pt x="1745" y="1633"/>
                </a:lnTo>
                <a:lnTo>
                  <a:pt x="1737" y="1635"/>
                </a:lnTo>
                <a:lnTo>
                  <a:pt x="1728" y="1637"/>
                </a:lnTo>
                <a:lnTo>
                  <a:pt x="1716" y="1640"/>
                </a:lnTo>
                <a:lnTo>
                  <a:pt x="1702" y="1642"/>
                </a:lnTo>
                <a:lnTo>
                  <a:pt x="1685" y="1645"/>
                </a:lnTo>
                <a:lnTo>
                  <a:pt x="1666" y="1647"/>
                </a:lnTo>
                <a:lnTo>
                  <a:pt x="1644" y="1647"/>
                </a:lnTo>
                <a:lnTo>
                  <a:pt x="1623" y="1647"/>
                </a:lnTo>
                <a:lnTo>
                  <a:pt x="1597" y="1649"/>
                </a:lnTo>
                <a:lnTo>
                  <a:pt x="1571" y="1649"/>
                </a:lnTo>
                <a:lnTo>
                  <a:pt x="1542" y="1647"/>
                </a:lnTo>
                <a:lnTo>
                  <a:pt x="1511" y="1647"/>
                </a:lnTo>
                <a:lnTo>
                  <a:pt x="1478" y="1645"/>
                </a:lnTo>
                <a:lnTo>
                  <a:pt x="1442" y="1642"/>
                </a:lnTo>
                <a:lnTo>
                  <a:pt x="1404" y="1640"/>
                </a:lnTo>
                <a:lnTo>
                  <a:pt x="1368" y="1637"/>
                </a:lnTo>
                <a:lnTo>
                  <a:pt x="1335" y="1635"/>
                </a:lnTo>
                <a:lnTo>
                  <a:pt x="1304" y="1633"/>
                </a:lnTo>
                <a:lnTo>
                  <a:pt x="1275" y="1628"/>
                </a:lnTo>
                <a:lnTo>
                  <a:pt x="1247" y="1626"/>
                </a:lnTo>
                <a:lnTo>
                  <a:pt x="1220" y="1623"/>
                </a:lnTo>
                <a:lnTo>
                  <a:pt x="1196" y="1621"/>
                </a:lnTo>
                <a:lnTo>
                  <a:pt x="1173" y="1616"/>
                </a:lnTo>
                <a:lnTo>
                  <a:pt x="1151" y="1614"/>
                </a:lnTo>
                <a:lnTo>
                  <a:pt x="1132" y="1609"/>
                </a:lnTo>
                <a:lnTo>
                  <a:pt x="1113" y="1607"/>
                </a:lnTo>
                <a:lnTo>
                  <a:pt x="1099" y="1602"/>
                </a:lnTo>
                <a:lnTo>
                  <a:pt x="1082" y="1597"/>
                </a:lnTo>
                <a:lnTo>
                  <a:pt x="1070" y="1592"/>
                </a:lnTo>
                <a:lnTo>
                  <a:pt x="1058" y="1587"/>
                </a:lnTo>
                <a:lnTo>
                  <a:pt x="1046" y="1585"/>
                </a:lnTo>
                <a:lnTo>
                  <a:pt x="1034" y="1580"/>
                </a:lnTo>
                <a:lnTo>
                  <a:pt x="1025" y="1576"/>
                </a:lnTo>
                <a:lnTo>
                  <a:pt x="1013" y="1568"/>
                </a:lnTo>
                <a:lnTo>
                  <a:pt x="1001" y="1561"/>
                </a:lnTo>
                <a:lnTo>
                  <a:pt x="989" y="1554"/>
                </a:lnTo>
                <a:lnTo>
                  <a:pt x="980" y="1545"/>
                </a:lnTo>
                <a:lnTo>
                  <a:pt x="968" y="1535"/>
                </a:lnTo>
                <a:lnTo>
                  <a:pt x="958" y="1526"/>
                </a:lnTo>
                <a:lnTo>
                  <a:pt x="946" y="1514"/>
                </a:lnTo>
                <a:lnTo>
                  <a:pt x="937" y="1499"/>
                </a:lnTo>
                <a:lnTo>
                  <a:pt x="927" y="1488"/>
                </a:lnTo>
                <a:lnTo>
                  <a:pt x="918" y="1471"/>
                </a:lnTo>
                <a:lnTo>
                  <a:pt x="908" y="1457"/>
                </a:lnTo>
                <a:lnTo>
                  <a:pt x="899" y="1440"/>
                </a:lnTo>
                <a:lnTo>
                  <a:pt x="889" y="1421"/>
                </a:lnTo>
                <a:lnTo>
                  <a:pt x="884" y="1414"/>
                </a:lnTo>
                <a:lnTo>
                  <a:pt x="877" y="1404"/>
                </a:lnTo>
                <a:lnTo>
                  <a:pt x="870" y="1395"/>
                </a:lnTo>
                <a:lnTo>
                  <a:pt x="863" y="1383"/>
                </a:lnTo>
                <a:lnTo>
                  <a:pt x="856" y="1371"/>
                </a:lnTo>
                <a:lnTo>
                  <a:pt x="849" y="1359"/>
                </a:lnTo>
                <a:lnTo>
                  <a:pt x="841" y="1345"/>
                </a:lnTo>
                <a:lnTo>
                  <a:pt x="832" y="1330"/>
                </a:lnTo>
                <a:lnTo>
                  <a:pt x="822" y="1316"/>
                </a:lnTo>
                <a:lnTo>
                  <a:pt x="815" y="1299"/>
                </a:lnTo>
                <a:lnTo>
                  <a:pt x="806" y="1283"/>
                </a:lnTo>
                <a:lnTo>
                  <a:pt x="794" y="1266"/>
                </a:lnTo>
                <a:lnTo>
                  <a:pt x="784" y="1247"/>
                </a:lnTo>
                <a:lnTo>
                  <a:pt x="772" y="1228"/>
                </a:lnTo>
                <a:lnTo>
                  <a:pt x="763" y="1207"/>
                </a:lnTo>
                <a:lnTo>
                  <a:pt x="751" y="1185"/>
                </a:lnTo>
                <a:lnTo>
                  <a:pt x="739" y="1164"/>
                </a:lnTo>
                <a:lnTo>
                  <a:pt x="725" y="1140"/>
                </a:lnTo>
                <a:lnTo>
                  <a:pt x="713" y="1116"/>
                </a:lnTo>
                <a:lnTo>
                  <a:pt x="698" y="1092"/>
                </a:lnTo>
                <a:lnTo>
                  <a:pt x="684" y="1066"/>
                </a:lnTo>
                <a:lnTo>
                  <a:pt x="670" y="1040"/>
                </a:lnTo>
                <a:lnTo>
                  <a:pt x="656" y="1014"/>
                </a:lnTo>
                <a:lnTo>
                  <a:pt x="641" y="985"/>
                </a:lnTo>
                <a:lnTo>
                  <a:pt x="625" y="957"/>
                </a:lnTo>
                <a:lnTo>
                  <a:pt x="610" y="928"/>
                </a:lnTo>
                <a:lnTo>
                  <a:pt x="594" y="897"/>
                </a:lnTo>
                <a:lnTo>
                  <a:pt x="577" y="866"/>
                </a:lnTo>
                <a:lnTo>
                  <a:pt x="560" y="833"/>
                </a:lnTo>
                <a:lnTo>
                  <a:pt x="541" y="800"/>
                </a:lnTo>
                <a:lnTo>
                  <a:pt x="522" y="766"/>
                </a:lnTo>
                <a:lnTo>
                  <a:pt x="505" y="733"/>
                </a:lnTo>
                <a:lnTo>
                  <a:pt x="486" y="697"/>
                </a:lnTo>
                <a:lnTo>
                  <a:pt x="467" y="664"/>
                </a:lnTo>
                <a:lnTo>
                  <a:pt x="451" y="631"/>
                </a:lnTo>
                <a:lnTo>
                  <a:pt x="432" y="600"/>
                </a:lnTo>
                <a:lnTo>
                  <a:pt x="415" y="569"/>
                </a:lnTo>
                <a:lnTo>
                  <a:pt x="398" y="540"/>
                </a:lnTo>
                <a:lnTo>
                  <a:pt x="382" y="512"/>
                </a:lnTo>
                <a:lnTo>
                  <a:pt x="365" y="486"/>
                </a:lnTo>
                <a:lnTo>
                  <a:pt x="348" y="459"/>
                </a:lnTo>
                <a:lnTo>
                  <a:pt x="334" y="433"/>
                </a:lnTo>
                <a:lnTo>
                  <a:pt x="317" y="409"/>
                </a:lnTo>
                <a:lnTo>
                  <a:pt x="303" y="386"/>
                </a:lnTo>
                <a:lnTo>
                  <a:pt x="289" y="364"/>
                </a:lnTo>
                <a:lnTo>
                  <a:pt x="274" y="343"/>
                </a:lnTo>
                <a:lnTo>
                  <a:pt x="260" y="324"/>
                </a:lnTo>
                <a:lnTo>
                  <a:pt x="248" y="305"/>
                </a:lnTo>
                <a:lnTo>
                  <a:pt x="234" y="286"/>
                </a:lnTo>
                <a:lnTo>
                  <a:pt x="222" y="269"/>
                </a:lnTo>
                <a:lnTo>
                  <a:pt x="210" y="252"/>
                </a:lnTo>
                <a:lnTo>
                  <a:pt x="198" y="236"/>
                </a:lnTo>
                <a:lnTo>
                  <a:pt x="186" y="221"/>
                </a:lnTo>
                <a:lnTo>
                  <a:pt x="177" y="209"/>
                </a:lnTo>
                <a:lnTo>
                  <a:pt x="167" y="195"/>
                </a:lnTo>
                <a:lnTo>
                  <a:pt x="158" y="186"/>
                </a:lnTo>
                <a:lnTo>
                  <a:pt x="148" y="174"/>
                </a:lnTo>
                <a:lnTo>
                  <a:pt x="139" y="164"/>
                </a:lnTo>
                <a:lnTo>
                  <a:pt x="131" y="155"/>
                </a:lnTo>
                <a:lnTo>
                  <a:pt x="122" y="148"/>
                </a:lnTo>
                <a:lnTo>
                  <a:pt x="115" y="140"/>
                </a:lnTo>
                <a:lnTo>
                  <a:pt x="108" y="133"/>
                </a:lnTo>
                <a:lnTo>
                  <a:pt x="103" y="129"/>
                </a:lnTo>
                <a:lnTo>
                  <a:pt x="96" y="124"/>
                </a:lnTo>
                <a:lnTo>
                  <a:pt x="74" y="114"/>
                </a:lnTo>
                <a:lnTo>
                  <a:pt x="65" y="109"/>
                </a:lnTo>
                <a:lnTo>
                  <a:pt x="55" y="105"/>
                </a:lnTo>
                <a:lnTo>
                  <a:pt x="48" y="100"/>
                </a:lnTo>
                <a:lnTo>
                  <a:pt x="38" y="95"/>
                </a:lnTo>
                <a:lnTo>
                  <a:pt x="31" y="90"/>
                </a:lnTo>
                <a:lnTo>
                  <a:pt x="27" y="86"/>
                </a:lnTo>
                <a:lnTo>
                  <a:pt x="19" y="81"/>
                </a:lnTo>
                <a:lnTo>
                  <a:pt x="15" y="76"/>
                </a:lnTo>
                <a:lnTo>
                  <a:pt x="10" y="71"/>
                </a:lnTo>
                <a:lnTo>
                  <a:pt x="7" y="69"/>
                </a:lnTo>
                <a:lnTo>
                  <a:pt x="3" y="64"/>
                </a:lnTo>
                <a:lnTo>
                  <a:pt x="0" y="62"/>
                </a:lnTo>
                <a:lnTo>
                  <a:pt x="0" y="59"/>
                </a:lnTo>
                <a:lnTo>
                  <a:pt x="0" y="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  <p:bldP spid="45" grpId="0"/>
      <p:bldP spid="46" grpId="0"/>
      <p:bldP spid="47" grpId="0"/>
      <p:bldP spid="48" grpId="0"/>
      <p:bldP spid="49" grpId="0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2435" y="877570"/>
            <a:ext cx="7940675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小熊，我分得可公平啦！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狐狸笑着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你们谁也没多吃一口，谁也没少吃一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28570" y="2287270"/>
            <a:ext cx="4086860" cy="25609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92805" y="513588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公</a:t>
            </a:r>
            <a:r>
              <a:rPr lang="zh-CN" altLang="en-US" sz="7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</a:t>
            </a:r>
            <a:endParaRPr lang="zh-CN" altLang="en-US" sz="7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31355" y="3103245"/>
            <a:ext cx="9251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狐狸对自己的行为用了一个词来概括就是？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384300" y="2027238"/>
            <a:ext cx="1169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gōng </a:t>
            </a:r>
            <a:endParaRPr lang="en-US" altLang="zh-CN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4036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4048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49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0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1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endParaRPr lang="zh-CN" altLang="zh-CN" sz="2800"/>
            </a:p>
          </p:txBody>
        </p:sp>
        <p:sp>
          <p:nvSpPr>
            <p:cNvPr id="44052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3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4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5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6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7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619625" y="4857750"/>
            <a:ext cx="42164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400" b="1" kern="1400" dirty="0">
                <a:latin typeface="+mj-ea"/>
                <a:ea typeface="+mj-ea"/>
              </a:rPr>
              <a:t>上面撇和捺要分开，捺起笔稍高，最后一笔是点。</a:t>
            </a:r>
            <a:endParaRPr lang="zh-CN" altLang="en-US" sz="2400" b="1" kern="1400" dirty="0">
              <a:latin typeface="+mj-ea"/>
              <a:ea typeface="+mj-ea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357438" y="3100388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smtClean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000" b="1" smtClean="0">
                <a:latin typeface="+mj-ea"/>
                <a:ea typeface="+mj-ea"/>
              </a:rPr>
              <a:t>八</a:t>
            </a:r>
            <a:endParaRPr lang="zh-CN" altLang="en-US" sz="2000" b="1" smtClean="0">
              <a:latin typeface="+mj-ea"/>
              <a:ea typeface="+mj-ea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898525" y="4538980"/>
            <a:ext cx="403352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3600">
                <a:solidFill>
                  <a:srgbClr val="FF0000"/>
                </a:solidFill>
                <a:latin typeface="+mj-ea"/>
                <a:ea typeface="+mj-ea"/>
              </a:rPr>
              <a:t>公平</a:t>
            </a:r>
            <a:r>
              <a:rPr lang="zh-CN" altLang="en-US" sz="2400" b="1">
                <a:latin typeface="+mj-ea"/>
                <a:ea typeface="+mj-ea"/>
              </a:rPr>
              <a:t>  </a:t>
            </a:r>
            <a:r>
              <a:rPr lang="zh-CN" altLang="en-US" sz="4000" b="1">
                <a:latin typeface="+mj-ea"/>
                <a:ea typeface="+mj-ea"/>
              </a:rPr>
              <a:t>公母</a:t>
            </a:r>
            <a:endParaRPr lang="zh-CN" altLang="en-US" sz="4000" b="1">
              <a:latin typeface="+mj-ea"/>
              <a:ea typeface="+mj-ea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98525" y="5245735"/>
            <a:ext cx="3640138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>
                <a:latin typeface="+mj-ea"/>
                <a:ea typeface="+mj-ea"/>
              </a:rPr>
              <a:t>      </a:t>
            </a:r>
            <a:r>
              <a:rPr lang="zh-CN" altLang="en-US" sz="3600" b="1">
                <a:latin typeface="+mj-ea"/>
                <a:ea typeface="+mj-ea"/>
              </a:rPr>
              <a:t>工作  工人</a:t>
            </a:r>
            <a:endParaRPr lang="zh-CN" altLang="en-US" sz="3600" b="1">
              <a:latin typeface="+mj-ea"/>
              <a:ea typeface="+mj-ea"/>
            </a:endParaRPr>
          </a:p>
        </p:txBody>
      </p:sp>
      <p:sp>
        <p:nvSpPr>
          <p:cNvPr id="48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000" b="1">
                <a:latin typeface="+mj-ea"/>
                <a:ea typeface="+mj-ea"/>
              </a:rPr>
              <a:t>G</a:t>
            </a:r>
            <a:endParaRPr lang="en-US" altLang="zh-CN" sz="2000" b="1">
              <a:latin typeface="+mj-ea"/>
              <a:ea typeface="+mj-ea"/>
            </a:endParaRPr>
          </a:p>
        </p:txBody>
      </p:sp>
      <p:sp>
        <p:nvSpPr>
          <p:cNvPr id="49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zh-CN" altLang="en-US" sz="2000" b="1">
                <a:solidFill>
                  <a:srgbClr val="0000FF"/>
                </a:solidFill>
                <a:latin typeface="+mj-ea"/>
                <a:ea typeface="+mj-ea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000" b="1">
                <a:latin typeface="+mj-ea"/>
                <a:ea typeface="+mj-ea"/>
              </a:rPr>
              <a:t>上下</a:t>
            </a:r>
            <a:endParaRPr lang="zh-CN" altLang="en-US" sz="2000" b="1">
              <a:latin typeface="+mj-ea"/>
              <a:ea typeface="+mj-ea"/>
            </a:endParaRPr>
          </a:p>
        </p:txBody>
      </p:sp>
      <p:sp>
        <p:nvSpPr>
          <p:cNvPr id="44043" name="Rectangle 27"/>
          <p:cNvSpPr>
            <a:spLocks noChangeArrowheads="1"/>
          </p:cNvSpPr>
          <p:nvPr/>
        </p:nvSpPr>
        <p:spPr bwMode="auto">
          <a:xfrm>
            <a:off x="3492500" y="2290763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51" name="Freeform 40"/>
          <p:cNvSpPr/>
          <p:nvPr/>
        </p:nvSpPr>
        <p:spPr bwMode="auto">
          <a:xfrm>
            <a:off x="5446713" y="2647950"/>
            <a:ext cx="717550" cy="1003300"/>
          </a:xfrm>
          <a:custGeom>
            <a:avLst/>
            <a:gdLst>
              <a:gd name="T0" fmla="*/ 2147483647 w 1132"/>
              <a:gd name="T1" fmla="*/ 2147483647 h 1581"/>
              <a:gd name="T2" fmla="*/ 2147483647 w 1132"/>
              <a:gd name="T3" fmla="*/ 2147483647 h 1581"/>
              <a:gd name="T4" fmla="*/ 2147483647 w 1132"/>
              <a:gd name="T5" fmla="*/ 2147483647 h 1581"/>
              <a:gd name="T6" fmla="*/ 2147483647 w 1132"/>
              <a:gd name="T7" fmla="*/ 2147483647 h 1581"/>
              <a:gd name="T8" fmla="*/ 2147483647 w 1132"/>
              <a:gd name="T9" fmla="*/ 2147483647 h 1581"/>
              <a:gd name="T10" fmla="*/ 0 w 1132"/>
              <a:gd name="T11" fmla="*/ 2147483647 h 1581"/>
              <a:gd name="T12" fmla="*/ 2147483647 w 1132"/>
              <a:gd name="T13" fmla="*/ 2147483647 h 1581"/>
              <a:gd name="T14" fmla="*/ 2147483647 w 1132"/>
              <a:gd name="T15" fmla="*/ 2147483647 h 1581"/>
              <a:gd name="T16" fmla="*/ 2147483647 w 1132"/>
              <a:gd name="T17" fmla="*/ 2147483647 h 1581"/>
              <a:gd name="T18" fmla="*/ 2147483647 w 1132"/>
              <a:gd name="T19" fmla="*/ 2147483647 h 1581"/>
              <a:gd name="T20" fmla="*/ 2147483647 w 1132"/>
              <a:gd name="T21" fmla="*/ 2147483647 h 1581"/>
              <a:gd name="T22" fmla="*/ 2147483647 w 1132"/>
              <a:gd name="T23" fmla="*/ 2147483647 h 1581"/>
              <a:gd name="T24" fmla="*/ 2147483647 w 1132"/>
              <a:gd name="T25" fmla="*/ 2147483647 h 1581"/>
              <a:gd name="T26" fmla="*/ 2147483647 w 1132"/>
              <a:gd name="T27" fmla="*/ 2147483647 h 1581"/>
              <a:gd name="T28" fmla="*/ 2147483647 w 1132"/>
              <a:gd name="T29" fmla="*/ 2147483647 h 1581"/>
              <a:gd name="T30" fmla="*/ 2147483647 w 1132"/>
              <a:gd name="T31" fmla="*/ 2147483647 h 1581"/>
              <a:gd name="T32" fmla="*/ 2147483647 w 1132"/>
              <a:gd name="T33" fmla="*/ 2147483647 h 1581"/>
              <a:gd name="T34" fmla="*/ 2147483647 w 1132"/>
              <a:gd name="T35" fmla="*/ 2147483647 h 1581"/>
              <a:gd name="T36" fmla="*/ 2147483647 w 1132"/>
              <a:gd name="T37" fmla="*/ 2147483647 h 1581"/>
              <a:gd name="T38" fmla="*/ 2147483647 w 1132"/>
              <a:gd name="T39" fmla="*/ 2147483647 h 1581"/>
              <a:gd name="T40" fmla="*/ 2147483647 w 1132"/>
              <a:gd name="T41" fmla="*/ 2147483647 h 1581"/>
              <a:gd name="T42" fmla="*/ 2147483647 w 1132"/>
              <a:gd name="T43" fmla="*/ 2147483647 h 1581"/>
              <a:gd name="T44" fmla="*/ 2147483647 w 1132"/>
              <a:gd name="T45" fmla="*/ 2147483647 h 1581"/>
              <a:gd name="T46" fmla="*/ 2147483647 w 1132"/>
              <a:gd name="T47" fmla="*/ 2147483647 h 1581"/>
              <a:gd name="T48" fmla="*/ 2147483647 w 1132"/>
              <a:gd name="T49" fmla="*/ 2147483647 h 1581"/>
              <a:gd name="T50" fmla="*/ 2147483647 w 1132"/>
              <a:gd name="T51" fmla="*/ 2147483647 h 1581"/>
              <a:gd name="T52" fmla="*/ 2147483647 w 1132"/>
              <a:gd name="T53" fmla="*/ 2147483647 h 1581"/>
              <a:gd name="T54" fmla="*/ 2147483647 w 1132"/>
              <a:gd name="T55" fmla="*/ 2147483647 h 1581"/>
              <a:gd name="T56" fmla="*/ 2147483647 w 1132"/>
              <a:gd name="T57" fmla="*/ 2147483647 h 1581"/>
              <a:gd name="T58" fmla="*/ 2147483647 w 1132"/>
              <a:gd name="T59" fmla="*/ 0 h 1581"/>
              <a:gd name="T60" fmla="*/ 2147483647 w 1132"/>
              <a:gd name="T61" fmla="*/ 2147483647 h 1581"/>
              <a:gd name="T62" fmla="*/ 2147483647 w 1132"/>
              <a:gd name="T63" fmla="*/ 2147483647 h 1581"/>
              <a:gd name="T64" fmla="*/ 2147483647 w 1132"/>
              <a:gd name="T65" fmla="*/ 2147483647 h 1581"/>
              <a:gd name="T66" fmla="*/ 2147483647 w 1132"/>
              <a:gd name="T67" fmla="*/ 2147483647 h 1581"/>
              <a:gd name="T68" fmla="*/ 2147483647 w 1132"/>
              <a:gd name="T69" fmla="*/ 2147483647 h 1581"/>
              <a:gd name="T70" fmla="*/ 2147483647 w 1132"/>
              <a:gd name="T71" fmla="*/ 2147483647 h 1581"/>
              <a:gd name="T72" fmla="*/ 2147483647 w 1132"/>
              <a:gd name="T73" fmla="*/ 2147483647 h 1581"/>
              <a:gd name="T74" fmla="*/ 2147483647 w 1132"/>
              <a:gd name="T75" fmla="*/ 2147483647 h 1581"/>
              <a:gd name="T76" fmla="*/ 2147483647 w 1132"/>
              <a:gd name="T77" fmla="*/ 2147483647 h 1581"/>
              <a:gd name="T78" fmla="*/ 2147483647 w 1132"/>
              <a:gd name="T79" fmla="*/ 2147483647 h 1581"/>
              <a:gd name="T80" fmla="*/ 2147483647 w 1132"/>
              <a:gd name="T81" fmla="*/ 2147483647 h 1581"/>
              <a:gd name="T82" fmla="*/ 2147483647 w 1132"/>
              <a:gd name="T83" fmla="*/ 2147483647 h 1581"/>
              <a:gd name="T84" fmla="*/ 2147483647 w 1132"/>
              <a:gd name="T85" fmla="*/ 2147483647 h 1581"/>
              <a:gd name="T86" fmla="*/ 2147483647 w 1132"/>
              <a:gd name="T87" fmla="*/ 2147483647 h 1581"/>
              <a:gd name="T88" fmla="*/ 2147483647 w 1132"/>
              <a:gd name="T89" fmla="*/ 2147483647 h 1581"/>
              <a:gd name="T90" fmla="*/ 2147483647 w 1132"/>
              <a:gd name="T91" fmla="*/ 2147483647 h 1581"/>
              <a:gd name="T92" fmla="*/ 2147483647 w 1132"/>
              <a:gd name="T93" fmla="*/ 2147483647 h 1581"/>
              <a:gd name="T94" fmla="*/ 2147483647 w 1132"/>
              <a:gd name="T95" fmla="*/ 2147483647 h 1581"/>
              <a:gd name="T96" fmla="*/ 2147483647 w 1132"/>
              <a:gd name="T97" fmla="*/ 2147483647 h 1581"/>
              <a:gd name="T98" fmla="*/ 2147483647 w 1132"/>
              <a:gd name="T99" fmla="*/ 2147483647 h 1581"/>
              <a:gd name="T100" fmla="*/ 2147483647 w 1132"/>
              <a:gd name="T101" fmla="*/ 2147483647 h 1581"/>
              <a:gd name="T102" fmla="*/ 2147483647 w 1132"/>
              <a:gd name="T103" fmla="*/ 2147483647 h 1581"/>
              <a:gd name="T104" fmla="*/ 2147483647 w 1132"/>
              <a:gd name="T105" fmla="*/ 2147483647 h 1581"/>
              <a:gd name="T106" fmla="*/ 2147483647 w 1132"/>
              <a:gd name="T107" fmla="*/ 2147483647 h 1581"/>
              <a:gd name="T108" fmla="*/ 2147483647 w 1132"/>
              <a:gd name="T109" fmla="*/ 2147483647 h 158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132" h="1581">
                <a:moveTo>
                  <a:pt x="184" y="1481"/>
                </a:moveTo>
                <a:lnTo>
                  <a:pt x="164" y="1497"/>
                </a:lnTo>
                <a:lnTo>
                  <a:pt x="145" y="1512"/>
                </a:lnTo>
                <a:lnTo>
                  <a:pt x="126" y="1524"/>
                </a:lnTo>
                <a:lnTo>
                  <a:pt x="112" y="1533"/>
                </a:lnTo>
                <a:lnTo>
                  <a:pt x="95" y="1545"/>
                </a:lnTo>
                <a:lnTo>
                  <a:pt x="81" y="1552"/>
                </a:lnTo>
                <a:lnTo>
                  <a:pt x="69" y="1559"/>
                </a:lnTo>
                <a:lnTo>
                  <a:pt x="57" y="1566"/>
                </a:lnTo>
                <a:lnTo>
                  <a:pt x="45" y="1571"/>
                </a:lnTo>
                <a:lnTo>
                  <a:pt x="36" y="1576"/>
                </a:lnTo>
                <a:lnTo>
                  <a:pt x="29" y="1578"/>
                </a:lnTo>
                <a:lnTo>
                  <a:pt x="21" y="1581"/>
                </a:lnTo>
                <a:lnTo>
                  <a:pt x="14" y="1581"/>
                </a:lnTo>
                <a:lnTo>
                  <a:pt x="10" y="1581"/>
                </a:lnTo>
                <a:lnTo>
                  <a:pt x="5" y="1581"/>
                </a:lnTo>
                <a:lnTo>
                  <a:pt x="2" y="1578"/>
                </a:lnTo>
                <a:lnTo>
                  <a:pt x="0" y="1576"/>
                </a:lnTo>
                <a:lnTo>
                  <a:pt x="0" y="1571"/>
                </a:lnTo>
                <a:lnTo>
                  <a:pt x="2" y="1566"/>
                </a:lnTo>
                <a:lnTo>
                  <a:pt x="2" y="1559"/>
                </a:lnTo>
                <a:lnTo>
                  <a:pt x="7" y="1555"/>
                </a:lnTo>
                <a:lnTo>
                  <a:pt x="10" y="1545"/>
                </a:lnTo>
                <a:lnTo>
                  <a:pt x="17" y="1538"/>
                </a:lnTo>
                <a:lnTo>
                  <a:pt x="24" y="1526"/>
                </a:lnTo>
                <a:lnTo>
                  <a:pt x="31" y="1516"/>
                </a:lnTo>
                <a:lnTo>
                  <a:pt x="41" y="1505"/>
                </a:lnTo>
                <a:lnTo>
                  <a:pt x="50" y="1493"/>
                </a:lnTo>
                <a:lnTo>
                  <a:pt x="62" y="1478"/>
                </a:lnTo>
                <a:lnTo>
                  <a:pt x="76" y="1464"/>
                </a:lnTo>
                <a:lnTo>
                  <a:pt x="91" y="1447"/>
                </a:lnTo>
                <a:lnTo>
                  <a:pt x="105" y="1431"/>
                </a:lnTo>
                <a:lnTo>
                  <a:pt x="124" y="1412"/>
                </a:lnTo>
                <a:lnTo>
                  <a:pt x="141" y="1393"/>
                </a:lnTo>
                <a:lnTo>
                  <a:pt x="160" y="1374"/>
                </a:lnTo>
                <a:lnTo>
                  <a:pt x="179" y="1352"/>
                </a:lnTo>
                <a:lnTo>
                  <a:pt x="198" y="1331"/>
                </a:lnTo>
                <a:lnTo>
                  <a:pt x="217" y="1307"/>
                </a:lnTo>
                <a:lnTo>
                  <a:pt x="236" y="1283"/>
                </a:lnTo>
                <a:lnTo>
                  <a:pt x="257" y="1257"/>
                </a:lnTo>
                <a:lnTo>
                  <a:pt x="279" y="1231"/>
                </a:lnTo>
                <a:lnTo>
                  <a:pt x="300" y="1202"/>
                </a:lnTo>
                <a:lnTo>
                  <a:pt x="322" y="1174"/>
                </a:lnTo>
                <a:lnTo>
                  <a:pt x="343" y="1145"/>
                </a:lnTo>
                <a:lnTo>
                  <a:pt x="365" y="1114"/>
                </a:lnTo>
                <a:lnTo>
                  <a:pt x="388" y="1083"/>
                </a:lnTo>
                <a:lnTo>
                  <a:pt x="412" y="1052"/>
                </a:lnTo>
                <a:lnTo>
                  <a:pt x="436" y="1019"/>
                </a:lnTo>
                <a:lnTo>
                  <a:pt x="460" y="986"/>
                </a:lnTo>
                <a:lnTo>
                  <a:pt x="484" y="952"/>
                </a:lnTo>
                <a:lnTo>
                  <a:pt x="508" y="917"/>
                </a:lnTo>
                <a:lnTo>
                  <a:pt x="529" y="883"/>
                </a:lnTo>
                <a:lnTo>
                  <a:pt x="550" y="850"/>
                </a:lnTo>
                <a:lnTo>
                  <a:pt x="572" y="817"/>
                </a:lnTo>
                <a:lnTo>
                  <a:pt x="593" y="783"/>
                </a:lnTo>
                <a:lnTo>
                  <a:pt x="615" y="750"/>
                </a:lnTo>
                <a:lnTo>
                  <a:pt x="634" y="717"/>
                </a:lnTo>
                <a:lnTo>
                  <a:pt x="672" y="648"/>
                </a:lnTo>
                <a:lnTo>
                  <a:pt x="705" y="581"/>
                </a:lnTo>
                <a:lnTo>
                  <a:pt x="741" y="514"/>
                </a:lnTo>
                <a:lnTo>
                  <a:pt x="772" y="448"/>
                </a:lnTo>
                <a:lnTo>
                  <a:pt x="786" y="415"/>
                </a:lnTo>
                <a:lnTo>
                  <a:pt x="801" y="381"/>
                </a:lnTo>
                <a:lnTo>
                  <a:pt x="813" y="353"/>
                </a:lnTo>
                <a:lnTo>
                  <a:pt x="824" y="324"/>
                </a:lnTo>
                <a:lnTo>
                  <a:pt x="834" y="296"/>
                </a:lnTo>
                <a:lnTo>
                  <a:pt x="841" y="269"/>
                </a:lnTo>
                <a:lnTo>
                  <a:pt x="848" y="246"/>
                </a:lnTo>
                <a:lnTo>
                  <a:pt x="855" y="222"/>
                </a:lnTo>
                <a:lnTo>
                  <a:pt x="860" y="200"/>
                </a:lnTo>
                <a:lnTo>
                  <a:pt x="865" y="181"/>
                </a:lnTo>
                <a:lnTo>
                  <a:pt x="867" y="165"/>
                </a:lnTo>
                <a:lnTo>
                  <a:pt x="870" y="148"/>
                </a:lnTo>
                <a:lnTo>
                  <a:pt x="870" y="134"/>
                </a:lnTo>
                <a:lnTo>
                  <a:pt x="870" y="122"/>
                </a:lnTo>
                <a:lnTo>
                  <a:pt x="870" y="110"/>
                </a:lnTo>
                <a:lnTo>
                  <a:pt x="867" y="103"/>
                </a:lnTo>
                <a:lnTo>
                  <a:pt x="860" y="86"/>
                </a:lnTo>
                <a:lnTo>
                  <a:pt x="855" y="72"/>
                </a:lnTo>
                <a:lnTo>
                  <a:pt x="851" y="58"/>
                </a:lnTo>
                <a:lnTo>
                  <a:pt x="851" y="43"/>
                </a:lnTo>
                <a:lnTo>
                  <a:pt x="851" y="31"/>
                </a:lnTo>
                <a:lnTo>
                  <a:pt x="855" y="19"/>
                </a:lnTo>
                <a:lnTo>
                  <a:pt x="860" y="12"/>
                </a:lnTo>
                <a:lnTo>
                  <a:pt x="865" y="8"/>
                </a:lnTo>
                <a:lnTo>
                  <a:pt x="867" y="5"/>
                </a:lnTo>
                <a:lnTo>
                  <a:pt x="872" y="3"/>
                </a:lnTo>
                <a:lnTo>
                  <a:pt x="879" y="0"/>
                </a:lnTo>
                <a:lnTo>
                  <a:pt x="884" y="0"/>
                </a:lnTo>
                <a:lnTo>
                  <a:pt x="891" y="0"/>
                </a:lnTo>
                <a:lnTo>
                  <a:pt x="898" y="0"/>
                </a:lnTo>
                <a:lnTo>
                  <a:pt x="906" y="0"/>
                </a:lnTo>
                <a:lnTo>
                  <a:pt x="913" y="3"/>
                </a:lnTo>
                <a:lnTo>
                  <a:pt x="922" y="5"/>
                </a:lnTo>
                <a:lnTo>
                  <a:pt x="932" y="8"/>
                </a:lnTo>
                <a:lnTo>
                  <a:pt x="941" y="12"/>
                </a:lnTo>
                <a:lnTo>
                  <a:pt x="951" y="15"/>
                </a:lnTo>
                <a:lnTo>
                  <a:pt x="963" y="19"/>
                </a:lnTo>
                <a:lnTo>
                  <a:pt x="975" y="27"/>
                </a:lnTo>
                <a:lnTo>
                  <a:pt x="987" y="31"/>
                </a:lnTo>
                <a:lnTo>
                  <a:pt x="998" y="38"/>
                </a:lnTo>
                <a:lnTo>
                  <a:pt x="1013" y="48"/>
                </a:lnTo>
                <a:lnTo>
                  <a:pt x="1025" y="55"/>
                </a:lnTo>
                <a:lnTo>
                  <a:pt x="1037" y="62"/>
                </a:lnTo>
                <a:lnTo>
                  <a:pt x="1048" y="69"/>
                </a:lnTo>
                <a:lnTo>
                  <a:pt x="1060" y="79"/>
                </a:lnTo>
                <a:lnTo>
                  <a:pt x="1070" y="86"/>
                </a:lnTo>
                <a:lnTo>
                  <a:pt x="1079" y="93"/>
                </a:lnTo>
                <a:lnTo>
                  <a:pt x="1087" y="100"/>
                </a:lnTo>
                <a:lnTo>
                  <a:pt x="1094" y="110"/>
                </a:lnTo>
                <a:lnTo>
                  <a:pt x="1101" y="117"/>
                </a:lnTo>
                <a:lnTo>
                  <a:pt x="1108" y="124"/>
                </a:lnTo>
                <a:lnTo>
                  <a:pt x="1113" y="131"/>
                </a:lnTo>
                <a:lnTo>
                  <a:pt x="1120" y="141"/>
                </a:lnTo>
                <a:lnTo>
                  <a:pt x="1122" y="148"/>
                </a:lnTo>
                <a:lnTo>
                  <a:pt x="1127" y="155"/>
                </a:lnTo>
                <a:lnTo>
                  <a:pt x="1129" y="162"/>
                </a:lnTo>
                <a:lnTo>
                  <a:pt x="1132" y="172"/>
                </a:lnTo>
                <a:lnTo>
                  <a:pt x="1132" y="179"/>
                </a:lnTo>
                <a:lnTo>
                  <a:pt x="1129" y="191"/>
                </a:lnTo>
                <a:lnTo>
                  <a:pt x="1127" y="205"/>
                </a:lnTo>
                <a:lnTo>
                  <a:pt x="1120" y="219"/>
                </a:lnTo>
                <a:lnTo>
                  <a:pt x="1115" y="236"/>
                </a:lnTo>
                <a:lnTo>
                  <a:pt x="1106" y="257"/>
                </a:lnTo>
                <a:lnTo>
                  <a:pt x="1099" y="279"/>
                </a:lnTo>
                <a:lnTo>
                  <a:pt x="1087" y="303"/>
                </a:lnTo>
                <a:lnTo>
                  <a:pt x="1075" y="326"/>
                </a:lnTo>
                <a:lnTo>
                  <a:pt x="1060" y="355"/>
                </a:lnTo>
                <a:lnTo>
                  <a:pt x="1046" y="384"/>
                </a:lnTo>
                <a:lnTo>
                  <a:pt x="1029" y="415"/>
                </a:lnTo>
                <a:lnTo>
                  <a:pt x="1013" y="448"/>
                </a:lnTo>
                <a:lnTo>
                  <a:pt x="994" y="484"/>
                </a:lnTo>
                <a:lnTo>
                  <a:pt x="975" y="519"/>
                </a:lnTo>
                <a:lnTo>
                  <a:pt x="953" y="557"/>
                </a:lnTo>
                <a:lnTo>
                  <a:pt x="927" y="598"/>
                </a:lnTo>
                <a:lnTo>
                  <a:pt x="903" y="638"/>
                </a:lnTo>
                <a:lnTo>
                  <a:pt x="879" y="679"/>
                </a:lnTo>
                <a:lnTo>
                  <a:pt x="853" y="717"/>
                </a:lnTo>
                <a:lnTo>
                  <a:pt x="829" y="752"/>
                </a:lnTo>
                <a:lnTo>
                  <a:pt x="803" y="788"/>
                </a:lnTo>
                <a:lnTo>
                  <a:pt x="779" y="824"/>
                </a:lnTo>
                <a:lnTo>
                  <a:pt x="753" y="860"/>
                </a:lnTo>
                <a:lnTo>
                  <a:pt x="729" y="893"/>
                </a:lnTo>
                <a:lnTo>
                  <a:pt x="705" y="926"/>
                </a:lnTo>
                <a:lnTo>
                  <a:pt x="679" y="957"/>
                </a:lnTo>
                <a:lnTo>
                  <a:pt x="655" y="990"/>
                </a:lnTo>
                <a:lnTo>
                  <a:pt x="629" y="1021"/>
                </a:lnTo>
                <a:lnTo>
                  <a:pt x="605" y="1050"/>
                </a:lnTo>
                <a:lnTo>
                  <a:pt x="579" y="1081"/>
                </a:lnTo>
                <a:lnTo>
                  <a:pt x="555" y="1109"/>
                </a:lnTo>
                <a:lnTo>
                  <a:pt x="531" y="1138"/>
                </a:lnTo>
                <a:lnTo>
                  <a:pt x="508" y="1164"/>
                </a:lnTo>
                <a:lnTo>
                  <a:pt x="481" y="1193"/>
                </a:lnTo>
                <a:lnTo>
                  <a:pt x="458" y="1219"/>
                </a:lnTo>
                <a:lnTo>
                  <a:pt x="434" y="1243"/>
                </a:lnTo>
                <a:lnTo>
                  <a:pt x="408" y="1269"/>
                </a:lnTo>
                <a:lnTo>
                  <a:pt x="384" y="1293"/>
                </a:lnTo>
                <a:lnTo>
                  <a:pt x="360" y="1317"/>
                </a:lnTo>
                <a:lnTo>
                  <a:pt x="336" y="1340"/>
                </a:lnTo>
                <a:lnTo>
                  <a:pt x="315" y="1362"/>
                </a:lnTo>
                <a:lnTo>
                  <a:pt x="291" y="1383"/>
                </a:lnTo>
                <a:lnTo>
                  <a:pt x="267" y="1405"/>
                </a:lnTo>
                <a:lnTo>
                  <a:pt x="245" y="1424"/>
                </a:lnTo>
                <a:lnTo>
                  <a:pt x="224" y="1445"/>
                </a:lnTo>
                <a:lnTo>
                  <a:pt x="203" y="1464"/>
                </a:lnTo>
                <a:lnTo>
                  <a:pt x="184" y="148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8"/>
          <p:cNvSpPr/>
          <p:nvPr/>
        </p:nvSpPr>
        <p:spPr bwMode="auto">
          <a:xfrm>
            <a:off x="5813425" y="3151188"/>
            <a:ext cx="825500" cy="858837"/>
          </a:xfrm>
          <a:custGeom>
            <a:avLst/>
            <a:gdLst>
              <a:gd name="T0" fmla="*/ 2147483647 w 1299"/>
              <a:gd name="T1" fmla="*/ 2147483647 h 1352"/>
              <a:gd name="T2" fmla="*/ 2147483647 w 1299"/>
              <a:gd name="T3" fmla="*/ 2147483647 h 1352"/>
              <a:gd name="T4" fmla="*/ 2147483647 w 1299"/>
              <a:gd name="T5" fmla="*/ 2147483647 h 1352"/>
              <a:gd name="T6" fmla="*/ 2147483647 w 1299"/>
              <a:gd name="T7" fmla="*/ 2147483647 h 1352"/>
              <a:gd name="T8" fmla="*/ 2147483647 w 1299"/>
              <a:gd name="T9" fmla="*/ 2147483647 h 1352"/>
              <a:gd name="T10" fmla="*/ 2147483647 w 1299"/>
              <a:gd name="T11" fmla="*/ 2147483647 h 1352"/>
              <a:gd name="T12" fmla="*/ 2147483647 w 1299"/>
              <a:gd name="T13" fmla="*/ 2147483647 h 1352"/>
              <a:gd name="T14" fmla="*/ 2147483647 w 1299"/>
              <a:gd name="T15" fmla="*/ 2147483647 h 1352"/>
              <a:gd name="T16" fmla="*/ 2147483647 w 1299"/>
              <a:gd name="T17" fmla="*/ 0 h 1352"/>
              <a:gd name="T18" fmla="*/ 2147483647 w 1299"/>
              <a:gd name="T19" fmla="*/ 2147483647 h 1352"/>
              <a:gd name="T20" fmla="*/ 2147483647 w 1299"/>
              <a:gd name="T21" fmla="*/ 2147483647 h 1352"/>
              <a:gd name="T22" fmla="*/ 2147483647 w 1299"/>
              <a:gd name="T23" fmla="*/ 2147483647 h 1352"/>
              <a:gd name="T24" fmla="*/ 2147483647 w 1299"/>
              <a:gd name="T25" fmla="*/ 2147483647 h 1352"/>
              <a:gd name="T26" fmla="*/ 2147483647 w 1299"/>
              <a:gd name="T27" fmla="*/ 2147483647 h 1352"/>
              <a:gd name="T28" fmla="*/ 2147483647 w 1299"/>
              <a:gd name="T29" fmla="*/ 2147483647 h 1352"/>
              <a:gd name="T30" fmla="*/ 2147483647 w 1299"/>
              <a:gd name="T31" fmla="*/ 2147483647 h 1352"/>
              <a:gd name="T32" fmla="*/ 2147483647 w 1299"/>
              <a:gd name="T33" fmla="*/ 2147483647 h 1352"/>
              <a:gd name="T34" fmla="*/ 2147483647 w 1299"/>
              <a:gd name="T35" fmla="*/ 2147483647 h 1352"/>
              <a:gd name="T36" fmla="*/ 2147483647 w 1299"/>
              <a:gd name="T37" fmla="*/ 2147483647 h 1352"/>
              <a:gd name="T38" fmla="*/ 2147483647 w 1299"/>
              <a:gd name="T39" fmla="*/ 2147483647 h 1352"/>
              <a:gd name="T40" fmla="*/ 2147483647 w 1299"/>
              <a:gd name="T41" fmla="*/ 2147483647 h 1352"/>
              <a:gd name="T42" fmla="*/ 2147483647 w 1299"/>
              <a:gd name="T43" fmla="*/ 2147483647 h 1352"/>
              <a:gd name="T44" fmla="*/ 2147483647 w 1299"/>
              <a:gd name="T45" fmla="*/ 2147483647 h 1352"/>
              <a:gd name="T46" fmla="*/ 2147483647 w 1299"/>
              <a:gd name="T47" fmla="*/ 2147483647 h 1352"/>
              <a:gd name="T48" fmla="*/ 2147483647 w 1299"/>
              <a:gd name="T49" fmla="*/ 2147483647 h 1352"/>
              <a:gd name="T50" fmla="*/ 2147483647 w 1299"/>
              <a:gd name="T51" fmla="*/ 2147483647 h 1352"/>
              <a:gd name="T52" fmla="*/ 2147483647 w 1299"/>
              <a:gd name="T53" fmla="*/ 2147483647 h 1352"/>
              <a:gd name="T54" fmla="*/ 2147483647 w 1299"/>
              <a:gd name="T55" fmla="*/ 2147483647 h 1352"/>
              <a:gd name="T56" fmla="*/ 2147483647 w 1299"/>
              <a:gd name="T57" fmla="*/ 2147483647 h 1352"/>
              <a:gd name="T58" fmla="*/ 2147483647 w 1299"/>
              <a:gd name="T59" fmla="*/ 2147483647 h 1352"/>
              <a:gd name="T60" fmla="*/ 2147483647 w 1299"/>
              <a:gd name="T61" fmla="*/ 2147483647 h 1352"/>
              <a:gd name="T62" fmla="*/ 2147483647 w 1299"/>
              <a:gd name="T63" fmla="*/ 2147483647 h 1352"/>
              <a:gd name="T64" fmla="*/ 2147483647 w 1299"/>
              <a:gd name="T65" fmla="*/ 2147483647 h 1352"/>
              <a:gd name="T66" fmla="*/ 2147483647 w 1299"/>
              <a:gd name="T67" fmla="*/ 2147483647 h 1352"/>
              <a:gd name="T68" fmla="*/ 2147483647 w 1299"/>
              <a:gd name="T69" fmla="*/ 2147483647 h 1352"/>
              <a:gd name="T70" fmla="*/ 2147483647 w 1299"/>
              <a:gd name="T71" fmla="*/ 2147483647 h 1352"/>
              <a:gd name="T72" fmla="*/ 2147483647 w 1299"/>
              <a:gd name="T73" fmla="*/ 2147483647 h 1352"/>
              <a:gd name="T74" fmla="*/ 2147483647 w 1299"/>
              <a:gd name="T75" fmla="*/ 2147483647 h 1352"/>
              <a:gd name="T76" fmla="*/ 2147483647 w 1299"/>
              <a:gd name="T77" fmla="*/ 2147483647 h 1352"/>
              <a:gd name="T78" fmla="*/ 2147483647 w 1299"/>
              <a:gd name="T79" fmla="*/ 2147483647 h 1352"/>
              <a:gd name="T80" fmla="*/ 2147483647 w 1299"/>
              <a:gd name="T81" fmla="*/ 2147483647 h 1352"/>
              <a:gd name="T82" fmla="*/ 2147483647 w 1299"/>
              <a:gd name="T83" fmla="*/ 2147483647 h 1352"/>
              <a:gd name="T84" fmla="*/ 2147483647 w 1299"/>
              <a:gd name="T85" fmla="*/ 2147483647 h 1352"/>
              <a:gd name="T86" fmla="*/ 2147483647 w 1299"/>
              <a:gd name="T87" fmla="*/ 2147483647 h 1352"/>
              <a:gd name="T88" fmla="*/ 2147483647 w 1299"/>
              <a:gd name="T89" fmla="*/ 2147483647 h 1352"/>
              <a:gd name="T90" fmla="*/ 2147483647 w 1299"/>
              <a:gd name="T91" fmla="*/ 2147483647 h 1352"/>
              <a:gd name="T92" fmla="*/ 2147483647 w 1299"/>
              <a:gd name="T93" fmla="*/ 2147483647 h 1352"/>
              <a:gd name="T94" fmla="*/ 2147483647 w 1299"/>
              <a:gd name="T95" fmla="*/ 2147483647 h 1352"/>
              <a:gd name="T96" fmla="*/ 2147483647 w 1299"/>
              <a:gd name="T97" fmla="*/ 2147483647 h 1352"/>
              <a:gd name="T98" fmla="*/ 2147483647 w 1299"/>
              <a:gd name="T99" fmla="*/ 2147483647 h 1352"/>
              <a:gd name="T100" fmla="*/ 2147483647 w 1299"/>
              <a:gd name="T101" fmla="*/ 2147483647 h 1352"/>
              <a:gd name="T102" fmla="*/ 2147483647 w 1299"/>
              <a:gd name="T103" fmla="*/ 2147483647 h 1352"/>
              <a:gd name="T104" fmla="*/ 2147483647 w 1299"/>
              <a:gd name="T105" fmla="*/ 2147483647 h 1352"/>
              <a:gd name="T106" fmla="*/ 0 w 1299"/>
              <a:gd name="T107" fmla="*/ 2147483647 h 1352"/>
              <a:gd name="T108" fmla="*/ 2147483647 w 1299"/>
              <a:gd name="T109" fmla="*/ 2147483647 h 1352"/>
              <a:gd name="T110" fmla="*/ 2147483647 w 1299"/>
              <a:gd name="T111" fmla="*/ 2147483647 h 1352"/>
              <a:gd name="T112" fmla="*/ 2147483647 w 1299"/>
              <a:gd name="T113" fmla="*/ 2147483647 h 13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99" h="1352">
                <a:moveTo>
                  <a:pt x="217" y="923"/>
                </a:moveTo>
                <a:lnTo>
                  <a:pt x="229" y="909"/>
                </a:lnTo>
                <a:lnTo>
                  <a:pt x="241" y="895"/>
                </a:lnTo>
                <a:lnTo>
                  <a:pt x="255" y="878"/>
                </a:lnTo>
                <a:lnTo>
                  <a:pt x="269" y="859"/>
                </a:lnTo>
                <a:lnTo>
                  <a:pt x="284" y="838"/>
                </a:lnTo>
                <a:lnTo>
                  <a:pt x="300" y="816"/>
                </a:lnTo>
                <a:lnTo>
                  <a:pt x="317" y="792"/>
                </a:lnTo>
                <a:lnTo>
                  <a:pt x="334" y="766"/>
                </a:lnTo>
                <a:lnTo>
                  <a:pt x="353" y="740"/>
                </a:lnTo>
                <a:lnTo>
                  <a:pt x="372" y="709"/>
                </a:lnTo>
                <a:lnTo>
                  <a:pt x="393" y="678"/>
                </a:lnTo>
                <a:lnTo>
                  <a:pt x="415" y="647"/>
                </a:lnTo>
                <a:lnTo>
                  <a:pt x="436" y="612"/>
                </a:lnTo>
                <a:lnTo>
                  <a:pt x="458" y="576"/>
                </a:lnTo>
                <a:lnTo>
                  <a:pt x="481" y="535"/>
                </a:lnTo>
                <a:lnTo>
                  <a:pt x="505" y="495"/>
                </a:lnTo>
                <a:lnTo>
                  <a:pt x="529" y="455"/>
                </a:lnTo>
                <a:lnTo>
                  <a:pt x="550" y="416"/>
                </a:lnTo>
                <a:lnTo>
                  <a:pt x="570" y="381"/>
                </a:lnTo>
                <a:lnTo>
                  <a:pt x="589" y="345"/>
                </a:lnTo>
                <a:lnTo>
                  <a:pt x="605" y="312"/>
                </a:lnTo>
                <a:lnTo>
                  <a:pt x="620" y="281"/>
                </a:lnTo>
                <a:lnTo>
                  <a:pt x="632" y="252"/>
                </a:lnTo>
                <a:lnTo>
                  <a:pt x="643" y="226"/>
                </a:lnTo>
                <a:lnTo>
                  <a:pt x="653" y="202"/>
                </a:lnTo>
                <a:lnTo>
                  <a:pt x="660" y="178"/>
                </a:lnTo>
                <a:lnTo>
                  <a:pt x="667" y="157"/>
                </a:lnTo>
                <a:lnTo>
                  <a:pt x="670" y="138"/>
                </a:lnTo>
                <a:lnTo>
                  <a:pt x="674" y="121"/>
                </a:lnTo>
                <a:lnTo>
                  <a:pt x="674" y="107"/>
                </a:lnTo>
                <a:lnTo>
                  <a:pt x="674" y="93"/>
                </a:lnTo>
                <a:lnTo>
                  <a:pt x="674" y="81"/>
                </a:lnTo>
                <a:lnTo>
                  <a:pt x="670" y="67"/>
                </a:lnTo>
                <a:lnTo>
                  <a:pt x="667" y="52"/>
                </a:lnTo>
                <a:lnTo>
                  <a:pt x="667" y="40"/>
                </a:lnTo>
                <a:lnTo>
                  <a:pt x="667" y="31"/>
                </a:lnTo>
                <a:lnTo>
                  <a:pt x="670" y="26"/>
                </a:lnTo>
                <a:lnTo>
                  <a:pt x="672" y="21"/>
                </a:lnTo>
                <a:lnTo>
                  <a:pt x="674" y="17"/>
                </a:lnTo>
                <a:lnTo>
                  <a:pt x="677" y="12"/>
                </a:lnTo>
                <a:lnTo>
                  <a:pt x="682" y="7"/>
                </a:lnTo>
                <a:lnTo>
                  <a:pt x="686" y="5"/>
                </a:lnTo>
                <a:lnTo>
                  <a:pt x="691" y="2"/>
                </a:lnTo>
                <a:lnTo>
                  <a:pt x="698" y="0"/>
                </a:lnTo>
                <a:lnTo>
                  <a:pt x="703" y="0"/>
                </a:lnTo>
                <a:lnTo>
                  <a:pt x="708" y="0"/>
                </a:lnTo>
                <a:lnTo>
                  <a:pt x="713" y="2"/>
                </a:lnTo>
                <a:lnTo>
                  <a:pt x="717" y="5"/>
                </a:lnTo>
                <a:lnTo>
                  <a:pt x="724" y="7"/>
                </a:lnTo>
                <a:lnTo>
                  <a:pt x="732" y="9"/>
                </a:lnTo>
                <a:lnTo>
                  <a:pt x="736" y="14"/>
                </a:lnTo>
                <a:lnTo>
                  <a:pt x="743" y="19"/>
                </a:lnTo>
                <a:lnTo>
                  <a:pt x="753" y="24"/>
                </a:lnTo>
                <a:lnTo>
                  <a:pt x="760" y="31"/>
                </a:lnTo>
                <a:lnTo>
                  <a:pt x="770" y="38"/>
                </a:lnTo>
                <a:lnTo>
                  <a:pt x="777" y="45"/>
                </a:lnTo>
                <a:lnTo>
                  <a:pt x="786" y="52"/>
                </a:lnTo>
                <a:lnTo>
                  <a:pt x="796" y="62"/>
                </a:lnTo>
                <a:lnTo>
                  <a:pt x="808" y="71"/>
                </a:lnTo>
                <a:lnTo>
                  <a:pt x="817" y="81"/>
                </a:lnTo>
                <a:lnTo>
                  <a:pt x="829" y="95"/>
                </a:lnTo>
                <a:lnTo>
                  <a:pt x="839" y="107"/>
                </a:lnTo>
                <a:lnTo>
                  <a:pt x="848" y="119"/>
                </a:lnTo>
                <a:lnTo>
                  <a:pt x="855" y="128"/>
                </a:lnTo>
                <a:lnTo>
                  <a:pt x="863" y="138"/>
                </a:lnTo>
                <a:lnTo>
                  <a:pt x="870" y="148"/>
                </a:lnTo>
                <a:lnTo>
                  <a:pt x="877" y="157"/>
                </a:lnTo>
                <a:lnTo>
                  <a:pt x="882" y="167"/>
                </a:lnTo>
                <a:lnTo>
                  <a:pt x="886" y="174"/>
                </a:lnTo>
                <a:lnTo>
                  <a:pt x="891" y="183"/>
                </a:lnTo>
                <a:lnTo>
                  <a:pt x="894" y="190"/>
                </a:lnTo>
                <a:lnTo>
                  <a:pt x="898" y="195"/>
                </a:lnTo>
                <a:lnTo>
                  <a:pt x="898" y="202"/>
                </a:lnTo>
                <a:lnTo>
                  <a:pt x="901" y="209"/>
                </a:lnTo>
                <a:lnTo>
                  <a:pt x="901" y="214"/>
                </a:lnTo>
                <a:lnTo>
                  <a:pt x="903" y="219"/>
                </a:lnTo>
                <a:lnTo>
                  <a:pt x="901" y="221"/>
                </a:lnTo>
                <a:lnTo>
                  <a:pt x="901" y="226"/>
                </a:lnTo>
                <a:lnTo>
                  <a:pt x="898" y="231"/>
                </a:lnTo>
                <a:lnTo>
                  <a:pt x="898" y="236"/>
                </a:lnTo>
                <a:lnTo>
                  <a:pt x="896" y="240"/>
                </a:lnTo>
                <a:lnTo>
                  <a:pt x="891" y="247"/>
                </a:lnTo>
                <a:lnTo>
                  <a:pt x="889" y="252"/>
                </a:lnTo>
                <a:lnTo>
                  <a:pt x="884" y="259"/>
                </a:lnTo>
                <a:lnTo>
                  <a:pt x="879" y="269"/>
                </a:lnTo>
                <a:lnTo>
                  <a:pt x="872" y="276"/>
                </a:lnTo>
                <a:lnTo>
                  <a:pt x="867" y="286"/>
                </a:lnTo>
                <a:lnTo>
                  <a:pt x="860" y="295"/>
                </a:lnTo>
                <a:lnTo>
                  <a:pt x="853" y="307"/>
                </a:lnTo>
                <a:lnTo>
                  <a:pt x="846" y="316"/>
                </a:lnTo>
                <a:lnTo>
                  <a:pt x="839" y="328"/>
                </a:lnTo>
                <a:lnTo>
                  <a:pt x="829" y="340"/>
                </a:lnTo>
                <a:lnTo>
                  <a:pt x="820" y="355"/>
                </a:lnTo>
                <a:lnTo>
                  <a:pt x="810" y="369"/>
                </a:lnTo>
                <a:lnTo>
                  <a:pt x="798" y="381"/>
                </a:lnTo>
                <a:lnTo>
                  <a:pt x="789" y="397"/>
                </a:lnTo>
                <a:lnTo>
                  <a:pt x="777" y="412"/>
                </a:lnTo>
                <a:lnTo>
                  <a:pt x="765" y="428"/>
                </a:lnTo>
                <a:lnTo>
                  <a:pt x="753" y="445"/>
                </a:lnTo>
                <a:lnTo>
                  <a:pt x="739" y="462"/>
                </a:lnTo>
                <a:lnTo>
                  <a:pt x="724" y="478"/>
                </a:lnTo>
                <a:lnTo>
                  <a:pt x="710" y="497"/>
                </a:lnTo>
                <a:lnTo>
                  <a:pt x="696" y="516"/>
                </a:lnTo>
                <a:lnTo>
                  <a:pt x="682" y="535"/>
                </a:lnTo>
                <a:lnTo>
                  <a:pt x="648" y="576"/>
                </a:lnTo>
                <a:lnTo>
                  <a:pt x="615" y="619"/>
                </a:lnTo>
                <a:lnTo>
                  <a:pt x="596" y="643"/>
                </a:lnTo>
                <a:lnTo>
                  <a:pt x="579" y="664"/>
                </a:lnTo>
                <a:lnTo>
                  <a:pt x="562" y="688"/>
                </a:lnTo>
                <a:lnTo>
                  <a:pt x="548" y="707"/>
                </a:lnTo>
                <a:lnTo>
                  <a:pt x="531" y="728"/>
                </a:lnTo>
                <a:lnTo>
                  <a:pt x="517" y="747"/>
                </a:lnTo>
                <a:lnTo>
                  <a:pt x="503" y="766"/>
                </a:lnTo>
                <a:lnTo>
                  <a:pt x="491" y="783"/>
                </a:lnTo>
                <a:lnTo>
                  <a:pt x="479" y="802"/>
                </a:lnTo>
                <a:lnTo>
                  <a:pt x="465" y="819"/>
                </a:lnTo>
                <a:lnTo>
                  <a:pt x="455" y="833"/>
                </a:lnTo>
                <a:lnTo>
                  <a:pt x="443" y="847"/>
                </a:lnTo>
                <a:lnTo>
                  <a:pt x="434" y="864"/>
                </a:lnTo>
                <a:lnTo>
                  <a:pt x="424" y="876"/>
                </a:lnTo>
                <a:lnTo>
                  <a:pt x="415" y="890"/>
                </a:lnTo>
                <a:lnTo>
                  <a:pt x="405" y="902"/>
                </a:lnTo>
                <a:lnTo>
                  <a:pt x="398" y="914"/>
                </a:lnTo>
                <a:lnTo>
                  <a:pt x="391" y="923"/>
                </a:lnTo>
                <a:lnTo>
                  <a:pt x="384" y="935"/>
                </a:lnTo>
                <a:lnTo>
                  <a:pt x="377" y="945"/>
                </a:lnTo>
                <a:lnTo>
                  <a:pt x="372" y="952"/>
                </a:lnTo>
                <a:lnTo>
                  <a:pt x="367" y="961"/>
                </a:lnTo>
                <a:lnTo>
                  <a:pt x="362" y="969"/>
                </a:lnTo>
                <a:lnTo>
                  <a:pt x="360" y="976"/>
                </a:lnTo>
                <a:lnTo>
                  <a:pt x="355" y="981"/>
                </a:lnTo>
                <a:lnTo>
                  <a:pt x="353" y="988"/>
                </a:lnTo>
                <a:lnTo>
                  <a:pt x="350" y="992"/>
                </a:lnTo>
                <a:lnTo>
                  <a:pt x="350" y="995"/>
                </a:lnTo>
                <a:lnTo>
                  <a:pt x="348" y="1000"/>
                </a:lnTo>
                <a:lnTo>
                  <a:pt x="348" y="1002"/>
                </a:lnTo>
                <a:lnTo>
                  <a:pt x="348" y="1004"/>
                </a:lnTo>
                <a:lnTo>
                  <a:pt x="350" y="1007"/>
                </a:lnTo>
                <a:lnTo>
                  <a:pt x="353" y="1009"/>
                </a:lnTo>
                <a:lnTo>
                  <a:pt x="355" y="1009"/>
                </a:lnTo>
                <a:lnTo>
                  <a:pt x="360" y="1011"/>
                </a:lnTo>
                <a:lnTo>
                  <a:pt x="365" y="1011"/>
                </a:lnTo>
                <a:lnTo>
                  <a:pt x="369" y="1011"/>
                </a:lnTo>
                <a:lnTo>
                  <a:pt x="374" y="1014"/>
                </a:lnTo>
                <a:lnTo>
                  <a:pt x="381" y="1014"/>
                </a:lnTo>
                <a:lnTo>
                  <a:pt x="388" y="1014"/>
                </a:lnTo>
                <a:lnTo>
                  <a:pt x="396" y="1014"/>
                </a:lnTo>
                <a:lnTo>
                  <a:pt x="405" y="1014"/>
                </a:lnTo>
                <a:lnTo>
                  <a:pt x="415" y="1014"/>
                </a:lnTo>
                <a:lnTo>
                  <a:pt x="424" y="1014"/>
                </a:lnTo>
                <a:lnTo>
                  <a:pt x="436" y="1014"/>
                </a:lnTo>
                <a:lnTo>
                  <a:pt x="446" y="1014"/>
                </a:lnTo>
                <a:lnTo>
                  <a:pt x="460" y="1014"/>
                </a:lnTo>
                <a:lnTo>
                  <a:pt x="472" y="1014"/>
                </a:lnTo>
                <a:lnTo>
                  <a:pt x="486" y="1011"/>
                </a:lnTo>
                <a:lnTo>
                  <a:pt x="500" y="1011"/>
                </a:lnTo>
                <a:lnTo>
                  <a:pt x="515" y="1009"/>
                </a:lnTo>
                <a:lnTo>
                  <a:pt x="531" y="1009"/>
                </a:lnTo>
                <a:lnTo>
                  <a:pt x="548" y="1007"/>
                </a:lnTo>
                <a:lnTo>
                  <a:pt x="565" y="1004"/>
                </a:lnTo>
                <a:lnTo>
                  <a:pt x="584" y="1002"/>
                </a:lnTo>
                <a:lnTo>
                  <a:pt x="603" y="1000"/>
                </a:lnTo>
                <a:lnTo>
                  <a:pt x="622" y="997"/>
                </a:lnTo>
                <a:lnTo>
                  <a:pt x="643" y="995"/>
                </a:lnTo>
                <a:lnTo>
                  <a:pt x="665" y="992"/>
                </a:lnTo>
                <a:lnTo>
                  <a:pt x="686" y="990"/>
                </a:lnTo>
                <a:lnTo>
                  <a:pt x="710" y="985"/>
                </a:lnTo>
                <a:lnTo>
                  <a:pt x="734" y="983"/>
                </a:lnTo>
                <a:lnTo>
                  <a:pt x="758" y="978"/>
                </a:lnTo>
                <a:lnTo>
                  <a:pt x="805" y="971"/>
                </a:lnTo>
                <a:lnTo>
                  <a:pt x="853" y="964"/>
                </a:lnTo>
                <a:lnTo>
                  <a:pt x="898" y="957"/>
                </a:lnTo>
                <a:lnTo>
                  <a:pt x="941" y="952"/>
                </a:lnTo>
                <a:lnTo>
                  <a:pt x="982" y="947"/>
                </a:lnTo>
                <a:lnTo>
                  <a:pt x="1020" y="942"/>
                </a:lnTo>
                <a:lnTo>
                  <a:pt x="1056" y="938"/>
                </a:lnTo>
                <a:lnTo>
                  <a:pt x="1089" y="935"/>
                </a:lnTo>
                <a:lnTo>
                  <a:pt x="1122" y="933"/>
                </a:lnTo>
                <a:lnTo>
                  <a:pt x="1151" y="931"/>
                </a:lnTo>
                <a:lnTo>
                  <a:pt x="1180" y="928"/>
                </a:lnTo>
                <a:lnTo>
                  <a:pt x="1206" y="926"/>
                </a:lnTo>
                <a:lnTo>
                  <a:pt x="1230" y="926"/>
                </a:lnTo>
                <a:lnTo>
                  <a:pt x="1251" y="923"/>
                </a:lnTo>
                <a:lnTo>
                  <a:pt x="1270" y="923"/>
                </a:lnTo>
                <a:lnTo>
                  <a:pt x="1287" y="923"/>
                </a:lnTo>
                <a:lnTo>
                  <a:pt x="1299" y="1007"/>
                </a:lnTo>
                <a:lnTo>
                  <a:pt x="1253" y="1016"/>
                </a:lnTo>
                <a:lnTo>
                  <a:pt x="1208" y="1023"/>
                </a:lnTo>
                <a:lnTo>
                  <a:pt x="1165" y="1033"/>
                </a:lnTo>
                <a:lnTo>
                  <a:pt x="1125" y="1042"/>
                </a:lnTo>
                <a:lnTo>
                  <a:pt x="1082" y="1050"/>
                </a:lnTo>
                <a:lnTo>
                  <a:pt x="1044" y="1059"/>
                </a:lnTo>
                <a:lnTo>
                  <a:pt x="1006" y="1066"/>
                </a:lnTo>
                <a:lnTo>
                  <a:pt x="967" y="1073"/>
                </a:lnTo>
                <a:lnTo>
                  <a:pt x="932" y="1080"/>
                </a:lnTo>
                <a:lnTo>
                  <a:pt x="896" y="1090"/>
                </a:lnTo>
                <a:lnTo>
                  <a:pt x="863" y="1097"/>
                </a:lnTo>
                <a:lnTo>
                  <a:pt x="829" y="1104"/>
                </a:lnTo>
                <a:lnTo>
                  <a:pt x="798" y="1109"/>
                </a:lnTo>
                <a:lnTo>
                  <a:pt x="767" y="1116"/>
                </a:lnTo>
                <a:lnTo>
                  <a:pt x="739" y="1123"/>
                </a:lnTo>
                <a:lnTo>
                  <a:pt x="713" y="1128"/>
                </a:lnTo>
                <a:lnTo>
                  <a:pt x="684" y="1135"/>
                </a:lnTo>
                <a:lnTo>
                  <a:pt x="660" y="1140"/>
                </a:lnTo>
                <a:lnTo>
                  <a:pt x="634" y="1147"/>
                </a:lnTo>
                <a:lnTo>
                  <a:pt x="612" y="1152"/>
                </a:lnTo>
                <a:lnTo>
                  <a:pt x="589" y="1157"/>
                </a:lnTo>
                <a:lnTo>
                  <a:pt x="567" y="1161"/>
                </a:lnTo>
                <a:lnTo>
                  <a:pt x="548" y="1166"/>
                </a:lnTo>
                <a:lnTo>
                  <a:pt x="529" y="1171"/>
                </a:lnTo>
                <a:lnTo>
                  <a:pt x="512" y="1176"/>
                </a:lnTo>
                <a:lnTo>
                  <a:pt x="496" y="1180"/>
                </a:lnTo>
                <a:lnTo>
                  <a:pt x="481" y="1183"/>
                </a:lnTo>
                <a:lnTo>
                  <a:pt x="467" y="1188"/>
                </a:lnTo>
                <a:lnTo>
                  <a:pt x="453" y="1190"/>
                </a:lnTo>
                <a:lnTo>
                  <a:pt x="441" y="1192"/>
                </a:lnTo>
                <a:lnTo>
                  <a:pt x="431" y="1197"/>
                </a:lnTo>
                <a:lnTo>
                  <a:pt x="422" y="1199"/>
                </a:lnTo>
                <a:lnTo>
                  <a:pt x="400" y="1204"/>
                </a:lnTo>
                <a:lnTo>
                  <a:pt x="381" y="1209"/>
                </a:lnTo>
                <a:lnTo>
                  <a:pt x="365" y="1216"/>
                </a:lnTo>
                <a:lnTo>
                  <a:pt x="348" y="1221"/>
                </a:lnTo>
                <a:lnTo>
                  <a:pt x="331" y="1226"/>
                </a:lnTo>
                <a:lnTo>
                  <a:pt x="315" y="1230"/>
                </a:lnTo>
                <a:lnTo>
                  <a:pt x="300" y="1238"/>
                </a:lnTo>
                <a:lnTo>
                  <a:pt x="286" y="1242"/>
                </a:lnTo>
                <a:lnTo>
                  <a:pt x="272" y="1249"/>
                </a:lnTo>
                <a:lnTo>
                  <a:pt x="260" y="1254"/>
                </a:lnTo>
                <a:lnTo>
                  <a:pt x="250" y="1261"/>
                </a:lnTo>
                <a:lnTo>
                  <a:pt x="238" y="1266"/>
                </a:lnTo>
                <a:lnTo>
                  <a:pt x="229" y="1273"/>
                </a:lnTo>
                <a:lnTo>
                  <a:pt x="219" y="1280"/>
                </a:lnTo>
                <a:lnTo>
                  <a:pt x="212" y="1288"/>
                </a:lnTo>
                <a:lnTo>
                  <a:pt x="205" y="1297"/>
                </a:lnTo>
                <a:lnTo>
                  <a:pt x="195" y="1304"/>
                </a:lnTo>
                <a:lnTo>
                  <a:pt x="188" y="1311"/>
                </a:lnTo>
                <a:lnTo>
                  <a:pt x="179" y="1316"/>
                </a:lnTo>
                <a:lnTo>
                  <a:pt x="172" y="1323"/>
                </a:lnTo>
                <a:lnTo>
                  <a:pt x="157" y="1333"/>
                </a:lnTo>
                <a:lnTo>
                  <a:pt x="143" y="1340"/>
                </a:lnTo>
                <a:lnTo>
                  <a:pt x="131" y="1345"/>
                </a:lnTo>
                <a:lnTo>
                  <a:pt x="122" y="1349"/>
                </a:lnTo>
                <a:lnTo>
                  <a:pt x="114" y="1349"/>
                </a:lnTo>
                <a:lnTo>
                  <a:pt x="110" y="1352"/>
                </a:lnTo>
                <a:lnTo>
                  <a:pt x="107" y="1352"/>
                </a:lnTo>
                <a:lnTo>
                  <a:pt x="105" y="1349"/>
                </a:lnTo>
                <a:lnTo>
                  <a:pt x="100" y="1347"/>
                </a:lnTo>
                <a:lnTo>
                  <a:pt x="98" y="1347"/>
                </a:lnTo>
                <a:lnTo>
                  <a:pt x="95" y="1342"/>
                </a:lnTo>
                <a:lnTo>
                  <a:pt x="91" y="1340"/>
                </a:lnTo>
                <a:lnTo>
                  <a:pt x="88" y="1335"/>
                </a:lnTo>
                <a:lnTo>
                  <a:pt x="83" y="1330"/>
                </a:lnTo>
                <a:lnTo>
                  <a:pt x="79" y="1326"/>
                </a:lnTo>
                <a:lnTo>
                  <a:pt x="74" y="1318"/>
                </a:lnTo>
                <a:lnTo>
                  <a:pt x="72" y="1311"/>
                </a:lnTo>
                <a:lnTo>
                  <a:pt x="67" y="1304"/>
                </a:lnTo>
                <a:lnTo>
                  <a:pt x="62" y="1297"/>
                </a:lnTo>
                <a:lnTo>
                  <a:pt x="57" y="1288"/>
                </a:lnTo>
                <a:lnTo>
                  <a:pt x="52" y="1278"/>
                </a:lnTo>
                <a:lnTo>
                  <a:pt x="48" y="1268"/>
                </a:lnTo>
                <a:lnTo>
                  <a:pt x="36" y="1247"/>
                </a:lnTo>
                <a:lnTo>
                  <a:pt x="26" y="1230"/>
                </a:lnTo>
                <a:lnTo>
                  <a:pt x="17" y="1211"/>
                </a:lnTo>
                <a:lnTo>
                  <a:pt x="12" y="1195"/>
                </a:lnTo>
                <a:lnTo>
                  <a:pt x="7" y="1180"/>
                </a:lnTo>
                <a:lnTo>
                  <a:pt x="2" y="1169"/>
                </a:lnTo>
                <a:lnTo>
                  <a:pt x="2" y="1154"/>
                </a:lnTo>
                <a:lnTo>
                  <a:pt x="0" y="1145"/>
                </a:lnTo>
                <a:lnTo>
                  <a:pt x="2" y="1133"/>
                </a:lnTo>
                <a:lnTo>
                  <a:pt x="5" y="1123"/>
                </a:lnTo>
                <a:lnTo>
                  <a:pt x="12" y="1114"/>
                </a:lnTo>
                <a:lnTo>
                  <a:pt x="19" y="1102"/>
                </a:lnTo>
                <a:lnTo>
                  <a:pt x="29" y="1092"/>
                </a:lnTo>
                <a:lnTo>
                  <a:pt x="41" y="1083"/>
                </a:lnTo>
                <a:lnTo>
                  <a:pt x="55" y="1071"/>
                </a:lnTo>
                <a:lnTo>
                  <a:pt x="74" y="1061"/>
                </a:lnTo>
                <a:lnTo>
                  <a:pt x="91" y="1050"/>
                </a:lnTo>
                <a:lnTo>
                  <a:pt x="110" y="1038"/>
                </a:lnTo>
                <a:lnTo>
                  <a:pt x="126" y="1023"/>
                </a:lnTo>
                <a:lnTo>
                  <a:pt x="145" y="1007"/>
                </a:lnTo>
                <a:lnTo>
                  <a:pt x="162" y="990"/>
                </a:lnTo>
                <a:lnTo>
                  <a:pt x="181" y="971"/>
                </a:lnTo>
                <a:lnTo>
                  <a:pt x="191" y="959"/>
                </a:lnTo>
                <a:lnTo>
                  <a:pt x="200" y="947"/>
                </a:lnTo>
                <a:lnTo>
                  <a:pt x="207" y="935"/>
                </a:lnTo>
                <a:lnTo>
                  <a:pt x="217" y="92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9"/>
          <p:cNvSpPr/>
          <p:nvPr/>
        </p:nvSpPr>
        <p:spPr bwMode="auto">
          <a:xfrm>
            <a:off x="6470650" y="3492500"/>
            <a:ext cx="328613" cy="542925"/>
          </a:xfrm>
          <a:custGeom>
            <a:avLst/>
            <a:gdLst>
              <a:gd name="T0" fmla="*/ 2147483647 w 517"/>
              <a:gd name="T1" fmla="*/ 2147483647 h 854"/>
              <a:gd name="T2" fmla="*/ 2147483647 w 517"/>
              <a:gd name="T3" fmla="*/ 2147483647 h 854"/>
              <a:gd name="T4" fmla="*/ 2147483647 w 517"/>
              <a:gd name="T5" fmla="*/ 2147483647 h 854"/>
              <a:gd name="T6" fmla="*/ 2147483647 w 517"/>
              <a:gd name="T7" fmla="*/ 2147483647 h 854"/>
              <a:gd name="T8" fmla="*/ 2147483647 w 517"/>
              <a:gd name="T9" fmla="*/ 2147483647 h 854"/>
              <a:gd name="T10" fmla="*/ 2147483647 w 517"/>
              <a:gd name="T11" fmla="*/ 2147483647 h 854"/>
              <a:gd name="T12" fmla="*/ 2147483647 w 517"/>
              <a:gd name="T13" fmla="*/ 2147483647 h 854"/>
              <a:gd name="T14" fmla="*/ 2147483647 w 517"/>
              <a:gd name="T15" fmla="*/ 2147483647 h 854"/>
              <a:gd name="T16" fmla="*/ 2147483647 w 517"/>
              <a:gd name="T17" fmla="*/ 2147483647 h 854"/>
              <a:gd name="T18" fmla="*/ 2147483647 w 517"/>
              <a:gd name="T19" fmla="*/ 2147483647 h 854"/>
              <a:gd name="T20" fmla="*/ 2147483647 w 517"/>
              <a:gd name="T21" fmla="*/ 2147483647 h 854"/>
              <a:gd name="T22" fmla="*/ 2147483647 w 517"/>
              <a:gd name="T23" fmla="*/ 2147483647 h 854"/>
              <a:gd name="T24" fmla="*/ 2147483647 w 517"/>
              <a:gd name="T25" fmla="*/ 2147483647 h 854"/>
              <a:gd name="T26" fmla="*/ 0 w 517"/>
              <a:gd name="T27" fmla="*/ 2147483647 h 854"/>
              <a:gd name="T28" fmla="*/ 0 w 517"/>
              <a:gd name="T29" fmla="*/ 2147483647 h 854"/>
              <a:gd name="T30" fmla="*/ 0 w 517"/>
              <a:gd name="T31" fmla="*/ 2147483647 h 854"/>
              <a:gd name="T32" fmla="*/ 2147483647 w 517"/>
              <a:gd name="T33" fmla="*/ 2147483647 h 854"/>
              <a:gd name="T34" fmla="*/ 2147483647 w 517"/>
              <a:gd name="T35" fmla="*/ 2147483647 h 854"/>
              <a:gd name="T36" fmla="*/ 2147483647 w 517"/>
              <a:gd name="T37" fmla="*/ 0 h 854"/>
              <a:gd name="T38" fmla="*/ 2147483647 w 517"/>
              <a:gd name="T39" fmla="*/ 2147483647 h 854"/>
              <a:gd name="T40" fmla="*/ 2147483647 w 517"/>
              <a:gd name="T41" fmla="*/ 2147483647 h 854"/>
              <a:gd name="T42" fmla="*/ 2147483647 w 517"/>
              <a:gd name="T43" fmla="*/ 2147483647 h 854"/>
              <a:gd name="T44" fmla="*/ 2147483647 w 517"/>
              <a:gd name="T45" fmla="*/ 2147483647 h 854"/>
              <a:gd name="T46" fmla="*/ 2147483647 w 517"/>
              <a:gd name="T47" fmla="*/ 2147483647 h 854"/>
              <a:gd name="T48" fmla="*/ 2147483647 w 517"/>
              <a:gd name="T49" fmla="*/ 2147483647 h 854"/>
              <a:gd name="T50" fmla="*/ 2147483647 w 517"/>
              <a:gd name="T51" fmla="*/ 2147483647 h 854"/>
              <a:gd name="T52" fmla="*/ 2147483647 w 517"/>
              <a:gd name="T53" fmla="*/ 2147483647 h 854"/>
              <a:gd name="T54" fmla="*/ 2147483647 w 517"/>
              <a:gd name="T55" fmla="*/ 2147483647 h 854"/>
              <a:gd name="T56" fmla="*/ 2147483647 w 517"/>
              <a:gd name="T57" fmla="*/ 2147483647 h 854"/>
              <a:gd name="T58" fmla="*/ 2147483647 w 517"/>
              <a:gd name="T59" fmla="*/ 2147483647 h 854"/>
              <a:gd name="T60" fmla="*/ 2147483647 w 517"/>
              <a:gd name="T61" fmla="*/ 2147483647 h 854"/>
              <a:gd name="T62" fmla="*/ 2147483647 w 517"/>
              <a:gd name="T63" fmla="*/ 2147483647 h 854"/>
              <a:gd name="T64" fmla="*/ 2147483647 w 517"/>
              <a:gd name="T65" fmla="*/ 2147483647 h 854"/>
              <a:gd name="T66" fmla="*/ 2147483647 w 517"/>
              <a:gd name="T67" fmla="*/ 2147483647 h 854"/>
              <a:gd name="T68" fmla="*/ 2147483647 w 517"/>
              <a:gd name="T69" fmla="*/ 2147483647 h 854"/>
              <a:gd name="T70" fmla="*/ 2147483647 w 517"/>
              <a:gd name="T71" fmla="*/ 2147483647 h 854"/>
              <a:gd name="T72" fmla="*/ 2147483647 w 517"/>
              <a:gd name="T73" fmla="*/ 2147483647 h 854"/>
              <a:gd name="T74" fmla="*/ 2147483647 w 517"/>
              <a:gd name="T75" fmla="*/ 2147483647 h 854"/>
              <a:gd name="T76" fmla="*/ 2147483647 w 517"/>
              <a:gd name="T77" fmla="*/ 2147483647 h 854"/>
              <a:gd name="T78" fmla="*/ 2147483647 w 517"/>
              <a:gd name="T79" fmla="*/ 2147483647 h 854"/>
              <a:gd name="T80" fmla="*/ 2147483647 w 517"/>
              <a:gd name="T81" fmla="*/ 2147483647 h 854"/>
              <a:gd name="T82" fmla="*/ 2147483647 w 517"/>
              <a:gd name="T83" fmla="*/ 2147483647 h 854"/>
              <a:gd name="T84" fmla="*/ 2147483647 w 517"/>
              <a:gd name="T85" fmla="*/ 2147483647 h 854"/>
              <a:gd name="T86" fmla="*/ 2147483647 w 517"/>
              <a:gd name="T87" fmla="*/ 2147483647 h 854"/>
              <a:gd name="T88" fmla="*/ 2147483647 w 517"/>
              <a:gd name="T89" fmla="*/ 2147483647 h 854"/>
              <a:gd name="T90" fmla="*/ 2147483647 w 517"/>
              <a:gd name="T91" fmla="*/ 2147483647 h 854"/>
              <a:gd name="T92" fmla="*/ 2147483647 w 517"/>
              <a:gd name="T93" fmla="*/ 2147483647 h 854"/>
              <a:gd name="T94" fmla="*/ 2147483647 w 517"/>
              <a:gd name="T95" fmla="*/ 2147483647 h 854"/>
              <a:gd name="T96" fmla="*/ 2147483647 w 517"/>
              <a:gd name="T97" fmla="*/ 2147483647 h 854"/>
              <a:gd name="T98" fmla="*/ 2147483647 w 517"/>
              <a:gd name="T99" fmla="*/ 2147483647 h 854"/>
              <a:gd name="T100" fmla="*/ 2147483647 w 517"/>
              <a:gd name="T101" fmla="*/ 2147483647 h 854"/>
              <a:gd name="T102" fmla="*/ 2147483647 w 517"/>
              <a:gd name="T103" fmla="*/ 2147483647 h 854"/>
              <a:gd name="T104" fmla="*/ 2147483647 w 517"/>
              <a:gd name="T105" fmla="*/ 2147483647 h 854"/>
              <a:gd name="T106" fmla="*/ 2147483647 w 517"/>
              <a:gd name="T107" fmla="*/ 2147483647 h 854"/>
              <a:gd name="T108" fmla="*/ 2147483647 w 517"/>
              <a:gd name="T109" fmla="*/ 2147483647 h 854"/>
              <a:gd name="T110" fmla="*/ 2147483647 w 517"/>
              <a:gd name="T111" fmla="*/ 2147483647 h 854"/>
              <a:gd name="T112" fmla="*/ 2147483647 w 517"/>
              <a:gd name="T113" fmla="*/ 2147483647 h 854"/>
              <a:gd name="T114" fmla="*/ 2147483647 w 517"/>
              <a:gd name="T115" fmla="*/ 2147483647 h 854"/>
              <a:gd name="T116" fmla="*/ 2147483647 w 517"/>
              <a:gd name="T117" fmla="*/ 2147483647 h 854"/>
              <a:gd name="T118" fmla="*/ 2147483647 w 517"/>
              <a:gd name="T119" fmla="*/ 2147483647 h 854"/>
              <a:gd name="T120" fmla="*/ 2147483647 w 517"/>
              <a:gd name="T121" fmla="*/ 2147483647 h 854"/>
              <a:gd name="T122" fmla="*/ 2147483647 w 517"/>
              <a:gd name="T123" fmla="*/ 2147483647 h 8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17" h="854">
                <a:moveTo>
                  <a:pt x="193" y="495"/>
                </a:moveTo>
                <a:lnTo>
                  <a:pt x="181" y="473"/>
                </a:lnTo>
                <a:lnTo>
                  <a:pt x="169" y="450"/>
                </a:lnTo>
                <a:lnTo>
                  <a:pt x="157" y="428"/>
                </a:lnTo>
                <a:lnTo>
                  <a:pt x="148" y="407"/>
                </a:lnTo>
                <a:lnTo>
                  <a:pt x="136" y="388"/>
                </a:lnTo>
                <a:lnTo>
                  <a:pt x="126" y="366"/>
                </a:lnTo>
                <a:lnTo>
                  <a:pt x="117" y="347"/>
                </a:lnTo>
                <a:lnTo>
                  <a:pt x="107" y="331"/>
                </a:lnTo>
                <a:lnTo>
                  <a:pt x="98" y="312"/>
                </a:lnTo>
                <a:lnTo>
                  <a:pt x="91" y="295"/>
                </a:lnTo>
                <a:lnTo>
                  <a:pt x="81" y="278"/>
                </a:lnTo>
                <a:lnTo>
                  <a:pt x="74" y="262"/>
                </a:lnTo>
                <a:lnTo>
                  <a:pt x="67" y="247"/>
                </a:lnTo>
                <a:lnTo>
                  <a:pt x="60" y="231"/>
                </a:lnTo>
                <a:lnTo>
                  <a:pt x="53" y="216"/>
                </a:lnTo>
                <a:lnTo>
                  <a:pt x="48" y="205"/>
                </a:lnTo>
                <a:lnTo>
                  <a:pt x="41" y="190"/>
                </a:lnTo>
                <a:lnTo>
                  <a:pt x="36" y="178"/>
                </a:lnTo>
                <a:lnTo>
                  <a:pt x="31" y="166"/>
                </a:lnTo>
                <a:lnTo>
                  <a:pt x="26" y="157"/>
                </a:lnTo>
                <a:lnTo>
                  <a:pt x="22" y="145"/>
                </a:lnTo>
                <a:lnTo>
                  <a:pt x="19" y="135"/>
                </a:lnTo>
                <a:lnTo>
                  <a:pt x="12" y="116"/>
                </a:lnTo>
                <a:lnTo>
                  <a:pt x="7" y="102"/>
                </a:lnTo>
                <a:lnTo>
                  <a:pt x="3" y="88"/>
                </a:lnTo>
                <a:lnTo>
                  <a:pt x="0" y="76"/>
                </a:lnTo>
                <a:lnTo>
                  <a:pt x="0" y="69"/>
                </a:lnTo>
                <a:lnTo>
                  <a:pt x="0" y="62"/>
                </a:lnTo>
                <a:lnTo>
                  <a:pt x="0" y="55"/>
                </a:lnTo>
                <a:lnTo>
                  <a:pt x="0" y="43"/>
                </a:lnTo>
                <a:lnTo>
                  <a:pt x="0" y="31"/>
                </a:lnTo>
                <a:lnTo>
                  <a:pt x="3" y="24"/>
                </a:lnTo>
                <a:lnTo>
                  <a:pt x="3" y="16"/>
                </a:lnTo>
                <a:lnTo>
                  <a:pt x="5" y="9"/>
                </a:lnTo>
                <a:lnTo>
                  <a:pt x="7" y="5"/>
                </a:lnTo>
                <a:lnTo>
                  <a:pt x="12" y="0"/>
                </a:lnTo>
                <a:lnTo>
                  <a:pt x="17" y="0"/>
                </a:lnTo>
                <a:lnTo>
                  <a:pt x="24" y="2"/>
                </a:lnTo>
                <a:lnTo>
                  <a:pt x="31" y="5"/>
                </a:lnTo>
                <a:lnTo>
                  <a:pt x="41" y="9"/>
                </a:lnTo>
                <a:lnTo>
                  <a:pt x="53" y="14"/>
                </a:lnTo>
                <a:lnTo>
                  <a:pt x="65" y="21"/>
                </a:lnTo>
                <a:lnTo>
                  <a:pt x="79" y="31"/>
                </a:lnTo>
                <a:lnTo>
                  <a:pt x="96" y="40"/>
                </a:lnTo>
                <a:lnTo>
                  <a:pt x="112" y="52"/>
                </a:lnTo>
                <a:lnTo>
                  <a:pt x="129" y="64"/>
                </a:lnTo>
                <a:lnTo>
                  <a:pt x="148" y="78"/>
                </a:lnTo>
                <a:lnTo>
                  <a:pt x="169" y="93"/>
                </a:lnTo>
                <a:lnTo>
                  <a:pt x="193" y="112"/>
                </a:lnTo>
                <a:lnTo>
                  <a:pt x="219" y="131"/>
                </a:lnTo>
                <a:lnTo>
                  <a:pt x="231" y="143"/>
                </a:lnTo>
                <a:lnTo>
                  <a:pt x="246" y="155"/>
                </a:lnTo>
                <a:lnTo>
                  <a:pt x="262" y="166"/>
                </a:lnTo>
                <a:lnTo>
                  <a:pt x="277" y="178"/>
                </a:lnTo>
                <a:lnTo>
                  <a:pt x="303" y="205"/>
                </a:lnTo>
                <a:lnTo>
                  <a:pt x="329" y="231"/>
                </a:lnTo>
                <a:lnTo>
                  <a:pt x="353" y="257"/>
                </a:lnTo>
                <a:lnTo>
                  <a:pt x="377" y="283"/>
                </a:lnTo>
                <a:lnTo>
                  <a:pt x="398" y="312"/>
                </a:lnTo>
                <a:lnTo>
                  <a:pt x="420" y="340"/>
                </a:lnTo>
                <a:lnTo>
                  <a:pt x="439" y="369"/>
                </a:lnTo>
                <a:lnTo>
                  <a:pt x="458" y="400"/>
                </a:lnTo>
                <a:lnTo>
                  <a:pt x="465" y="416"/>
                </a:lnTo>
                <a:lnTo>
                  <a:pt x="470" y="435"/>
                </a:lnTo>
                <a:lnTo>
                  <a:pt x="477" y="450"/>
                </a:lnTo>
                <a:lnTo>
                  <a:pt x="482" y="466"/>
                </a:lnTo>
                <a:lnTo>
                  <a:pt x="491" y="497"/>
                </a:lnTo>
                <a:lnTo>
                  <a:pt x="501" y="526"/>
                </a:lnTo>
                <a:lnTo>
                  <a:pt x="508" y="552"/>
                </a:lnTo>
                <a:lnTo>
                  <a:pt x="512" y="576"/>
                </a:lnTo>
                <a:lnTo>
                  <a:pt x="515" y="600"/>
                </a:lnTo>
                <a:lnTo>
                  <a:pt x="517" y="621"/>
                </a:lnTo>
                <a:lnTo>
                  <a:pt x="517" y="645"/>
                </a:lnTo>
                <a:lnTo>
                  <a:pt x="515" y="669"/>
                </a:lnTo>
                <a:lnTo>
                  <a:pt x="512" y="692"/>
                </a:lnTo>
                <a:lnTo>
                  <a:pt x="508" y="714"/>
                </a:lnTo>
                <a:lnTo>
                  <a:pt x="503" y="733"/>
                </a:lnTo>
                <a:lnTo>
                  <a:pt x="496" y="752"/>
                </a:lnTo>
                <a:lnTo>
                  <a:pt x="489" y="769"/>
                </a:lnTo>
                <a:lnTo>
                  <a:pt x="482" y="785"/>
                </a:lnTo>
                <a:lnTo>
                  <a:pt x="472" y="800"/>
                </a:lnTo>
                <a:lnTo>
                  <a:pt x="462" y="814"/>
                </a:lnTo>
                <a:lnTo>
                  <a:pt x="455" y="826"/>
                </a:lnTo>
                <a:lnTo>
                  <a:pt x="446" y="835"/>
                </a:lnTo>
                <a:lnTo>
                  <a:pt x="439" y="845"/>
                </a:lnTo>
                <a:lnTo>
                  <a:pt x="431" y="849"/>
                </a:lnTo>
                <a:lnTo>
                  <a:pt x="429" y="852"/>
                </a:lnTo>
                <a:lnTo>
                  <a:pt x="427" y="854"/>
                </a:lnTo>
                <a:lnTo>
                  <a:pt x="424" y="854"/>
                </a:lnTo>
                <a:lnTo>
                  <a:pt x="422" y="854"/>
                </a:lnTo>
                <a:lnTo>
                  <a:pt x="420" y="854"/>
                </a:lnTo>
                <a:lnTo>
                  <a:pt x="417" y="854"/>
                </a:lnTo>
                <a:lnTo>
                  <a:pt x="412" y="852"/>
                </a:lnTo>
                <a:lnTo>
                  <a:pt x="410" y="849"/>
                </a:lnTo>
                <a:lnTo>
                  <a:pt x="405" y="845"/>
                </a:lnTo>
                <a:lnTo>
                  <a:pt x="403" y="842"/>
                </a:lnTo>
                <a:lnTo>
                  <a:pt x="398" y="838"/>
                </a:lnTo>
                <a:lnTo>
                  <a:pt x="393" y="833"/>
                </a:lnTo>
                <a:lnTo>
                  <a:pt x="389" y="826"/>
                </a:lnTo>
                <a:lnTo>
                  <a:pt x="384" y="819"/>
                </a:lnTo>
                <a:lnTo>
                  <a:pt x="379" y="811"/>
                </a:lnTo>
                <a:lnTo>
                  <a:pt x="372" y="804"/>
                </a:lnTo>
                <a:lnTo>
                  <a:pt x="367" y="795"/>
                </a:lnTo>
                <a:lnTo>
                  <a:pt x="360" y="785"/>
                </a:lnTo>
                <a:lnTo>
                  <a:pt x="353" y="773"/>
                </a:lnTo>
                <a:lnTo>
                  <a:pt x="346" y="764"/>
                </a:lnTo>
                <a:lnTo>
                  <a:pt x="339" y="752"/>
                </a:lnTo>
                <a:lnTo>
                  <a:pt x="331" y="740"/>
                </a:lnTo>
                <a:lnTo>
                  <a:pt x="324" y="726"/>
                </a:lnTo>
                <a:lnTo>
                  <a:pt x="315" y="714"/>
                </a:lnTo>
                <a:lnTo>
                  <a:pt x="308" y="700"/>
                </a:lnTo>
                <a:lnTo>
                  <a:pt x="298" y="683"/>
                </a:lnTo>
                <a:lnTo>
                  <a:pt x="289" y="669"/>
                </a:lnTo>
                <a:lnTo>
                  <a:pt x="279" y="652"/>
                </a:lnTo>
                <a:lnTo>
                  <a:pt x="269" y="635"/>
                </a:lnTo>
                <a:lnTo>
                  <a:pt x="260" y="616"/>
                </a:lnTo>
                <a:lnTo>
                  <a:pt x="250" y="597"/>
                </a:lnTo>
                <a:lnTo>
                  <a:pt x="238" y="578"/>
                </a:lnTo>
                <a:lnTo>
                  <a:pt x="229" y="559"/>
                </a:lnTo>
                <a:lnTo>
                  <a:pt x="217" y="538"/>
                </a:lnTo>
                <a:lnTo>
                  <a:pt x="205" y="519"/>
                </a:lnTo>
                <a:lnTo>
                  <a:pt x="193" y="49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41"/>
          <p:cNvSpPr/>
          <p:nvPr/>
        </p:nvSpPr>
        <p:spPr bwMode="auto">
          <a:xfrm>
            <a:off x="6249988" y="2300288"/>
            <a:ext cx="1112837" cy="1047750"/>
          </a:xfrm>
          <a:custGeom>
            <a:avLst/>
            <a:gdLst>
              <a:gd name="T0" fmla="*/ 2147483647 w 1754"/>
              <a:gd name="T1" fmla="*/ 2147483647 h 1649"/>
              <a:gd name="T2" fmla="*/ 2147483647 w 1754"/>
              <a:gd name="T3" fmla="*/ 2147483647 h 1649"/>
              <a:gd name="T4" fmla="*/ 2147483647 w 1754"/>
              <a:gd name="T5" fmla="*/ 2147483647 h 1649"/>
              <a:gd name="T6" fmla="*/ 2147483647 w 1754"/>
              <a:gd name="T7" fmla="*/ 2147483647 h 1649"/>
              <a:gd name="T8" fmla="*/ 2147483647 w 1754"/>
              <a:gd name="T9" fmla="*/ 2147483647 h 1649"/>
              <a:gd name="T10" fmla="*/ 2147483647 w 1754"/>
              <a:gd name="T11" fmla="*/ 2147483647 h 1649"/>
              <a:gd name="T12" fmla="*/ 2147483647 w 1754"/>
              <a:gd name="T13" fmla="*/ 2147483647 h 1649"/>
              <a:gd name="T14" fmla="*/ 2147483647 w 1754"/>
              <a:gd name="T15" fmla="*/ 2147483647 h 1649"/>
              <a:gd name="T16" fmla="*/ 2147483647 w 1754"/>
              <a:gd name="T17" fmla="*/ 2147483647 h 1649"/>
              <a:gd name="T18" fmla="*/ 2147483647 w 1754"/>
              <a:gd name="T19" fmla="*/ 2147483647 h 1649"/>
              <a:gd name="T20" fmla="*/ 2147483647 w 1754"/>
              <a:gd name="T21" fmla="*/ 2147483647 h 1649"/>
              <a:gd name="T22" fmla="*/ 2147483647 w 1754"/>
              <a:gd name="T23" fmla="*/ 2147483647 h 1649"/>
              <a:gd name="T24" fmla="*/ 2147483647 w 1754"/>
              <a:gd name="T25" fmla="*/ 2147483647 h 1649"/>
              <a:gd name="T26" fmla="*/ 2147483647 w 1754"/>
              <a:gd name="T27" fmla="*/ 2147483647 h 1649"/>
              <a:gd name="T28" fmla="*/ 2147483647 w 1754"/>
              <a:gd name="T29" fmla="*/ 2147483647 h 1649"/>
              <a:gd name="T30" fmla="*/ 2147483647 w 1754"/>
              <a:gd name="T31" fmla="*/ 2147483647 h 1649"/>
              <a:gd name="T32" fmla="*/ 2147483647 w 1754"/>
              <a:gd name="T33" fmla="*/ 2147483647 h 1649"/>
              <a:gd name="T34" fmla="*/ 2147483647 w 1754"/>
              <a:gd name="T35" fmla="*/ 2147483647 h 1649"/>
              <a:gd name="T36" fmla="*/ 2147483647 w 1754"/>
              <a:gd name="T37" fmla="*/ 2147483647 h 1649"/>
              <a:gd name="T38" fmla="*/ 2147483647 w 1754"/>
              <a:gd name="T39" fmla="*/ 2147483647 h 1649"/>
              <a:gd name="T40" fmla="*/ 2147483647 w 1754"/>
              <a:gd name="T41" fmla="*/ 2147483647 h 1649"/>
              <a:gd name="T42" fmla="*/ 2147483647 w 1754"/>
              <a:gd name="T43" fmla="*/ 2147483647 h 1649"/>
              <a:gd name="T44" fmla="*/ 2147483647 w 1754"/>
              <a:gd name="T45" fmla="*/ 2147483647 h 1649"/>
              <a:gd name="T46" fmla="*/ 2147483647 w 1754"/>
              <a:gd name="T47" fmla="*/ 2147483647 h 1649"/>
              <a:gd name="T48" fmla="*/ 2147483647 w 1754"/>
              <a:gd name="T49" fmla="*/ 2147483647 h 1649"/>
              <a:gd name="T50" fmla="*/ 2147483647 w 1754"/>
              <a:gd name="T51" fmla="*/ 2147483647 h 1649"/>
              <a:gd name="T52" fmla="*/ 2147483647 w 1754"/>
              <a:gd name="T53" fmla="*/ 2147483647 h 1649"/>
              <a:gd name="T54" fmla="*/ 2147483647 w 1754"/>
              <a:gd name="T55" fmla="*/ 2147483647 h 1649"/>
              <a:gd name="T56" fmla="*/ 2147483647 w 1754"/>
              <a:gd name="T57" fmla="*/ 2147483647 h 1649"/>
              <a:gd name="T58" fmla="*/ 2147483647 w 1754"/>
              <a:gd name="T59" fmla="*/ 2147483647 h 1649"/>
              <a:gd name="T60" fmla="*/ 2147483647 w 1754"/>
              <a:gd name="T61" fmla="*/ 2147483647 h 1649"/>
              <a:gd name="T62" fmla="*/ 2147483647 w 1754"/>
              <a:gd name="T63" fmla="*/ 2147483647 h 1649"/>
              <a:gd name="T64" fmla="*/ 2147483647 w 1754"/>
              <a:gd name="T65" fmla="*/ 2147483647 h 1649"/>
              <a:gd name="T66" fmla="*/ 2147483647 w 1754"/>
              <a:gd name="T67" fmla="*/ 2147483647 h 1649"/>
              <a:gd name="T68" fmla="*/ 2147483647 w 1754"/>
              <a:gd name="T69" fmla="*/ 2147483647 h 1649"/>
              <a:gd name="T70" fmla="*/ 2147483647 w 1754"/>
              <a:gd name="T71" fmla="*/ 2147483647 h 1649"/>
              <a:gd name="T72" fmla="*/ 2147483647 w 1754"/>
              <a:gd name="T73" fmla="*/ 2147483647 h 1649"/>
              <a:gd name="T74" fmla="*/ 2147483647 w 1754"/>
              <a:gd name="T75" fmla="*/ 2147483647 h 1649"/>
              <a:gd name="T76" fmla="*/ 2147483647 w 1754"/>
              <a:gd name="T77" fmla="*/ 2147483647 h 1649"/>
              <a:gd name="T78" fmla="*/ 2147483647 w 1754"/>
              <a:gd name="T79" fmla="*/ 2147483647 h 1649"/>
              <a:gd name="T80" fmla="*/ 2147483647 w 1754"/>
              <a:gd name="T81" fmla="*/ 2147483647 h 1649"/>
              <a:gd name="T82" fmla="*/ 2147483647 w 1754"/>
              <a:gd name="T83" fmla="*/ 2147483647 h 1649"/>
              <a:gd name="T84" fmla="*/ 2147483647 w 1754"/>
              <a:gd name="T85" fmla="*/ 2147483647 h 1649"/>
              <a:gd name="T86" fmla="*/ 2147483647 w 1754"/>
              <a:gd name="T87" fmla="*/ 2147483647 h 1649"/>
              <a:gd name="T88" fmla="*/ 2147483647 w 1754"/>
              <a:gd name="T89" fmla="*/ 2147483647 h 1649"/>
              <a:gd name="T90" fmla="*/ 2147483647 w 1754"/>
              <a:gd name="T91" fmla="*/ 2147483647 h 1649"/>
              <a:gd name="T92" fmla="*/ 2147483647 w 1754"/>
              <a:gd name="T93" fmla="*/ 2147483647 h 1649"/>
              <a:gd name="T94" fmla="*/ 2147483647 w 1754"/>
              <a:gd name="T95" fmla="*/ 2147483647 h 1649"/>
              <a:gd name="T96" fmla="*/ 2147483647 w 1754"/>
              <a:gd name="T97" fmla="*/ 2147483647 h 1649"/>
              <a:gd name="T98" fmla="*/ 2147483647 w 1754"/>
              <a:gd name="T99" fmla="*/ 2147483647 h 1649"/>
              <a:gd name="T100" fmla="*/ 2147483647 w 1754"/>
              <a:gd name="T101" fmla="*/ 2147483647 h 1649"/>
              <a:gd name="T102" fmla="*/ 2147483647 w 1754"/>
              <a:gd name="T103" fmla="*/ 2147483647 h 1649"/>
              <a:gd name="T104" fmla="*/ 2147483647 w 1754"/>
              <a:gd name="T105" fmla="*/ 2147483647 h 1649"/>
              <a:gd name="T106" fmla="*/ 2147483647 w 1754"/>
              <a:gd name="T107" fmla="*/ 2147483647 h 1649"/>
              <a:gd name="T108" fmla="*/ 2147483647 w 1754"/>
              <a:gd name="T109" fmla="*/ 2147483647 h 1649"/>
              <a:gd name="T110" fmla="*/ 2147483647 w 1754"/>
              <a:gd name="T111" fmla="*/ 2147483647 h 1649"/>
              <a:gd name="T112" fmla="*/ 2147483647 w 1754"/>
              <a:gd name="T113" fmla="*/ 2147483647 h 1649"/>
              <a:gd name="T114" fmla="*/ 0 w 1754"/>
              <a:gd name="T115" fmla="*/ 2147483647 h 164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754" h="1649">
                <a:moveTo>
                  <a:pt x="0" y="55"/>
                </a:moveTo>
                <a:lnTo>
                  <a:pt x="0" y="50"/>
                </a:lnTo>
                <a:lnTo>
                  <a:pt x="0" y="45"/>
                </a:lnTo>
                <a:lnTo>
                  <a:pt x="3" y="40"/>
                </a:lnTo>
                <a:lnTo>
                  <a:pt x="5" y="38"/>
                </a:lnTo>
                <a:lnTo>
                  <a:pt x="7" y="33"/>
                </a:lnTo>
                <a:lnTo>
                  <a:pt x="10" y="31"/>
                </a:lnTo>
                <a:lnTo>
                  <a:pt x="15" y="26"/>
                </a:lnTo>
                <a:lnTo>
                  <a:pt x="19" y="24"/>
                </a:lnTo>
                <a:lnTo>
                  <a:pt x="24" y="19"/>
                </a:lnTo>
                <a:lnTo>
                  <a:pt x="31" y="17"/>
                </a:lnTo>
                <a:lnTo>
                  <a:pt x="38" y="14"/>
                </a:lnTo>
                <a:lnTo>
                  <a:pt x="46" y="12"/>
                </a:lnTo>
                <a:lnTo>
                  <a:pt x="53" y="10"/>
                </a:lnTo>
                <a:lnTo>
                  <a:pt x="62" y="5"/>
                </a:lnTo>
                <a:lnTo>
                  <a:pt x="72" y="2"/>
                </a:lnTo>
                <a:lnTo>
                  <a:pt x="84" y="0"/>
                </a:lnTo>
                <a:lnTo>
                  <a:pt x="103" y="0"/>
                </a:lnTo>
                <a:lnTo>
                  <a:pt x="119" y="2"/>
                </a:lnTo>
                <a:lnTo>
                  <a:pt x="139" y="7"/>
                </a:lnTo>
                <a:lnTo>
                  <a:pt x="158" y="12"/>
                </a:lnTo>
                <a:lnTo>
                  <a:pt x="177" y="19"/>
                </a:lnTo>
                <a:lnTo>
                  <a:pt x="198" y="29"/>
                </a:lnTo>
                <a:lnTo>
                  <a:pt x="208" y="36"/>
                </a:lnTo>
                <a:lnTo>
                  <a:pt x="217" y="40"/>
                </a:lnTo>
                <a:lnTo>
                  <a:pt x="229" y="48"/>
                </a:lnTo>
                <a:lnTo>
                  <a:pt x="241" y="55"/>
                </a:lnTo>
                <a:lnTo>
                  <a:pt x="251" y="64"/>
                </a:lnTo>
                <a:lnTo>
                  <a:pt x="265" y="76"/>
                </a:lnTo>
                <a:lnTo>
                  <a:pt x="277" y="90"/>
                </a:lnTo>
                <a:lnTo>
                  <a:pt x="291" y="105"/>
                </a:lnTo>
                <a:lnTo>
                  <a:pt x="305" y="124"/>
                </a:lnTo>
                <a:lnTo>
                  <a:pt x="320" y="143"/>
                </a:lnTo>
                <a:lnTo>
                  <a:pt x="336" y="164"/>
                </a:lnTo>
                <a:lnTo>
                  <a:pt x="353" y="190"/>
                </a:lnTo>
                <a:lnTo>
                  <a:pt x="370" y="217"/>
                </a:lnTo>
                <a:lnTo>
                  <a:pt x="389" y="245"/>
                </a:lnTo>
                <a:lnTo>
                  <a:pt x="408" y="278"/>
                </a:lnTo>
                <a:lnTo>
                  <a:pt x="427" y="312"/>
                </a:lnTo>
                <a:lnTo>
                  <a:pt x="448" y="347"/>
                </a:lnTo>
                <a:lnTo>
                  <a:pt x="470" y="386"/>
                </a:lnTo>
                <a:lnTo>
                  <a:pt x="494" y="426"/>
                </a:lnTo>
                <a:lnTo>
                  <a:pt x="517" y="469"/>
                </a:lnTo>
                <a:lnTo>
                  <a:pt x="541" y="514"/>
                </a:lnTo>
                <a:lnTo>
                  <a:pt x="565" y="557"/>
                </a:lnTo>
                <a:lnTo>
                  <a:pt x="589" y="597"/>
                </a:lnTo>
                <a:lnTo>
                  <a:pt x="613" y="638"/>
                </a:lnTo>
                <a:lnTo>
                  <a:pt x="637" y="676"/>
                </a:lnTo>
                <a:lnTo>
                  <a:pt x="660" y="714"/>
                </a:lnTo>
                <a:lnTo>
                  <a:pt x="684" y="752"/>
                </a:lnTo>
                <a:lnTo>
                  <a:pt x="708" y="788"/>
                </a:lnTo>
                <a:lnTo>
                  <a:pt x="732" y="821"/>
                </a:lnTo>
                <a:lnTo>
                  <a:pt x="756" y="854"/>
                </a:lnTo>
                <a:lnTo>
                  <a:pt x="779" y="885"/>
                </a:lnTo>
                <a:lnTo>
                  <a:pt x="803" y="916"/>
                </a:lnTo>
                <a:lnTo>
                  <a:pt x="827" y="945"/>
                </a:lnTo>
                <a:lnTo>
                  <a:pt x="853" y="971"/>
                </a:lnTo>
                <a:lnTo>
                  <a:pt x="877" y="997"/>
                </a:lnTo>
                <a:lnTo>
                  <a:pt x="901" y="1021"/>
                </a:lnTo>
                <a:lnTo>
                  <a:pt x="927" y="1047"/>
                </a:lnTo>
                <a:lnTo>
                  <a:pt x="951" y="1073"/>
                </a:lnTo>
                <a:lnTo>
                  <a:pt x="980" y="1097"/>
                </a:lnTo>
                <a:lnTo>
                  <a:pt x="1006" y="1123"/>
                </a:lnTo>
                <a:lnTo>
                  <a:pt x="1037" y="1147"/>
                </a:lnTo>
                <a:lnTo>
                  <a:pt x="1065" y="1171"/>
                </a:lnTo>
                <a:lnTo>
                  <a:pt x="1096" y="1195"/>
                </a:lnTo>
                <a:lnTo>
                  <a:pt x="1130" y="1219"/>
                </a:lnTo>
                <a:lnTo>
                  <a:pt x="1163" y="1242"/>
                </a:lnTo>
                <a:lnTo>
                  <a:pt x="1196" y="1266"/>
                </a:lnTo>
                <a:lnTo>
                  <a:pt x="1232" y="1290"/>
                </a:lnTo>
                <a:lnTo>
                  <a:pt x="1270" y="1314"/>
                </a:lnTo>
                <a:lnTo>
                  <a:pt x="1308" y="1338"/>
                </a:lnTo>
                <a:lnTo>
                  <a:pt x="1347" y="1361"/>
                </a:lnTo>
                <a:lnTo>
                  <a:pt x="1387" y="1385"/>
                </a:lnTo>
                <a:lnTo>
                  <a:pt x="1430" y="1409"/>
                </a:lnTo>
                <a:lnTo>
                  <a:pt x="1451" y="1418"/>
                </a:lnTo>
                <a:lnTo>
                  <a:pt x="1470" y="1430"/>
                </a:lnTo>
                <a:lnTo>
                  <a:pt x="1492" y="1442"/>
                </a:lnTo>
                <a:lnTo>
                  <a:pt x="1509" y="1452"/>
                </a:lnTo>
                <a:lnTo>
                  <a:pt x="1528" y="1464"/>
                </a:lnTo>
                <a:lnTo>
                  <a:pt x="1544" y="1473"/>
                </a:lnTo>
                <a:lnTo>
                  <a:pt x="1561" y="1483"/>
                </a:lnTo>
                <a:lnTo>
                  <a:pt x="1578" y="1495"/>
                </a:lnTo>
                <a:lnTo>
                  <a:pt x="1594" y="1504"/>
                </a:lnTo>
                <a:lnTo>
                  <a:pt x="1609" y="1511"/>
                </a:lnTo>
                <a:lnTo>
                  <a:pt x="1623" y="1521"/>
                </a:lnTo>
                <a:lnTo>
                  <a:pt x="1635" y="1530"/>
                </a:lnTo>
                <a:lnTo>
                  <a:pt x="1649" y="1537"/>
                </a:lnTo>
                <a:lnTo>
                  <a:pt x="1661" y="1545"/>
                </a:lnTo>
                <a:lnTo>
                  <a:pt x="1671" y="1554"/>
                </a:lnTo>
                <a:lnTo>
                  <a:pt x="1683" y="1561"/>
                </a:lnTo>
                <a:lnTo>
                  <a:pt x="1692" y="1568"/>
                </a:lnTo>
                <a:lnTo>
                  <a:pt x="1702" y="1573"/>
                </a:lnTo>
                <a:lnTo>
                  <a:pt x="1709" y="1580"/>
                </a:lnTo>
                <a:lnTo>
                  <a:pt x="1716" y="1585"/>
                </a:lnTo>
                <a:lnTo>
                  <a:pt x="1723" y="1592"/>
                </a:lnTo>
                <a:lnTo>
                  <a:pt x="1730" y="1597"/>
                </a:lnTo>
                <a:lnTo>
                  <a:pt x="1735" y="1602"/>
                </a:lnTo>
                <a:lnTo>
                  <a:pt x="1740" y="1607"/>
                </a:lnTo>
                <a:lnTo>
                  <a:pt x="1745" y="1611"/>
                </a:lnTo>
                <a:lnTo>
                  <a:pt x="1749" y="1614"/>
                </a:lnTo>
                <a:lnTo>
                  <a:pt x="1752" y="1618"/>
                </a:lnTo>
                <a:lnTo>
                  <a:pt x="1754" y="1621"/>
                </a:lnTo>
                <a:lnTo>
                  <a:pt x="1754" y="1623"/>
                </a:lnTo>
                <a:lnTo>
                  <a:pt x="1754" y="1626"/>
                </a:lnTo>
                <a:lnTo>
                  <a:pt x="1754" y="1628"/>
                </a:lnTo>
                <a:lnTo>
                  <a:pt x="1752" y="1630"/>
                </a:lnTo>
                <a:lnTo>
                  <a:pt x="1745" y="1633"/>
                </a:lnTo>
                <a:lnTo>
                  <a:pt x="1737" y="1635"/>
                </a:lnTo>
                <a:lnTo>
                  <a:pt x="1728" y="1637"/>
                </a:lnTo>
                <a:lnTo>
                  <a:pt x="1716" y="1640"/>
                </a:lnTo>
                <a:lnTo>
                  <a:pt x="1702" y="1642"/>
                </a:lnTo>
                <a:lnTo>
                  <a:pt x="1685" y="1645"/>
                </a:lnTo>
                <a:lnTo>
                  <a:pt x="1666" y="1647"/>
                </a:lnTo>
                <a:lnTo>
                  <a:pt x="1644" y="1647"/>
                </a:lnTo>
                <a:lnTo>
                  <a:pt x="1623" y="1647"/>
                </a:lnTo>
                <a:lnTo>
                  <a:pt x="1597" y="1649"/>
                </a:lnTo>
                <a:lnTo>
                  <a:pt x="1571" y="1649"/>
                </a:lnTo>
                <a:lnTo>
                  <a:pt x="1542" y="1647"/>
                </a:lnTo>
                <a:lnTo>
                  <a:pt x="1511" y="1647"/>
                </a:lnTo>
                <a:lnTo>
                  <a:pt x="1478" y="1645"/>
                </a:lnTo>
                <a:lnTo>
                  <a:pt x="1442" y="1642"/>
                </a:lnTo>
                <a:lnTo>
                  <a:pt x="1404" y="1640"/>
                </a:lnTo>
                <a:lnTo>
                  <a:pt x="1368" y="1637"/>
                </a:lnTo>
                <a:lnTo>
                  <a:pt x="1335" y="1635"/>
                </a:lnTo>
                <a:lnTo>
                  <a:pt x="1304" y="1633"/>
                </a:lnTo>
                <a:lnTo>
                  <a:pt x="1275" y="1628"/>
                </a:lnTo>
                <a:lnTo>
                  <a:pt x="1247" y="1626"/>
                </a:lnTo>
                <a:lnTo>
                  <a:pt x="1220" y="1623"/>
                </a:lnTo>
                <a:lnTo>
                  <a:pt x="1196" y="1621"/>
                </a:lnTo>
                <a:lnTo>
                  <a:pt x="1173" y="1616"/>
                </a:lnTo>
                <a:lnTo>
                  <a:pt x="1151" y="1614"/>
                </a:lnTo>
                <a:lnTo>
                  <a:pt x="1132" y="1609"/>
                </a:lnTo>
                <a:lnTo>
                  <a:pt x="1113" y="1607"/>
                </a:lnTo>
                <a:lnTo>
                  <a:pt x="1099" y="1602"/>
                </a:lnTo>
                <a:lnTo>
                  <a:pt x="1082" y="1597"/>
                </a:lnTo>
                <a:lnTo>
                  <a:pt x="1070" y="1592"/>
                </a:lnTo>
                <a:lnTo>
                  <a:pt x="1058" y="1587"/>
                </a:lnTo>
                <a:lnTo>
                  <a:pt x="1046" y="1585"/>
                </a:lnTo>
                <a:lnTo>
                  <a:pt x="1034" y="1580"/>
                </a:lnTo>
                <a:lnTo>
                  <a:pt x="1025" y="1576"/>
                </a:lnTo>
                <a:lnTo>
                  <a:pt x="1013" y="1568"/>
                </a:lnTo>
                <a:lnTo>
                  <a:pt x="1001" y="1561"/>
                </a:lnTo>
                <a:lnTo>
                  <a:pt x="989" y="1554"/>
                </a:lnTo>
                <a:lnTo>
                  <a:pt x="980" y="1545"/>
                </a:lnTo>
                <a:lnTo>
                  <a:pt x="968" y="1535"/>
                </a:lnTo>
                <a:lnTo>
                  <a:pt x="958" y="1526"/>
                </a:lnTo>
                <a:lnTo>
                  <a:pt x="946" y="1514"/>
                </a:lnTo>
                <a:lnTo>
                  <a:pt x="937" y="1499"/>
                </a:lnTo>
                <a:lnTo>
                  <a:pt x="927" y="1488"/>
                </a:lnTo>
                <a:lnTo>
                  <a:pt x="918" y="1471"/>
                </a:lnTo>
                <a:lnTo>
                  <a:pt x="908" y="1457"/>
                </a:lnTo>
                <a:lnTo>
                  <a:pt x="899" y="1440"/>
                </a:lnTo>
                <a:lnTo>
                  <a:pt x="889" y="1421"/>
                </a:lnTo>
                <a:lnTo>
                  <a:pt x="884" y="1414"/>
                </a:lnTo>
                <a:lnTo>
                  <a:pt x="877" y="1404"/>
                </a:lnTo>
                <a:lnTo>
                  <a:pt x="870" y="1395"/>
                </a:lnTo>
                <a:lnTo>
                  <a:pt x="863" y="1383"/>
                </a:lnTo>
                <a:lnTo>
                  <a:pt x="856" y="1371"/>
                </a:lnTo>
                <a:lnTo>
                  <a:pt x="849" y="1359"/>
                </a:lnTo>
                <a:lnTo>
                  <a:pt x="841" y="1345"/>
                </a:lnTo>
                <a:lnTo>
                  <a:pt x="832" y="1330"/>
                </a:lnTo>
                <a:lnTo>
                  <a:pt x="822" y="1316"/>
                </a:lnTo>
                <a:lnTo>
                  <a:pt x="815" y="1299"/>
                </a:lnTo>
                <a:lnTo>
                  <a:pt x="806" y="1283"/>
                </a:lnTo>
                <a:lnTo>
                  <a:pt x="794" y="1266"/>
                </a:lnTo>
                <a:lnTo>
                  <a:pt x="784" y="1247"/>
                </a:lnTo>
                <a:lnTo>
                  <a:pt x="772" y="1228"/>
                </a:lnTo>
                <a:lnTo>
                  <a:pt x="763" y="1207"/>
                </a:lnTo>
                <a:lnTo>
                  <a:pt x="751" y="1185"/>
                </a:lnTo>
                <a:lnTo>
                  <a:pt x="739" y="1164"/>
                </a:lnTo>
                <a:lnTo>
                  <a:pt x="725" y="1140"/>
                </a:lnTo>
                <a:lnTo>
                  <a:pt x="713" y="1116"/>
                </a:lnTo>
                <a:lnTo>
                  <a:pt x="698" y="1092"/>
                </a:lnTo>
                <a:lnTo>
                  <a:pt x="684" y="1066"/>
                </a:lnTo>
                <a:lnTo>
                  <a:pt x="670" y="1040"/>
                </a:lnTo>
                <a:lnTo>
                  <a:pt x="656" y="1014"/>
                </a:lnTo>
                <a:lnTo>
                  <a:pt x="641" y="985"/>
                </a:lnTo>
                <a:lnTo>
                  <a:pt x="625" y="957"/>
                </a:lnTo>
                <a:lnTo>
                  <a:pt x="610" y="928"/>
                </a:lnTo>
                <a:lnTo>
                  <a:pt x="594" y="897"/>
                </a:lnTo>
                <a:lnTo>
                  <a:pt x="577" y="866"/>
                </a:lnTo>
                <a:lnTo>
                  <a:pt x="560" y="833"/>
                </a:lnTo>
                <a:lnTo>
                  <a:pt x="541" y="800"/>
                </a:lnTo>
                <a:lnTo>
                  <a:pt x="522" y="766"/>
                </a:lnTo>
                <a:lnTo>
                  <a:pt x="505" y="733"/>
                </a:lnTo>
                <a:lnTo>
                  <a:pt x="486" y="697"/>
                </a:lnTo>
                <a:lnTo>
                  <a:pt x="467" y="664"/>
                </a:lnTo>
                <a:lnTo>
                  <a:pt x="451" y="631"/>
                </a:lnTo>
                <a:lnTo>
                  <a:pt x="432" y="600"/>
                </a:lnTo>
                <a:lnTo>
                  <a:pt x="415" y="569"/>
                </a:lnTo>
                <a:lnTo>
                  <a:pt x="398" y="540"/>
                </a:lnTo>
                <a:lnTo>
                  <a:pt x="382" y="512"/>
                </a:lnTo>
                <a:lnTo>
                  <a:pt x="365" y="486"/>
                </a:lnTo>
                <a:lnTo>
                  <a:pt x="348" y="459"/>
                </a:lnTo>
                <a:lnTo>
                  <a:pt x="334" y="433"/>
                </a:lnTo>
                <a:lnTo>
                  <a:pt x="317" y="409"/>
                </a:lnTo>
                <a:lnTo>
                  <a:pt x="303" y="386"/>
                </a:lnTo>
                <a:lnTo>
                  <a:pt x="289" y="364"/>
                </a:lnTo>
                <a:lnTo>
                  <a:pt x="274" y="343"/>
                </a:lnTo>
                <a:lnTo>
                  <a:pt x="260" y="324"/>
                </a:lnTo>
                <a:lnTo>
                  <a:pt x="248" y="305"/>
                </a:lnTo>
                <a:lnTo>
                  <a:pt x="234" y="286"/>
                </a:lnTo>
                <a:lnTo>
                  <a:pt x="222" y="269"/>
                </a:lnTo>
                <a:lnTo>
                  <a:pt x="210" y="252"/>
                </a:lnTo>
                <a:lnTo>
                  <a:pt x="198" y="236"/>
                </a:lnTo>
                <a:lnTo>
                  <a:pt x="186" y="221"/>
                </a:lnTo>
                <a:lnTo>
                  <a:pt x="177" y="209"/>
                </a:lnTo>
                <a:lnTo>
                  <a:pt x="167" y="195"/>
                </a:lnTo>
                <a:lnTo>
                  <a:pt x="158" y="186"/>
                </a:lnTo>
                <a:lnTo>
                  <a:pt x="148" y="174"/>
                </a:lnTo>
                <a:lnTo>
                  <a:pt x="139" y="164"/>
                </a:lnTo>
                <a:lnTo>
                  <a:pt x="131" y="155"/>
                </a:lnTo>
                <a:lnTo>
                  <a:pt x="122" y="148"/>
                </a:lnTo>
                <a:lnTo>
                  <a:pt x="115" y="140"/>
                </a:lnTo>
                <a:lnTo>
                  <a:pt x="108" y="133"/>
                </a:lnTo>
                <a:lnTo>
                  <a:pt x="103" y="129"/>
                </a:lnTo>
                <a:lnTo>
                  <a:pt x="96" y="124"/>
                </a:lnTo>
                <a:lnTo>
                  <a:pt x="74" y="114"/>
                </a:lnTo>
                <a:lnTo>
                  <a:pt x="65" y="109"/>
                </a:lnTo>
                <a:lnTo>
                  <a:pt x="55" y="105"/>
                </a:lnTo>
                <a:lnTo>
                  <a:pt x="48" y="100"/>
                </a:lnTo>
                <a:lnTo>
                  <a:pt x="38" y="95"/>
                </a:lnTo>
                <a:lnTo>
                  <a:pt x="31" y="90"/>
                </a:lnTo>
                <a:lnTo>
                  <a:pt x="27" y="86"/>
                </a:lnTo>
                <a:lnTo>
                  <a:pt x="19" y="81"/>
                </a:lnTo>
                <a:lnTo>
                  <a:pt x="15" y="76"/>
                </a:lnTo>
                <a:lnTo>
                  <a:pt x="10" y="71"/>
                </a:lnTo>
                <a:lnTo>
                  <a:pt x="7" y="69"/>
                </a:lnTo>
                <a:lnTo>
                  <a:pt x="3" y="64"/>
                </a:lnTo>
                <a:lnTo>
                  <a:pt x="0" y="62"/>
                </a:lnTo>
                <a:lnTo>
                  <a:pt x="0" y="59"/>
                </a:lnTo>
                <a:lnTo>
                  <a:pt x="0" y="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492500" y="175895"/>
            <a:ext cx="3023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公平的意思是什么？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  <p:bldP spid="45" grpId="0"/>
      <p:bldP spid="46" grpId="0"/>
      <p:bldP spid="47" grpId="0"/>
      <p:bldP spid="48" grpId="0"/>
      <p:bldP spid="49" grpId="0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2435" y="877570"/>
            <a:ext cx="7940675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小熊，我分得可公平啦！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狐狸笑着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你们谁也没多吃一口，谁也没少吃一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28570" y="2287270"/>
            <a:ext cx="4086860" cy="25609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92805" y="5135880"/>
            <a:ext cx="201930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公</a:t>
            </a:r>
            <a:r>
              <a:rPr lang="zh-CN" altLang="en-US" sz="7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</a:t>
            </a:r>
            <a:endParaRPr lang="zh-CN" altLang="en-US" sz="7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71995" y="2479675"/>
            <a:ext cx="10287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你觉得这只狐狸怎么样？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39940" y="4037965"/>
            <a:ext cx="10287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这是一只公平的狐狸吗？读一读课文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0" y="1844675"/>
            <a:ext cx="4271645" cy="18764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1265"/>
          <p:cNvSpPr txBox="1"/>
          <p:nvPr/>
        </p:nvSpPr>
        <p:spPr>
          <a:xfrm>
            <a:off x="809308" y="1471613"/>
            <a:ext cx="7524750" cy="33226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朗读要求：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、读准字音，读通句子，</a:t>
            </a:r>
            <a:r>
              <a:rPr lang="zh-CN" altLang="zh-CN" sz="3200" b="1">
                <a:latin typeface="楷体_GB2312" pitchFamily="1" charset="-122"/>
                <a:ea typeface="楷体_GB2312" pitchFamily="1" charset="-122"/>
              </a:rPr>
              <a:t>至少读两遍。</a:t>
            </a:r>
            <a:endParaRPr lang="zh-CN" altLang="zh-CN" sz="3200" b="1"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、难读的地方多读几遍，不懂得地方可以和同学交流。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、读书时注意头正、肩平、腰打直。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7610" y="-14312"/>
            <a:ext cx="5328592" cy="3338571"/>
          </a:xfrm>
          <a:prstGeom prst="rect">
            <a:avLst/>
          </a:prstGeom>
        </p:spPr>
      </p:pic>
      <p:sp>
        <p:nvSpPr>
          <p:cNvPr id="4" name=" 167"/>
          <p:cNvSpPr/>
          <p:nvPr/>
        </p:nvSpPr>
        <p:spPr>
          <a:xfrm>
            <a:off x="-128364" y="4077072"/>
            <a:ext cx="9400728" cy="22534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3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狐狸</a:t>
            </a:r>
            <a:r>
              <a:rPr lang="zh-CN" altLang="en-US" sz="36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给</a:t>
            </a:r>
            <a:r>
              <a:rPr lang="zh-CN" altLang="en-US" sz="3600" u="sng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</a:t>
            </a:r>
            <a:r>
              <a:rPr lang="zh-CN" altLang="en-US" sz="36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分奶酪，结果</a:t>
            </a:r>
            <a:r>
              <a:rPr lang="zh-CN" altLang="en-US" sz="3600" u="sng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</a:t>
            </a:r>
            <a:r>
              <a:rPr lang="zh-CN" altLang="en-US" sz="36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。</a:t>
            </a:r>
            <a:endParaRPr kumimoji="0" lang="en-US" altLang="zh-CN" sz="36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18166" y="487509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两只小熊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489475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全被狐狸吃光了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7845" y="581660"/>
            <a:ext cx="100965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读了课文，谁来说说真像是什么？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7610" y="-14312"/>
            <a:ext cx="5328592" cy="3338571"/>
          </a:xfrm>
          <a:prstGeom prst="rect">
            <a:avLst/>
          </a:prstGeom>
        </p:spPr>
      </p:pic>
      <p:sp>
        <p:nvSpPr>
          <p:cNvPr id="4" name=" 167"/>
          <p:cNvSpPr/>
          <p:nvPr/>
        </p:nvSpPr>
        <p:spPr>
          <a:xfrm>
            <a:off x="-128364" y="4077072"/>
            <a:ext cx="9400728" cy="22534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4000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读了课文你还有什么想说的？</a:t>
            </a:r>
            <a:endParaRPr kumimoji="0" lang="en-US" altLang="zh-CN" sz="36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环保">
  <a:themeElements>
    <a:clrScheme name="环保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环保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环保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荣德基模板 - 副本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2247</Words>
  <Application>WPS 演示</Application>
  <PresentationFormat>全屏显示(4:3)</PresentationFormat>
  <Paragraphs>400</Paragraphs>
  <Slides>34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54" baseType="lpstr">
      <vt:lpstr>Arial</vt:lpstr>
      <vt:lpstr>宋体</vt:lpstr>
      <vt:lpstr>Wingdings</vt:lpstr>
      <vt:lpstr>Arial</vt:lpstr>
      <vt:lpstr>Calibri</vt:lpstr>
      <vt:lpstr>楷体</vt:lpstr>
      <vt:lpstr>方正姚体</vt:lpstr>
      <vt:lpstr>Times New Roman</vt:lpstr>
      <vt:lpstr>楷体_GB2312</vt:lpstr>
      <vt:lpstr>微软雅黑</vt:lpstr>
      <vt:lpstr>Arial Unicode MS</vt:lpstr>
      <vt:lpstr>方正舒体</vt:lpstr>
      <vt:lpstr>Garamond</vt:lpstr>
      <vt:lpstr>Adobe 黑体 Std R</vt:lpstr>
      <vt:lpstr>新宋体</vt:lpstr>
      <vt:lpstr>黑体</vt:lpstr>
      <vt:lpstr>Senty Cream Puff 新蒂泡芙体</vt:lpstr>
      <vt:lpstr>2_默认设计模板</vt:lpstr>
      <vt:lpstr>环保</vt:lpstr>
      <vt:lpstr>荣德基模板 - 副本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诸顺亚</dc:creator>
  <cp:lastModifiedBy>noodee</cp:lastModifiedBy>
  <cp:revision>298</cp:revision>
  <dcterms:created xsi:type="dcterms:W3CDTF">2017-09-21T14:00:00Z</dcterms:created>
  <dcterms:modified xsi:type="dcterms:W3CDTF">2018-12-11T14:27:39Z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</Properties>
</file>