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48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2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9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25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51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50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61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25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79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01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7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B6C9-B319-45E1-A771-19ECB8CF011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4B92-2370-4045-B45B-DBF259283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6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反弹高度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23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191" y="360362"/>
            <a:ext cx="4816624" cy="350967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16" y="3870036"/>
            <a:ext cx="11317551" cy="222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673" y="11113"/>
            <a:ext cx="9423920" cy="662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3493" y="840508"/>
            <a:ext cx="167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实验分工：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29674" y="1856508"/>
            <a:ext cx="167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实验过程：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729674" y="5086466"/>
            <a:ext cx="167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实验结论：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2595419" y="840507"/>
            <a:ext cx="8793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一人放球；一人握尺子；两人观察球的反弹高度，并记录。</a:t>
            </a:r>
            <a:endParaRPr lang="en-US" altLang="zh-CN" sz="2400" dirty="0" smtClean="0"/>
          </a:p>
          <a:p>
            <a:r>
              <a:rPr lang="zh-CN" altLang="en-US" sz="2400" dirty="0" smtClean="0"/>
              <a:t>实验做完后，一起讨论计算。</a:t>
            </a:r>
            <a:endParaRPr lang="zh-CN" altLang="en-US" sz="24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90127"/>
              </p:ext>
            </p:extLst>
          </p:nvPr>
        </p:nvGraphicFramePr>
        <p:xfrm>
          <a:off x="2595419" y="1856508"/>
          <a:ext cx="9017462" cy="312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582">
                  <a:extLst>
                    <a:ext uri="{9D8B030D-6E8A-4147-A177-3AD203B41FA5}">
                      <a16:colId xmlns:a16="http://schemas.microsoft.com/office/drawing/2014/main" val="2571103069"/>
                    </a:ext>
                  </a:extLst>
                </a:gridCol>
                <a:gridCol w="1798319">
                  <a:extLst>
                    <a:ext uri="{9D8B030D-6E8A-4147-A177-3AD203B41FA5}">
                      <a16:colId xmlns:a16="http://schemas.microsoft.com/office/drawing/2014/main" val="2609740610"/>
                    </a:ext>
                  </a:extLst>
                </a:gridCol>
                <a:gridCol w="2011681">
                  <a:extLst>
                    <a:ext uri="{9D8B030D-6E8A-4147-A177-3AD203B41FA5}">
                      <a16:colId xmlns:a16="http://schemas.microsoft.com/office/drawing/2014/main" val="342544268"/>
                    </a:ext>
                  </a:extLst>
                </a:gridCol>
                <a:gridCol w="3992880">
                  <a:extLst>
                    <a:ext uri="{9D8B030D-6E8A-4147-A177-3AD203B41FA5}">
                      <a16:colId xmlns:a16="http://schemas.microsoft.com/office/drawing/2014/main" val="3001355560"/>
                    </a:ext>
                  </a:extLst>
                </a:gridCol>
              </a:tblGrid>
              <a:tr h="5203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什么球</a:t>
                      </a:r>
                      <a:endParaRPr lang="zh-CN" alt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落下高度</a:t>
                      </a:r>
                      <a:endParaRPr lang="zh-CN" alt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反弹高度</a:t>
                      </a:r>
                      <a:endParaRPr lang="zh-CN" alt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反弹高度与落下高度有什么关系</a:t>
                      </a:r>
                      <a:endParaRPr lang="zh-CN" alt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77319"/>
                  </a:ext>
                </a:extLst>
              </a:tr>
              <a:tr h="52031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49273"/>
                  </a:ext>
                </a:extLst>
              </a:tr>
              <a:tr h="52031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8583"/>
                  </a:ext>
                </a:extLst>
              </a:tr>
              <a:tr h="52031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47728"/>
                  </a:ext>
                </a:extLst>
              </a:tr>
              <a:tr h="52031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97046"/>
                  </a:ext>
                </a:extLst>
              </a:tr>
              <a:tr h="52031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55" y="212437"/>
            <a:ext cx="11677706" cy="612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反弹高度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3</cp:revision>
  <dcterms:created xsi:type="dcterms:W3CDTF">2019-11-28T00:02:35Z</dcterms:created>
  <dcterms:modified xsi:type="dcterms:W3CDTF">2019-11-28T00:10:00Z</dcterms:modified>
</cp:coreProperties>
</file>