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348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28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591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25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151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1501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061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125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13796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76017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576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8B6C9-B319-45E1-A771-19ECB8CF0119}" type="datetimeFigureOut">
              <a:rPr lang="zh-CN" altLang="en-US" smtClean="0"/>
              <a:t>2019/11/28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94B92-2370-4045-B45B-DBF259283A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268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反弹高度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3235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191" y="360362"/>
            <a:ext cx="4816624" cy="3509674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16" y="3870036"/>
            <a:ext cx="11317551" cy="2225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35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673" y="11113"/>
            <a:ext cx="9423920" cy="662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83493" y="840508"/>
            <a:ext cx="167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实验分工：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>
          <a:xfrm>
            <a:off x="729674" y="1856508"/>
            <a:ext cx="167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实验过程：</a:t>
            </a:r>
            <a:endParaRPr lang="zh-CN" altLang="en-US" sz="2400" dirty="0"/>
          </a:p>
        </p:txBody>
      </p:sp>
      <p:sp>
        <p:nvSpPr>
          <p:cNvPr id="6" name="文本框 5"/>
          <p:cNvSpPr txBox="1"/>
          <p:nvPr/>
        </p:nvSpPr>
        <p:spPr>
          <a:xfrm>
            <a:off x="729674" y="5086466"/>
            <a:ext cx="167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实验结论：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2595419" y="840507"/>
            <a:ext cx="8793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/>
              <a:t>一人放球；一人握尺子；两人观察球的反弹高度，并记录。</a:t>
            </a:r>
            <a:endParaRPr lang="en-US" altLang="zh-CN" sz="2400" dirty="0" smtClean="0"/>
          </a:p>
          <a:p>
            <a:r>
              <a:rPr lang="zh-CN" altLang="en-US" sz="2400" dirty="0" smtClean="0"/>
              <a:t>实验做完后，一起讨论计算。</a:t>
            </a:r>
            <a:endParaRPr lang="zh-CN" altLang="en-US" sz="2400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690127"/>
              </p:ext>
            </p:extLst>
          </p:nvPr>
        </p:nvGraphicFramePr>
        <p:xfrm>
          <a:off x="2595419" y="1856508"/>
          <a:ext cx="9017462" cy="3121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4582">
                  <a:extLst>
                    <a:ext uri="{9D8B030D-6E8A-4147-A177-3AD203B41FA5}">
                      <a16:colId xmlns:a16="http://schemas.microsoft.com/office/drawing/2014/main" val="2571103069"/>
                    </a:ext>
                  </a:extLst>
                </a:gridCol>
                <a:gridCol w="1798319">
                  <a:extLst>
                    <a:ext uri="{9D8B030D-6E8A-4147-A177-3AD203B41FA5}">
                      <a16:colId xmlns:a16="http://schemas.microsoft.com/office/drawing/2014/main" val="2609740610"/>
                    </a:ext>
                  </a:extLst>
                </a:gridCol>
                <a:gridCol w="2011681">
                  <a:extLst>
                    <a:ext uri="{9D8B030D-6E8A-4147-A177-3AD203B41FA5}">
                      <a16:colId xmlns:a16="http://schemas.microsoft.com/office/drawing/2014/main" val="342544268"/>
                    </a:ext>
                  </a:extLst>
                </a:gridCol>
                <a:gridCol w="3992880">
                  <a:extLst>
                    <a:ext uri="{9D8B030D-6E8A-4147-A177-3AD203B41FA5}">
                      <a16:colId xmlns:a16="http://schemas.microsoft.com/office/drawing/2014/main" val="3001355560"/>
                    </a:ext>
                  </a:extLst>
                </a:gridCol>
              </a:tblGrid>
              <a:tr h="52031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什么球</a:t>
                      </a:r>
                      <a:endParaRPr lang="zh-CN" altLang="en-US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落下高度</a:t>
                      </a:r>
                      <a:endParaRPr lang="zh-CN" altLang="en-US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反弹高度</a:t>
                      </a:r>
                      <a:endParaRPr lang="zh-CN" altLang="en-US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/>
                        <a:t>反弹高度与落下高度有什么关系</a:t>
                      </a:r>
                      <a:endParaRPr lang="zh-CN" altLang="en-US" sz="20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877319"/>
                  </a:ext>
                </a:extLst>
              </a:tr>
              <a:tr h="52031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549273"/>
                  </a:ext>
                </a:extLst>
              </a:tr>
              <a:tr h="52031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98583"/>
                  </a:ext>
                </a:extLst>
              </a:tr>
              <a:tr h="52031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547728"/>
                  </a:ext>
                </a:extLst>
              </a:tr>
              <a:tr h="52031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2197046"/>
                  </a:ext>
                </a:extLst>
              </a:tr>
              <a:tr h="520315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19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87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455" y="212437"/>
            <a:ext cx="11677706" cy="612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0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55</Words>
  <Application>Microsoft Office PowerPoint</Application>
  <PresentationFormat>宽屏</PresentationFormat>
  <Paragraphs>10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9" baseType="lpstr">
      <vt:lpstr>等线</vt:lpstr>
      <vt:lpstr>等线 Light</vt:lpstr>
      <vt:lpstr>Arial</vt:lpstr>
      <vt:lpstr>Office 主题​​</vt:lpstr>
      <vt:lpstr>反弹高度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tw</dc:creator>
  <cp:lastModifiedBy>tw</cp:lastModifiedBy>
  <cp:revision>3</cp:revision>
  <dcterms:created xsi:type="dcterms:W3CDTF">2019-11-28T00:02:35Z</dcterms:created>
  <dcterms:modified xsi:type="dcterms:W3CDTF">2019-11-28T00:10:00Z</dcterms:modified>
</cp:coreProperties>
</file>