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2.xml" ContentType="application/vnd.openxmlformats-officedocument.them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3.xml" ContentType="application/vnd.openxmlformats-officedocument.them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4.xml" ContentType="application/vnd.openxmlformats-officedocument.them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5.xml" ContentType="application/vnd.openxmlformats-officedocument.them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6.xml" ContentType="application/vnd.openxmlformats-officedocument.them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7.xml" ContentType="application/vnd.openxmlformats-officedocument.theme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8.xml" ContentType="application/vnd.openxmlformats-officedocument.them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9.xml" ContentType="application/vnd.openxmlformats-officedocument.theme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20.xml" ContentType="application/vnd.openxmlformats-officedocument.them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21.xml" ContentType="application/vnd.openxmlformats-officedocument.theme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2.xml" ContentType="application/vnd.openxmlformats-officedocument.theme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3.xml" ContentType="application/vnd.openxmlformats-officedocument.theme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4.xml" ContentType="application/vnd.openxmlformats-officedocument.theme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5.xml" ContentType="application/vnd.openxmlformats-officedocument.theme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6.xml" ContentType="application/vnd.openxmlformats-officedocument.theme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7.xml" ContentType="application/vnd.openxmlformats-officedocument.theme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8.xml" ContentType="application/vnd.openxmlformats-officedocument.theme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heme/theme29.xml" ContentType="application/vnd.openxmlformats-officedocument.theme+xml"/>
  <Override PartName="/ppt/theme/theme30.xml" ContentType="application/vnd.openxmlformats-officedocument.theme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notesSlides/notesSlide1.xml" ContentType="application/vnd.openxmlformats-officedocument.presentationml.notesSlide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notesSlides/notesSlide2.xml" ContentType="application/vnd.openxmlformats-officedocument.presentationml.notesSlide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notesSlides/notesSlide3.xml" ContentType="application/vnd.openxmlformats-officedocument.presentationml.notesSlide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notesSlides/notesSlide4.xml" ContentType="application/vnd.openxmlformats-officedocument.presentationml.notesSlide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notesSlides/notesSlide5.xml" ContentType="application/vnd.openxmlformats-officedocument.presentationml.notesSlide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notesSlides/notesSlide6.xml" ContentType="application/vnd.openxmlformats-officedocument.presentationml.notesSlide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notesSlides/notesSlide7.xml" ContentType="application/vnd.openxmlformats-officedocument.presentationml.notesSlide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notesSlides/notesSlide8.xml" ContentType="application/vnd.openxmlformats-officedocument.presentationml.notesSlide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notesSlides/notesSlide9.xml" ContentType="application/vnd.openxmlformats-officedocument.presentationml.notesSlide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notesSlides/notesSlide10.xml" ContentType="application/vnd.openxmlformats-officedocument.presentationml.notesSlide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notesSlides/notesSlide11.xml" ContentType="application/vnd.openxmlformats-officedocument.presentationml.notesSlide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notesSlides/notesSlide12.xml" ContentType="application/vnd.openxmlformats-officedocument.presentationml.notesSlide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notesSlides/notesSlide13.xml" ContentType="application/vnd.openxmlformats-officedocument.presentationml.notesSlide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notesSlides/notesSlide14.xml" ContentType="application/vnd.openxmlformats-officedocument.presentationml.notesSlide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notesSlides/notesSlide15.xml" ContentType="application/vnd.openxmlformats-officedocument.presentationml.notesSlide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notesSlides/notesSlide16.xml" ContentType="application/vnd.openxmlformats-officedocument.presentationml.notesSlide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notesSlides/notesSlide17.xml" ContentType="application/vnd.openxmlformats-officedocument.presentationml.notesSlide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notesSlides/notesSlide18.xml" ContentType="application/vnd.openxmlformats-officedocument.presentationml.notesSlide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notesSlides/notesSlide19.xml" ContentType="application/vnd.openxmlformats-officedocument.presentationml.notesSlide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notesSlides/notesSlide20.xml" ContentType="application/vnd.openxmlformats-officedocument.presentationml.notesSlide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notesSlides/notesSlide21.xml" ContentType="application/vnd.openxmlformats-officedocument.presentationml.notesSlide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notesSlides/notesSlide22.xml" ContentType="application/vnd.openxmlformats-officedocument.presentationml.notesSlide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notesSlides/notesSlide23.xml" ContentType="application/vnd.openxmlformats-officedocument.presentationml.notesSlide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notesSlides/notesSlide24.xml" ContentType="application/vnd.openxmlformats-officedocument.presentationml.notesSlide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notesSlides/notesSlide25.xml" ContentType="application/vnd.openxmlformats-officedocument.presentationml.notesSlide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notesSlides/notesSlide26.xml" ContentType="application/vnd.openxmlformats-officedocument.presentationml.notesSlide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notesSlides/notesSlide27.xml" ContentType="application/vnd.openxmlformats-officedocument.presentationml.notesSlide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notesSlides/notesSlide28.xml" ContentType="application/vnd.openxmlformats-officedocument.presentationml.notesSlide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7" r:id="rId3"/>
    <p:sldMasterId id="2147483729" r:id="rId4"/>
    <p:sldMasterId id="2147483751" r:id="rId5"/>
    <p:sldMasterId id="2147483762" r:id="rId6"/>
    <p:sldMasterId id="2147483784" r:id="rId7"/>
    <p:sldMasterId id="2147483866" r:id="rId8"/>
    <p:sldMasterId id="2147483877" r:id="rId9"/>
    <p:sldMasterId id="2147484009" r:id="rId10"/>
    <p:sldMasterId id="2147484222" r:id="rId11"/>
    <p:sldMasterId id="2147484233" r:id="rId12"/>
    <p:sldMasterId id="2147484554" r:id="rId13"/>
    <p:sldMasterId id="2147484885" r:id="rId14"/>
    <p:sldMasterId id="2147484907" r:id="rId15"/>
    <p:sldMasterId id="2147484918" r:id="rId16"/>
    <p:sldMasterId id="2147484929" r:id="rId17"/>
    <p:sldMasterId id="2147484940" r:id="rId18"/>
    <p:sldMasterId id="2147484951" r:id="rId19"/>
    <p:sldMasterId id="2147484962" r:id="rId20"/>
    <p:sldMasterId id="2147484973" r:id="rId21"/>
    <p:sldMasterId id="2147484984" r:id="rId22"/>
    <p:sldMasterId id="2147484995" r:id="rId23"/>
    <p:sldMasterId id="2147485006" r:id="rId24"/>
    <p:sldMasterId id="2147485017" r:id="rId25"/>
    <p:sldMasterId id="2147485028" r:id="rId26"/>
    <p:sldMasterId id="2147485039" r:id="rId27"/>
    <p:sldMasterId id="2147485311" r:id="rId28"/>
  </p:sldMasterIdLst>
  <p:notesMasterIdLst>
    <p:notesMasterId r:id="rId59"/>
  </p:notesMasterIdLst>
  <p:handoutMasterIdLst>
    <p:handoutMasterId r:id="rId60"/>
  </p:handoutMasterIdLst>
  <p:sldIdLst>
    <p:sldId id="257" r:id="rId29"/>
    <p:sldId id="260" r:id="rId30"/>
    <p:sldId id="261" r:id="rId31"/>
    <p:sldId id="293" r:id="rId32"/>
    <p:sldId id="263" r:id="rId33"/>
    <p:sldId id="269" r:id="rId34"/>
    <p:sldId id="265" r:id="rId35"/>
    <p:sldId id="349" r:id="rId36"/>
    <p:sldId id="266" r:id="rId37"/>
    <p:sldId id="268" r:id="rId38"/>
    <p:sldId id="275" r:id="rId39"/>
    <p:sldId id="276" r:id="rId40"/>
    <p:sldId id="294" r:id="rId41"/>
    <p:sldId id="331" r:id="rId42"/>
    <p:sldId id="315" r:id="rId43"/>
    <p:sldId id="333" r:id="rId44"/>
    <p:sldId id="334" r:id="rId45"/>
    <p:sldId id="335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288" r:id="rId57"/>
    <p:sldId id="274" r:id="rId5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092"/>
        <p:guide pos="2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CBDB5BEE-3B1A-4ADC-9B9B-EF6693EAFB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699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4541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709C39-EC4B-49F3-9ECD-267506E64A5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456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484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48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F8E662A-9759-419A-9974-A416655F42EF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69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669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21BDD9A-142B-4440-8565-94983FB8031D}" type="slidenum">
              <a:rPr lang="zh-CN" altLang="en-US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89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689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0DBB1BA-1D25-4B8D-B540-4B8CB1CF15CA}" type="slidenum">
              <a:rPr lang="zh-CN" altLang="en-US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10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10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C58E226-2D7E-4DF0-9A8A-B0B741CB5A67}" type="slidenum">
              <a:rPr lang="zh-CN" altLang="en-US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30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30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625467C-C620-4C70-B637-8C7AEA5F0331}" type="slidenum">
              <a:rPr lang="zh-CN" altLang="en-US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51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51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1A24434-6BD7-4957-BA90-C781A00517F1}" type="slidenum">
              <a:rPr lang="zh-CN" altLang="en-US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71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71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BCB77DA-D7B6-4ED5-92CC-6E6CCE1F84D9}" type="slidenum">
              <a:rPr lang="zh-CN" altLang="en-US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92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92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DB85A7-3EDA-4F7F-B37B-3CFA28292CFC}" type="slidenum">
              <a:rPr lang="zh-CN" altLang="en-US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12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812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738C1D-0269-4D07-B502-C6EF13AF8AC5}" type="slidenum">
              <a:rPr lang="zh-CN" altLang="en-US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32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832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88CFA45-4EC5-473C-BA1C-0F6A832A5D76}" type="slidenum">
              <a:rPr lang="zh-CN" altLang="en-US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53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853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CB610A8-8D50-42B7-9EE3-21BCBD357FE2}" type="slidenum">
              <a:rPr lang="zh-CN" altLang="en-US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0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0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B315BFD-2A7F-461B-9E7A-09EB71FE95C6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73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873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3532F18-72F9-4845-BA7D-D1CECD00131B}" type="slidenum">
              <a:rPr lang="zh-CN" altLang="en-US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94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894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84A458-F360-43A6-92AC-D6EFA22364CA}" type="slidenum">
              <a:rPr lang="zh-CN" altLang="en-US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14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14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E3722DB-7405-4648-8394-611BFB13C73F}" type="slidenum">
              <a:rPr lang="zh-CN" altLang="en-US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35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35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1267136-8E75-4200-9F0C-1F810142DE53}" type="slidenum">
              <a:rPr lang="zh-CN" altLang="en-US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55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55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DD41A17-592E-4D22-9D83-B289CB587540}" type="slidenum">
              <a:rPr lang="zh-CN" altLang="en-US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76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76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7240049-E329-4032-9343-FF9717D13D94}" type="slidenum">
              <a:rPr lang="zh-CN" altLang="en-US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96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96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8986D5D-18D9-41FE-903F-85A398E455F3}" type="slidenum">
              <a:rPr lang="zh-CN" altLang="en-US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17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017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72449D-6A33-4894-8351-73E8D35A554A}" type="slidenum">
              <a:rPr lang="zh-CN" altLang="en-US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37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037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7D63771-87D1-4C4B-AB6A-B9C237550FE9}" type="slidenum">
              <a:rPr lang="zh-CN" altLang="en-US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58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058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42D48A-B6D0-4C60-B2CC-65876F2B5812}" type="slidenum">
              <a:rPr lang="zh-CN" altLang="en-US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25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2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7580BC8-59C6-4987-AE79-02F38EAD7F93}" type="slidenum">
              <a:rPr lang="zh-CN" altLang="en-US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46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4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688ADFB-1233-4C8D-8BA7-5114D98A932B}" type="slidenum">
              <a:rPr lang="zh-CN" altLang="en-US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66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6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A76FD67-0EB6-406C-B38B-F57A184F1B76}" type="slidenum">
              <a:rPr lang="zh-CN" altLang="en-US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87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8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8423FC5-2D7A-4DB4-8407-73127F349A2F}" type="slidenum">
              <a:rPr lang="zh-CN" altLang="en-US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07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60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C95985-D950-4EB9-8958-B3827FA0138F}" type="slidenum">
              <a:rPr lang="zh-CN" altLang="en-US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28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628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3FF4EB8-19A1-4191-AFF5-89861B14A096}" type="slidenum">
              <a:rPr lang="zh-CN" altLang="en-US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48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64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DF70F76-5C91-45C3-8D56-B319B297297D}" type="slidenum">
              <a:rPr lang="zh-CN" altLang="en-US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slideMaster" Target="../slideMasters/slideMaster11.xml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5" Type="http://schemas.openxmlformats.org/officeDocument/2006/relationships/tags" Target="../tags/tag267.xml"/><Relationship Id="rId10" Type="http://schemas.openxmlformats.org/officeDocument/2006/relationships/tags" Target="../tags/tag272.xml"/><Relationship Id="rId4" Type="http://schemas.openxmlformats.org/officeDocument/2006/relationships/tags" Target="../tags/tag266.xml"/><Relationship Id="rId9" Type="http://schemas.openxmlformats.org/officeDocument/2006/relationships/tags" Target="../tags/tag27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slideMaster" Target="../slideMasters/slideMaster11.xml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5" Type="http://schemas.openxmlformats.org/officeDocument/2006/relationships/tags" Target="../tags/tag279.xml"/><Relationship Id="rId10" Type="http://schemas.openxmlformats.org/officeDocument/2006/relationships/tags" Target="../tags/tag284.xml"/><Relationship Id="rId4" Type="http://schemas.openxmlformats.org/officeDocument/2006/relationships/tags" Target="../tags/tag278.xml"/><Relationship Id="rId9" Type="http://schemas.openxmlformats.org/officeDocument/2006/relationships/tags" Target="../tags/tag28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slideMaster" Target="../slideMasters/slideMaster12.xml"/><Relationship Id="rId3" Type="http://schemas.openxmlformats.org/officeDocument/2006/relationships/tags" Target="../tags/tag291.xml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5" Type="http://schemas.openxmlformats.org/officeDocument/2006/relationships/tags" Target="../tags/tag293.xml"/><Relationship Id="rId10" Type="http://schemas.openxmlformats.org/officeDocument/2006/relationships/tags" Target="../tags/tag298.xml"/><Relationship Id="rId4" Type="http://schemas.openxmlformats.org/officeDocument/2006/relationships/tags" Target="../tags/tag292.xml"/><Relationship Id="rId9" Type="http://schemas.openxmlformats.org/officeDocument/2006/relationships/tags" Target="../tags/tag29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slideMaster" Target="../slideMasters/slideMaster12.xml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5" Type="http://schemas.openxmlformats.org/officeDocument/2006/relationships/tags" Target="../tags/tag305.xml"/><Relationship Id="rId10" Type="http://schemas.openxmlformats.org/officeDocument/2006/relationships/tags" Target="../tags/tag310.xml"/><Relationship Id="rId4" Type="http://schemas.openxmlformats.org/officeDocument/2006/relationships/tags" Target="../tags/tag304.xml"/><Relationship Id="rId9" Type="http://schemas.openxmlformats.org/officeDocument/2006/relationships/tags" Target="../tags/tag30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tags" Target="../tags/tag322.xml"/><Relationship Id="rId13" Type="http://schemas.openxmlformats.org/officeDocument/2006/relationships/slideMaster" Target="../slideMasters/slideMaster13.xml"/><Relationship Id="rId3" Type="http://schemas.openxmlformats.org/officeDocument/2006/relationships/tags" Target="../tags/tag317.xml"/><Relationship Id="rId7" Type="http://schemas.openxmlformats.org/officeDocument/2006/relationships/tags" Target="../tags/tag321.xml"/><Relationship Id="rId12" Type="http://schemas.openxmlformats.org/officeDocument/2006/relationships/tags" Target="../tags/tag326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11" Type="http://schemas.openxmlformats.org/officeDocument/2006/relationships/tags" Target="../tags/tag325.xml"/><Relationship Id="rId5" Type="http://schemas.openxmlformats.org/officeDocument/2006/relationships/tags" Target="../tags/tag319.xml"/><Relationship Id="rId10" Type="http://schemas.openxmlformats.org/officeDocument/2006/relationships/tags" Target="../tags/tag324.xml"/><Relationship Id="rId4" Type="http://schemas.openxmlformats.org/officeDocument/2006/relationships/tags" Target="../tags/tag318.xml"/><Relationship Id="rId9" Type="http://schemas.openxmlformats.org/officeDocument/2006/relationships/tags" Target="../tags/tag3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slideMaster" Target="../slideMasters/slideMaster13.xml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5" Type="http://schemas.openxmlformats.org/officeDocument/2006/relationships/tags" Target="../tags/tag331.xml"/><Relationship Id="rId10" Type="http://schemas.openxmlformats.org/officeDocument/2006/relationships/tags" Target="../tags/tag336.xml"/><Relationship Id="rId4" Type="http://schemas.openxmlformats.org/officeDocument/2006/relationships/tags" Target="../tags/tag330.xml"/><Relationship Id="rId9" Type="http://schemas.openxmlformats.org/officeDocument/2006/relationships/tags" Target="../tags/tag33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slideMaster" Target="../slideMasters/slideMaster14.xml"/><Relationship Id="rId3" Type="http://schemas.openxmlformats.org/officeDocument/2006/relationships/tags" Target="../tags/tag343.xml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5" Type="http://schemas.openxmlformats.org/officeDocument/2006/relationships/tags" Target="../tags/tag345.xml"/><Relationship Id="rId10" Type="http://schemas.openxmlformats.org/officeDocument/2006/relationships/tags" Target="../tags/tag350.xml"/><Relationship Id="rId4" Type="http://schemas.openxmlformats.org/officeDocument/2006/relationships/tags" Target="../tags/tag344.xml"/><Relationship Id="rId9" Type="http://schemas.openxmlformats.org/officeDocument/2006/relationships/tags" Target="../tags/tag34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13" Type="http://schemas.openxmlformats.org/officeDocument/2006/relationships/slideMaster" Target="../slideMasters/slideMaster14.xml"/><Relationship Id="rId3" Type="http://schemas.openxmlformats.org/officeDocument/2006/relationships/tags" Target="../tags/tag355.xml"/><Relationship Id="rId7" Type="http://schemas.openxmlformats.org/officeDocument/2006/relationships/tags" Target="../tags/tag359.xml"/><Relationship Id="rId12" Type="http://schemas.openxmlformats.org/officeDocument/2006/relationships/tags" Target="../tags/tag364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tags" Target="../tags/tag363.xml"/><Relationship Id="rId5" Type="http://schemas.openxmlformats.org/officeDocument/2006/relationships/tags" Target="../tags/tag357.xml"/><Relationship Id="rId10" Type="http://schemas.openxmlformats.org/officeDocument/2006/relationships/tags" Target="../tags/tag362.xml"/><Relationship Id="rId4" Type="http://schemas.openxmlformats.org/officeDocument/2006/relationships/tags" Target="../tags/tag356.xml"/><Relationship Id="rId9" Type="http://schemas.openxmlformats.org/officeDocument/2006/relationships/tags" Target="../tags/tag36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13" Type="http://schemas.openxmlformats.org/officeDocument/2006/relationships/slideMaster" Target="../slideMasters/slideMaster15.xml"/><Relationship Id="rId3" Type="http://schemas.openxmlformats.org/officeDocument/2006/relationships/tags" Target="../tags/tag369.xml"/><Relationship Id="rId7" Type="http://schemas.openxmlformats.org/officeDocument/2006/relationships/tags" Target="../tags/tag373.xml"/><Relationship Id="rId12" Type="http://schemas.openxmlformats.org/officeDocument/2006/relationships/tags" Target="../tags/tag378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tags" Target="../tags/tag377.xml"/><Relationship Id="rId5" Type="http://schemas.openxmlformats.org/officeDocument/2006/relationships/tags" Target="../tags/tag371.xml"/><Relationship Id="rId10" Type="http://schemas.openxmlformats.org/officeDocument/2006/relationships/tags" Target="../tags/tag376.xml"/><Relationship Id="rId4" Type="http://schemas.openxmlformats.org/officeDocument/2006/relationships/tags" Target="../tags/tag370.xml"/><Relationship Id="rId9" Type="http://schemas.openxmlformats.org/officeDocument/2006/relationships/tags" Target="../tags/tag37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13" Type="http://schemas.openxmlformats.org/officeDocument/2006/relationships/slideMaster" Target="../slideMasters/slideMaster15.xml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12" Type="http://schemas.openxmlformats.org/officeDocument/2006/relationships/tags" Target="../tags/tag390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tags" Target="../tags/tag389.xml"/><Relationship Id="rId5" Type="http://schemas.openxmlformats.org/officeDocument/2006/relationships/tags" Target="../tags/tag383.xml"/><Relationship Id="rId10" Type="http://schemas.openxmlformats.org/officeDocument/2006/relationships/tags" Target="../tags/tag388.xml"/><Relationship Id="rId4" Type="http://schemas.openxmlformats.org/officeDocument/2006/relationships/tags" Target="../tags/tag382.xml"/><Relationship Id="rId9" Type="http://schemas.openxmlformats.org/officeDocument/2006/relationships/tags" Target="../tags/tag38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13" Type="http://schemas.openxmlformats.org/officeDocument/2006/relationships/slideMaster" Target="../slideMasters/slideMaster16.xml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12" Type="http://schemas.openxmlformats.org/officeDocument/2006/relationships/tags" Target="../tags/tag404.xm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tags" Target="../tags/tag403.xml"/><Relationship Id="rId5" Type="http://schemas.openxmlformats.org/officeDocument/2006/relationships/tags" Target="../tags/tag397.xml"/><Relationship Id="rId10" Type="http://schemas.openxmlformats.org/officeDocument/2006/relationships/tags" Target="../tags/tag402.xml"/><Relationship Id="rId4" Type="http://schemas.openxmlformats.org/officeDocument/2006/relationships/tags" Target="../tags/tag396.xml"/><Relationship Id="rId9" Type="http://schemas.openxmlformats.org/officeDocument/2006/relationships/tags" Target="../tags/tag40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13" Type="http://schemas.openxmlformats.org/officeDocument/2006/relationships/slideMaster" Target="../slideMasters/slideMaster16.xml"/><Relationship Id="rId3" Type="http://schemas.openxmlformats.org/officeDocument/2006/relationships/tags" Target="../tags/tag407.xml"/><Relationship Id="rId7" Type="http://schemas.openxmlformats.org/officeDocument/2006/relationships/tags" Target="../tags/tag411.xml"/><Relationship Id="rId12" Type="http://schemas.openxmlformats.org/officeDocument/2006/relationships/tags" Target="../tags/tag416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tags" Target="../tags/tag415.xml"/><Relationship Id="rId5" Type="http://schemas.openxmlformats.org/officeDocument/2006/relationships/tags" Target="../tags/tag409.xml"/><Relationship Id="rId10" Type="http://schemas.openxmlformats.org/officeDocument/2006/relationships/tags" Target="../tags/tag414.xml"/><Relationship Id="rId4" Type="http://schemas.openxmlformats.org/officeDocument/2006/relationships/tags" Target="../tags/tag408.xml"/><Relationship Id="rId9" Type="http://schemas.openxmlformats.org/officeDocument/2006/relationships/tags" Target="../tags/tag4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13" Type="http://schemas.openxmlformats.org/officeDocument/2006/relationships/slideMaster" Target="../slideMasters/slideMaster17.xml"/><Relationship Id="rId3" Type="http://schemas.openxmlformats.org/officeDocument/2006/relationships/tags" Target="../tags/tag421.xml"/><Relationship Id="rId7" Type="http://schemas.openxmlformats.org/officeDocument/2006/relationships/tags" Target="../tags/tag425.xml"/><Relationship Id="rId12" Type="http://schemas.openxmlformats.org/officeDocument/2006/relationships/tags" Target="../tags/tag430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tags" Target="../tags/tag429.xml"/><Relationship Id="rId5" Type="http://schemas.openxmlformats.org/officeDocument/2006/relationships/tags" Target="../tags/tag423.xml"/><Relationship Id="rId10" Type="http://schemas.openxmlformats.org/officeDocument/2006/relationships/tags" Target="../tags/tag428.xml"/><Relationship Id="rId4" Type="http://schemas.openxmlformats.org/officeDocument/2006/relationships/tags" Target="../tags/tag422.xml"/><Relationship Id="rId9" Type="http://schemas.openxmlformats.org/officeDocument/2006/relationships/tags" Target="../tags/tag42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13" Type="http://schemas.openxmlformats.org/officeDocument/2006/relationships/slideMaster" Target="../slideMasters/slideMaster17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12" Type="http://schemas.openxmlformats.org/officeDocument/2006/relationships/tags" Target="../tags/tag442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5" Type="http://schemas.openxmlformats.org/officeDocument/2006/relationships/tags" Target="../tags/tag435.xml"/><Relationship Id="rId10" Type="http://schemas.openxmlformats.org/officeDocument/2006/relationships/tags" Target="../tags/tag440.xml"/><Relationship Id="rId4" Type="http://schemas.openxmlformats.org/officeDocument/2006/relationships/tags" Target="../tags/tag434.xml"/><Relationship Id="rId9" Type="http://schemas.openxmlformats.org/officeDocument/2006/relationships/tags" Target="../tags/tag43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13" Type="http://schemas.openxmlformats.org/officeDocument/2006/relationships/slideMaster" Target="../slideMasters/slideMaster18.xml"/><Relationship Id="rId3" Type="http://schemas.openxmlformats.org/officeDocument/2006/relationships/tags" Target="../tags/tag447.xml"/><Relationship Id="rId7" Type="http://schemas.openxmlformats.org/officeDocument/2006/relationships/tags" Target="../tags/tag451.xml"/><Relationship Id="rId12" Type="http://schemas.openxmlformats.org/officeDocument/2006/relationships/tags" Target="../tags/tag456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tags" Target="../tags/tag455.xml"/><Relationship Id="rId5" Type="http://schemas.openxmlformats.org/officeDocument/2006/relationships/tags" Target="../tags/tag449.xml"/><Relationship Id="rId10" Type="http://schemas.openxmlformats.org/officeDocument/2006/relationships/tags" Target="../tags/tag454.xml"/><Relationship Id="rId4" Type="http://schemas.openxmlformats.org/officeDocument/2006/relationships/tags" Target="../tags/tag448.xml"/><Relationship Id="rId9" Type="http://schemas.openxmlformats.org/officeDocument/2006/relationships/tags" Target="../tags/tag45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tags" Target="../tags/tag464.xml"/><Relationship Id="rId13" Type="http://schemas.openxmlformats.org/officeDocument/2006/relationships/slideMaster" Target="../slideMasters/slideMaster18.xml"/><Relationship Id="rId3" Type="http://schemas.openxmlformats.org/officeDocument/2006/relationships/tags" Target="../tags/tag459.xml"/><Relationship Id="rId7" Type="http://schemas.openxmlformats.org/officeDocument/2006/relationships/tags" Target="../tags/tag463.xml"/><Relationship Id="rId12" Type="http://schemas.openxmlformats.org/officeDocument/2006/relationships/tags" Target="../tags/tag468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6" Type="http://schemas.openxmlformats.org/officeDocument/2006/relationships/tags" Target="../tags/tag462.xml"/><Relationship Id="rId11" Type="http://schemas.openxmlformats.org/officeDocument/2006/relationships/tags" Target="../tags/tag467.xml"/><Relationship Id="rId5" Type="http://schemas.openxmlformats.org/officeDocument/2006/relationships/tags" Target="../tags/tag461.xml"/><Relationship Id="rId10" Type="http://schemas.openxmlformats.org/officeDocument/2006/relationships/tags" Target="../tags/tag466.xml"/><Relationship Id="rId4" Type="http://schemas.openxmlformats.org/officeDocument/2006/relationships/tags" Target="../tags/tag460.xml"/><Relationship Id="rId9" Type="http://schemas.openxmlformats.org/officeDocument/2006/relationships/tags" Target="../tags/tag46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13" Type="http://schemas.openxmlformats.org/officeDocument/2006/relationships/slideMaster" Target="../slideMasters/slideMaster19.xml"/><Relationship Id="rId3" Type="http://schemas.openxmlformats.org/officeDocument/2006/relationships/tags" Target="../tags/tag473.xml"/><Relationship Id="rId7" Type="http://schemas.openxmlformats.org/officeDocument/2006/relationships/tags" Target="../tags/tag477.xml"/><Relationship Id="rId12" Type="http://schemas.openxmlformats.org/officeDocument/2006/relationships/tags" Target="../tags/tag482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11" Type="http://schemas.openxmlformats.org/officeDocument/2006/relationships/tags" Target="../tags/tag481.xml"/><Relationship Id="rId5" Type="http://schemas.openxmlformats.org/officeDocument/2006/relationships/tags" Target="../tags/tag475.xml"/><Relationship Id="rId10" Type="http://schemas.openxmlformats.org/officeDocument/2006/relationships/tags" Target="../tags/tag480.xml"/><Relationship Id="rId4" Type="http://schemas.openxmlformats.org/officeDocument/2006/relationships/tags" Target="../tags/tag474.xml"/><Relationship Id="rId9" Type="http://schemas.openxmlformats.org/officeDocument/2006/relationships/tags" Target="../tags/tag47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13" Type="http://schemas.openxmlformats.org/officeDocument/2006/relationships/slideMaster" Target="../slideMasters/slideMaster19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12" Type="http://schemas.openxmlformats.org/officeDocument/2006/relationships/tags" Target="../tags/tag494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11" Type="http://schemas.openxmlformats.org/officeDocument/2006/relationships/tags" Target="../tags/tag493.xml"/><Relationship Id="rId5" Type="http://schemas.openxmlformats.org/officeDocument/2006/relationships/tags" Target="../tags/tag487.xml"/><Relationship Id="rId10" Type="http://schemas.openxmlformats.org/officeDocument/2006/relationships/tags" Target="../tags/tag492.xml"/><Relationship Id="rId4" Type="http://schemas.openxmlformats.org/officeDocument/2006/relationships/tags" Target="../tags/tag486.xml"/><Relationship Id="rId9" Type="http://schemas.openxmlformats.org/officeDocument/2006/relationships/tags" Target="../tags/tag49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8" Type="http://schemas.openxmlformats.org/officeDocument/2006/relationships/tags" Target="../tags/tag504.xml"/><Relationship Id="rId13" Type="http://schemas.openxmlformats.org/officeDocument/2006/relationships/slideMaster" Target="../slideMasters/slideMaster20.xml"/><Relationship Id="rId3" Type="http://schemas.openxmlformats.org/officeDocument/2006/relationships/tags" Target="../tags/tag499.xml"/><Relationship Id="rId7" Type="http://schemas.openxmlformats.org/officeDocument/2006/relationships/tags" Target="../tags/tag503.xml"/><Relationship Id="rId12" Type="http://schemas.openxmlformats.org/officeDocument/2006/relationships/tags" Target="../tags/tag508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tags" Target="../tags/tag502.xml"/><Relationship Id="rId11" Type="http://schemas.openxmlformats.org/officeDocument/2006/relationships/tags" Target="../tags/tag507.xml"/><Relationship Id="rId5" Type="http://schemas.openxmlformats.org/officeDocument/2006/relationships/tags" Target="../tags/tag501.xml"/><Relationship Id="rId10" Type="http://schemas.openxmlformats.org/officeDocument/2006/relationships/tags" Target="../tags/tag506.xml"/><Relationship Id="rId4" Type="http://schemas.openxmlformats.org/officeDocument/2006/relationships/tags" Target="../tags/tag500.xml"/><Relationship Id="rId9" Type="http://schemas.openxmlformats.org/officeDocument/2006/relationships/tags" Target="../tags/tag50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13" Type="http://schemas.openxmlformats.org/officeDocument/2006/relationships/slideMaster" Target="../slideMasters/slideMaster20.xml"/><Relationship Id="rId3" Type="http://schemas.openxmlformats.org/officeDocument/2006/relationships/tags" Target="../tags/tag511.xml"/><Relationship Id="rId7" Type="http://schemas.openxmlformats.org/officeDocument/2006/relationships/tags" Target="../tags/tag515.xml"/><Relationship Id="rId12" Type="http://schemas.openxmlformats.org/officeDocument/2006/relationships/tags" Target="../tags/tag520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tags" Target="../tags/tag519.xml"/><Relationship Id="rId5" Type="http://schemas.openxmlformats.org/officeDocument/2006/relationships/tags" Target="../tags/tag513.xml"/><Relationship Id="rId10" Type="http://schemas.openxmlformats.org/officeDocument/2006/relationships/tags" Target="../tags/tag518.xml"/><Relationship Id="rId4" Type="http://schemas.openxmlformats.org/officeDocument/2006/relationships/tags" Target="../tags/tag512.xml"/><Relationship Id="rId9" Type="http://schemas.openxmlformats.org/officeDocument/2006/relationships/tags" Target="../tags/tag5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13" Type="http://schemas.openxmlformats.org/officeDocument/2006/relationships/slideMaster" Target="../slideMasters/slideMaster21.xml"/><Relationship Id="rId3" Type="http://schemas.openxmlformats.org/officeDocument/2006/relationships/tags" Target="../tags/tag525.xml"/><Relationship Id="rId7" Type="http://schemas.openxmlformats.org/officeDocument/2006/relationships/tags" Target="../tags/tag529.xml"/><Relationship Id="rId12" Type="http://schemas.openxmlformats.org/officeDocument/2006/relationships/tags" Target="../tags/tag534.xml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tags" Target="../tags/tag533.xml"/><Relationship Id="rId5" Type="http://schemas.openxmlformats.org/officeDocument/2006/relationships/tags" Target="../tags/tag527.xml"/><Relationship Id="rId10" Type="http://schemas.openxmlformats.org/officeDocument/2006/relationships/tags" Target="../tags/tag532.xml"/><Relationship Id="rId4" Type="http://schemas.openxmlformats.org/officeDocument/2006/relationships/tags" Target="../tags/tag526.xml"/><Relationship Id="rId9" Type="http://schemas.openxmlformats.org/officeDocument/2006/relationships/tags" Target="../tags/tag53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8" Type="http://schemas.openxmlformats.org/officeDocument/2006/relationships/tags" Target="../tags/tag542.xml"/><Relationship Id="rId13" Type="http://schemas.openxmlformats.org/officeDocument/2006/relationships/slideMaster" Target="../slideMasters/slideMaster21.xml"/><Relationship Id="rId3" Type="http://schemas.openxmlformats.org/officeDocument/2006/relationships/tags" Target="../tags/tag537.xml"/><Relationship Id="rId7" Type="http://schemas.openxmlformats.org/officeDocument/2006/relationships/tags" Target="../tags/tag541.xml"/><Relationship Id="rId12" Type="http://schemas.openxmlformats.org/officeDocument/2006/relationships/tags" Target="../tags/tag546.xml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11" Type="http://schemas.openxmlformats.org/officeDocument/2006/relationships/tags" Target="../tags/tag545.xml"/><Relationship Id="rId5" Type="http://schemas.openxmlformats.org/officeDocument/2006/relationships/tags" Target="../tags/tag539.xml"/><Relationship Id="rId10" Type="http://schemas.openxmlformats.org/officeDocument/2006/relationships/tags" Target="../tags/tag544.xml"/><Relationship Id="rId4" Type="http://schemas.openxmlformats.org/officeDocument/2006/relationships/tags" Target="../tags/tag538.xml"/><Relationship Id="rId9" Type="http://schemas.openxmlformats.org/officeDocument/2006/relationships/tags" Target="../tags/tag54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4.xml.rels><?xml version="1.0" encoding="UTF-8" standalone="yes"?>
<Relationships xmlns="http://schemas.openxmlformats.org/package/2006/relationships"><Relationship Id="rId8" Type="http://schemas.openxmlformats.org/officeDocument/2006/relationships/tags" Target="../tags/tag556.xml"/><Relationship Id="rId13" Type="http://schemas.openxmlformats.org/officeDocument/2006/relationships/slideMaster" Target="../slideMasters/slideMaster22.xml"/><Relationship Id="rId3" Type="http://schemas.openxmlformats.org/officeDocument/2006/relationships/tags" Target="../tags/tag551.xml"/><Relationship Id="rId7" Type="http://schemas.openxmlformats.org/officeDocument/2006/relationships/tags" Target="../tags/tag555.xml"/><Relationship Id="rId12" Type="http://schemas.openxmlformats.org/officeDocument/2006/relationships/tags" Target="../tags/tag560.xml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11" Type="http://schemas.openxmlformats.org/officeDocument/2006/relationships/tags" Target="../tags/tag559.xml"/><Relationship Id="rId5" Type="http://schemas.openxmlformats.org/officeDocument/2006/relationships/tags" Target="../tags/tag553.xml"/><Relationship Id="rId10" Type="http://schemas.openxmlformats.org/officeDocument/2006/relationships/tags" Target="../tags/tag558.xml"/><Relationship Id="rId4" Type="http://schemas.openxmlformats.org/officeDocument/2006/relationships/tags" Target="../tags/tag552.xml"/><Relationship Id="rId9" Type="http://schemas.openxmlformats.org/officeDocument/2006/relationships/tags" Target="../tags/tag55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8" Type="http://schemas.openxmlformats.org/officeDocument/2006/relationships/tags" Target="../tags/tag568.xml"/><Relationship Id="rId13" Type="http://schemas.openxmlformats.org/officeDocument/2006/relationships/slideMaster" Target="../slideMasters/slideMaster22.xml"/><Relationship Id="rId3" Type="http://schemas.openxmlformats.org/officeDocument/2006/relationships/tags" Target="../tags/tag563.xml"/><Relationship Id="rId7" Type="http://schemas.openxmlformats.org/officeDocument/2006/relationships/tags" Target="../tags/tag567.xml"/><Relationship Id="rId12" Type="http://schemas.openxmlformats.org/officeDocument/2006/relationships/tags" Target="../tags/tag572.xml"/><Relationship Id="rId2" Type="http://schemas.openxmlformats.org/officeDocument/2006/relationships/tags" Target="../tags/tag562.xml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11" Type="http://schemas.openxmlformats.org/officeDocument/2006/relationships/tags" Target="../tags/tag571.xml"/><Relationship Id="rId5" Type="http://schemas.openxmlformats.org/officeDocument/2006/relationships/tags" Target="../tags/tag565.xml"/><Relationship Id="rId10" Type="http://schemas.openxmlformats.org/officeDocument/2006/relationships/tags" Target="../tags/tag570.xml"/><Relationship Id="rId4" Type="http://schemas.openxmlformats.org/officeDocument/2006/relationships/tags" Target="../tags/tag564.xml"/><Relationship Id="rId9" Type="http://schemas.openxmlformats.org/officeDocument/2006/relationships/tags" Target="../tags/tag56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4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13" Type="http://schemas.openxmlformats.org/officeDocument/2006/relationships/slideMaster" Target="../slideMasters/slideMaster23.xml"/><Relationship Id="rId3" Type="http://schemas.openxmlformats.org/officeDocument/2006/relationships/tags" Target="../tags/tag577.xml"/><Relationship Id="rId7" Type="http://schemas.openxmlformats.org/officeDocument/2006/relationships/tags" Target="../tags/tag581.xml"/><Relationship Id="rId12" Type="http://schemas.openxmlformats.org/officeDocument/2006/relationships/tags" Target="../tags/tag586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tags" Target="../tags/tag585.xml"/><Relationship Id="rId5" Type="http://schemas.openxmlformats.org/officeDocument/2006/relationships/tags" Target="../tags/tag579.xml"/><Relationship Id="rId10" Type="http://schemas.openxmlformats.org/officeDocument/2006/relationships/tags" Target="../tags/tag584.xml"/><Relationship Id="rId4" Type="http://schemas.openxmlformats.org/officeDocument/2006/relationships/tags" Target="../tags/tag578.xml"/><Relationship Id="rId9" Type="http://schemas.openxmlformats.org/officeDocument/2006/relationships/tags" Target="../tags/tag58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8" Type="http://schemas.openxmlformats.org/officeDocument/2006/relationships/tags" Target="../tags/tag594.xml"/><Relationship Id="rId13" Type="http://schemas.openxmlformats.org/officeDocument/2006/relationships/slideMaster" Target="../slideMasters/slideMaster23.xml"/><Relationship Id="rId3" Type="http://schemas.openxmlformats.org/officeDocument/2006/relationships/tags" Target="../tags/tag589.xml"/><Relationship Id="rId7" Type="http://schemas.openxmlformats.org/officeDocument/2006/relationships/tags" Target="../tags/tag593.xml"/><Relationship Id="rId12" Type="http://schemas.openxmlformats.org/officeDocument/2006/relationships/tags" Target="../tags/tag598.xml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11" Type="http://schemas.openxmlformats.org/officeDocument/2006/relationships/tags" Target="../tags/tag597.xml"/><Relationship Id="rId5" Type="http://schemas.openxmlformats.org/officeDocument/2006/relationships/tags" Target="../tags/tag591.xml"/><Relationship Id="rId10" Type="http://schemas.openxmlformats.org/officeDocument/2006/relationships/tags" Target="../tags/tag596.xml"/><Relationship Id="rId4" Type="http://schemas.openxmlformats.org/officeDocument/2006/relationships/tags" Target="../tags/tag590.xml"/><Relationship Id="rId9" Type="http://schemas.openxmlformats.org/officeDocument/2006/relationships/tags" Target="../tags/tag59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4.xml.rels><?xml version="1.0" encoding="UTF-8" standalone="yes"?>
<Relationships xmlns="http://schemas.openxmlformats.org/package/2006/relationships"><Relationship Id="rId8" Type="http://schemas.openxmlformats.org/officeDocument/2006/relationships/tags" Target="../tags/tag608.xml"/><Relationship Id="rId13" Type="http://schemas.openxmlformats.org/officeDocument/2006/relationships/slideMaster" Target="../slideMasters/slideMaster24.xml"/><Relationship Id="rId3" Type="http://schemas.openxmlformats.org/officeDocument/2006/relationships/tags" Target="../tags/tag603.xml"/><Relationship Id="rId7" Type="http://schemas.openxmlformats.org/officeDocument/2006/relationships/tags" Target="../tags/tag607.xml"/><Relationship Id="rId12" Type="http://schemas.openxmlformats.org/officeDocument/2006/relationships/tags" Target="../tags/tag612.xml"/><Relationship Id="rId2" Type="http://schemas.openxmlformats.org/officeDocument/2006/relationships/tags" Target="../tags/tag602.xml"/><Relationship Id="rId1" Type="http://schemas.openxmlformats.org/officeDocument/2006/relationships/tags" Target="../tags/tag601.xml"/><Relationship Id="rId6" Type="http://schemas.openxmlformats.org/officeDocument/2006/relationships/tags" Target="../tags/tag606.xml"/><Relationship Id="rId11" Type="http://schemas.openxmlformats.org/officeDocument/2006/relationships/tags" Target="../tags/tag611.xml"/><Relationship Id="rId5" Type="http://schemas.openxmlformats.org/officeDocument/2006/relationships/tags" Target="../tags/tag605.xml"/><Relationship Id="rId10" Type="http://schemas.openxmlformats.org/officeDocument/2006/relationships/tags" Target="../tags/tag610.xml"/><Relationship Id="rId4" Type="http://schemas.openxmlformats.org/officeDocument/2006/relationships/tags" Target="../tags/tag604.xml"/><Relationship Id="rId9" Type="http://schemas.openxmlformats.org/officeDocument/2006/relationships/tags" Target="../tags/tag60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7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13" Type="http://schemas.openxmlformats.org/officeDocument/2006/relationships/slideMaster" Target="../slideMasters/slideMaster24.xml"/><Relationship Id="rId3" Type="http://schemas.openxmlformats.org/officeDocument/2006/relationships/tags" Target="../tags/tag615.xml"/><Relationship Id="rId7" Type="http://schemas.openxmlformats.org/officeDocument/2006/relationships/tags" Target="../tags/tag619.xml"/><Relationship Id="rId12" Type="http://schemas.openxmlformats.org/officeDocument/2006/relationships/tags" Target="../tags/tag624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11" Type="http://schemas.openxmlformats.org/officeDocument/2006/relationships/tags" Target="../tags/tag623.xml"/><Relationship Id="rId5" Type="http://schemas.openxmlformats.org/officeDocument/2006/relationships/tags" Target="../tags/tag617.xml"/><Relationship Id="rId10" Type="http://schemas.openxmlformats.org/officeDocument/2006/relationships/tags" Target="../tags/tag622.xml"/><Relationship Id="rId4" Type="http://schemas.openxmlformats.org/officeDocument/2006/relationships/tags" Target="../tags/tag616.xml"/><Relationship Id="rId9" Type="http://schemas.openxmlformats.org/officeDocument/2006/relationships/tags" Target="../tags/tag6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4.xml.rels><?xml version="1.0" encoding="UTF-8" standalone="yes"?>
<Relationships xmlns="http://schemas.openxmlformats.org/package/2006/relationships"><Relationship Id="rId8" Type="http://schemas.openxmlformats.org/officeDocument/2006/relationships/tags" Target="../tags/tag634.xml"/><Relationship Id="rId13" Type="http://schemas.openxmlformats.org/officeDocument/2006/relationships/slideMaster" Target="../slideMasters/slideMaster25.xml"/><Relationship Id="rId3" Type="http://schemas.openxmlformats.org/officeDocument/2006/relationships/tags" Target="../tags/tag629.xml"/><Relationship Id="rId7" Type="http://schemas.openxmlformats.org/officeDocument/2006/relationships/tags" Target="../tags/tag633.xml"/><Relationship Id="rId12" Type="http://schemas.openxmlformats.org/officeDocument/2006/relationships/tags" Target="../tags/tag638.xml"/><Relationship Id="rId2" Type="http://schemas.openxmlformats.org/officeDocument/2006/relationships/tags" Target="../tags/tag628.xml"/><Relationship Id="rId1" Type="http://schemas.openxmlformats.org/officeDocument/2006/relationships/tags" Target="../tags/tag627.xml"/><Relationship Id="rId6" Type="http://schemas.openxmlformats.org/officeDocument/2006/relationships/tags" Target="../tags/tag632.xml"/><Relationship Id="rId11" Type="http://schemas.openxmlformats.org/officeDocument/2006/relationships/tags" Target="../tags/tag637.xml"/><Relationship Id="rId5" Type="http://schemas.openxmlformats.org/officeDocument/2006/relationships/tags" Target="../tags/tag631.xml"/><Relationship Id="rId10" Type="http://schemas.openxmlformats.org/officeDocument/2006/relationships/tags" Target="../tags/tag636.xml"/><Relationship Id="rId4" Type="http://schemas.openxmlformats.org/officeDocument/2006/relationships/tags" Target="../tags/tag630.xml"/><Relationship Id="rId9" Type="http://schemas.openxmlformats.org/officeDocument/2006/relationships/tags" Target="../tags/tag63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7.xml.rels><?xml version="1.0" encoding="UTF-8" standalone="yes"?>
<Relationships xmlns="http://schemas.openxmlformats.org/package/2006/relationships"><Relationship Id="rId8" Type="http://schemas.openxmlformats.org/officeDocument/2006/relationships/tags" Target="../tags/tag646.xml"/><Relationship Id="rId13" Type="http://schemas.openxmlformats.org/officeDocument/2006/relationships/slideMaster" Target="../slideMasters/slideMaster25.xml"/><Relationship Id="rId3" Type="http://schemas.openxmlformats.org/officeDocument/2006/relationships/tags" Target="../tags/tag641.xml"/><Relationship Id="rId7" Type="http://schemas.openxmlformats.org/officeDocument/2006/relationships/tags" Target="../tags/tag645.xml"/><Relationship Id="rId12" Type="http://schemas.openxmlformats.org/officeDocument/2006/relationships/tags" Target="../tags/tag650.xml"/><Relationship Id="rId2" Type="http://schemas.openxmlformats.org/officeDocument/2006/relationships/tags" Target="../tags/tag640.xml"/><Relationship Id="rId1" Type="http://schemas.openxmlformats.org/officeDocument/2006/relationships/tags" Target="../tags/tag639.xml"/><Relationship Id="rId6" Type="http://schemas.openxmlformats.org/officeDocument/2006/relationships/tags" Target="../tags/tag644.xml"/><Relationship Id="rId11" Type="http://schemas.openxmlformats.org/officeDocument/2006/relationships/tags" Target="../tags/tag649.xml"/><Relationship Id="rId5" Type="http://schemas.openxmlformats.org/officeDocument/2006/relationships/tags" Target="../tags/tag643.xml"/><Relationship Id="rId10" Type="http://schemas.openxmlformats.org/officeDocument/2006/relationships/tags" Target="../tags/tag648.xml"/><Relationship Id="rId4" Type="http://schemas.openxmlformats.org/officeDocument/2006/relationships/tags" Target="../tags/tag642.xml"/><Relationship Id="rId9" Type="http://schemas.openxmlformats.org/officeDocument/2006/relationships/tags" Target="../tags/tag64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4.xml.rels><?xml version="1.0" encoding="UTF-8" standalone="yes"?>
<Relationships xmlns="http://schemas.openxmlformats.org/package/2006/relationships"><Relationship Id="rId8" Type="http://schemas.openxmlformats.org/officeDocument/2006/relationships/tags" Target="../tags/tag660.xml"/><Relationship Id="rId13" Type="http://schemas.openxmlformats.org/officeDocument/2006/relationships/slideMaster" Target="../slideMasters/slideMaster26.xml"/><Relationship Id="rId3" Type="http://schemas.openxmlformats.org/officeDocument/2006/relationships/tags" Target="../tags/tag655.xml"/><Relationship Id="rId7" Type="http://schemas.openxmlformats.org/officeDocument/2006/relationships/tags" Target="../tags/tag659.xml"/><Relationship Id="rId12" Type="http://schemas.openxmlformats.org/officeDocument/2006/relationships/tags" Target="../tags/tag664.xml"/><Relationship Id="rId2" Type="http://schemas.openxmlformats.org/officeDocument/2006/relationships/tags" Target="../tags/tag654.xml"/><Relationship Id="rId1" Type="http://schemas.openxmlformats.org/officeDocument/2006/relationships/tags" Target="../tags/tag653.xml"/><Relationship Id="rId6" Type="http://schemas.openxmlformats.org/officeDocument/2006/relationships/tags" Target="../tags/tag658.xml"/><Relationship Id="rId11" Type="http://schemas.openxmlformats.org/officeDocument/2006/relationships/tags" Target="../tags/tag663.xml"/><Relationship Id="rId5" Type="http://schemas.openxmlformats.org/officeDocument/2006/relationships/tags" Target="../tags/tag657.xml"/><Relationship Id="rId10" Type="http://schemas.openxmlformats.org/officeDocument/2006/relationships/tags" Target="../tags/tag662.xml"/><Relationship Id="rId4" Type="http://schemas.openxmlformats.org/officeDocument/2006/relationships/tags" Target="../tags/tag656.xml"/><Relationship Id="rId9" Type="http://schemas.openxmlformats.org/officeDocument/2006/relationships/tags" Target="../tags/tag66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7.xml.rels><?xml version="1.0" encoding="UTF-8" standalone="yes"?>
<Relationships xmlns="http://schemas.openxmlformats.org/package/2006/relationships"><Relationship Id="rId8" Type="http://schemas.openxmlformats.org/officeDocument/2006/relationships/tags" Target="../tags/tag672.xml"/><Relationship Id="rId13" Type="http://schemas.openxmlformats.org/officeDocument/2006/relationships/slideMaster" Target="../slideMasters/slideMaster26.xml"/><Relationship Id="rId3" Type="http://schemas.openxmlformats.org/officeDocument/2006/relationships/tags" Target="../tags/tag667.xml"/><Relationship Id="rId7" Type="http://schemas.openxmlformats.org/officeDocument/2006/relationships/tags" Target="../tags/tag671.xml"/><Relationship Id="rId12" Type="http://schemas.openxmlformats.org/officeDocument/2006/relationships/tags" Target="../tags/tag676.xml"/><Relationship Id="rId2" Type="http://schemas.openxmlformats.org/officeDocument/2006/relationships/tags" Target="../tags/tag666.xml"/><Relationship Id="rId1" Type="http://schemas.openxmlformats.org/officeDocument/2006/relationships/tags" Target="../tags/tag665.xml"/><Relationship Id="rId6" Type="http://schemas.openxmlformats.org/officeDocument/2006/relationships/tags" Target="../tags/tag670.xml"/><Relationship Id="rId11" Type="http://schemas.openxmlformats.org/officeDocument/2006/relationships/tags" Target="../tags/tag675.xml"/><Relationship Id="rId5" Type="http://schemas.openxmlformats.org/officeDocument/2006/relationships/tags" Target="../tags/tag669.xml"/><Relationship Id="rId10" Type="http://schemas.openxmlformats.org/officeDocument/2006/relationships/tags" Target="../tags/tag674.xml"/><Relationship Id="rId4" Type="http://schemas.openxmlformats.org/officeDocument/2006/relationships/tags" Target="../tags/tag668.xml"/><Relationship Id="rId9" Type="http://schemas.openxmlformats.org/officeDocument/2006/relationships/tags" Target="../tags/tag67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4.xml.rels><?xml version="1.0" encoding="UTF-8" standalone="yes"?>
<Relationships xmlns="http://schemas.openxmlformats.org/package/2006/relationships"><Relationship Id="rId8" Type="http://schemas.openxmlformats.org/officeDocument/2006/relationships/tags" Target="../tags/tag686.xml"/><Relationship Id="rId13" Type="http://schemas.openxmlformats.org/officeDocument/2006/relationships/slideMaster" Target="../slideMasters/slideMaster27.xml"/><Relationship Id="rId3" Type="http://schemas.openxmlformats.org/officeDocument/2006/relationships/tags" Target="../tags/tag681.xml"/><Relationship Id="rId7" Type="http://schemas.openxmlformats.org/officeDocument/2006/relationships/tags" Target="../tags/tag685.xml"/><Relationship Id="rId12" Type="http://schemas.openxmlformats.org/officeDocument/2006/relationships/tags" Target="../tags/tag690.xml"/><Relationship Id="rId2" Type="http://schemas.openxmlformats.org/officeDocument/2006/relationships/tags" Target="../tags/tag680.xml"/><Relationship Id="rId1" Type="http://schemas.openxmlformats.org/officeDocument/2006/relationships/tags" Target="../tags/tag679.xml"/><Relationship Id="rId6" Type="http://schemas.openxmlformats.org/officeDocument/2006/relationships/tags" Target="../tags/tag684.xml"/><Relationship Id="rId11" Type="http://schemas.openxmlformats.org/officeDocument/2006/relationships/tags" Target="../tags/tag689.xml"/><Relationship Id="rId5" Type="http://schemas.openxmlformats.org/officeDocument/2006/relationships/tags" Target="../tags/tag683.xml"/><Relationship Id="rId10" Type="http://schemas.openxmlformats.org/officeDocument/2006/relationships/tags" Target="../tags/tag688.xml"/><Relationship Id="rId4" Type="http://schemas.openxmlformats.org/officeDocument/2006/relationships/tags" Target="../tags/tag682.xml"/><Relationship Id="rId9" Type="http://schemas.openxmlformats.org/officeDocument/2006/relationships/tags" Target="../tags/tag68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7.xml.rels><?xml version="1.0" encoding="UTF-8" standalone="yes"?>
<Relationships xmlns="http://schemas.openxmlformats.org/package/2006/relationships"><Relationship Id="rId8" Type="http://schemas.openxmlformats.org/officeDocument/2006/relationships/tags" Target="../tags/tag698.xml"/><Relationship Id="rId13" Type="http://schemas.openxmlformats.org/officeDocument/2006/relationships/slideMaster" Target="../slideMasters/slideMaster27.xml"/><Relationship Id="rId3" Type="http://schemas.openxmlformats.org/officeDocument/2006/relationships/tags" Target="../tags/tag693.xml"/><Relationship Id="rId7" Type="http://schemas.openxmlformats.org/officeDocument/2006/relationships/tags" Target="../tags/tag697.xml"/><Relationship Id="rId12" Type="http://schemas.openxmlformats.org/officeDocument/2006/relationships/tags" Target="../tags/tag702.xml"/><Relationship Id="rId2" Type="http://schemas.openxmlformats.org/officeDocument/2006/relationships/tags" Target="../tags/tag692.xml"/><Relationship Id="rId1" Type="http://schemas.openxmlformats.org/officeDocument/2006/relationships/tags" Target="../tags/tag691.xml"/><Relationship Id="rId6" Type="http://schemas.openxmlformats.org/officeDocument/2006/relationships/tags" Target="../tags/tag696.xml"/><Relationship Id="rId11" Type="http://schemas.openxmlformats.org/officeDocument/2006/relationships/tags" Target="../tags/tag701.xml"/><Relationship Id="rId5" Type="http://schemas.openxmlformats.org/officeDocument/2006/relationships/tags" Target="../tags/tag695.xml"/><Relationship Id="rId10" Type="http://schemas.openxmlformats.org/officeDocument/2006/relationships/tags" Target="../tags/tag700.xml"/><Relationship Id="rId4" Type="http://schemas.openxmlformats.org/officeDocument/2006/relationships/tags" Target="../tags/tag694.xml"/><Relationship Id="rId9" Type="http://schemas.openxmlformats.org/officeDocument/2006/relationships/tags" Target="../tags/tag69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4.xml.rels><?xml version="1.0" encoding="UTF-8" standalone="yes"?>
<Relationships xmlns="http://schemas.openxmlformats.org/package/2006/relationships"><Relationship Id="rId8" Type="http://schemas.openxmlformats.org/officeDocument/2006/relationships/tags" Target="../tags/tag712.xml"/><Relationship Id="rId13" Type="http://schemas.openxmlformats.org/officeDocument/2006/relationships/slideMaster" Target="../slideMasters/slideMaster28.xml"/><Relationship Id="rId3" Type="http://schemas.openxmlformats.org/officeDocument/2006/relationships/tags" Target="../tags/tag707.xml"/><Relationship Id="rId7" Type="http://schemas.openxmlformats.org/officeDocument/2006/relationships/tags" Target="../tags/tag711.xml"/><Relationship Id="rId12" Type="http://schemas.openxmlformats.org/officeDocument/2006/relationships/tags" Target="../tags/tag716.xml"/><Relationship Id="rId2" Type="http://schemas.openxmlformats.org/officeDocument/2006/relationships/tags" Target="../tags/tag706.xml"/><Relationship Id="rId1" Type="http://schemas.openxmlformats.org/officeDocument/2006/relationships/tags" Target="../tags/tag705.xml"/><Relationship Id="rId6" Type="http://schemas.openxmlformats.org/officeDocument/2006/relationships/tags" Target="../tags/tag710.xml"/><Relationship Id="rId11" Type="http://schemas.openxmlformats.org/officeDocument/2006/relationships/tags" Target="../tags/tag715.xml"/><Relationship Id="rId5" Type="http://schemas.openxmlformats.org/officeDocument/2006/relationships/tags" Target="../tags/tag709.xml"/><Relationship Id="rId10" Type="http://schemas.openxmlformats.org/officeDocument/2006/relationships/tags" Target="../tags/tag714.xml"/><Relationship Id="rId4" Type="http://schemas.openxmlformats.org/officeDocument/2006/relationships/tags" Target="../tags/tag708.xml"/><Relationship Id="rId9" Type="http://schemas.openxmlformats.org/officeDocument/2006/relationships/tags" Target="../tags/tag71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7.xml.rels><?xml version="1.0" encoding="UTF-8" standalone="yes"?>
<Relationships xmlns="http://schemas.openxmlformats.org/package/2006/relationships"><Relationship Id="rId8" Type="http://schemas.openxmlformats.org/officeDocument/2006/relationships/tags" Target="../tags/tag724.xml"/><Relationship Id="rId13" Type="http://schemas.openxmlformats.org/officeDocument/2006/relationships/slideMaster" Target="../slideMasters/slideMaster28.xml"/><Relationship Id="rId3" Type="http://schemas.openxmlformats.org/officeDocument/2006/relationships/tags" Target="../tags/tag719.xml"/><Relationship Id="rId7" Type="http://schemas.openxmlformats.org/officeDocument/2006/relationships/tags" Target="../tags/tag723.xml"/><Relationship Id="rId12" Type="http://schemas.openxmlformats.org/officeDocument/2006/relationships/tags" Target="../tags/tag728.xml"/><Relationship Id="rId2" Type="http://schemas.openxmlformats.org/officeDocument/2006/relationships/tags" Target="../tags/tag718.xml"/><Relationship Id="rId1" Type="http://schemas.openxmlformats.org/officeDocument/2006/relationships/tags" Target="../tags/tag717.xml"/><Relationship Id="rId6" Type="http://schemas.openxmlformats.org/officeDocument/2006/relationships/tags" Target="../tags/tag722.xml"/><Relationship Id="rId11" Type="http://schemas.openxmlformats.org/officeDocument/2006/relationships/tags" Target="../tags/tag727.xml"/><Relationship Id="rId5" Type="http://schemas.openxmlformats.org/officeDocument/2006/relationships/tags" Target="../tags/tag721.xml"/><Relationship Id="rId10" Type="http://schemas.openxmlformats.org/officeDocument/2006/relationships/tags" Target="../tags/tag726.xml"/><Relationship Id="rId4" Type="http://schemas.openxmlformats.org/officeDocument/2006/relationships/tags" Target="../tags/tag720.xml"/><Relationship Id="rId9" Type="http://schemas.openxmlformats.org/officeDocument/2006/relationships/tags" Target="../tags/tag7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0" Type="http://schemas.openxmlformats.org/officeDocument/2006/relationships/tags" Target="../tags/tag102.xml"/><Relationship Id="rId4" Type="http://schemas.openxmlformats.org/officeDocument/2006/relationships/tags" Target="../tags/tag96.xml"/><Relationship Id="rId9" Type="http://schemas.openxmlformats.org/officeDocument/2006/relationships/tags" Target="../tags/tag10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0" Type="http://schemas.openxmlformats.org/officeDocument/2006/relationships/tags" Target="../tags/tag116.xml"/><Relationship Id="rId4" Type="http://schemas.openxmlformats.org/officeDocument/2006/relationships/tags" Target="../tags/tag110.xml"/><Relationship Id="rId9" Type="http://schemas.openxmlformats.org/officeDocument/2006/relationships/tags" Target="../tags/tag1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slideMaster" Target="../slideMasters/slideMaster6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slideMaster" Target="../slideMasters/slideMaster6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slideMaster" Target="../slideMasters/slideMaster7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5" Type="http://schemas.openxmlformats.org/officeDocument/2006/relationships/tags" Target="../tags/tag163.xml"/><Relationship Id="rId10" Type="http://schemas.openxmlformats.org/officeDocument/2006/relationships/tags" Target="../tags/tag168.xml"/><Relationship Id="rId4" Type="http://schemas.openxmlformats.org/officeDocument/2006/relationships/tags" Target="../tags/tag162.xml"/><Relationship Id="rId9" Type="http://schemas.openxmlformats.org/officeDocument/2006/relationships/tags" Target="../tags/tag16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slideMaster" Target="../slideMasters/slideMaster7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slideMaster" Target="../slideMasters/slideMaster8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slideMaster" Target="../slideMasters/slideMaster8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tags" Target="../tags/tag201.xml"/><Relationship Id="rId10" Type="http://schemas.openxmlformats.org/officeDocument/2006/relationships/tags" Target="../tags/tag206.xml"/><Relationship Id="rId4" Type="http://schemas.openxmlformats.org/officeDocument/2006/relationships/tags" Target="../tags/tag200.xml"/><Relationship Id="rId9" Type="http://schemas.openxmlformats.org/officeDocument/2006/relationships/tags" Target="../tags/tag20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slideMaster" Target="../slideMasters/slideMaster9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5" Type="http://schemas.openxmlformats.org/officeDocument/2006/relationships/tags" Target="../tags/tag215.xml"/><Relationship Id="rId10" Type="http://schemas.openxmlformats.org/officeDocument/2006/relationships/tags" Target="../tags/tag220.xml"/><Relationship Id="rId4" Type="http://schemas.openxmlformats.org/officeDocument/2006/relationships/tags" Target="../tags/tag214.xml"/><Relationship Id="rId9" Type="http://schemas.openxmlformats.org/officeDocument/2006/relationships/tags" Target="../tags/tag21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slideMaster" Target="../slideMasters/slideMaster9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5" Type="http://schemas.openxmlformats.org/officeDocument/2006/relationships/tags" Target="../tags/tag227.xml"/><Relationship Id="rId10" Type="http://schemas.openxmlformats.org/officeDocument/2006/relationships/tags" Target="../tags/tag232.xml"/><Relationship Id="rId4" Type="http://schemas.openxmlformats.org/officeDocument/2006/relationships/tags" Target="../tags/tag226.xml"/><Relationship Id="rId9" Type="http://schemas.openxmlformats.org/officeDocument/2006/relationships/tags" Target="../tags/tag23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slideMaster" Target="../slideMasters/slideMaster10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5" Type="http://schemas.openxmlformats.org/officeDocument/2006/relationships/tags" Target="../tags/tag241.xml"/><Relationship Id="rId10" Type="http://schemas.openxmlformats.org/officeDocument/2006/relationships/tags" Target="../tags/tag246.xml"/><Relationship Id="rId4" Type="http://schemas.openxmlformats.org/officeDocument/2006/relationships/tags" Target="../tags/tag240.xml"/><Relationship Id="rId9" Type="http://schemas.openxmlformats.org/officeDocument/2006/relationships/tags" Target="../tags/tag24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slideMaster" Target="../slideMasters/slideMaster10.xml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5" Type="http://schemas.openxmlformats.org/officeDocument/2006/relationships/tags" Target="../tags/tag253.xml"/><Relationship Id="rId10" Type="http://schemas.openxmlformats.org/officeDocument/2006/relationships/tags" Target="../tags/tag258.xml"/><Relationship Id="rId4" Type="http://schemas.openxmlformats.org/officeDocument/2006/relationships/tags" Target="../tags/tag252.xml"/><Relationship Id="rId9" Type="http://schemas.openxmlformats.org/officeDocument/2006/relationships/tags" Target="../tags/tag25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03AD-A263-486E-A439-0CC7BEC13C0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97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85CD931-2A66-4F4E-B59E-7E0549AB6F8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728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DA866-193A-43F7-B071-40535853A05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3255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F618A26-DF5D-4094-AFCB-F1178C8895D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528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F7D66-E672-479A-83CF-9A709B96BB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4635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E2D9F-7F72-43DD-A90D-E3FB8EC4B2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6784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A0AB2-D03B-4231-9696-F776D0ABE1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6742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D37B6-2CE2-4BCC-8E66-2B10A3DBB9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2044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956A6-1AA5-49C3-BAC5-10696CAFB8D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8526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C9351-BB82-411D-8D27-06E7109DC27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6266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85D5D-08DF-4AD3-8438-A1AE424E1F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1379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1A13D-FF5E-4F26-8D35-6D6CFCE49A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80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B416A-F730-4A8D-B878-938648040C1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4145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1E16F-DBF1-4223-B919-1C833DEDEB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4119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F71400D-82FE-449C-98DC-9A45A198807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4610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30D48-F43E-4F28-889F-B6DDC8E57C8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6571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FB2FB-9F3E-4AAC-833B-8FEF987616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6538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7BBF9-292C-4E4C-A34F-BEE85E75769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7121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9314B-5781-476B-AB10-38D0D981101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8747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5E021-41D4-4020-976C-FC1A2DCCF7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6919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CE07E-03CD-4B63-8280-A3192FC59E7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3725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6420-A672-47D1-8F29-CDFE017420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8221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646F7-50F6-40CC-B890-F7315815D4B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79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260FD-D42E-4845-83AF-7A5BAD1E44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573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A2957-0F63-45C0-BBFB-696605DE64A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91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43605AC-E46D-4BCD-AA16-B259B648F92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8441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9E8FC-21E7-4802-BE4C-A4DEEC28399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509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B9AB9-B538-4F60-89FC-7F8B1D3359B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4169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93B70-4740-4D6F-9B11-75D8FA70454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5894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7D472-FEC1-4102-8B46-43077F5955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2912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B6682-FE77-47AB-B903-BF60FC3400F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8616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66EBC-AD5E-4BCA-93E3-92560D89CFF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5083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290AA-8584-4DD6-93B6-80007EBBCB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675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A3FC8-EB6D-4421-AAEF-80979C231EA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13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C0BC2-4834-4415-A450-59F06B7A9DF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5341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956D6-0A4C-4387-B3F7-35DCABCD9A0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7720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43F4578-F0DF-4DF9-9E5A-40E9E761924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5668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2D04B-F153-4D6C-93DB-64C20525D8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0466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0E84A-7A10-47DB-B3F0-F6C7DF8E3A4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8496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EFA86-FFD7-437E-A7F4-9940EE4411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9611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AA412-68F9-4346-B331-2807B49BA67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0374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72713-E818-491C-BF91-96D21D62E8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9843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2135-9C0F-4EC9-8687-5F14C43F03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3781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E5C4A-1667-4FF0-8228-5CCAB602803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5303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0F70C-A86A-41CC-BEA8-2CAC6A02DA0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896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FDB2E-EC33-4DF4-A158-256A7484E29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58243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81D5D-856C-4EAC-BBC5-CAC704A841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9687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D87E5AD-DB13-4DFD-9C24-5E19D32B1E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7881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68196-5EC2-4CE1-9E27-CE3C73395DC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53116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939ED-B919-4A25-8FBF-F25CB6D70E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8780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A3353-39A3-4C80-AB32-D0CE8C0170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9979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DAAED-62C7-4A2E-9230-5305936CCFE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7017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764B0-9C16-4E3D-B8DA-3B7C002887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6199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7B7-0DD8-4CFE-8464-ABD2FC172A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0240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AD41E-06EF-436C-834D-5F46EA4A1C2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47783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7B124-F53D-4DAE-82DB-2B714D21FE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25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59007-7732-4FEC-952B-2BC82528A5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27530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5B641-9D17-45BE-AB54-5633DD4D16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089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F240123-899D-4DC5-AA8E-9CBFC541FA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9540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2DCBB-150B-40ED-A5EA-CE187FFAB1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9324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BDF31-1DB5-446D-9654-A1E1F2D919D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4202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AA2AF-E20E-4B29-88AD-BE19B0DF23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5291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EF97E-A4D4-4657-8085-14A2D692469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4986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DBF9F-98D9-4427-B8C0-6023A0030C2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3166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BE7F9-B06C-45E8-B88F-018B9B181F7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79395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AB865-7CED-4466-9061-8A6BCA0055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3347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AF83D-1A47-496F-9C1D-88D96F73FA3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577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0DF3E-9C61-4FF3-A481-E9861A74622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204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26583-796F-416B-BC74-CF9CC2BC101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23764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5AF4BA2-E018-4110-97A4-FA8B59A8EE9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4329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F0A76-FFDA-4591-AFEC-7CD2B14B180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8053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E6CC-1F19-4BD2-AF0A-7C9A839E5E7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822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2006F-F23F-4833-BAD6-B19DB49678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5440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C22F5-D590-40C4-B73D-0AEA3D4FF2A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76458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4B95C-227F-4CEE-9B37-7FEE265431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79782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254E9-037D-48C5-A796-1B5AE72B85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43812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E2A9C-0AD8-46F4-85E1-139B002CC17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3718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475D6-5191-4AF9-93AF-71390BA4503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062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EEA0E-5D54-458D-9D60-C883BC92632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6171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37D13-C5FE-42DE-B59D-40C9950A702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56270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41DAF6C-0240-4A97-896C-AA2DCA33B0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139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0876-2F37-4F83-A87A-0DDBE9FEC16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24340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FF0B1-3902-4108-8C82-2FCBE600364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71320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C9739-4318-4902-977D-D8BCCEA1FD9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00799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2844D-664D-4A6E-A4F9-2B9851C6667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22647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A569F-E6FB-42F2-A961-6178AD5A42A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74537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3F4EC-8D84-4332-AEDF-4B21E638026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2859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1B4D4-9379-4965-AB08-EC06201209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35519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E4F8F-7FB0-456A-8677-C92FB1BFCC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024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5BBEC-D8B4-4A9B-93A4-403F1B5FDE9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85115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DE81C-9187-4283-A378-E1E178F54F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74175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573BC51-CB49-4AF4-8F5A-5346A46934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32559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D01ED-240E-4D4F-897A-51F9AE813ED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31148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4983B-BDE0-4229-B10C-786FA7044A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97511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BAE95-E070-4B74-95E4-675C41A6A8E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3428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C8DB2-CA57-4AC3-9B86-9688240EF07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4469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6F65C-BD46-4C34-BD9F-92ADA0E282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66137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58756-2BBA-4C55-A0EA-58A4C104856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62054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C0785-0AA3-4AA3-B290-7A6B563F223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8848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D9623-F2CA-43B5-BED4-527BF5BEDA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321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C3A41-FA2A-4274-A767-6272C2B78EC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09935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AD652-B36D-445F-A2B5-5A879490AB4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04670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3108A5B-921C-4254-8E73-EEDEFE964DF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65577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797A0-5279-4FEE-9B9D-66830BBB8E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0013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D1C72-20A3-40DA-A861-034F81C585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06591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9295F-C9A5-4651-BECC-AECAAE2A75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8724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C3167-E3E4-48F7-A11C-91156793CD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15877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97B66-3633-488E-9466-07B73C86E80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12501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A35F4-C4B2-4379-BB46-20B9A31E4EE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6626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F400E-6A12-4547-B617-0D77BAE663A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47798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D3928-189A-47D9-B1EF-311019F4605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47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25372-D4CF-4BF3-9AF8-01C604A4CB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23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18DA5-A72B-4B06-9A6E-05EA0934E09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08167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1446A-E6CB-432D-BCE0-043DDA671C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17877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7131C61-C728-4B97-A87C-49E92E3C70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20531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E6CB4-469D-42E7-91DC-49F716B69E3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58632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A60D0-F2B1-481C-B84D-E324FFFB0F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43993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8B584-7D38-4249-AA3B-BE3800B92E4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85788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D3227-B24B-4C5A-9A66-EFDD1CAF58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81288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0F836-AC9A-4DA0-BB11-0B665D0BE6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68192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A6826-C417-4D1E-B9A2-011C697B714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64617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D11CF-559D-4388-8043-232973C6A8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38592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3C63C-2923-44B8-98B7-EE2683E679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283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DE8E427-BEB8-463E-8FA2-441D0ECD13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84951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1B836-2AA7-4EE5-9CC6-62B333E1EC0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85107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5B1053B-4787-4B07-993D-6E13051518B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35995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21FFB-3007-46D1-89E8-98180596B25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12061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75F8C-DE2A-426A-96EC-0CD03C08F6B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06234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45DB4-01A7-45A5-AF64-7314ED94C59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29157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34005-82A7-46E9-9EBC-1491054239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49823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1BE62-2B03-495E-9165-D61B6E2459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09843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F49E6-C3C3-4D54-9CC9-E15E5266ED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56568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ABE12-3C79-4C8B-BCDA-D3C7EA25CB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12453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90CB0-B8E0-46DA-86F4-A3C8966ECE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25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6E7D8-089B-4C64-A821-117644EFD9A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38251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E4D63-0CA2-4F0E-B556-B0D44E168B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08147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A07665-1674-4B32-9B26-DF329DBE32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18897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4DCEB-5D41-422F-B458-6F79CF6915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23365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95CF3-3C75-45B1-8378-6A1134C89F5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2801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56BF1-851C-40C1-BF02-361A931BF60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99219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4685B-FDF3-481B-AFBD-D84DAEFAB1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78858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23FF1-89AE-4210-8011-DA883943343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2318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DC2FB-ED86-46A3-B292-5BF20D95753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83133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237F8-4BFA-493F-96F3-C274DFCED7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8317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D9336-EC59-4C9A-9A9F-9F9CA7F6EA0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434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01992-DAD4-4582-912F-CECD68E886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54355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1A031-1BF4-48A3-ACE5-A91F1619902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47074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91B055A-EF48-4CEB-9B52-6B7976B8A9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59302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A6164-4D5B-4BD6-A981-73211DC1E01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01421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B0743-90F3-42DB-B6CC-58F582413D8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14237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F0AFA-5C94-46F9-8F9E-0E02A51B457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2777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42D38-8488-4C76-B666-977D4321495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91924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C9E29-3AC2-4321-B708-8BD8875C4D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63593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E6F9F-A253-42E1-8FA5-0B2CE9B216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77929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304B2-1A48-491A-9AD6-75126BEB41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54959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D1934-FCDE-4A7A-985F-35AB08C302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953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3D048-415F-4B6E-AF81-118496071E2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65780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A2860-EF2B-4DFA-B3BD-11B32C3B67E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2614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C3C5266-B8BD-4E8B-B5BB-A28ABC1DA60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59995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9C12E-722D-47F1-8B41-3EF53BCC604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34585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A070F-8A6D-45C2-B006-941E20D08DE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94982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A8781-83A8-4AD7-A60E-7A02F2728A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99649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1A7D6-47C6-4A83-B86B-B110DE30C38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49446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00A66-061D-46F7-97FE-40411B4D400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39605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A5BA6-FA32-4F91-8033-CE670AB985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1127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BF2E9-D72D-4377-B352-817E46A8F5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08524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F92-4980-4584-972B-550C37BD75E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085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93802-EE3D-4C9F-A5EA-A5774D4C499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24939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605D5-1579-4DAB-A588-9364B2A0A59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49753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1C6928E-3204-431A-A308-E47EED541EA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34946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32AC1-2875-4AB1-972F-BCB906C1330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10196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1BC80-2584-4A75-8C85-82957F5C210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16155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1C2D1-878D-4D6A-B35A-74DCD13855F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04789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C5FE3-48B3-47D7-8F5A-48A48A7DDC8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55166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FFF62-890F-4E6D-82DA-F7C5357E17A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9107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ED118-5E5B-4212-88F3-D997ED587F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77962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3D8D5-3D1D-45BB-B180-5D863CDF91F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60215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9E79C-670F-4B3C-949F-23F8DDFEC77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797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5BD1-91E3-4FB2-8622-C737556C664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36094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C8438-8222-4B53-B348-B17C8E96088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4987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819657A-57FA-4377-8ACD-90274689EF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60209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B051F-0015-47F8-894E-9A40CCEDB5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9517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8FA96-5398-4B56-8A07-8A5D59599B3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75898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3F30D-5A80-482F-9A62-C35456A2A1F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40054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D9E9B-DC64-4B92-96BF-CCE80FF9FD5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23651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49E80-BA46-4229-A5C1-89F8E2542B9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6640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74A41-1D4D-4EDD-B6BE-2A2381CBB6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65384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BD40B-3F7C-460D-B9CA-4DE69EF999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76498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ECBE8-FDA3-417A-A42A-F1733CD071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586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14A13-2E64-42B7-B535-1FEE49CB66E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7063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F50BE-6801-49B9-BED4-3A053DE044A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05775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8B28F0-787A-4F63-BD5A-819782CF90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33658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B20A3-EEE5-4D15-9088-7915E2CB25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93001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02036-C98A-43E9-97FC-02C07353BC3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38164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6ED50-BFD3-4FDB-B97E-E1050E4EA5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83871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06D1-C837-4D0A-9427-2F595C8F73D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4130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A8D9D-A1BA-4C64-85A5-0D382C9454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69085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62695-071D-4394-808A-8B494993FC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33613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50BB1-1136-405B-9DF3-E002ACF8385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49945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04320-4F69-4B7A-9D41-CFA70B2B35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176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602DF-66C5-429D-B842-3AEEB92F6E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51885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34347-BFB3-4EC8-8A83-832F3DFA1B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03833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588DBD5-4B8A-4594-A877-27F2317788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530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B999E-7011-4699-9E08-0A06CE22683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04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0EAA1-7A94-4573-9F25-A81A36B1BA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03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77D41-0C06-44FF-889D-D59FE67B6B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690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9745864-8E22-41AF-B0D0-C9D8BC046B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997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AAEF-0A91-4CD3-8019-BC375007E02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757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93A7B-B51C-4BEA-BB0C-409A043095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327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575AF-1467-4C62-87A3-8F092FA3631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456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89780-BE21-471F-9AC6-822A23061B2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152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1D6EF-4D10-4692-8EB8-CCAEF2EA97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112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D730A-210D-470B-B0AF-E4315F5F0EE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42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DC9A3-71AD-4DD7-8CD0-512098D002E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791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E031C-130C-4630-BB71-F32A4EC6B2F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15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B6FCB-5FF0-46EB-893F-00F569D198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724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6E39D-E000-441D-9FD0-46D25FD44C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89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EC9850D-C52D-4791-83F3-EBE5B973AA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920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8B37D-3CBB-4F18-8AF7-51E2948E96A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2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31626-66ED-4103-A065-409B9C2D2E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720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E7187-92F7-4B87-B2F8-991A3143E1E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822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606E9-E6DB-4C20-96D9-B9A27808B1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791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975A5-98D2-44F7-ADFA-1B216A9A7E8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030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8E87E-0602-42BB-9992-92DA71F738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9129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E6D75-1C11-4AF2-AB3A-594CD59E3B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455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51F1A-F018-4614-9579-EE29D53C18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72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69D62-B1BA-482D-B9F3-4052FE8BB25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108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53BAC-32C5-4708-8EA3-B9686BE394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889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9BF1FF4-FB2F-4503-B7A7-F9771686E4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891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18F30-B209-4D51-B315-AEC6771E48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8428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4507C-6373-49AB-AF53-6F2E62A515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4387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C7875-2161-4FDB-830D-CFDD788AA0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387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2633A-6EE2-492C-92DD-B43DDE9A3A9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3031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0F90A-6A9E-4601-B41A-97CA202666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225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0687C-9C7E-457D-A2EA-B09E0BC2B2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31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E67A7-908D-4F37-9320-EDC6E16DF9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3137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C05FC-4582-43D0-9BF1-8F61D73B71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47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DA8AB-93B4-46A7-882B-408E7AAFBE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3992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A2737-8C6D-40E9-ADF7-0CEBCE92F9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5545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03B7446-FD1B-458C-9B59-9E3C52B81D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444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A5A15-307C-4060-A0E4-EB7FE87093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8536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833D0-D1FF-43DB-9F8B-335E5B5749D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5644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CE4EB-740A-410C-895A-0DC26535297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6559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C0E3F-608A-462A-B8E3-9FF2DB18E25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097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A606A-8C6F-41E9-AD94-FFFA78AC240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412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1225A-F445-46FB-9BEB-4E0DB17704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2763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E2232-4B5F-4581-89DA-0CFDE9AAF8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499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D02E7-F8D2-463F-A521-717A2CE005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69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CDBA0-0FCC-42C3-A31D-FE24FBD2CB2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3378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F0152-ED18-4797-A726-012AAB6EC5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6783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687192B-751B-42FD-93BB-8D07D541780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8297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B4C89-2037-45E2-8144-31107FADE80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6457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AEF8A-3B94-4299-8487-6756135A2C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2290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1A1EE-0A70-49F1-94E6-34B9443D9FB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1674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D7D51-86D4-4C0B-9CC6-6B5D44B9D45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7668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8E736-BE7D-46AA-9C88-7060DBE06BA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1879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A7D3F-74BB-4FDC-BD2E-FC7C655E03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0545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BD40F-BCE3-4720-BC5E-6DF9B3D2EF3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4853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51640-CBDF-4DF4-8890-F7248D8BAC4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42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FDA87-228B-4488-AD53-FA0D3FA4656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5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23331-837B-4826-8F79-1709581A5E5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4619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CDD8893-B58C-4336-963C-44A5E7F382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9462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CA710-5B4D-4EED-B878-75520C30BAA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8134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887D3-D537-4B7E-A058-C34D697EC92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3761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882A6-16E1-4C76-B03C-697710BF74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9497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EC070-1701-443B-A0C6-FB3FED1885E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0053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5BC2F-B75B-49ED-8D4E-F4DF735B60B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5978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6FC29-8FB3-4C62-9243-7F4B8C02027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9587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55449-AB7A-4056-8E68-BCAD7D2EC80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5584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D22BC-043B-40B0-95BC-58F8E41192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56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2C74C-49B9-4012-BEEB-A506606FCE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4849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1F850-CF6E-42D7-AEEC-1BC339E7A4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5102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493713"/>
            <a:ext cx="7886700" cy="57324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0EA57C3-EB08-4D30-8EED-1E926612565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2320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7243"/>
          <a:stretch>
            <a:fillRect/>
          </a:stretch>
        </p:blipFill>
        <p:spPr bwMode="auto">
          <a:xfrm>
            <a:off x="0" y="-371475"/>
            <a:ext cx="406082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122363"/>
            <a:ext cx="5486400" cy="194015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355295"/>
            <a:ext cx="5486400" cy="7522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A6E53-CDB1-42BB-BE3B-A7502C2BD90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2639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ADD04-FA72-41DE-A7AC-4B8F28F5EFB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5075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>
            <p:custDataLst>
              <p:tags r:id="rId1"/>
            </p:custDataLst>
          </p:nvPr>
        </p:nvSpPr>
        <p:spPr>
          <a:xfrm rot="18210217">
            <a:off x="6860381" y="2863057"/>
            <a:ext cx="53975" cy="10953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570" kern="0" noProof="1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5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0" y="3716338"/>
            <a:ext cx="6948488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6916738" y="1754188"/>
            <a:ext cx="1668462" cy="1960562"/>
            <a:chOff x="3927710" y="3745341"/>
            <a:chExt cx="1284701" cy="1509664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9233090">
              <a:off x="4575561" y="4057053"/>
              <a:ext cx="152795" cy="1320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5569576">
              <a:off x="4257132" y="4522179"/>
              <a:ext cx="227366" cy="1968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rot="21371394">
              <a:off x="4009608" y="3745341"/>
              <a:ext cx="154017" cy="1320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12912161">
              <a:off x="4463104" y="4706148"/>
              <a:ext cx="542728" cy="469402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7"/>
              </p:custDataLst>
            </p:nvPr>
          </p:nvSpPr>
          <p:spPr>
            <a:xfrm rot="12912161">
              <a:off x="4387318" y="4671920"/>
              <a:ext cx="675965" cy="583085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 rot="9110320">
              <a:off x="5146404" y="4882173"/>
              <a:ext cx="66007" cy="6601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 rot="9110320">
              <a:off x="4520555" y="5170660"/>
              <a:ext cx="67230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 rot="9110320">
              <a:off x="4587785" y="4502006"/>
              <a:ext cx="66007" cy="6723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 rot="18210217">
              <a:off x="3922208" y="3945204"/>
              <a:ext cx="73344" cy="6234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2"/>
              </p:custDataLst>
            </p:nvPr>
          </p:nvSpPr>
          <p:spPr>
            <a:xfrm rot="8748521">
              <a:off x="3980271" y="4038717"/>
              <a:ext cx="74564" cy="6234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035" kern="0" noProof="1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51" y="2404071"/>
            <a:ext cx="6323805" cy="123639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51" y="3788826"/>
            <a:ext cx="6323805" cy="6501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9797B-B8CE-48AB-810D-44C4DC7F39E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815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851C9-7102-44F1-A691-BAE7F60A26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8714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7999"/>
            <a:ext cx="7886700" cy="10064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446C4-7CB9-4620-907C-114F4B1AC6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1260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1"/>
            </p:custDataLst>
          </p:nvPr>
        </p:nvSpPr>
        <p:spPr>
          <a:xfrm rot="20063428">
            <a:off x="1325563" y="3756025"/>
            <a:ext cx="587375" cy="2524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4" name="直角三角形 3"/>
          <p:cNvSpPr/>
          <p:nvPr>
            <p:custDataLst>
              <p:tags r:id="rId2"/>
            </p:custDataLst>
          </p:nvPr>
        </p:nvSpPr>
        <p:spPr>
          <a:xfrm rot="7409929">
            <a:off x="3030538" y="4041775"/>
            <a:ext cx="279400" cy="28257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5" name="直角三角形 4"/>
          <p:cNvSpPr/>
          <p:nvPr>
            <p:custDataLst>
              <p:tags r:id="rId3"/>
            </p:custDataLst>
          </p:nvPr>
        </p:nvSpPr>
        <p:spPr>
          <a:xfrm rot="17352356">
            <a:off x="2605088" y="4846637"/>
            <a:ext cx="184150" cy="1873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rot="17352356">
            <a:off x="2008188" y="5068887"/>
            <a:ext cx="95250" cy="730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1413207">
            <a:off x="5930900" y="4649788"/>
            <a:ext cx="261938" cy="13176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18287289">
            <a:off x="5568156" y="4110832"/>
            <a:ext cx="185737" cy="2857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6200000">
            <a:off x="7620794" y="2032794"/>
            <a:ext cx="111125" cy="28416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6200000">
            <a:off x="6731000" y="1443038"/>
            <a:ext cx="53975" cy="1365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 noProof="1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V="1">
            <a:off x="2122488" y="4243388"/>
            <a:ext cx="809625" cy="3571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1803400" y="4256088"/>
            <a:ext cx="1409700" cy="620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5830888" y="1617663"/>
            <a:ext cx="811212" cy="355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 flipV="1">
            <a:off x="6243638" y="1376363"/>
            <a:ext cx="1408112" cy="6223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260" y="2017769"/>
            <a:ext cx="3287480" cy="2879951"/>
          </a:xfrm>
          <a:custGeom>
            <a:avLst/>
            <a:gdLst>
              <a:gd name="connsiteX0" fmla="*/ 0 w 4335236"/>
              <a:gd name="connsiteY0" fmla="*/ 0 h 1138237"/>
              <a:gd name="connsiteX1" fmla="*/ 4335236 w 4335236"/>
              <a:gd name="connsiteY1" fmla="*/ 0 h 1138237"/>
              <a:gd name="connsiteX2" fmla="*/ 4335236 w 4335236"/>
              <a:gd name="connsiteY2" fmla="*/ 1138237 h 1138237"/>
              <a:gd name="connsiteX3" fmla="*/ 0 w 4335236"/>
              <a:gd name="connsiteY3" fmla="*/ 1138237 h 1138237"/>
              <a:gd name="connsiteX4" fmla="*/ 0 w 4335236"/>
              <a:gd name="connsiteY4" fmla="*/ 0 h 1138237"/>
              <a:gd name="connsiteX0-1" fmla="*/ 0 w 4335236"/>
              <a:gd name="connsiteY0-2" fmla="*/ 0 h 1138237"/>
              <a:gd name="connsiteX1-3" fmla="*/ 4335236 w 4335236"/>
              <a:gd name="connsiteY1-4" fmla="*/ 0 h 1138237"/>
              <a:gd name="connsiteX2-5" fmla="*/ 0 w 4335236"/>
              <a:gd name="connsiteY2-6" fmla="*/ 1138237 h 1138237"/>
              <a:gd name="connsiteX3-7" fmla="*/ 0 w 4335236"/>
              <a:gd name="connsiteY3-8" fmla="*/ 0 h 1138237"/>
              <a:gd name="connsiteX0-9" fmla="*/ 0 w 4335236"/>
              <a:gd name="connsiteY0-10" fmla="*/ 0 h 1863951"/>
              <a:gd name="connsiteX1-11" fmla="*/ 4335236 w 4335236"/>
              <a:gd name="connsiteY1-12" fmla="*/ 0 h 1863951"/>
              <a:gd name="connsiteX2-13" fmla="*/ 2061029 w 4335236"/>
              <a:gd name="connsiteY2-14" fmla="*/ 1863951 h 1863951"/>
              <a:gd name="connsiteX3-15" fmla="*/ 0 w 4335236"/>
              <a:gd name="connsiteY3-16" fmla="*/ 0 h 1863951"/>
              <a:gd name="connsiteX0-17" fmla="*/ 0 w 4335236"/>
              <a:gd name="connsiteY0-18" fmla="*/ 0 h 2879951"/>
              <a:gd name="connsiteX1-19" fmla="*/ 4335236 w 4335236"/>
              <a:gd name="connsiteY1-20" fmla="*/ 0 h 2879951"/>
              <a:gd name="connsiteX2-21" fmla="*/ 2148115 w 4335236"/>
              <a:gd name="connsiteY2-22" fmla="*/ 2879951 h 2879951"/>
              <a:gd name="connsiteX3-23" fmla="*/ 0 w 4335236"/>
              <a:gd name="connsiteY3-24" fmla="*/ 0 h 287995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335236" h="2879951">
                <a:moveTo>
                  <a:pt x="0" y="0"/>
                </a:moveTo>
                <a:lnTo>
                  <a:pt x="4335236" y="0"/>
                </a:lnTo>
                <a:lnTo>
                  <a:pt x="2148115" y="2879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40000" rIns="540000" bIns="900000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20F34-057C-4E85-9EA7-70E114DF33D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0870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738B4-BF50-432A-AE4B-016B9C0FB15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549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00ED-6320-44EE-92CC-BED98E603B1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92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ags" Target="../tags/tag236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ags" Target="../tags/tag235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ags" Target="../tags/tag262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ags" Target="../tags/tag26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ags" Target="../tags/tag288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ags" Target="../tags/tag287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31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ags" Target="../tags/tag31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ags" Target="../tags/tag340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ags" Target="../tags/tag339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3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tags" Target="../tags/tag366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ags" Target="../tags/tag365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4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tags" Target="../tags/tag392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ags" Target="../tags/tag391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5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ags" Target="../tags/tag418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ags" Target="../tags/tag417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6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tags" Target="../tags/tag444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ags" Target="../tags/tag44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7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ags" Target="../tags/tag470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ags" Target="../tags/tag469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8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8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2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ags" Target="../tags/tag496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ags" Target="../tags/tag495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9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tags" Target="../tags/tag522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ags" Target="../tags/tag521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20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tags" Target="../tags/tag548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ags" Target="../tags/tag547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2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tags" Target="../tags/tag57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ags" Target="../tags/tag573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2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tags" Target="../tags/tag600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ags" Target="../tags/tag599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tags" Target="../tags/tag626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tags" Target="../tags/tag625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theme" Target="../theme/theme25.xml"/><Relationship Id="rId5" Type="http://schemas.openxmlformats.org/officeDocument/2006/relationships/slideLayout" Target="../slideLayouts/slideLayout24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image" Target="../media/image1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tags" Target="../tags/tag652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tags" Target="../tags/tag651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25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Relationship Id="rId1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13" Type="http://schemas.openxmlformats.org/officeDocument/2006/relationships/tags" Target="../tags/tag678.xml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12" Type="http://schemas.openxmlformats.org/officeDocument/2006/relationships/tags" Target="../tags/tag677.xml"/><Relationship Id="rId2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26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Relationship Id="rId14" Type="http://schemas.openxmlformats.org/officeDocument/2006/relationships/image" Target="../media/image1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tags" Target="../tags/tag704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tags" Target="../tags/tag703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theme" Target="../theme/theme28.xml"/><Relationship Id="rId5" Type="http://schemas.openxmlformats.org/officeDocument/2006/relationships/slideLayout" Target="../slideLayouts/slideLayout27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ags" Target="../tags/tag5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ags" Target="../tags/tag5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ags" Target="../tags/tag80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ags" Target="../tags/tag79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ags" Target="../tags/tag10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ags" Target="../tags/tag10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ags" Target="../tags/tag132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ags" Target="../tags/tag131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ags" Target="../tags/tag158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ags" Target="../tags/tag15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ags" Target="../tags/tag1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ags" Target="../tags/tag1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ags" Target="../tags/tag210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ags" Target="../tags/tag209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9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2" name="Title Placeholder 1"/>
          <p:cNvSpPr>
            <a:spLocks noGrp="1" noChangeArrowheads="1"/>
          </p:cNvSpPr>
          <p:nvPr>
            <p:ph type="title" idx="4294967295"/>
            <p:custDataLst>
              <p:tags r:id="rId13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33" name="Text Placeholder 2"/>
          <p:cNvSpPr>
            <a:spLocks noGrp="1" noChangeArrowheads="1"/>
          </p:cNvSpPr>
          <p:nvPr>
            <p:ph type="body" idx="4294967295"/>
            <p:custDataLst>
              <p:tags r:id="rId14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6649B6DB-4D13-48CE-8A66-D3CBC488320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9" r:id="rId1"/>
    <p:sldLayoutId id="2147485596" r:id="rId2"/>
    <p:sldLayoutId id="2147485760" r:id="rId3"/>
    <p:sldLayoutId id="2147485595" r:id="rId4"/>
    <p:sldLayoutId id="2147485594" r:id="rId5"/>
    <p:sldLayoutId id="2147485761" r:id="rId6"/>
    <p:sldLayoutId id="2147485762" r:id="rId7"/>
    <p:sldLayoutId id="2147485593" r:id="rId8"/>
    <p:sldLayoutId id="2147485592" r:id="rId9"/>
    <p:sldLayoutId id="2147485591" r:id="rId10"/>
    <p:sldLayoutId id="214748559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5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49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1A309B61-7DEE-4665-9370-EC6FA010391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5" r:id="rId1"/>
    <p:sldLayoutId id="2147485650" r:id="rId2"/>
    <p:sldLayoutId id="2147485796" r:id="rId3"/>
    <p:sldLayoutId id="2147485649" r:id="rId4"/>
    <p:sldLayoutId id="2147485648" r:id="rId5"/>
    <p:sldLayoutId id="2147485797" r:id="rId6"/>
    <p:sldLayoutId id="2147485798" r:id="rId7"/>
    <p:sldLayoutId id="2147485647" r:id="rId8"/>
    <p:sldLayoutId id="2147485646" r:id="rId9"/>
    <p:sldLayoutId id="2147485645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9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72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1273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C0FDEFAF-65D1-41AD-A637-3E88FBBE825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9" r:id="rId1"/>
    <p:sldLayoutId id="2147485656" r:id="rId2"/>
    <p:sldLayoutId id="2147485800" r:id="rId3"/>
    <p:sldLayoutId id="2147485655" r:id="rId4"/>
    <p:sldLayoutId id="2147485654" r:id="rId5"/>
    <p:sldLayoutId id="2147485801" r:id="rId6"/>
    <p:sldLayoutId id="2147485802" r:id="rId7"/>
    <p:sldLayoutId id="2147485653" r:id="rId8"/>
    <p:sldLayoutId id="2147485652" r:id="rId9"/>
    <p:sldLayoutId id="2147485651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3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6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2297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E2D6E77C-DCE6-43E2-9ED5-EB429D10B03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3" r:id="rId1"/>
    <p:sldLayoutId id="2147485662" r:id="rId2"/>
    <p:sldLayoutId id="2147485804" r:id="rId3"/>
    <p:sldLayoutId id="2147485661" r:id="rId4"/>
    <p:sldLayoutId id="2147485660" r:id="rId5"/>
    <p:sldLayoutId id="2147485805" r:id="rId6"/>
    <p:sldLayoutId id="2147485806" r:id="rId7"/>
    <p:sldLayoutId id="2147485659" r:id="rId8"/>
    <p:sldLayoutId id="2147485658" r:id="rId9"/>
    <p:sldLayoutId id="2147485657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17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20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3321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11636B32-B893-4695-B11A-607DBBEA4F9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7" r:id="rId1"/>
    <p:sldLayoutId id="2147485668" r:id="rId2"/>
    <p:sldLayoutId id="2147485808" r:id="rId3"/>
    <p:sldLayoutId id="2147485667" r:id="rId4"/>
    <p:sldLayoutId id="2147485666" r:id="rId5"/>
    <p:sldLayoutId id="2147485809" r:id="rId6"/>
    <p:sldLayoutId id="2147485810" r:id="rId7"/>
    <p:sldLayoutId id="2147485665" r:id="rId8"/>
    <p:sldLayoutId id="2147485664" r:id="rId9"/>
    <p:sldLayoutId id="2147485663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1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4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4345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55B8175C-9E53-40D7-89DE-A0597EB429D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1" r:id="rId1"/>
    <p:sldLayoutId id="2147485674" r:id="rId2"/>
    <p:sldLayoutId id="2147485812" r:id="rId3"/>
    <p:sldLayoutId id="2147485673" r:id="rId4"/>
    <p:sldLayoutId id="2147485672" r:id="rId5"/>
    <p:sldLayoutId id="2147485813" r:id="rId6"/>
    <p:sldLayoutId id="2147485814" r:id="rId7"/>
    <p:sldLayoutId id="2147485671" r:id="rId8"/>
    <p:sldLayoutId id="2147485670" r:id="rId9"/>
    <p:sldLayoutId id="2147485669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5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8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5369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B5591CB2-C37A-41F3-9DDE-E918696705E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5" r:id="rId1"/>
    <p:sldLayoutId id="2147485680" r:id="rId2"/>
    <p:sldLayoutId id="2147485816" r:id="rId3"/>
    <p:sldLayoutId id="2147485679" r:id="rId4"/>
    <p:sldLayoutId id="2147485678" r:id="rId5"/>
    <p:sldLayoutId id="2147485817" r:id="rId6"/>
    <p:sldLayoutId id="2147485818" r:id="rId7"/>
    <p:sldLayoutId id="2147485677" r:id="rId8"/>
    <p:sldLayoutId id="2147485676" r:id="rId9"/>
    <p:sldLayoutId id="2147485675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89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2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6393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DC323D58-7A10-4235-9D53-96E0C7A7201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9" r:id="rId1"/>
    <p:sldLayoutId id="2147485686" r:id="rId2"/>
    <p:sldLayoutId id="2147485820" r:id="rId3"/>
    <p:sldLayoutId id="2147485685" r:id="rId4"/>
    <p:sldLayoutId id="2147485684" r:id="rId5"/>
    <p:sldLayoutId id="2147485821" r:id="rId6"/>
    <p:sldLayoutId id="2147485822" r:id="rId7"/>
    <p:sldLayoutId id="2147485683" r:id="rId8"/>
    <p:sldLayoutId id="2147485682" r:id="rId9"/>
    <p:sldLayoutId id="2147485681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3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6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7417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1A097747-4DC0-4888-B256-4AC4470736D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3" r:id="rId1"/>
    <p:sldLayoutId id="2147485692" r:id="rId2"/>
    <p:sldLayoutId id="2147485824" r:id="rId3"/>
    <p:sldLayoutId id="2147485691" r:id="rId4"/>
    <p:sldLayoutId id="2147485690" r:id="rId5"/>
    <p:sldLayoutId id="2147485825" r:id="rId6"/>
    <p:sldLayoutId id="2147485826" r:id="rId7"/>
    <p:sldLayoutId id="2147485689" r:id="rId8"/>
    <p:sldLayoutId id="2147485688" r:id="rId9"/>
    <p:sldLayoutId id="2147485687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37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0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8441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94E0D9DD-B3C1-471B-BC3A-62DB4D2868C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7" r:id="rId1"/>
    <p:sldLayoutId id="2147485698" r:id="rId2"/>
    <p:sldLayoutId id="2147485828" r:id="rId3"/>
    <p:sldLayoutId id="2147485697" r:id="rId4"/>
    <p:sldLayoutId id="2147485696" r:id="rId5"/>
    <p:sldLayoutId id="2147485829" r:id="rId6"/>
    <p:sldLayoutId id="2147485830" r:id="rId7"/>
    <p:sldLayoutId id="2147485695" r:id="rId8"/>
    <p:sldLayoutId id="2147485694" r:id="rId9"/>
    <p:sldLayoutId id="2147485693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1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4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9465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C832372A-EE2D-4559-93F3-95E084490C2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1" r:id="rId1"/>
    <p:sldLayoutId id="2147485704" r:id="rId2"/>
    <p:sldLayoutId id="2147485832" r:id="rId3"/>
    <p:sldLayoutId id="2147485703" r:id="rId4"/>
    <p:sldLayoutId id="2147485702" r:id="rId5"/>
    <p:sldLayoutId id="2147485833" r:id="rId6"/>
    <p:sldLayoutId id="2147485834" r:id="rId7"/>
    <p:sldLayoutId id="2147485701" r:id="rId8"/>
    <p:sldLayoutId id="2147485700" r:id="rId9"/>
    <p:sldLayoutId id="2147485699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3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6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057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772A9B8D-C1FF-45B4-AD1D-C06381953F7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3" r:id="rId1"/>
    <p:sldLayoutId id="2147485602" r:id="rId2"/>
    <p:sldLayoutId id="2147485764" r:id="rId3"/>
    <p:sldLayoutId id="2147485601" r:id="rId4"/>
    <p:sldLayoutId id="2147485600" r:id="rId5"/>
    <p:sldLayoutId id="2147485765" r:id="rId6"/>
    <p:sldLayoutId id="2147485766" r:id="rId7"/>
    <p:sldLayoutId id="2147485599" r:id="rId8"/>
    <p:sldLayoutId id="2147485598" r:id="rId9"/>
    <p:sldLayoutId id="2147485597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5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8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0489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D6C43E84-3ED7-4287-89A9-948E9AE1AF1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5" r:id="rId1"/>
    <p:sldLayoutId id="2147485710" r:id="rId2"/>
    <p:sldLayoutId id="2147485836" r:id="rId3"/>
    <p:sldLayoutId id="2147485709" r:id="rId4"/>
    <p:sldLayoutId id="2147485708" r:id="rId5"/>
    <p:sldLayoutId id="2147485837" r:id="rId6"/>
    <p:sldLayoutId id="2147485838" r:id="rId7"/>
    <p:sldLayoutId id="2147485707" r:id="rId8"/>
    <p:sldLayoutId id="2147485706" r:id="rId9"/>
    <p:sldLayoutId id="2147485705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09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12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1513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48B1050C-13D0-4119-944B-A498922E882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9" r:id="rId1"/>
    <p:sldLayoutId id="2147485716" r:id="rId2"/>
    <p:sldLayoutId id="2147485840" r:id="rId3"/>
    <p:sldLayoutId id="2147485715" r:id="rId4"/>
    <p:sldLayoutId id="2147485714" r:id="rId5"/>
    <p:sldLayoutId id="2147485841" r:id="rId6"/>
    <p:sldLayoutId id="2147485842" r:id="rId7"/>
    <p:sldLayoutId id="2147485713" r:id="rId8"/>
    <p:sldLayoutId id="2147485712" r:id="rId9"/>
    <p:sldLayoutId id="2147485711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3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6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2537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D5AA7A6E-A84F-49CF-A7AB-C8EDF585C22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3" r:id="rId1"/>
    <p:sldLayoutId id="2147485722" r:id="rId2"/>
    <p:sldLayoutId id="2147485844" r:id="rId3"/>
    <p:sldLayoutId id="2147485721" r:id="rId4"/>
    <p:sldLayoutId id="2147485720" r:id="rId5"/>
    <p:sldLayoutId id="2147485845" r:id="rId6"/>
    <p:sldLayoutId id="2147485846" r:id="rId7"/>
    <p:sldLayoutId id="2147485719" r:id="rId8"/>
    <p:sldLayoutId id="2147485718" r:id="rId9"/>
    <p:sldLayoutId id="2147485717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7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60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3561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8231A45A-05B9-40A0-8A1C-E49C97C0B81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7" r:id="rId1"/>
    <p:sldLayoutId id="2147485728" r:id="rId2"/>
    <p:sldLayoutId id="2147485848" r:id="rId3"/>
    <p:sldLayoutId id="2147485727" r:id="rId4"/>
    <p:sldLayoutId id="2147485726" r:id="rId5"/>
    <p:sldLayoutId id="2147485849" r:id="rId6"/>
    <p:sldLayoutId id="2147485850" r:id="rId7"/>
    <p:sldLayoutId id="2147485725" r:id="rId8"/>
    <p:sldLayoutId id="2147485724" r:id="rId9"/>
    <p:sldLayoutId id="2147485723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1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84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4585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902F9B34-D18E-4D47-A0AC-7DE96D850CE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1" r:id="rId1"/>
    <p:sldLayoutId id="2147485734" r:id="rId2"/>
    <p:sldLayoutId id="2147485852" r:id="rId3"/>
    <p:sldLayoutId id="2147485733" r:id="rId4"/>
    <p:sldLayoutId id="2147485732" r:id="rId5"/>
    <p:sldLayoutId id="2147485853" r:id="rId6"/>
    <p:sldLayoutId id="2147485854" r:id="rId7"/>
    <p:sldLayoutId id="2147485731" r:id="rId8"/>
    <p:sldLayoutId id="2147485730" r:id="rId9"/>
    <p:sldLayoutId id="2147485729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5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8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5609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8019B9D0-DBFE-4193-917D-81E76E187E3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5" r:id="rId1"/>
    <p:sldLayoutId id="2147485740" r:id="rId2"/>
    <p:sldLayoutId id="2147485856" r:id="rId3"/>
    <p:sldLayoutId id="2147485739" r:id="rId4"/>
    <p:sldLayoutId id="2147485738" r:id="rId5"/>
    <p:sldLayoutId id="2147485857" r:id="rId6"/>
    <p:sldLayoutId id="2147485858" r:id="rId7"/>
    <p:sldLayoutId id="2147485737" r:id="rId8"/>
    <p:sldLayoutId id="2147485736" r:id="rId9"/>
    <p:sldLayoutId id="2147485735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29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32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6633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454A2AD8-681A-467F-B911-41AD63DA25E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9" r:id="rId1"/>
    <p:sldLayoutId id="2147485746" r:id="rId2"/>
    <p:sldLayoutId id="2147485860" r:id="rId3"/>
    <p:sldLayoutId id="2147485745" r:id="rId4"/>
    <p:sldLayoutId id="2147485744" r:id="rId5"/>
    <p:sldLayoutId id="2147485861" r:id="rId6"/>
    <p:sldLayoutId id="2147485862" r:id="rId7"/>
    <p:sldLayoutId id="2147485743" r:id="rId8"/>
    <p:sldLayoutId id="2147485742" r:id="rId9"/>
    <p:sldLayoutId id="2147485741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53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6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7657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2A76DD3D-1D71-4D41-9EAE-25790E87F34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3" r:id="rId1"/>
    <p:sldLayoutId id="2147485752" r:id="rId2"/>
    <p:sldLayoutId id="2147485864" r:id="rId3"/>
    <p:sldLayoutId id="2147485751" r:id="rId4"/>
    <p:sldLayoutId id="2147485750" r:id="rId5"/>
    <p:sldLayoutId id="2147485865" r:id="rId6"/>
    <p:sldLayoutId id="2147485866" r:id="rId7"/>
    <p:sldLayoutId id="2147485749" r:id="rId8"/>
    <p:sldLayoutId id="2147485748" r:id="rId9"/>
    <p:sldLayoutId id="2147485747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77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80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8681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3BB8886B-F11C-43BC-B52B-D517A4C3D1A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7" r:id="rId1"/>
    <p:sldLayoutId id="2147485758" r:id="rId2"/>
    <p:sldLayoutId id="2147485868" r:id="rId3"/>
    <p:sldLayoutId id="2147485757" r:id="rId4"/>
    <p:sldLayoutId id="2147485756" r:id="rId5"/>
    <p:sldLayoutId id="2147485869" r:id="rId6"/>
    <p:sldLayoutId id="2147485870" r:id="rId7"/>
    <p:sldLayoutId id="2147485755" r:id="rId8"/>
    <p:sldLayoutId id="2147485754" r:id="rId9"/>
    <p:sldLayoutId id="2147485753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7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80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081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E1D24F25-736C-45DC-9F06-87F1E0B881B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7" r:id="rId1"/>
    <p:sldLayoutId id="2147485608" r:id="rId2"/>
    <p:sldLayoutId id="2147485768" r:id="rId3"/>
    <p:sldLayoutId id="2147485607" r:id="rId4"/>
    <p:sldLayoutId id="2147485606" r:id="rId5"/>
    <p:sldLayoutId id="2147485769" r:id="rId6"/>
    <p:sldLayoutId id="2147485770" r:id="rId7"/>
    <p:sldLayoutId id="2147485605" r:id="rId8"/>
    <p:sldLayoutId id="2147485604" r:id="rId9"/>
    <p:sldLayoutId id="2147485603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1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4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105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E5224A76-A6A8-456E-8DBE-D49F76477FE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1" r:id="rId1"/>
    <p:sldLayoutId id="2147485614" r:id="rId2"/>
    <p:sldLayoutId id="2147485772" r:id="rId3"/>
    <p:sldLayoutId id="2147485613" r:id="rId4"/>
    <p:sldLayoutId id="2147485612" r:id="rId5"/>
    <p:sldLayoutId id="2147485773" r:id="rId6"/>
    <p:sldLayoutId id="2147485774" r:id="rId7"/>
    <p:sldLayoutId id="2147485611" r:id="rId8"/>
    <p:sldLayoutId id="2147485610" r:id="rId9"/>
    <p:sldLayoutId id="2147485609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5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8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5129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5351A5A8-A69D-43CD-BDBE-2BC3C1C5312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5" r:id="rId1"/>
    <p:sldLayoutId id="2147485620" r:id="rId2"/>
    <p:sldLayoutId id="2147485776" r:id="rId3"/>
    <p:sldLayoutId id="2147485619" r:id="rId4"/>
    <p:sldLayoutId id="2147485618" r:id="rId5"/>
    <p:sldLayoutId id="2147485777" r:id="rId6"/>
    <p:sldLayoutId id="2147485778" r:id="rId7"/>
    <p:sldLayoutId id="2147485617" r:id="rId8"/>
    <p:sldLayoutId id="2147485616" r:id="rId9"/>
    <p:sldLayoutId id="2147485615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9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6153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9742A315-E843-4F0C-9574-3B706FFCD77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9" r:id="rId1"/>
    <p:sldLayoutId id="2147485626" r:id="rId2"/>
    <p:sldLayoutId id="2147485780" r:id="rId3"/>
    <p:sldLayoutId id="2147485625" r:id="rId4"/>
    <p:sldLayoutId id="2147485624" r:id="rId5"/>
    <p:sldLayoutId id="2147485781" r:id="rId6"/>
    <p:sldLayoutId id="2147485782" r:id="rId7"/>
    <p:sldLayoutId id="2147485623" r:id="rId8"/>
    <p:sldLayoutId id="2147485622" r:id="rId9"/>
    <p:sldLayoutId id="2147485621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3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6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7177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EAB99622-A6DE-4205-8955-B1252D31189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3" r:id="rId1"/>
    <p:sldLayoutId id="2147485632" r:id="rId2"/>
    <p:sldLayoutId id="2147485784" r:id="rId3"/>
    <p:sldLayoutId id="2147485631" r:id="rId4"/>
    <p:sldLayoutId id="2147485630" r:id="rId5"/>
    <p:sldLayoutId id="2147485785" r:id="rId6"/>
    <p:sldLayoutId id="2147485786" r:id="rId7"/>
    <p:sldLayoutId id="2147485629" r:id="rId8"/>
    <p:sldLayoutId id="2147485628" r:id="rId9"/>
    <p:sldLayoutId id="2147485627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97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0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8201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46EF24D0-55BF-4928-96DB-9425153976A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7" r:id="rId1"/>
    <p:sldLayoutId id="2147485638" r:id="rId2"/>
    <p:sldLayoutId id="2147485788" r:id="rId3"/>
    <p:sldLayoutId id="2147485637" r:id="rId4"/>
    <p:sldLayoutId id="2147485636" r:id="rId5"/>
    <p:sldLayoutId id="2147485789" r:id="rId6"/>
    <p:sldLayoutId id="2147485790" r:id="rId7"/>
    <p:sldLayoutId id="2147485635" r:id="rId8"/>
    <p:sldLayoutId id="2147485634" r:id="rId9"/>
    <p:sldLayoutId id="2147485633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12"/>
          <p:cNvGrpSpPr>
            <a:grpSpLocks/>
          </p:cNvGrpSpPr>
          <p:nvPr/>
        </p:nvGrpSpPr>
        <p:grpSpPr bwMode="auto"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3176" y="-1588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1113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1" name="组合 15"/>
          <p:cNvGrpSpPr>
            <a:grpSpLocks/>
          </p:cNvGrpSpPr>
          <p:nvPr/>
        </p:nvGrpSpPr>
        <p:grpSpPr bwMode="auto"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zh-CN" altLang="en-US" noProof="1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4" name="Title Placeholder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508000"/>
            <a:ext cx="78867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9225" name="Text Placeholder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/>
              <a:pPr/>
              <a:t>2019/8/3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fld id="{0B685E42-DE74-451E-B2B0-38C951496DE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1" r:id="rId1"/>
    <p:sldLayoutId id="2147485644" r:id="rId2"/>
    <p:sldLayoutId id="2147485792" r:id="rId3"/>
    <p:sldLayoutId id="2147485643" r:id="rId4"/>
    <p:sldLayoutId id="2147485642" r:id="rId5"/>
    <p:sldLayoutId id="2147485793" r:id="rId6"/>
    <p:sldLayoutId id="2147485794" r:id="rId7"/>
    <p:sldLayoutId id="2147485641" r:id="rId8"/>
    <p:sldLayoutId id="2147485640" r:id="rId9"/>
    <p:sldLayoutId id="2147485639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56.xml"/><Relationship Id="rId7" Type="http://schemas.openxmlformats.org/officeDocument/2006/relationships/image" Target="../media/image11.png"/><Relationship Id="rId2" Type="http://schemas.openxmlformats.org/officeDocument/2006/relationships/tags" Target="../tags/tag755.xml"/><Relationship Id="rId1" Type="http://schemas.openxmlformats.org/officeDocument/2006/relationships/tags" Target="../tags/tag75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59.xml"/><Relationship Id="rId2" Type="http://schemas.openxmlformats.org/officeDocument/2006/relationships/tags" Target="../tags/tag758.xml"/><Relationship Id="rId1" Type="http://schemas.openxmlformats.org/officeDocument/2006/relationships/tags" Target="../tags/tag757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62.xml"/><Relationship Id="rId2" Type="http://schemas.openxmlformats.org/officeDocument/2006/relationships/tags" Target="../tags/tag761.xml"/><Relationship Id="rId1" Type="http://schemas.openxmlformats.org/officeDocument/2006/relationships/tags" Target="../tags/tag760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65.xml"/><Relationship Id="rId7" Type="http://schemas.openxmlformats.org/officeDocument/2006/relationships/image" Target="../media/image11.png"/><Relationship Id="rId2" Type="http://schemas.openxmlformats.org/officeDocument/2006/relationships/tags" Target="../tags/tag764.xml"/><Relationship Id="rId1" Type="http://schemas.openxmlformats.org/officeDocument/2006/relationships/tags" Target="../tags/tag76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68.xml"/><Relationship Id="rId7" Type="http://schemas.openxmlformats.org/officeDocument/2006/relationships/image" Target="../media/image11.png"/><Relationship Id="rId2" Type="http://schemas.openxmlformats.org/officeDocument/2006/relationships/tags" Target="../tags/tag767.xml"/><Relationship Id="rId1" Type="http://schemas.openxmlformats.org/officeDocument/2006/relationships/tags" Target="../tags/tag766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71.xml"/><Relationship Id="rId7" Type="http://schemas.openxmlformats.org/officeDocument/2006/relationships/image" Target="../media/image11.png"/><Relationship Id="rId2" Type="http://schemas.openxmlformats.org/officeDocument/2006/relationships/tags" Target="../tags/tag770.xml"/><Relationship Id="rId1" Type="http://schemas.openxmlformats.org/officeDocument/2006/relationships/tags" Target="../tags/tag769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74.xml"/><Relationship Id="rId2" Type="http://schemas.openxmlformats.org/officeDocument/2006/relationships/tags" Target="../tags/tag773.xml"/><Relationship Id="rId1" Type="http://schemas.openxmlformats.org/officeDocument/2006/relationships/tags" Target="../tags/tag77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77.xml"/><Relationship Id="rId2" Type="http://schemas.openxmlformats.org/officeDocument/2006/relationships/tags" Target="../tags/tag776.xml"/><Relationship Id="rId1" Type="http://schemas.openxmlformats.org/officeDocument/2006/relationships/tags" Target="../tags/tag77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80.xml"/><Relationship Id="rId7" Type="http://schemas.openxmlformats.org/officeDocument/2006/relationships/image" Target="../media/image12.png"/><Relationship Id="rId2" Type="http://schemas.openxmlformats.org/officeDocument/2006/relationships/tags" Target="../tags/tag779.xml"/><Relationship Id="rId1" Type="http://schemas.openxmlformats.org/officeDocument/2006/relationships/tags" Target="../tags/tag77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83.xml"/><Relationship Id="rId2" Type="http://schemas.openxmlformats.org/officeDocument/2006/relationships/tags" Target="../tags/tag782.xml"/><Relationship Id="rId1" Type="http://schemas.openxmlformats.org/officeDocument/2006/relationships/tags" Target="../tags/tag78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32.xml"/><Relationship Id="rId7" Type="http://schemas.openxmlformats.org/officeDocument/2006/relationships/image" Target="../media/image5.png"/><Relationship Id="rId2" Type="http://schemas.openxmlformats.org/officeDocument/2006/relationships/tags" Target="../tags/tag731.xml"/><Relationship Id="rId1" Type="http://schemas.openxmlformats.org/officeDocument/2006/relationships/tags" Target="../tags/tag730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86.xml"/><Relationship Id="rId2" Type="http://schemas.openxmlformats.org/officeDocument/2006/relationships/tags" Target="../tags/tag785.xml"/><Relationship Id="rId1" Type="http://schemas.openxmlformats.org/officeDocument/2006/relationships/tags" Target="../tags/tag78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8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89.xml"/><Relationship Id="rId2" Type="http://schemas.openxmlformats.org/officeDocument/2006/relationships/tags" Target="../tags/tag788.xml"/><Relationship Id="rId1" Type="http://schemas.openxmlformats.org/officeDocument/2006/relationships/tags" Target="../tags/tag787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9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92.xml"/><Relationship Id="rId2" Type="http://schemas.openxmlformats.org/officeDocument/2006/relationships/tags" Target="../tags/tag791.xml"/><Relationship Id="rId1" Type="http://schemas.openxmlformats.org/officeDocument/2006/relationships/tags" Target="../tags/tag790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0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95.xml"/><Relationship Id="rId2" Type="http://schemas.openxmlformats.org/officeDocument/2006/relationships/tags" Target="../tags/tag794.xml"/><Relationship Id="rId1" Type="http://schemas.openxmlformats.org/officeDocument/2006/relationships/tags" Target="../tags/tag79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98.xml"/><Relationship Id="rId2" Type="http://schemas.openxmlformats.org/officeDocument/2006/relationships/tags" Target="../tags/tag797.xml"/><Relationship Id="rId1" Type="http://schemas.openxmlformats.org/officeDocument/2006/relationships/tags" Target="../tags/tag796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01.xml"/><Relationship Id="rId2" Type="http://schemas.openxmlformats.org/officeDocument/2006/relationships/tags" Target="../tags/tag800.xml"/><Relationship Id="rId1" Type="http://schemas.openxmlformats.org/officeDocument/2006/relationships/tags" Target="../tags/tag799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04.xml"/><Relationship Id="rId2" Type="http://schemas.openxmlformats.org/officeDocument/2006/relationships/tags" Target="../tags/tag803.xml"/><Relationship Id="rId1" Type="http://schemas.openxmlformats.org/officeDocument/2006/relationships/tags" Target="../tags/tag80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07.xml"/><Relationship Id="rId2" Type="http://schemas.openxmlformats.org/officeDocument/2006/relationships/tags" Target="../tags/tag806.xml"/><Relationship Id="rId1" Type="http://schemas.openxmlformats.org/officeDocument/2006/relationships/tags" Target="../tags/tag80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10.xml"/><Relationship Id="rId2" Type="http://schemas.openxmlformats.org/officeDocument/2006/relationships/tags" Target="../tags/tag809.xml"/><Relationship Id="rId1" Type="http://schemas.openxmlformats.org/officeDocument/2006/relationships/tags" Target="../tags/tag80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13.xml"/><Relationship Id="rId2" Type="http://schemas.openxmlformats.org/officeDocument/2006/relationships/tags" Target="../tags/tag812.xml"/><Relationship Id="rId1" Type="http://schemas.openxmlformats.org/officeDocument/2006/relationships/tags" Target="../tags/tag81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35.xml"/><Relationship Id="rId7" Type="http://schemas.openxmlformats.org/officeDocument/2006/relationships/image" Target="../media/image6.png"/><Relationship Id="rId2" Type="http://schemas.openxmlformats.org/officeDocument/2006/relationships/tags" Target="../tags/tag734.xml"/><Relationship Id="rId1" Type="http://schemas.openxmlformats.org/officeDocument/2006/relationships/tags" Target="../tags/tag73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16.xml"/><Relationship Id="rId2" Type="http://schemas.openxmlformats.org/officeDocument/2006/relationships/tags" Target="../tags/tag815.xml"/><Relationship Id="rId1" Type="http://schemas.openxmlformats.org/officeDocument/2006/relationships/tags" Target="../tags/tag81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38.xml"/><Relationship Id="rId7" Type="http://schemas.openxmlformats.org/officeDocument/2006/relationships/image" Target="../media/image7.png"/><Relationship Id="rId2" Type="http://schemas.openxmlformats.org/officeDocument/2006/relationships/tags" Target="../tags/tag737.xml"/><Relationship Id="rId1" Type="http://schemas.openxmlformats.org/officeDocument/2006/relationships/tags" Target="../tags/tag736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../../&#29983;&#23383;&#21345;&#29255;/18.&#29275;&#21644;&#40517;/&#32617;.pptx" TargetMode="External"/><Relationship Id="rId13" Type="http://schemas.openxmlformats.org/officeDocument/2006/relationships/hyperlink" Target="../../&#29983;&#23383;&#21345;&#29255;/18.&#29275;&#21644;&#40517;/&#25366;.pptx" TargetMode="External"/><Relationship Id="rId18" Type="http://schemas.openxmlformats.org/officeDocument/2006/relationships/hyperlink" Target="../../&#29983;&#23383;&#21345;&#29255;/18.&#29275;&#21644;&#40517;/&#30776;.pptx" TargetMode="External"/><Relationship Id="rId3" Type="http://schemas.openxmlformats.org/officeDocument/2006/relationships/tags" Target="../tags/tag741.xml"/><Relationship Id="rId7" Type="http://schemas.openxmlformats.org/officeDocument/2006/relationships/hyperlink" Target="../../&#29983;&#23383;&#21345;&#29255;/18.&#29275;&#21644;&#40517;/&#27573;.pptx" TargetMode="External"/><Relationship Id="rId12" Type="http://schemas.openxmlformats.org/officeDocument/2006/relationships/hyperlink" Target="../../&#29983;&#23383;&#21345;&#29255;/18.&#29275;&#21644;&#40517;/&#20457;.pptx" TargetMode="External"/><Relationship Id="rId17" Type="http://schemas.openxmlformats.org/officeDocument/2006/relationships/hyperlink" Target="../../&#29983;&#23383;&#21345;&#29255;/18.&#29275;&#21644;&#40517;/&#22530;.pptx" TargetMode="External"/><Relationship Id="rId2" Type="http://schemas.openxmlformats.org/officeDocument/2006/relationships/tags" Target="../tags/tag740.xml"/><Relationship Id="rId16" Type="http://schemas.openxmlformats.org/officeDocument/2006/relationships/hyperlink" Target="../../&#29983;&#23383;&#21345;&#29255;/18.&#29275;&#21644;&#40517;/&#25764;.pptx" TargetMode="External"/><Relationship Id="rId1" Type="http://schemas.openxmlformats.org/officeDocument/2006/relationships/tags" Target="../tags/tag739.xml"/><Relationship Id="rId6" Type="http://schemas.openxmlformats.org/officeDocument/2006/relationships/image" Target="../media/image4.png"/><Relationship Id="rId11" Type="http://schemas.openxmlformats.org/officeDocument/2006/relationships/hyperlink" Target="../../&#29983;&#23383;&#21345;&#29255;/18.&#29275;&#21644;&#40517;/&#32451;.pptx" TargetMode="External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8.png"/><Relationship Id="rId10" Type="http://schemas.openxmlformats.org/officeDocument/2006/relationships/hyperlink" Target="../../&#29983;&#23383;&#21345;&#29255;/18.&#29275;&#21644;&#40517;/&#35044;.pptx" TargetMode="External"/><Relationship Id="rId19" Type="http://schemas.openxmlformats.org/officeDocument/2006/relationships/hyperlink" Target="../../&#29983;&#23383;&#21345;&#29255;/18.&#29275;&#21644;&#40517;/&#38149;.pptx" TargetMode="External"/><Relationship Id="rId4" Type="http://schemas.openxmlformats.org/officeDocument/2006/relationships/slideLayout" Target="../slideLayouts/slideLayout38.xml"/><Relationship Id="rId9" Type="http://schemas.openxmlformats.org/officeDocument/2006/relationships/hyperlink" Target="../../&#29983;&#23383;&#21345;&#29255;/18.&#29275;&#21644;&#40517;/&#36867;.pptx" TargetMode="External"/><Relationship Id="rId14" Type="http://schemas.openxmlformats.org/officeDocument/2006/relationships/hyperlink" Target="../../&#29983;&#23383;&#21345;&#29255;/18.&#29275;&#21644;&#40517;/&#20111;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44.xml"/><Relationship Id="rId2" Type="http://schemas.openxmlformats.org/officeDocument/2006/relationships/tags" Target="../tags/tag743.xml"/><Relationship Id="rId1" Type="http://schemas.openxmlformats.org/officeDocument/2006/relationships/tags" Target="../tags/tag74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47.xml"/><Relationship Id="rId2" Type="http://schemas.openxmlformats.org/officeDocument/2006/relationships/tags" Target="../tags/tag746.xml"/><Relationship Id="rId1" Type="http://schemas.openxmlformats.org/officeDocument/2006/relationships/tags" Target="../tags/tag745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50.xml"/><Relationship Id="rId2" Type="http://schemas.openxmlformats.org/officeDocument/2006/relationships/tags" Target="../tags/tag749.xml"/><Relationship Id="rId1" Type="http://schemas.openxmlformats.org/officeDocument/2006/relationships/tags" Target="../tags/tag748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53.xml"/><Relationship Id="rId7" Type="http://schemas.openxmlformats.org/officeDocument/2006/relationships/image" Target="../media/image10.png"/><Relationship Id="rId2" Type="http://schemas.openxmlformats.org/officeDocument/2006/relationships/tags" Target="../tags/tag752.xml"/><Relationship Id="rId1" Type="http://schemas.openxmlformats.org/officeDocument/2006/relationships/tags" Target="../tags/tag75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文本框 14"/>
          <p:cNvSpPr txBox="1">
            <a:spLocks noChangeArrowheads="1"/>
          </p:cNvSpPr>
          <p:nvPr/>
        </p:nvSpPr>
        <p:spPr bwMode="auto">
          <a:xfrm rot="-1380000">
            <a:off x="-117475" y="292100"/>
            <a:ext cx="27178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部编版四年级上册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879475" y="2178050"/>
            <a:ext cx="7407275" cy="19018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6000" b="1" noProof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6000" b="1" noProof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</a:t>
            </a:r>
            <a:r>
              <a:rPr lang="zh-CN" altLang="en-US" sz="6000" b="1" noProof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</a:t>
            </a:r>
            <a:r>
              <a:rPr lang="en-US" altLang="zh-CN" sz="6000" b="1" noProof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6000" b="1" noProof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一只窝囊的  </a:t>
            </a:r>
          </a:p>
          <a:p>
            <a:pPr algn="ctr"/>
            <a:r>
              <a:rPr lang="zh-CN" altLang="en-US" sz="6000" b="1" noProof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大老虎</a:t>
            </a: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944563" y="4162425"/>
            <a:ext cx="7407275" cy="4603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879475" y="2049463"/>
            <a:ext cx="7407275" cy="4762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1871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63844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5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整体感知</a:t>
            </a:r>
          </a:p>
        </p:txBody>
      </p:sp>
      <p:sp>
        <p:nvSpPr>
          <p:cNvPr id="163846" name="文本框 2"/>
          <p:cNvSpPr txBox="1">
            <a:spLocks noChangeArrowheads="1"/>
          </p:cNvSpPr>
          <p:nvPr/>
        </p:nvSpPr>
        <p:spPr bwMode="auto">
          <a:xfrm>
            <a:off x="1484313" y="1803400"/>
            <a:ext cx="69881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71D28"/>
                </a:solidFill>
                <a:latin typeface="宋体" pitchFamily="2" charset="-122"/>
              </a:rPr>
              <a:t>     </a:t>
            </a:r>
            <a:r>
              <a:rPr lang="zh-CN" altLang="zh-CN" sz="2800" b="1">
                <a:solidFill>
                  <a:srgbClr val="071D28"/>
                </a:solidFill>
                <a:latin typeface="宋体" pitchFamily="2" charset="-122"/>
              </a:rPr>
              <a:t>自由朗读全文，思考下面的问题。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>
                <a:solidFill>
                  <a:srgbClr val="071D28"/>
                </a:solidFill>
                <a:latin typeface="宋体" pitchFamily="2" charset="-122"/>
              </a:rPr>
              <a:t>    </a:t>
            </a:r>
            <a:r>
              <a:rPr lang="en-US" altLang="zh-CN" sz="2800" b="1">
                <a:solidFill>
                  <a:srgbClr val="071D28"/>
                </a:solidFill>
                <a:latin typeface="宋体" pitchFamily="2" charset="-122"/>
              </a:rPr>
              <a:t>1.</a:t>
            </a:r>
            <a:r>
              <a:rPr lang="zh-CN" altLang="zh-CN" sz="2800" b="1">
                <a:solidFill>
                  <a:srgbClr val="071D28"/>
                </a:solidFill>
                <a:latin typeface="宋体" pitchFamily="2" charset="-122"/>
              </a:rPr>
              <a:t>边读边思考：课文写了一件什么事情？用自己的话概括出来。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71D28"/>
                </a:solidFill>
                <a:latin typeface="宋体" pitchFamily="2" charset="-122"/>
              </a:rPr>
              <a:t>    2.</a:t>
            </a:r>
            <a:r>
              <a:rPr lang="zh-CN" altLang="zh-CN" sz="2800" b="1">
                <a:solidFill>
                  <a:srgbClr val="071D28"/>
                </a:solidFill>
                <a:latin typeface="宋体" pitchFamily="2" charset="-122"/>
              </a:rPr>
              <a:t>根据故事内容，理清课文的段落层次。</a:t>
            </a:r>
          </a:p>
        </p:txBody>
      </p:sp>
      <p:pic>
        <p:nvPicPr>
          <p:cNvPr id="163847" name="图片 4"/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5827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1871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65892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3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整体感知</a:t>
            </a:r>
          </a:p>
        </p:txBody>
      </p:sp>
      <p:sp>
        <p:nvSpPr>
          <p:cNvPr id="165894" name="Text Box 7"/>
          <p:cNvSpPr txBox="1">
            <a:spLocks noChangeArrowheads="1"/>
          </p:cNvSpPr>
          <p:nvPr/>
        </p:nvSpPr>
        <p:spPr bwMode="auto">
          <a:xfrm>
            <a:off x="1711325" y="1187450"/>
            <a:ext cx="64944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>
                <a:solidFill>
                  <a:srgbClr val="071D28"/>
                </a:solidFill>
                <a:latin typeface="宋体" pitchFamily="2" charset="-122"/>
              </a:rPr>
              <a:t> </a:t>
            </a:r>
            <a:r>
              <a:rPr lang="en-US" altLang="zh-CN" sz="2800" b="1">
                <a:solidFill>
                  <a:srgbClr val="071D28"/>
                </a:solidFill>
                <a:latin typeface="宋体" pitchFamily="2" charset="-122"/>
              </a:rPr>
              <a:t>1.</a:t>
            </a:r>
            <a:r>
              <a:rPr lang="zh-CN" altLang="zh-CN" sz="2800" b="1">
                <a:solidFill>
                  <a:srgbClr val="071D28"/>
                </a:solidFill>
                <a:latin typeface="宋体" pitchFamily="2" charset="-122"/>
              </a:rPr>
              <a:t>边读边思考：课文写了一件什么事情？用自己的话概括出来。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1833563" y="2792413"/>
            <a:ext cx="63722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   </a:t>
            </a:r>
            <a:r>
              <a:rPr lang="zh-CN" altLang="zh-CN" sz="2800" b="1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“我”特别想上台露脸演出，后来“我”有机会扮演一只大老虎，结果演砸锅了。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1871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67940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整体感知</a:t>
            </a:r>
          </a:p>
        </p:txBody>
      </p:sp>
      <p:sp>
        <p:nvSpPr>
          <p:cNvPr id="167942" name="Text Box 7"/>
          <p:cNvSpPr txBox="1">
            <a:spLocks noChangeArrowheads="1"/>
          </p:cNvSpPr>
          <p:nvPr/>
        </p:nvSpPr>
        <p:spPr bwMode="auto">
          <a:xfrm>
            <a:off x="1746250" y="606425"/>
            <a:ext cx="68484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71D28"/>
                </a:solidFill>
                <a:latin typeface="宋体" pitchFamily="2" charset="-122"/>
              </a:rPr>
              <a:t>2.</a:t>
            </a:r>
            <a:r>
              <a:rPr lang="zh-CN" altLang="zh-CN" sz="2800" b="1">
                <a:solidFill>
                  <a:srgbClr val="071D28"/>
                </a:solidFill>
                <a:latin typeface="宋体" pitchFamily="2" charset="-122"/>
              </a:rPr>
              <a:t>根据故事内容，理清课文的段落层次。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1746250" y="4316413"/>
            <a:ext cx="62214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第三部分：</a:t>
            </a:r>
            <a:r>
              <a:rPr lang="zh-CN" altLang="en-US" sz="2400" b="1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第17—20自然段，写“我”上台表演既紧张又儿狼狈，引得台下哄堂大笑。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81163" y="1473200"/>
            <a:ext cx="622141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第一部分：</a:t>
            </a:r>
            <a:r>
              <a:rPr lang="zh-CN" altLang="en-US" sz="2400" b="1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第1—3自然段，写“我”非常羡慕上台表演的同学，期待自己能在台上露脸，获得大家掌声。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746250" y="2878138"/>
            <a:ext cx="622141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第二部分：</a:t>
            </a:r>
            <a:r>
              <a:rPr lang="zh-CN" altLang="en-US" sz="2400" b="1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第4—16自然段，写“我”得到机会扮演一只大老虎，排练时，小朋友说“我”演的老虎太窝囊。</a:t>
            </a:r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1384300" y="5384800"/>
            <a:ext cx="65833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7188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第四部分：</a:t>
            </a:r>
            <a:r>
              <a:rPr lang="zh-CN" altLang="en-US" sz="2400" b="1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第21—22自然段，写“我”表演  </a:t>
            </a:r>
          </a:p>
          <a:p>
            <a:r>
              <a:rPr lang="zh-CN" altLang="en-US" sz="2400" b="1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结束后对这场表演耿耿于怀。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7" grpId="1"/>
      <p:bldP spid="3" grpId="0"/>
      <p:bldP spid="4" grpId="0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198278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69988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9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批注交流</a:t>
            </a:r>
          </a:p>
        </p:txBody>
      </p:sp>
      <p:sp>
        <p:nvSpPr>
          <p:cNvPr id="169990" name="Text Box 7"/>
          <p:cNvSpPr txBox="1">
            <a:spLocks noChangeArrowheads="1"/>
          </p:cNvSpPr>
          <p:nvPr/>
        </p:nvSpPr>
        <p:spPr bwMode="auto">
          <a:xfrm>
            <a:off x="2593975" y="2279650"/>
            <a:ext cx="52911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71D28"/>
                </a:solidFill>
                <a:latin typeface="宋体" pitchFamily="2" charset="-122"/>
              </a:rPr>
              <a:t>   </a:t>
            </a:r>
            <a:r>
              <a:rPr lang="zh-CN" altLang="en-US" sz="2800" b="1">
                <a:solidFill>
                  <a:srgbClr val="071D28"/>
                </a:solidFill>
                <a:latin typeface="宋体" pitchFamily="2" charset="-122"/>
              </a:rPr>
              <a:t>默读课文，</a:t>
            </a:r>
            <a:r>
              <a:rPr lang="zh-CN" altLang="zh-CN" sz="2800" b="1">
                <a:solidFill>
                  <a:srgbClr val="071D28"/>
                </a:solidFill>
                <a:latin typeface="宋体" pitchFamily="2" charset="-122"/>
              </a:rPr>
              <a:t>边读边思考，大胆质疑，在不理解的地方作批注。</a:t>
            </a:r>
          </a:p>
        </p:txBody>
      </p:sp>
      <p:pic>
        <p:nvPicPr>
          <p:cNvPr id="169991" name="图片 4"/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21304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198278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72036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7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批注交流</a:t>
            </a:r>
          </a:p>
        </p:txBody>
      </p:sp>
      <p:sp>
        <p:nvSpPr>
          <p:cNvPr id="172038" name="Text Box 7"/>
          <p:cNvSpPr txBox="1">
            <a:spLocks noChangeArrowheads="1"/>
          </p:cNvSpPr>
          <p:nvPr/>
        </p:nvSpPr>
        <p:spPr bwMode="auto">
          <a:xfrm>
            <a:off x="2659063" y="561975"/>
            <a:ext cx="52911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71D28"/>
                </a:solidFill>
                <a:latin typeface="宋体" pitchFamily="2" charset="-122"/>
              </a:rPr>
              <a:t>   </a:t>
            </a:r>
            <a:r>
              <a:rPr lang="zh-CN" altLang="zh-CN" sz="2800" b="1">
                <a:solidFill>
                  <a:srgbClr val="071D28"/>
                </a:solidFill>
                <a:latin typeface="宋体" pitchFamily="2" charset="-122"/>
              </a:rPr>
              <a:t>梳理课文中不理解的地方。</a:t>
            </a:r>
          </a:p>
        </p:txBody>
      </p:sp>
      <p:pic>
        <p:nvPicPr>
          <p:cNvPr id="172039" name="图片 4"/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841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787525" y="1463675"/>
            <a:ext cx="66135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（1）老师为什么看了“我”半晌才下定决心让“我”扮演老虎？</a:t>
            </a:r>
          </a:p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（2）“我”为什么怕老师改变主意？</a:t>
            </a:r>
          </a:p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（3）排练时，老师提醒“我”演的不是猫，表明什么？</a:t>
            </a:r>
          </a:p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（4）为什么演出的过程“我”一点儿也记不起来了？</a:t>
            </a:r>
          </a:p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（5）为什么不详细写“我”表演时的样子。</a:t>
            </a:r>
          </a:p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（6）假如“我”会豁虎跳，表演效果真的就会好一些吗？</a:t>
            </a:r>
          </a:p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……</a:t>
            </a:r>
            <a:endParaRPr lang="zh-CN" altLang="en-US" sz="2400">
              <a:latin typeface="仿宋" pitchFamily="49" charset="-122"/>
              <a:ea typeface="仿宋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2760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74084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5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体会心情变化</a:t>
            </a:r>
          </a:p>
        </p:txBody>
      </p:sp>
      <p:sp>
        <p:nvSpPr>
          <p:cNvPr id="174086" name="Text Box 7"/>
          <p:cNvSpPr txBox="1">
            <a:spLocks noChangeArrowheads="1"/>
          </p:cNvSpPr>
          <p:nvPr/>
        </p:nvSpPr>
        <p:spPr bwMode="auto">
          <a:xfrm>
            <a:off x="1744663" y="1187450"/>
            <a:ext cx="64103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71D28"/>
                </a:solidFill>
                <a:latin typeface="宋体" pitchFamily="2" charset="-122"/>
              </a:rPr>
              <a:t>    </a:t>
            </a:r>
            <a:r>
              <a:rPr lang="zh-CN" altLang="zh-CN" sz="2800" b="1">
                <a:solidFill>
                  <a:srgbClr val="071D28"/>
                </a:solidFill>
                <a:latin typeface="宋体" pitchFamily="2" charset="-122"/>
              </a:rPr>
              <a:t>本单元的学习，要求我们在阅读中，通过人物的动作、语言、神态体会人物的感情。请同学们再次默读课文，一边读一边画出描写“我”动作、语言、神态，感受“我”的心理变化，并且还要在旁边写下批注，记录你的阅读体会与感悟。</a:t>
            </a:r>
          </a:p>
        </p:txBody>
      </p:sp>
      <p:pic>
        <p:nvPicPr>
          <p:cNvPr id="174087" name="图片 4"/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066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2760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76132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体会心情变化</a:t>
            </a:r>
          </a:p>
        </p:txBody>
      </p:sp>
      <p:sp>
        <p:nvSpPr>
          <p:cNvPr id="145414" name="Text Box 7"/>
          <p:cNvSpPr txBox="1">
            <a:spLocks noChangeArrowheads="1"/>
          </p:cNvSpPr>
          <p:nvPr/>
        </p:nvSpPr>
        <p:spPr bwMode="auto">
          <a:xfrm>
            <a:off x="1687513" y="1571625"/>
            <a:ext cx="61801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en-US" altLang="zh-CN" sz="2800" b="1">
                <a:solidFill>
                  <a:srgbClr val="071D28"/>
                </a:solidFill>
                <a:latin typeface="宋体" pitchFamily="2" charset="-122"/>
              </a:rPr>
              <a:t>   </a:t>
            </a:r>
            <a:r>
              <a:rPr lang="en-US" altLang="zh-CN" sz="2800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2800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看着同班的小朋友在台上又唱又跳，边说边比画，我真个羡慕得要死。我多想在台上露露脸，尝尝大家都看着我、给我鼓掌是什么味道。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887913" y="2387600"/>
            <a:ext cx="893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黑体" pitchFamily="49" charset="-122"/>
              </a:rPr>
              <a:t>真个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047875" y="3028950"/>
            <a:ext cx="893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黑体" pitchFamily="49" charset="-122"/>
              </a:rPr>
              <a:t>多想</a:t>
            </a:r>
          </a:p>
        </p:txBody>
      </p: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919413" y="4819650"/>
            <a:ext cx="3457575" cy="1708150"/>
            <a:chOff x="4355" y="5559"/>
            <a:chExt cx="6068" cy="3279"/>
          </a:xfrm>
        </p:grpSpPr>
        <p:sp>
          <p:nvSpPr>
            <p:cNvPr id="7" name="云形标注 6"/>
            <p:cNvSpPr/>
            <p:nvPr/>
          </p:nvSpPr>
          <p:spPr>
            <a:xfrm>
              <a:off x="4355" y="5559"/>
              <a:ext cx="6068" cy="3279"/>
            </a:xfrm>
            <a:prstGeom prst="cloudCallout">
              <a:avLst>
                <a:gd name="adj1" fmla="val 12184"/>
                <a:gd name="adj2" fmla="val -90112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76139" name="文本框 5"/>
            <p:cNvSpPr txBox="1">
              <a:spLocks noChangeArrowheads="1"/>
            </p:cNvSpPr>
            <p:nvPr/>
          </p:nvSpPr>
          <p:spPr bwMode="auto">
            <a:xfrm>
              <a:off x="5228" y="6047"/>
              <a:ext cx="4777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55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400">
                  <a:solidFill>
                    <a:srgbClr val="071D28"/>
                  </a:solidFill>
                  <a:latin typeface="仿宋" pitchFamily="49" charset="-122"/>
                  <a:ea typeface="仿宋" pitchFamily="49" charset="-122"/>
                </a:rPr>
                <a:t>看着同班小朋友在台上又唱又跳，“</a:t>
              </a:r>
              <a:r>
                <a:rPr lang="zh-CN" altLang="en-US" sz="2400">
                  <a:solidFill>
                    <a:srgbClr val="071D28"/>
                  </a:solidFill>
                  <a:latin typeface="仿宋" pitchFamily="49" charset="-122"/>
                  <a:ea typeface="仿宋" pitchFamily="49" charset="-122"/>
                </a:rPr>
                <a:t>我</a:t>
              </a:r>
              <a:r>
                <a:rPr lang="en-US" altLang="zh-CN" sz="2400">
                  <a:solidFill>
                    <a:srgbClr val="071D28"/>
                  </a:solidFill>
                  <a:latin typeface="仿宋" pitchFamily="49" charset="-122"/>
                  <a:ea typeface="仿宋" pitchFamily="49" charset="-122"/>
                </a:rPr>
                <a:t>”</a:t>
              </a:r>
              <a:r>
                <a:rPr lang="zh-CN" altLang="en-US" sz="2400">
                  <a:solidFill>
                    <a:srgbClr val="071D28"/>
                  </a:solidFill>
                  <a:latin typeface="仿宋" pitchFamily="49" charset="-122"/>
                  <a:ea typeface="仿宋" pitchFamily="49" charset="-122"/>
                </a:rPr>
                <a:t>真羡慕！</a:t>
              </a:r>
            </a:p>
          </p:txBody>
        </p:sp>
      </p:grpSp>
      <p:sp>
        <p:nvSpPr>
          <p:cNvPr id="176140" name="文本框 99"/>
          <p:cNvSpPr txBox="1">
            <a:spLocks noChangeArrowheads="1"/>
          </p:cNvSpPr>
          <p:nvPr/>
        </p:nvSpPr>
        <p:spPr bwMode="auto">
          <a:xfrm>
            <a:off x="1978025" y="879475"/>
            <a:ext cx="65833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zh-CN" sz="2800" b="1">
                <a:solidFill>
                  <a:srgbClr val="C00000"/>
                </a:solidFill>
              </a:rPr>
              <a:t>默读第一部分，体会“我”的羡慕。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2760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78180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1" name="文本框 3"/>
          <p:cNvSpPr txBox="1">
            <a:spLocks noChangeArrowheads="1"/>
          </p:cNvSpPr>
          <p:nvPr/>
        </p:nvSpPr>
        <p:spPr bwMode="auto">
          <a:xfrm>
            <a:off x="369888" y="2279650"/>
            <a:ext cx="674687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体会心情变化</a:t>
            </a:r>
          </a:p>
        </p:txBody>
      </p:sp>
      <p:sp>
        <p:nvSpPr>
          <p:cNvPr id="145414" name="Text Box 7"/>
          <p:cNvSpPr txBox="1">
            <a:spLocks noChangeArrowheads="1"/>
          </p:cNvSpPr>
          <p:nvPr/>
        </p:nvSpPr>
        <p:spPr bwMode="auto">
          <a:xfrm>
            <a:off x="1849438" y="2432050"/>
            <a:ext cx="6402387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en-US" altLang="zh-CN" sz="2800" b="1">
                <a:solidFill>
                  <a:srgbClr val="071D28"/>
                </a:solidFill>
                <a:latin typeface="宋体" pitchFamily="2" charset="-122"/>
              </a:rPr>
              <a:t>   </a:t>
            </a:r>
            <a:r>
              <a:rPr lang="en-US" altLang="zh-CN" sz="2800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2800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有一回又逢到我们班表演，班主任在分派角色的时候，我殷切的期待的目光可能引起了她的注意。分派到最后，她看了我半晌才下决心说：“就这样吧，你扮老虎。”</a:t>
            </a:r>
          </a:p>
        </p:txBody>
      </p:sp>
      <p:sp>
        <p:nvSpPr>
          <p:cNvPr id="178183" name="文本框 99"/>
          <p:cNvSpPr txBox="1">
            <a:spLocks noChangeArrowheads="1"/>
          </p:cNvSpPr>
          <p:nvPr/>
        </p:nvSpPr>
        <p:spPr bwMode="auto">
          <a:xfrm>
            <a:off x="1582738" y="1441450"/>
            <a:ext cx="6934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zh-CN" sz="2800" b="1">
                <a:solidFill>
                  <a:srgbClr val="C00000"/>
                </a:solidFill>
              </a:rPr>
              <a:t>默读第二部分，体会“我”的心理变化。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408613" y="3254375"/>
            <a:ext cx="2562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殷切的期待的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2760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80228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9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体会心情变化</a:t>
            </a:r>
          </a:p>
        </p:txBody>
      </p:sp>
      <p:pic>
        <p:nvPicPr>
          <p:cNvPr id="180230" name="图片 4" descr="图片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4505325"/>
            <a:ext cx="334168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1595438" y="974725"/>
            <a:ext cx="2841625" cy="2436813"/>
            <a:chOff x="2093" y="1534"/>
            <a:chExt cx="5123" cy="4616"/>
          </a:xfrm>
        </p:grpSpPr>
        <p:sp>
          <p:nvSpPr>
            <p:cNvPr id="3" name="云形标注 2"/>
            <p:cNvSpPr/>
            <p:nvPr/>
          </p:nvSpPr>
          <p:spPr>
            <a:xfrm>
              <a:off x="2093" y="1534"/>
              <a:ext cx="5123" cy="4616"/>
            </a:xfrm>
            <a:prstGeom prst="cloudCallout">
              <a:avLst>
                <a:gd name="adj1" fmla="val 26692"/>
                <a:gd name="adj2" fmla="val 88092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80233" name="文本框 4"/>
            <p:cNvSpPr txBox="1">
              <a:spLocks noChangeArrowheads="1"/>
            </p:cNvSpPr>
            <p:nvPr/>
          </p:nvSpPr>
          <p:spPr bwMode="auto">
            <a:xfrm>
              <a:off x="2368" y="2370"/>
              <a:ext cx="4575" cy="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71D28"/>
                  </a:solidFill>
                  <a:latin typeface="仿宋" pitchFamily="49" charset="-122"/>
                  <a:ea typeface="仿宋" pitchFamily="49" charset="-122"/>
                </a:rPr>
                <a:t>    </a:t>
              </a:r>
              <a:r>
                <a:rPr lang="zh-CN" altLang="zh-CN" sz="2400">
                  <a:solidFill>
                    <a:srgbClr val="071D28"/>
                  </a:solidFill>
                  <a:latin typeface="仿宋" pitchFamily="49" charset="-122"/>
                  <a:ea typeface="仿宋" pitchFamily="49" charset="-122"/>
                </a:rPr>
                <a:t>当老师挑选演员分派角色的时候，“我”的心里万分期待。</a:t>
              </a: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5251450" y="1517650"/>
            <a:ext cx="3521075" cy="2147888"/>
            <a:chOff x="7856" y="1353"/>
            <a:chExt cx="6337" cy="4939"/>
          </a:xfrm>
        </p:grpSpPr>
        <p:sp>
          <p:nvSpPr>
            <p:cNvPr id="6" name="云形标注 5"/>
            <p:cNvSpPr/>
            <p:nvPr/>
          </p:nvSpPr>
          <p:spPr>
            <a:xfrm>
              <a:off x="7856" y="1353"/>
              <a:ext cx="6337" cy="4939"/>
            </a:xfrm>
            <a:prstGeom prst="cloudCallout">
              <a:avLst>
                <a:gd name="adj1" fmla="val -38532"/>
                <a:gd name="adj2" fmla="val 87049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 noProof="1"/>
            </a:p>
          </p:txBody>
        </p:sp>
        <p:sp>
          <p:nvSpPr>
            <p:cNvPr id="180236" name="文本框 3"/>
            <p:cNvSpPr txBox="1">
              <a:spLocks noChangeArrowheads="1"/>
            </p:cNvSpPr>
            <p:nvPr/>
          </p:nvSpPr>
          <p:spPr bwMode="auto">
            <a:xfrm>
              <a:off x="8506" y="1959"/>
              <a:ext cx="5353" cy="3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55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800">
                  <a:solidFill>
                    <a:srgbClr val="071D28"/>
                  </a:solidFill>
                  <a:latin typeface="仿宋" pitchFamily="49" charset="-122"/>
                  <a:ea typeface="仿宋" pitchFamily="49" charset="-122"/>
                </a:rPr>
                <a:t>  </a:t>
              </a:r>
              <a:r>
                <a:rPr lang="zh-CN" altLang="zh-CN" sz="2400">
                  <a:solidFill>
                    <a:srgbClr val="071D28"/>
                  </a:solidFill>
                  <a:latin typeface="仿宋" pitchFamily="49" charset="-122"/>
                  <a:ea typeface="仿宋" pitchFamily="49" charset="-122"/>
                </a:rPr>
                <a:t>当老师下决心让“我”扮演大老虎的时候，“我”的心里也是万分高兴。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2760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82276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7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体会心情变化</a:t>
            </a:r>
          </a:p>
        </p:txBody>
      </p:sp>
      <p:sp>
        <p:nvSpPr>
          <p:cNvPr id="182278" name="文本框 99"/>
          <p:cNvSpPr txBox="1">
            <a:spLocks noChangeArrowheads="1"/>
          </p:cNvSpPr>
          <p:nvPr/>
        </p:nvSpPr>
        <p:spPr bwMode="auto">
          <a:xfrm>
            <a:off x="1612900" y="2936875"/>
            <a:ext cx="44989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zh-CN" sz="2800">
              <a:solidFill>
                <a:srgbClr val="071D28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    “记住了！”我连忙答应。我有充分的自信。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172075" y="3759200"/>
            <a:ext cx="893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连忙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394075" y="4389438"/>
            <a:ext cx="893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黑体" pitchFamily="49" charset="-122"/>
              </a:rPr>
              <a:t>充分</a:t>
            </a:r>
          </a:p>
        </p:txBody>
      </p:sp>
      <p:sp>
        <p:nvSpPr>
          <p:cNvPr id="182281" name="文本框 9"/>
          <p:cNvSpPr txBox="1">
            <a:spLocks noChangeArrowheads="1"/>
          </p:cNvSpPr>
          <p:nvPr/>
        </p:nvSpPr>
        <p:spPr bwMode="auto">
          <a:xfrm>
            <a:off x="1709738" y="711200"/>
            <a:ext cx="40894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800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没想事到临头还会出现危机。我看着老师的脸，就怕她改变主意。</a:t>
            </a:r>
            <a:endParaRPr lang="zh-CN" altLang="en-US" sz="2800"/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6308725" y="792163"/>
            <a:ext cx="1928813" cy="1116012"/>
            <a:chOff x="4096" y="1749"/>
            <a:chExt cx="3358" cy="2116"/>
          </a:xfrm>
        </p:grpSpPr>
        <p:sp>
          <p:nvSpPr>
            <p:cNvPr id="12" name="云形标注 11"/>
            <p:cNvSpPr/>
            <p:nvPr/>
          </p:nvSpPr>
          <p:spPr>
            <a:xfrm>
              <a:off x="4096" y="1936"/>
              <a:ext cx="3120" cy="1929"/>
            </a:xfrm>
            <a:prstGeom prst="cloudCallout">
              <a:avLst>
                <a:gd name="adj1" fmla="val -82888"/>
                <a:gd name="adj2" fmla="val 38522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82284" name="文本框 4"/>
            <p:cNvSpPr txBox="1">
              <a:spLocks noChangeArrowheads="1"/>
            </p:cNvSpPr>
            <p:nvPr/>
          </p:nvSpPr>
          <p:spPr bwMode="auto">
            <a:xfrm>
              <a:off x="4096" y="1749"/>
              <a:ext cx="3358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71D28"/>
                  </a:solidFill>
                  <a:latin typeface="仿宋" pitchFamily="49" charset="-122"/>
                  <a:ea typeface="仿宋" pitchFamily="49" charset="-122"/>
                </a:rPr>
                <a:t>    </a:t>
              </a:r>
            </a:p>
            <a:p>
              <a:r>
                <a:rPr lang="zh-CN" altLang="zh-CN" sz="2400" b="1">
                  <a:solidFill>
                    <a:srgbClr val="071D28"/>
                  </a:solidFill>
                  <a:latin typeface="仿宋" pitchFamily="49" charset="-122"/>
                  <a:ea typeface="仿宋" pitchFamily="49" charset="-122"/>
                  <a:sym typeface="黑体" pitchFamily="49" charset="-122"/>
                </a:rPr>
                <a:t>担忧、害怕</a:t>
              </a:r>
              <a:endParaRPr lang="zh-CN" altLang="zh-CN" sz="2400">
                <a:solidFill>
                  <a:srgbClr val="071D28"/>
                </a:solidFill>
                <a:latin typeface="仿宋" pitchFamily="49" charset="-122"/>
                <a:ea typeface="仿宋" pitchFamily="49" charset="-122"/>
              </a:endParaRPr>
            </a:p>
          </p:txBody>
        </p: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6446838" y="3397250"/>
            <a:ext cx="2270125" cy="1784350"/>
            <a:chOff x="4096" y="1760"/>
            <a:chExt cx="3120" cy="2105"/>
          </a:xfrm>
        </p:grpSpPr>
        <p:sp>
          <p:nvSpPr>
            <p:cNvPr id="16" name="云形标注 15"/>
            <p:cNvSpPr/>
            <p:nvPr/>
          </p:nvSpPr>
          <p:spPr>
            <a:xfrm>
              <a:off x="4096" y="1938"/>
              <a:ext cx="3120" cy="1927"/>
            </a:xfrm>
            <a:prstGeom prst="cloudCallout">
              <a:avLst>
                <a:gd name="adj1" fmla="val -80459"/>
                <a:gd name="adj2" fmla="val 4971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7" name="文本框 4"/>
            <p:cNvSpPr txBox="1"/>
            <p:nvPr/>
          </p:nvSpPr>
          <p:spPr>
            <a:xfrm>
              <a:off x="4249" y="1760"/>
              <a:ext cx="2967" cy="18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noProof="1">
                  <a:solidFill>
                    <a:srgbClr val="071D28"/>
                  </a:solidFill>
                  <a:latin typeface="仿宋" panose="02010609060101010101" charset="-122"/>
                  <a:ea typeface="仿宋" panose="02010609060101010101" charset="-122"/>
                </a:rPr>
                <a:t>    </a:t>
              </a:r>
            </a:p>
            <a:p>
              <a:pPr indent="355600"/>
              <a:r>
                <a:rPr lang="zh-CN" sz="2400" b="1" noProof="1">
                  <a:solidFill>
                    <a:schemeClr val="bg2">
                      <a:lumMod val="1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“我”因为老师的鼓励而信心十足。</a:t>
              </a:r>
              <a:endParaRPr lang="zh-CN" sz="2400" b="1" noProof="1">
                <a:solidFill>
                  <a:schemeClr val="bg2">
                    <a:lumMod val="1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9525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1871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47460" name="文本框 3"/>
          <p:cNvSpPr txBox="1">
            <a:spLocks noChangeArrowheads="1"/>
          </p:cNvSpPr>
          <p:nvPr/>
        </p:nvSpPr>
        <p:spPr bwMode="auto">
          <a:xfrm>
            <a:off x="368300" y="2278063"/>
            <a:ext cx="6762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课题导入</a:t>
            </a:r>
          </a:p>
        </p:txBody>
      </p:sp>
      <p:pic>
        <p:nvPicPr>
          <p:cNvPr id="147461" name="图片 4" descr="目录娃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1337"/>
          <a:stretch>
            <a:fillRect/>
          </a:stretch>
        </p:blipFill>
        <p:spPr bwMode="auto">
          <a:xfrm>
            <a:off x="28575" y="15875"/>
            <a:ext cx="20193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文本框 99"/>
          <p:cNvSpPr txBox="1">
            <a:spLocks noChangeArrowheads="1"/>
          </p:cNvSpPr>
          <p:nvPr/>
        </p:nvSpPr>
        <p:spPr bwMode="auto">
          <a:xfrm>
            <a:off x="3305175" y="5018088"/>
            <a:ext cx="4532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rgbClr val="071D28"/>
                </a:solidFill>
              </a:rPr>
              <a:t>凶猛、威风、百兽之王</a:t>
            </a:r>
            <a:r>
              <a:rPr lang="zh-CN" altLang="zh-CN" sz="2800">
                <a:solidFill>
                  <a:srgbClr val="071D28"/>
                </a:solidFill>
                <a:latin typeface="宋体" pitchFamily="2" charset="-122"/>
              </a:rPr>
              <a:t>……</a:t>
            </a:r>
          </a:p>
        </p:txBody>
      </p:sp>
      <p:sp>
        <p:nvSpPr>
          <p:cNvPr id="3" name="下箭头 2"/>
          <p:cNvSpPr/>
          <p:nvPr/>
        </p:nvSpPr>
        <p:spPr>
          <a:xfrm>
            <a:off x="4772025" y="4514850"/>
            <a:ext cx="144463" cy="50323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47464" name="图片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890588"/>
            <a:ext cx="4214812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0" grpId="0"/>
      <p:bldP spid="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2760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84324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5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体会心情变化</a:t>
            </a:r>
          </a:p>
        </p:txBody>
      </p:sp>
      <p:sp>
        <p:nvSpPr>
          <p:cNvPr id="184326" name="文本框 7"/>
          <p:cNvSpPr txBox="1">
            <a:spLocks noChangeArrowheads="1"/>
          </p:cNvSpPr>
          <p:nvPr/>
        </p:nvSpPr>
        <p:spPr bwMode="auto">
          <a:xfrm>
            <a:off x="1682750" y="958850"/>
            <a:ext cx="65976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2800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“我”弯下身子向前爬，老师在一旁不断地提示：“向前爬，再向前爬，快站起来，你没看见他们吗？向他们扑过去！唉，你怎么不叫哇？嗓门要大。别忘了你不是猫，你是一只老虎。”</a:t>
            </a:r>
            <a:endParaRPr lang="en-US" altLang="zh-CN" sz="2800">
              <a:solidFill>
                <a:srgbClr val="071D28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800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我还以为扮老虎是最容易不过的了，不用说话，不用露脸，没想到也这么难。</a:t>
            </a:r>
            <a:endParaRPr lang="zh-CN" altLang="en-US" sz="2800">
              <a:solidFill>
                <a:srgbClr val="071D28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153025" y="4976813"/>
            <a:ext cx="26717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没想到也这么难</a:t>
            </a:r>
            <a:endParaRPr lang="zh-CN" altLang="en-US" sz="280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2760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86372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3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体会心情变化</a:t>
            </a:r>
          </a:p>
        </p:txBody>
      </p:sp>
      <p:sp>
        <p:nvSpPr>
          <p:cNvPr id="186374" name="文本框 99"/>
          <p:cNvSpPr txBox="1">
            <a:spLocks noChangeArrowheads="1"/>
          </p:cNvSpPr>
          <p:nvPr/>
        </p:nvSpPr>
        <p:spPr bwMode="auto">
          <a:xfrm>
            <a:off x="2211388" y="795338"/>
            <a:ext cx="6013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71D28"/>
                </a:solidFill>
                <a:latin typeface="宋体" pitchFamily="2" charset="-122"/>
              </a:rPr>
              <a:t>1.</a:t>
            </a:r>
            <a:r>
              <a:rPr lang="zh-CN" altLang="zh-CN" sz="2800">
                <a:solidFill>
                  <a:srgbClr val="071D28"/>
                </a:solidFill>
                <a:latin typeface="宋体" pitchFamily="2" charset="-122"/>
              </a:rPr>
              <a:t>想象：“我”此时扮演的情景是什么样的？</a:t>
            </a:r>
            <a:endParaRPr lang="zh-CN" altLang="en-US" sz="2800">
              <a:solidFill>
                <a:srgbClr val="071D28"/>
              </a:solidFill>
              <a:latin typeface="宋体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47875" y="1974850"/>
            <a:ext cx="57150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“我”慢慢地向前爬，他们就在前面，“我”向他们走去。突然老师说：“快站起来呀！”对呀，“我”看到他们要站起来。对！向他们扑过去。“我”是一只大老虎。糟糕！“我”忘记了要啊呜啊呜地叫着扑过去。“我”调整姿势，啊呜啊呜地小声叫着，轻轻地向他们扑去</a:t>
            </a:r>
            <a:r>
              <a:rPr lang="en-US" altLang="zh-CN" sz="2400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……</a:t>
            </a:r>
            <a:endParaRPr lang="en-US" altLang="en-US" sz="2400">
              <a:solidFill>
                <a:srgbClr val="071D28"/>
              </a:solidFill>
              <a:latin typeface="仿宋" pitchFamily="49" charset="-122"/>
              <a:ea typeface="仿宋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2760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88420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1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体会心情变化</a:t>
            </a:r>
          </a:p>
        </p:txBody>
      </p:sp>
      <p:sp>
        <p:nvSpPr>
          <p:cNvPr id="188422" name="文本框 99"/>
          <p:cNvSpPr txBox="1">
            <a:spLocks noChangeArrowheads="1"/>
          </p:cNvSpPr>
          <p:nvPr/>
        </p:nvSpPr>
        <p:spPr bwMode="auto">
          <a:xfrm>
            <a:off x="2047875" y="1363663"/>
            <a:ext cx="6013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71D28"/>
                </a:solidFill>
                <a:latin typeface="宋体" pitchFamily="2" charset="-122"/>
              </a:rPr>
              <a:t>2.</a:t>
            </a:r>
            <a:r>
              <a:rPr lang="zh-CN" altLang="zh-CN" sz="2800">
                <a:solidFill>
                  <a:srgbClr val="071D28"/>
                </a:solidFill>
                <a:latin typeface="宋体" pitchFamily="2" charset="-122"/>
              </a:rPr>
              <a:t>此时，“我”的心情如何？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74813" y="2274888"/>
            <a:ext cx="6243637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  </a:t>
            </a:r>
            <a:r>
              <a:rPr lang="zh-CN" altLang="zh-CN" sz="2400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在老师指导“我”怎样演老虎时，“我”心里十分慌乱。</a:t>
            </a:r>
          </a:p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  演哥哥的小朋友还是笑话“我”不会豁虎跳，演得窝囊时，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2760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90468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9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体会心情变化</a:t>
            </a:r>
          </a:p>
        </p:txBody>
      </p:sp>
      <p:sp>
        <p:nvSpPr>
          <p:cNvPr id="190470" name="文本框 99"/>
          <p:cNvSpPr txBox="1">
            <a:spLocks noChangeArrowheads="1"/>
          </p:cNvSpPr>
          <p:nvPr/>
        </p:nvSpPr>
        <p:spPr bwMode="auto">
          <a:xfrm>
            <a:off x="2047875" y="1012825"/>
            <a:ext cx="60134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b="1">
                <a:solidFill>
                  <a:srgbClr val="C00000"/>
                </a:solidFill>
                <a:latin typeface="宋体" pitchFamily="2" charset="-122"/>
              </a:rPr>
              <a:t>默读第三部分，体会“我”的狼狈。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36713" y="1703388"/>
            <a:ext cx="683577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  </a:t>
            </a:r>
            <a:r>
              <a:rPr lang="zh-CN" altLang="zh-CN" sz="2800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忽然背后有人轻轻推了我一把。我知道推我的是老师，立刻弯下身子爬上场去，嘴里啊呜啊呜直叫。只听见台下一阵哄笑，笑得我脸上一阵热。我已经明白，我笨拙的表演，把全场的老师同学都逗乐了，他们从没见过这样窝囊的老虎。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4632325" y="3068638"/>
            <a:ext cx="3540125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762125" y="3689350"/>
            <a:ext cx="2882900" cy="28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2760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92516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7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体会心情变化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219325" y="2205038"/>
            <a:ext cx="577532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zh-CN" sz="2800">
              <a:solidFill>
                <a:srgbClr val="071D28"/>
              </a:solidFill>
              <a:latin typeface="仿宋" pitchFamily="49" charset="-122"/>
              <a:ea typeface="仿宋" pitchFamily="49" charset="-122"/>
            </a:endParaRPr>
          </a:p>
          <a:p>
            <a:r>
              <a:rPr lang="zh-CN" altLang="zh-CN" sz="2800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    “我”弯下身子爬上场去，围着舞台到处转圈，东看看西看看。终于看到兄妹俩了，“我”啊呜啊呜直叫；兄妹俩“吓”得大叫，“我”还是啊呜啊呜直叫。他们跑，“我”来追。可是怎么也追不上，啊呜啊呜</a:t>
            </a:r>
            <a:r>
              <a:rPr lang="en-US" altLang="zh-CN" sz="2800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……</a:t>
            </a:r>
            <a:endParaRPr lang="en-US" altLang="zh-CN" sz="1400">
              <a:latin typeface="宋体" pitchFamily="2" charset="-122"/>
            </a:endParaRPr>
          </a:p>
          <a:p>
            <a:endParaRPr lang="zh-CN" altLang="en-US"/>
          </a:p>
        </p:txBody>
      </p:sp>
      <p:sp>
        <p:nvSpPr>
          <p:cNvPr id="192519" name="文本框 6"/>
          <p:cNvSpPr txBox="1">
            <a:spLocks noChangeArrowheads="1"/>
          </p:cNvSpPr>
          <p:nvPr/>
        </p:nvSpPr>
        <p:spPr bwMode="auto">
          <a:xfrm>
            <a:off x="2219325" y="1252538"/>
            <a:ext cx="59102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71D28"/>
                </a:solidFill>
                <a:latin typeface="宋体" pitchFamily="2" charset="-122"/>
              </a:rPr>
              <a:t>1.</a:t>
            </a:r>
            <a:r>
              <a:rPr lang="zh-CN" altLang="zh-CN" sz="2800" b="1">
                <a:solidFill>
                  <a:srgbClr val="071D28"/>
                </a:solidFill>
              </a:rPr>
              <a:t>想象：此时“我”表演的情景是怎么样的？</a:t>
            </a:r>
            <a:endParaRPr lang="zh-CN" altLang="en-US" sz="2800" b="1">
              <a:solidFill>
                <a:srgbClr val="071D28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2760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94564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体会心情变化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347913" y="2279650"/>
            <a:ext cx="48355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zh-CN">
              <a:sym typeface="黑体" pitchFamily="49" charset="-122"/>
            </a:endParaRPr>
          </a:p>
          <a:p>
            <a:r>
              <a:rPr lang="zh-CN" altLang="zh-CN" sz="2800">
                <a:latin typeface="仿宋" pitchFamily="49" charset="-122"/>
                <a:ea typeface="仿宋" pitchFamily="49" charset="-122"/>
                <a:sym typeface="黑体" pitchFamily="49" charset="-122"/>
              </a:rPr>
              <a:t>    </a:t>
            </a:r>
            <a:r>
              <a:rPr lang="zh-CN" altLang="zh-CN" sz="2800">
                <a:solidFill>
                  <a:srgbClr val="071D28"/>
                </a:solidFill>
                <a:latin typeface="仿宋" pitchFamily="49" charset="-122"/>
                <a:ea typeface="仿宋" pitchFamily="49" charset="-122"/>
                <a:sym typeface="黑体" pitchFamily="49" charset="-122"/>
              </a:rPr>
              <a:t>演出时，</a:t>
            </a:r>
            <a:r>
              <a:rPr lang="en-US" altLang="zh-CN" sz="2800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“</a:t>
            </a:r>
            <a:r>
              <a:rPr lang="zh-CN" altLang="zh-CN" sz="2800">
                <a:solidFill>
                  <a:srgbClr val="071D28"/>
                </a:solidFill>
                <a:latin typeface="仿宋" pitchFamily="49" charset="-122"/>
                <a:ea typeface="仿宋" pitchFamily="49" charset="-122"/>
                <a:sym typeface="黑体" pitchFamily="49" charset="-122"/>
              </a:rPr>
              <a:t>我</a:t>
            </a:r>
            <a:r>
              <a:rPr lang="en-US" altLang="zh-CN" sz="2800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”</a:t>
            </a:r>
            <a:r>
              <a:rPr lang="zh-CN" altLang="zh-CN" sz="2800">
                <a:solidFill>
                  <a:srgbClr val="071D28"/>
                </a:solidFill>
                <a:latin typeface="仿宋" pitchFamily="49" charset="-122"/>
                <a:ea typeface="仿宋" pitchFamily="49" charset="-122"/>
                <a:sym typeface="黑体" pitchFamily="49" charset="-122"/>
              </a:rPr>
              <a:t>听到台下一阵哄堂大笑，</a:t>
            </a:r>
            <a:r>
              <a:rPr lang="en-US" altLang="zh-CN" sz="2800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“</a:t>
            </a:r>
            <a:r>
              <a:rPr lang="zh-CN" altLang="zh-CN" sz="2800">
                <a:solidFill>
                  <a:srgbClr val="071D28"/>
                </a:solidFill>
                <a:latin typeface="仿宋" pitchFamily="49" charset="-122"/>
                <a:ea typeface="仿宋" pitchFamily="49" charset="-122"/>
                <a:sym typeface="黑体" pitchFamily="49" charset="-122"/>
              </a:rPr>
              <a:t>我”心里既紧张又狼狈。</a:t>
            </a:r>
            <a:endParaRPr lang="zh-CN" altLang="en-US" sz="2800">
              <a:solidFill>
                <a:srgbClr val="071D28"/>
              </a:solidFill>
              <a:latin typeface="仿宋" pitchFamily="49" charset="-122"/>
              <a:ea typeface="仿宋" pitchFamily="49" charset="-122"/>
              <a:sym typeface="黑体" pitchFamily="49" charset="-122"/>
            </a:endParaRPr>
          </a:p>
        </p:txBody>
      </p:sp>
      <p:sp>
        <p:nvSpPr>
          <p:cNvPr id="194567" name="文本框 2"/>
          <p:cNvSpPr txBox="1">
            <a:spLocks noChangeArrowheads="1"/>
          </p:cNvSpPr>
          <p:nvPr/>
        </p:nvSpPr>
        <p:spPr bwMode="auto">
          <a:xfrm>
            <a:off x="2505075" y="1682750"/>
            <a:ext cx="4832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71D28"/>
                </a:solidFill>
                <a:latin typeface="宋体" pitchFamily="2" charset="-122"/>
              </a:rPr>
              <a:t>2.</a:t>
            </a:r>
            <a:r>
              <a:rPr lang="zh-CN" altLang="zh-CN" sz="2800" b="1">
                <a:solidFill>
                  <a:srgbClr val="071D28"/>
                </a:solidFill>
                <a:sym typeface="黑体" pitchFamily="49" charset="-122"/>
              </a:rPr>
              <a:t>此时，“我”的心情如何？</a:t>
            </a:r>
            <a:endParaRPr lang="zh-CN" altLang="en-US" sz="2800" b="1">
              <a:solidFill>
                <a:srgbClr val="071D28"/>
              </a:solidFill>
              <a:sym typeface="黑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2760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96612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3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体会心情变化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36713" y="1703388"/>
            <a:ext cx="663733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  </a:t>
            </a:r>
            <a:r>
              <a:rPr lang="zh-CN" altLang="zh-CN" sz="2800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我总算一直演到了躺下来死掉。到底怎么演完的，我一点也记不起来，只记得耳边的笑声一阵接连不断。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762125" y="3068638"/>
            <a:ext cx="4970463" cy="142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80288" y="2420938"/>
            <a:ext cx="7207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649538" y="1878013"/>
            <a:ext cx="893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总算</a:t>
            </a:r>
            <a:endParaRPr lang="zh-CN" altLang="en-US" sz="280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5734050" y="4384675"/>
            <a:ext cx="2270125" cy="1763713"/>
            <a:chOff x="4096" y="1785"/>
            <a:chExt cx="3120" cy="2080"/>
          </a:xfrm>
        </p:grpSpPr>
        <p:sp>
          <p:nvSpPr>
            <p:cNvPr id="16" name="云形标注 15"/>
            <p:cNvSpPr/>
            <p:nvPr/>
          </p:nvSpPr>
          <p:spPr>
            <a:xfrm>
              <a:off x="4096" y="1937"/>
              <a:ext cx="3120" cy="1928"/>
            </a:xfrm>
            <a:prstGeom prst="cloudCallout">
              <a:avLst>
                <a:gd name="adj1" fmla="val -71257"/>
                <a:gd name="adj2" fmla="val -93044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8" name="文本框 4"/>
            <p:cNvSpPr txBox="1"/>
            <p:nvPr/>
          </p:nvSpPr>
          <p:spPr>
            <a:xfrm>
              <a:off x="4360" y="1785"/>
              <a:ext cx="2592" cy="18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noProof="1">
                  <a:solidFill>
                    <a:srgbClr val="071D28"/>
                  </a:solidFill>
                  <a:latin typeface="仿宋" panose="02010609060101010101" charset="-122"/>
                  <a:ea typeface="仿宋" panose="02010609060101010101" charset="-122"/>
                </a:rPr>
                <a:t>    </a:t>
              </a:r>
            </a:p>
            <a:p>
              <a:pPr indent="355600"/>
              <a:r>
                <a:rPr lang="zh-CN" sz="2400" b="1" noProof="1">
                  <a:solidFill>
                    <a:schemeClr val="bg2">
                      <a:lumMod val="1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松了一口气的同时又十分沮丧。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2760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98660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1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体会心情变化</a:t>
            </a:r>
          </a:p>
        </p:txBody>
      </p:sp>
      <p:sp>
        <p:nvSpPr>
          <p:cNvPr id="198662" name="文本框 99"/>
          <p:cNvSpPr txBox="1">
            <a:spLocks noChangeArrowheads="1"/>
          </p:cNvSpPr>
          <p:nvPr/>
        </p:nvSpPr>
        <p:spPr bwMode="auto">
          <a:xfrm>
            <a:off x="1905000" y="479425"/>
            <a:ext cx="6362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zh-CN" sz="2800" b="1">
                <a:solidFill>
                  <a:srgbClr val="FF0000"/>
                </a:solidFill>
                <a:latin typeface="宋体" pitchFamily="2" charset="-122"/>
              </a:rPr>
              <a:t>默读第四部分，体会“我”的不明白。</a:t>
            </a:r>
            <a:endParaRPr lang="zh-CN" altLang="en-US" sz="28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98663" name="文本框 6"/>
          <p:cNvSpPr txBox="1">
            <a:spLocks noChangeArrowheads="1"/>
          </p:cNvSpPr>
          <p:nvPr/>
        </p:nvSpPr>
        <p:spPr bwMode="auto">
          <a:xfrm>
            <a:off x="1506538" y="1425575"/>
            <a:ext cx="6605587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>
                <a:solidFill>
                  <a:srgbClr val="071D28"/>
                </a:solidFill>
                <a:latin typeface="宋体" pitchFamily="2" charset="-122"/>
              </a:rPr>
              <a:t>1.</a:t>
            </a:r>
            <a:r>
              <a:rPr lang="zh-CN" altLang="zh-CN" sz="2400" b="1">
                <a:solidFill>
                  <a:srgbClr val="071D28"/>
                </a:solidFill>
                <a:latin typeface="宋体" pitchFamily="2" charset="-122"/>
              </a:rPr>
              <a:t>“我”不明白什么？</a:t>
            </a:r>
            <a:endParaRPr lang="en-US" altLang="zh-CN">
              <a:solidFill>
                <a:srgbClr val="071D28"/>
              </a:solidFill>
              <a:latin typeface="宋体" pitchFamily="2" charset="-122"/>
            </a:endParaRPr>
          </a:p>
          <a:p>
            <a:r>
              <a:rPr lang="en-US" altLang="zh-CN">
                <a:latin typeface="宋体" pitchFamily="2" charset="-122"/>
              </a:rPr>
              <a:t> </a:t>
            </a:r>
          </a:p>
          <a:p>
            <a:endParaRPr lang="en-US" altLang="zh-CN" sz="2400" b="1">
              <a:latin typeface="宋体" pitchFamily="2" charset="-122"/>
            </a:endParaRPr>
          </a:p>
          <a:p>
            <a:endParaRPr lang="zh-CN" altLang="zh-CN" sz="2400" b="1">
              <a:latin typeface="宋体" pitchFamily="2" charset="-122"/>
            </a:endParaRPr>
          </a:p>
          <a:p>
            <a:endParaRPr lang="zh-CN" altLang="zh-CN" sz="2400" b="1">
              <a:latin typeface="宋体" pitchFamily="2" charset="-122"/>
            </a:endParaRPr>
          </a:p>
          <a:p>
            <a:endParaRPr lang="en-US" altLang="zh-CN" sz="2400" b="1">
              <a:solidFill>
                <a:srgbClr val="071D28"/>
              </a:solidFill>
              <a:latin typeface="宋体" pitchFamily="2" charset="-122"/>
            </a:endParaRPr>
          </a:p>
          <a:p>
            <a:endParaRPr lang="en-US" altLang="zh-CN" sz="2400" b="1">
              <a:solidFill>
                <a:srgbClr val="071D28"/>
              </a:solidFill>
              <a:latin typeface="宋体" pitchFamily="2" charset="-122"/>
            </a:endParaRPr>
          </a:p>
          <a:p>
            <a:r>
              <a:rPr lang="en-US" altLang="zh-CN" sz="2400" b="1">
                <a:solidFill>
                  <a:srgbClr val="071D28"/>
                </a:solidFill>
                <a:latin typeface="宋体" pitchFamily="2" charset="-122"/>
              </a:rPr>
              <a:t>2.</a:t>
            </a:r>
            <a:r>
              <a:rPr lang="zh-CN" altLang="zh-CN" sz="2400" b="1">
                <a:solidFill>
                  <a:srgbClr val="071D28"/>
                </a:solidFill>
                <a:latin typeface="宋体" pitchFamily="2" charset="-122"/>
              </a:rPr>
              <a:t>“我”此时的不明白，在意的到底是什么？</a:t>
            </a:r>
            <a:r>
              <a:rPr lang="zh-CN" altLang="zh-CN" sz="2400" b="1">
                <a:latin typeface="宋体" pitchFamily="2" charset="-122"/>
              </a:rPr>
              <a:t> </a:t>
            </a:r>
            <a:endParaRPr lang="zh-CN" altLang="zh-CN"/>
          </a:p>
          <a:p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905000" y="1954213"/>
            <a:ext cx="599281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>
                <a:latin typeface="宋体" pitchFamily="2" charset="-122"/>
              </a:rPr>
              <a:t> </a:t>
            </a:r>
            <a:r>
              <a:rPr lang="zh-CN" altLang="zh-CN" sz="2400" b="1">
                <a:solidFill>
                  <a:srgbClr val="071D28"/>
                </a:solidFill>
                <a:latin typeface="仿宋" pitchFamily="49" charset="-122"/>
                <a:ea typeface="仿宋" pitchFamily="49" charset="-122"/>
                <a:sym typeface="黑体" pitchFamily="49" charset="-122"/>
              </a:rPr>
              <a:t>为什么不会豁虎跳就不能扮老虎？为什么没豁虎跳就会惹台下哄堂大笑？</a:t>
            </a:r>
            <a:endParaRPr lang="zh-CN" altLang="en-US" sz="2400" b="1">
              <a:solidFill>
                <a:srgbClr val="071D28"/>
              </a:solidFill>
              <a:latin typeface="仿宋" pitchFamily="49" charset="-122"/>
              <a:ea typeface="仿宋" pitchFamily="49" charset="-122"/>
              <a:sym typeface="黑体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047875" y="4286250"/>
            <a:ext cx="5829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071D28"/>
                </a:solidFill>
                <a:latin typeface="仿宋" pitchFamily="49" charset="-122"/>
                <a:ea typeface="仿宋" pitchFamily="49" charset="-122"/>
                <a:sym typeface="黑体" pitchFamily="49" charset="-122"/>
              </a:rPr>
              <a:t>“我”在意的是自己把老虎演得窝囊，把表演弄砸了，所以“我”为此闷闷不乐。</a:t>
            </a:r>
            <a:endParaRPr lang="zh-CN" altLang="en-US" sz="2400" b="1">
              <a:solidFill>
                <a:srgbClr val="071D28"/>
              </a:solidFill>
              <a:latin typeface="仿宋" pitchFamily="49" charset="-122"/>
              <a:ea typeface="仿宋" pitchFamily="49" charset="-122"/>
              <a:sym typeface="黑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192722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200708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9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各抒己见</a:t>
            </a:r>
          </a:p>
        </p:txBody>
      </p:sp>
      <p:sp>
        <p:nvSpPr>
          <p:cNvPr id="200710" name="文本框 6"/>
          <p:cNvSpPr txBox="1">
            <a:spLocks noChangeArrowheads="1"/>
          </p:cNvSpPr>
          <p:nvPr/>
        </p:nvSpPr>
        <p:spPr bwMode="auto">
          <a:xfrm>
            <a:off x="1770063" y="1458913"/>
            <a:ext cx="60563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71D28"/>
                </a:solidFill>
                <a:latin typeface="宋体" pitchFamily="2" charset="-122"/>
              </a:rPr>
              <a:t>  </a:t>
            </a:r>
            <a:r>
              <a:rPr lang="zh-CN" altLang="zh-CN" sz="2400" b="1">
                <a:solidFill>
                  <a:srgbClr val="071D28"/>
                </a:solidFill>
                <a:latin typeface="宋体" pitchFamily="2" charset="-122"/>
                <a:sym typeface="黑体" pitchFamily="49" charset="-122"/>
              </a:rPr>
              <a:t>结合生活经验说一说：“我”的演出窝囊吗？可以怎么开导“我”。</a:t>
            </a:r>
            <a:endParaRPr lang="zh-CN" altLang="en-US"/>
          </a:p>
        </p:txBody>
      </p:sp>
      <p:sp>
        <p:nvSpPr>
          <p:cNvPr id="200711" name="文本框 2"/>
          <p:cNvSpPr txBox="1">
            <a:spLocks noChangeArrowheads="1"/>
          </p:cNvSpPr>
          <p:nvPr/>
        </p:nvSpPr>
        <p:spPr bwMode="auto">
          <a:xfrm>
            <a:off x="2436813" y="3082925"/>
            <a:ext cx="2495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窝囊</a:t>
            </a:r>
            <a:r>
              <a:rPr lang="zh-CN" altLang="en-US" sz="2800" b="1">
                <a:solidFill>
                  <a:srgbClr val="071D28"/>
                </a:solidFill>
                <a:latin typeface="宋体" pitchFamily="2" charset="-122"/>
              </a:rPr>
              <a:t>……</a:t>
            </a:r>
          </a:p>
        </p:txBody>
      </p:sp>
      <p:sp>
        <p:nvSpPr>
          <p:cNvPr id="200712" name="文本框 3"/>
          <p:cNvSpPr txBox="1">
            <a:spLocks noChangeArrowheads="1"/>
          </p:cNvSpPr>
          <p:nvPr/>
        </p:nvSpPr>
        <p:spPr bwMode="auto">
          <a:xfrm>
            <a:off x="2436813" y="3903663"/>
            <a:ext cx="2495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71D28"/>
                </a:solidFill>
                <a:latin typeface="仿宋" pitchFamily="49" charset="-122"/>
                <a:ea typeface="仿宋" pitchFamily="49" charset="-122"/>
              </a:rPr>
              <a:t>不窝囊</a:t>
            </a:r>
            <a:r>
              <a:rPr lang="zh-CN" altLang="en-US" sz="2800" b="1">
                <a:solidFill>
                  <a:srgbClr val="071D28"/>
                </a:solidFill>
                <a:latin typeface="宋体" pitchFamily="2" charset="-122"/>
              </a:rPr>
              <a:t>……</a:t>
            </a:r>
            <a:endParaRPr lang="zh-CN" altLang="en-US" sz="2800" b="1">
              <a:solidFill>
                <a:srgbClr val="071D28"/>
              </a:solidFill>
              <a:latin typeface="仿宋" pitchFamily="49" charset="-122"/>
              <a:ea typeface="仿宋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517525" y="2073275"/>
            <a:ext cx="577850" cy="192563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202756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7" name="文本框 3"/>
          <p:cNvSpPr txBox="1">
            <a:spLocks noChangeArrowheads="1"/>
          </p:cNvSpPr>
          <p:nvPr/>
        </p:nvSpPr>
        <p:spPr bwMode="auto">
          <a:xfrm>
            <a:off x="419100" y="2187575"/>
            <a:ext cx="67627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板书设计</a:t>
            </a:r>
          </a:p>
        </p:txBody>
      </p:sp>
      <p:sp>
        <p:nvSpPr>
          <p:cNvPr id="202758" name="文本框 4"/>
          <p:cNvSpPr txBox="1">
            <a:spLocks noChangeArrowheads="1"/>
          </p:cNvSpPr>
          <p:nvPr/>
        </p:nvSpPr>
        <p:spPr bwMode="auto">
          <a:xfrm>
            <a:off x="2397125" y="1098550"/>
            <a:ext cx="4349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>
                <a:latin typeface="宋体" pitchFamily="2" charset="-122"/>
              </a:rPr>
              <a:t> </a:t>
            </a:r>
            <a:r>
              <a:rPr lang="en-US" altLang="zh-CN" sz="2800" b="1">
                <a:latin typeface="宋体" pitchFamily="2" charset="-122"/>
              </a:rPr>
              <a:t> </a:t>
            </a:r>
            <a:r>
              <a:rPr lang="en-US" altLang="zh-CN" sz="2800" b="1">
                <a:solidFill>
                  <a:srgbClr val="071D28"/>
                </a:solidFill>
                <a:latin typeface="宋体" pitchFamily="2" charset="-122"/>
              </a:rPr>
              <a:t>19  </a:t>
            </a:r>
            <a:r>
              <a:rPr lang="zh-CN" altLang="zh-CN" sz="2800" b="1">
                <a:solidFill>
                  <a:srgbClr val="071D28"/>
                </a:solidFill>
              </a:rPr>
              <a:t>一只窝囊的大老虎 </a:t>
            </a:r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2414588" y="4686300"/>
            <a:ext cx="36750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zh-CN" sz="2800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不明白：哄堂大笑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909888" y="2279650"/>
            <a:ext cx="1604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期待上台</a:t>
            </a:r>
            <a:endParaRPr lang="zh-CN" altLang="en-US" sz="2800">
              <a:solidFill>
                <a:srgbClr val="071D28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611438" y="3108325"/>
            <a:ext cx="2201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/>
              <a:t>  </a:t>
            </a:r>
            <a:r>
              <a:rPr lang="en-US" altLang="zh-CN">
                <a:latin typeface="宋体" pitchFamily="2" charset="-122"/>
              </a:rPr>
              <a:t> </a:t>
            </a:r>
            <a:r>
              <a:rPr lang="zh-CN" altLang="zh-CN" sz="2800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排练：自信 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805113" y="3848100"/>
            <a:ext cx="3027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演出：紧张、狼狈  </a:t>
            </a:r>
            <a:r>
              <a:rPr lang="en-US" altLang="zh-CN">
                <a:latin typeface="宋体" pitchFamily="2" charset="-122"/>
              </a:rPr>
              <a:t> </a:t>
            </a:r>
            <a:endParaRPr lang="zh-CN" altLang="en-US"/>
          </a:p>
        </p:txBody>
      </p:sp>
      <p:sp>
        <p:nvSpPr>
          <p:cNvPr id="12" name="右大括号 11"/>
          <p:cNvSpPr/>
          <p:nvPr/>
        </p:nvSpPr>
        <p:spPr>
          <a:xfrm>
            <a:off x="5940425" y="2420938"/>
            <a:ext cx="431800" cy="2520950"/>
          </a:xfrm>
          <a:prstGeom prst="rightBrace">
            <a:avLst>
              <a:gd name="adj1" fmla="val 8333"/>
              <a:gd name="adj2" fmla="val 500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661150" y="3357563"/>
            <a:ext cx="10064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b="1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可爱</a:t>
            </a:r>
          </a:p>
          <a:p>
            <a:r>
              <a:rPr lang="zh-CN" altLang="zh-CN" sz="2800" b="1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有趣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  <p:bldP spid="10" grpId="0"/>
      <p:bldP spid="11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67175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1871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49508" name="文本框 3"/>
          <p:cNvSpPr txBox="1">
            <a:spLocks noChangeArrowheads="1"/>
          </p:cNvSpPr>
          <p:nvPr/>
        </p:nvSpPr>
        <p:spPr bwMode="auto">
          <a:xfrm>
            <a:off x="368300" y="2278063"/>
            <a:ext cx="6762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相关链接</a:t>
            </a:r>
          </a:p>
        </p:txBody>
      </p:sp>
      <p:pic>
        <p:nvPicPr>
          <p:cNvPr id="149509" name="图片 4" descr="目录娃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/>
          <a:stretch>
            <a:fillRect/>
          </a:stretch>
        </p:blipFill>
        <p:spPr bwMode="auto">
          <a:xfrm>
            <a:off x="11113" y="0"/>
            <a:ext cx="20367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0" name="文本框 2"/>
          <p:cNvSpPr txBox="1">
            <a:spLocks noChangeArrowheads="1"/>
          </p:cNvSpPr>
          <p:nvPr/>
        </p:nvSpPr>
        <p:spPr bwMode="auto">
          <a:xfrm>
            <a:off x="1298575" y="711200"/>
            <a:ext cx="4622800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71D28"/>
                </a:solidFill>
                <a:latin typeface="宋体" pitchFamily="2" charset="-122"/>
              </a:rPr>
              <a:t>    </a:t>
            </a:r>
            <a:r>
              <a:rPr lang="zh-CN" altLang="zh-CN" sz="2400">
                <a:solidFill>
                  <a:srgbClr val="071D28"/>
                </a:solidFill>
                <a:latin typeface="宋体" pitchFamily="2" charset="-122"/>
              </a:rPr>
              <a:t>虎的体态雄伟，毛色绮丽，四肢强健，犬齿和爪极为锋利，嘴上长有长而硬的虎须，全身底色橙黄，腹面及四肢内侧为白色，背面有双行的黑色纵纹，尾上约有10个黑环，眼上方有一个白色区，故有“吊睛白额虎”之称，前额的黑纹颇似汉字中的“王”字，更显得异常威武，因此被誉为“山中之王”或“兽中之王”。</a:t>
            </a:r>
          </a:p>
        </p:txBody>
      </p:sp>
      <p:pic>
        <p:nvPicPr>
          <p:cNvPr id="149511" name="图片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1539875"/>
            <a:ext cx="2835275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2"/>
            </p:custDataLst>
          </p:nvPr>
        </p:nvCxnSpPr>
        <p:spPr>
          <a:xfrm>
            <a:off x="755650" y="11113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44538" y="4067175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1871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204804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收束全篇</a:t>
            </a:r>
          </a:p>
        </p:txBody>
      </p:sp>
      <p:pic>
        <p:nvPicPr>
          <p:cNvPr id="204805" name="图片 4" descr="目录娃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0638"/>
            <a:ext cx="21351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196465" y="2205350"/>
            <a:ext cx="4750435" cy="13220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8000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60000" dist="29997" dir="5400000" sy="-10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谢谢观赏！</a:t>
            </a:r>
          </a:p>
        </p:txBody>
      </p:sp>
      <p:sp>
        <p:nvSpPr>
          <p:cNvPr id="4" name="云形标注 3"/>
          <p:cNvSpPr/>
          <p:nvPr/>
        </p:nvSpPr>
        <p:spPr>
          <a:xfrm>
            <a:off x="5364163" y="4489450"/>
            <a:ext cx="3563937" cy="13763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noProof="1">
                <a:sym typeface="+mn-ea"/>
              </a:rPr>
              <a:t>温故而知新，同学们别忘了经常复习哦！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67175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1871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51556" name="文本框 3"/>
          <p:cNvSpPr txBox="1">
            <a:spLocks noChangeArrowheads="1"/>
          </p:cNvSpPr>
          <p:nvPr/>
        </p:nvSpPr>
        <p:spPr bwMode="auto">
          <a:xfrm>
            <a:off x="369888" y="2278063"/>
            <a:ext cx="6746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作者简介</a:t>
            </a:r>
          </a:p>
        </p:txBody>
      </p:sp>
      <p:pic>
        <p:nvPicPr>
          <p:cNvPr id="151557" name="图片 4" descr="目录娃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/>
          <a:stretch>
            <a:fillRect/>
          </a:stretch>
        </p:blipFill>
        <p:spPr bwMode="auto">
          <a:xfrm>
            <a:off x="11113" y="0"/>
            <a:ext cx="20367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8" name="文本框 2"/>
          <p:cNvSpPr txBox="1">
            <a:spLocks noChangeArrowheads="1"/>
          </p:cNvSpPr>
          <p:nvPr/>
        </p:nvSpPr>
        <p:spPr bwMode="auto">
          <a:xfrm>
            <a:off x="1276350" y="1403350"/>
            <a:ext cx="42005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71D28"/>
                </a:solidFill>
                <a:latin typeface="宋体" pitchFamily="2" charset="-122"/>
              </a:rPr>
              <a:t>   </a:t>
            </a:r>
            <a:r>
              <a:rPr lang="en-US" altLang="zh-CN" sz="2800" b="1">
                <a:solidFill>
                  <a:srgbClr val="071D28"/>
                </a:solidFill>
                <a:latin typeface="宋体" pitchFamily="2" charset="-122"/>
              </a:rPr>
              <a:t> </a:t>
            </a:r>
            <a:r>
              <a:rPr lang="zh-CN" altLang="en-US" sz="2800" b="1">
                <a:solidFill>
                  <a:srgbClr val="071D28"/>
                </a:solidFill>
                <a:latin typeface="宋体" pitchFamily="2" charset="-122"/>
              </a:rPr>
              <a:t>叶至善</a:t>
            </a:r>
            <a:r>
              <a:rPr lang="zh-CN" altLang="zh-CN" sz="2800">
                <a:solidFill>
                  <a:srgbClr val="071D28"/>
                </a:solidFill>
                <a:latin typeface="宋体" pitchFamily="2" charset="-122"/>
              </a:rPr>
              <a:t>(19</a:t>
            </a:r>
            <a:r>
              <a:rPr lang="en-US" altLang="zh-CN" sz="2800">
                <a:solidFill>
                  <a:srgbClr val="071D28"/>
                </a:solidFill>
                <a:latin typeface="宋体" pitchFamily="2" charset="-122"/>
              </a:rPr>
              <a:t>18—2006</a:t>
            </a:r>
            <a:r>
              <a:rPr lang="zh-CN" altLang="zh-CN" sz="2800">
                <a:solidFill>
                  <a:srgbClr val="071D28"/>
                </a:solidFill>
                <a:latin typeface="宋体" pitchFamily="2" charset="-122"/>
              </a:rPr>
              <a:t>)，著名的少儿科普作家、优秀编辑、优秀出版工作者。著有《失踪的哥哥》《花萼与三叶》《未必佳集》《梦魇》等。</a:t>
            </a:r>
          </a:p>
        </p:txBody>
      </p:sp>
      <p:pic>
        <p:nvPicPr>
          <p:cNvPr id="151559" name="图片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4"/>
          <a:stretch>
            <a:fillRect/>
          </a:stretch>
        </p:blipFill>
        <p:spPr bwMode="auto">
          <a:xfrm flipH="1">
            <a:off x="5608638" y="2054225"/>
            <a:ext cx="3094037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2"/>
            </p:custDataLst>
          </p:nvPr>
        </p:nvCxnSpPr>
        <p:spPr>
          <a:xfrm>
            <a:off x="755650" y="11113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56063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1871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53604" name="文本框 3"/>
          <p:cNvSpPr txBox="1">
            <a:spLocks noChangeArrowheads="1"/>
          </p:cNvSpPr>
          <p:nvPr/>
        </p:nvSpPr>
        <p:spPr bwMode="auto">
          <a:xfrm>
            <a:off x="368300" y="2278063"/>
            <a:ext cx="6762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生字广场</a:t>
            </a:r>
          </a:p>
        </p:txBody>
      </p:sp>
      <p:pic>
        <p:nvPicPr>
          <p:cNvPr id="153605" name="图片 4" descr="目录娃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/>
          <a:stretch>
            <a:fillRect/>
          </a:stretch>
        </p:blipFill>
        <p:spPr bwMode="auto">
          <a:xfrm>
            <a:off x="-4763" y="1588"/>
            <a:ext cx="2063751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" name="组合 67"/>
          <p:cNvGrpSpPr>
            <a:grpSpLocks/>
          </p:cNvGrpSpPr>
          <p:nvPr/>
        </p:nvGrpSpPr>
        <p:grpSpPr bwMode="auto">
          <a:xfrm>
            <a:off x="1700213" y="1196975"/>
            <a:ext cx="854075" cy="830263"/>
            <a:chOff x="3520" y="1119"/>
            <a:chExt cx="1345" cy="1307"/>
          </a:xfrm>
        </p:grpSpPr>
        <p:grpSp>
          <p:nvGrpSpPr>
            <p:cNvPr id="153607" name="组合 11"/>
            <p:cNvGrpSpPr>
              <a:grpSpLocks/>
            </p:cNvGrpSpPr>
            <p:nvPr/>
          </p:nvGrpSpPr>
          <p:grpSpPr bwMode="auto">
            <a:xfrm>
              <a:off x="3520" y="1157"/>
              <a:ext cx="1246" cy="1134"/>
              <a:chOff x="2778" y="2225"/>
              <a:chExt cx="1246" cy="1134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778" y="2224"/>
                <a:ext cx="1245" cy="1135"/>
              </a:xfrm>
              <a:prstGeom prst="rect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cxnSp>
            <p:nvCxnSpPr>
              <p:cNvPr id="10" name="直接连接符 9"/>
              <p:cNvCxnSpPr>
                <a:stCxn id="9" idx="1"/>
                <a:endCxn id="9" idx="3"/>
              </p:cNvCxnSpPr>
              <p:nvPr/>
            </p:nvCxnSpPr>
            <p:spPr>
              <a:xfrm>
                <a:off x="2778" y="2792"/>
                <a:ext cx="1245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stCxn id="9" idx="0"/>
                <a:endCxn id="9" idx="2"/>
              </p:cNvCxnSpPr>
              <p:nvPr/>
            </p:nvCxnSpPr>
            <p:spPr>
              <a:xfrm>
                <a:off x="3400" y="2224"/>
                <a:ext cx="0" cy="1135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611" name="文本框 50">
              <a:hlinkClick r:id="rId7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3523" y="1119"/>
              <a:ext cx="1342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段</a:t>
              </a:r>
            </a:p>
          </p:txBody>
        </p:sp>
      </p:grpSp>
      <p:grpSp>
        <p:nvGrpSpPr>
          <p:cNvPr id="74" name="组合 73"/>
          <p:cNvGrpSpPr>
            <a:grpSpLocks/>
          </p:cNvGrpSpPr>
          <p:nvPr/>
        </p:nvGrpSpPr>
        <p:grpSpPr bwMode="auto">
          <a:xfrm>
            <a:off x="5424488" y="2432050"/>
            <a:ext cx="852487" cy="830263"/>
            <a:chOff x="3476" y="7319"/>
            <a:chExt cx="1342" cy="1307"/>
          </a:xfrm>
        </p:grpSpPr>
        <p:grpSp>
          <p:nvGrpSpPr>
            <p:cNvPr id="153613" name="组合 16"/>
            <p:cNvGrpSpPr>
              <a:grpSpLocks/>
            </p:cNvGrpSpPr>
            <p:nvPr/>
          </p:nvGrpSpPr>
          <p:grpSpPr bwMode="auto">
            <a:xfrm>
              <a:off x="3522" y="7405"/>
              <a:ext cx="1246" cy="1134"/>
              <a:chOff x="2778" y="2225"/>
              <a:chExt cx="1246" cy="1134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777" y="2224"/>
                <a:ext cx="1247" cy="1135"/>
              </a:xfrm>
              <a:prstGeom prst="rect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cxnSp>
            <p:nvCxnSpPr>
              <p:cNvPr id="19" name="直接连接符 18"/>
              <p:cNvCxnSpPr>
                <a:stCxn id="18" idx="1"/>
                <a:endCxn id="18" idx="3"/>
              </p:cNvCxnSpPr>
              <p:nvPr/>
            </p:nvCxnSpPr>
            <p:spPr>
              <a:xfrm>
                <a:off x="2777" y="2791"/>
                <a:ext cx="1247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stCxn id="18" idx="0"/>
                <a:endCxn id="18" idx="2"/>
              </p:cNvCxnSpPr>
              <p:nvPr/>
            </p:nvCxnSpPr>
            <p:spPr>
              <a:xfrm>
                <a:off x="3402" y="2224"/>
                <a:ext cx="0" cy="1135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617" name="文本框 51">
              <a:hlinkClick r:id="rId8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3476" y="7319"/>
              <a:ext cx="1342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罩</a:t>
              </a:r>
            </a:p>
          </p:txBody>
        </p:sp>
      </p:grpSp>
      <p:grpSp>
        <p:nvGrpSpPr>
          <p:cNvPr id="73" name="组合 72"/>
          <p:cNvGrpSpPr>
            <a:grpSpLocks/>
          </p:cNvGrpSpPr>
          <p:nvPr/>
        </p:nvGrpSpPr>
        <p:grpSpPr bwMode="auto">
          <a:xfrm>
            <a:off x="3548063" y="2452688"/>
            <a:ext cx="854075" cy="830262"/>
            <a:chOff x="8613" y="5114"/>
            <a:chExt cx="1344" cy="1310"/>
          </a:xfrm>
        </p:grpSpPr>
        <p:grpSp>
          <p:nvGrpSpPr>
            <p:cNvPr id="153619" name="组合 30"/>
            <p:cNvGrpSpPr>
              <a:grpSpLocks/>
            </p:cNvGrpSpPr>
            <p:nvPr/>
          </p:nvGrpSpPr>
          <p:grpSpPr bwMode="auto">
            <a:xfrm>
              <a:off x="8613" y="5170"/>
              <a:ext cx="1246" cy="1134"/>
              <a:chOff x="2778" y="2225"/>
              <a:chExt cx="1246" cy="1134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2778" y="2224"/>
                <a:ext cx="1247" cy="1135"/>
              </a:xfrm>
              <a:prstGeom prst="rect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cxnSp>
            <p:nvCxnSpPr>
              <p:cNvPr id="33" name="直接连接符 32"/>
              <p:cNvCxnSpPr>
                <a:stCxn id="32" idx="1"/>
                <a:endCxn id="32" idx="3"/>
              </p:cNvCxnSpPr>
              <p:nvPr/>
            </p:nvCxnSpPr>
            <p:spPr>
              <a:xfrm>
                <a:off x="2778" y="2793"/>
                <a:ext cx="1247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>
                <a:stCxn id="32" idx="0"/>
                <a:endCxn id="32" idx="2"/>
              </p:cNvCxnSpPr>
              <p:nvPr/>
            </p:nvCxnSpPr>
            <p:spPr>
              <a:xfrm>
                <a:off x="3403" y="2224"/>
                <a:ext cx="0" cy="1135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623" name="文本框 52">
              <a:hlinkClick r:id="rId9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8615" y="5114"/>
              <a:ext cx="1342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逃</a:t>
              </a:r>
            </a:p>
          </p:txBody>
        </p:sp>
      </p:grpSp>
      <p:grpSp>
        <p:nvGrpSpPr>
          <p:cNvPr id="72" name="组合 71"/>
          <p:cNvGrpSpPr>
            <a:grpSpLocks/>
          </p:cNvGrpSpPr>
          <p:nvPr/>
        </p:nvGrpSpPr>
        <p:grpSpPr bwMode="auto">
          <a:xfrm>
            <a:off x="1643063" y="2471738"/>
            <a:ext cx="852487" cy="830262"/>
            <a:chOff x="3520" y="5114"/>
            <a:chExt cx="1342" cy="1309"/>
          </a:xfrm>
        </p:grpSpPr>
        <p:grpSp>
          <p:nvGrpSpPr>
            <p:cNvPr id="153625" name="组合 20"/>
            <p:cNvGrpSpPr>
              <a:grpSpLocks/>
            </p:cNvGrpSpPr>
            <p:nvPr/>
          </p:nvGrpSpPr>
          <p:grpSpPr bwMode="auto">
            <a:xfrm>
              <a:off x="3520" y="5170"/>
              <a:ext cx="1246" cy="1134"/>
              <a:chOff x="2778" y="2225"/>
              <a:chExt cx="1246" cy="113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778" y="2224"/>
                <a:ext cx="1247" cy="1134"/>
              </a:xfrm>
              <a:prstGeom prst="rect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cxnSp>
            <p:nvCxnSpPr>
              <p:cNvPr id="25" name="直接连接符 24"/>
              <p:cNvCxnSpPr>
                <a:stCxn id="22" idx="1"/>
                <a:endCxn id="22" idx="3"/>
              </p:cNvCxnSpPr>
              <p:nvPr/>
            </p:nvCxnSpPr>
            <p:spPr>
              <a:xfrm>
                <a:off x="2778" y="2792"/>
                <a:ext cx="1247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>
                <a:stCxn id="22" idx="0"/>
                <a:endCxn id="22" idx="2"/>
              </p:cNvCxnSpPr>
              <p:nvPr/>
            </p:nvCxnSpPr>
            <p:spPr>
              <a:xfrm>
                <a:off x="3403" y="2224"/>
                <a:ext cx="0" cy="1134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629" name="文本框 53">
              <a:hlinkClick r:id="rId10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3520" y="5114"/>
              <a:ext cx="1342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裤</a:t>
              </a:r>
            </a:p>
          </p:txBody>
        </p:sp>
      </p:grpSp>
      <p:grpSp>
        <p:nvGrpSpPr>
          <p:cNvPr id="70" name="组合 69"/>
          <p:cNvGrpSpPr>
            <a:grpSpLocks/>
          </p:cNvGrpSpPr>
          <p:nvPr/>
        </p:nvGrpSpPr>
        <p:grpSpPr bwMode="auto">
          <a:xfrm>
            <a:off x="5454650" y="1165225"/>
            <a:ext cx="852488" cy="830263"/>
            <a:chOff x="3472" y="3139"/>
            <a:chExt cx="1342" cy="1307"/>
          </a:xfrm>
        </p:grpSpPr>
        <p:grpSp>
          <p:nvGrpSpPr>
            <p:cNvPr id="153631" name="组合 26"/>
            <p:cNvGrpSpPr>
              <a:grpSpLocks/>
            </p:cNvGrpSpPr>
            <p:nvPr/>
          </p:nvGrpSpPr>
          <p:grpSpPr bwMode="auto">
            <a:xfrm>
              <a:off x="3521" y="3225"/>
              <a:ext cx="1246" cy="1134"/>
              <a:chOff x="2778" y="2225"/>
              <a:chExt cx="1246" cy="113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779" y="2224"/>
                <a:ext cx="1245" cy="1135"/>
              </a:xfrm>
              <a:prstGeom prst="rect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cxnSp>
            <p:nvCxnSpPr>
              <p:cNvPr id="29" name="直接连接符 28"/>
              <p:cNvCxnSpPr>
                <a:stCxn id="28" idx="1"/>
                <a:endCxn id="28" idx="3"/>
              </p:cNvCxnSpPr>
              <p:nvPr/>
            </p:nvCxnSpPr>
            <p:spPr>
              <a:xfrm>
                <a:off x="2779" y="2791"/>
                <a:ext cx="1245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8" idx="0"/>
                <a:endCxn id="28" idx="2"/>
              </p:cNvCxnSpPr>
              <p:nvPr/>
            </p:nvCxnSpPr>
            <p:spPr>
              <a:xfrm>
                <a:off x="3401" y="2224"/>
                <a:ext cx="0" cy="1135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635" name="文本框 55">
              <a:hlinkClick r:id="rId11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3472" y="3139"/>
              <a:ext cx="1342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练</a:t>
              </a:r>
            </a:p>
          </p:txBody>
        </p:sp>
      </p:grpSp>
      <p:grpSp>
        <p:nvGrpSpPr>
          <p:cNvPr id="69" name="组合 68"/>
          <p:cNvGrpSpPr>
            <a:grpSpLocks/>
          </p:cNvGrpSpPr>
          <p:nvPr/>
        </p:nvGrpSpPr>
        <p:grpSpPr bwMode="auto">
          <a:xfrm>
            <a:off x="3546475" y="1163638"/>
            <a:ext cx="854075" cy="830262"/>
            <a:chOff x="8612" y="1071"/>
            <a:chExt cx="1345" cy="1305"/>
          </a:xfrm>
        </p:grpSpPr>
        <p:grpSp>
          <p:nvGrpSpPr>
            <p:cNvPr id="153637" name="组合 42"/>
            <p:cNvGrpSpPr>
              <a:grpSpLocks/>
            </p:cNvGrpSpPr>
            <p:nvPr/>
          </p:nvGrpSpPr>
          <p:grpSpPr bwMode="auto">
            <a:xfrm>
              <a:off x="8612" y="1157"/>
              <a:ext cx="1246" cy="1134"/>
              <a:chOff x="2778" y="2225"/>
              <a:chExt cx="1246" cy="1134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2778" y="2224"/>
                <a:ext cx="1245" cy="1135"/>
              </a:xfrm>
              <a:prstGeom prst="rect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cxnSp>
            <p:nvCxnSpPr>
              <p:cNvPr id="45" name="直接连接符 44"/>
              <p:cNvCxnSpPr>
                <a:stCxn id="44" idx="1"/>
                <a:endCxn id="44" idx="3"/>
              </p:cNvCxnSpPr>
              <p:nvPr/>
            </p:nvCxnSpPr>
            <p:spPr>
              <a:xfrm>
                <a:off x="2778" y="2793"/>
                <a:ext cx="1245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>
                <a:stCxn id="44" idx="0"/>
                <a:endCxn id="44" idx="2"/>
              </p:cNvCxnSpPr>
              <p:nvPr/>
            </p:nvCxnSpPr>
            <p:spPr>
              <a:xfrm>
                <a:off x="3401" y="2224"/>
                <a:ext cx="0" cy="1135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641" name="文本框 56">
              <a:hlinkClick r:id="rId12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8615" y="1071"/>
              <a:ext cx="1342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俩</a:t>
              </a:r>
            </a:p>
          </p:txBody>
        </p:sp>
      </p:grpSp>
      <p:grpSp>
        <p:nvGrpSpPr>
          <p:cNvPr id="77" name="组合 76"/>
          <p:cNvGrpSpPr>
            <a:grpSpLocks/>
          </p:cNvGrpSpPr>
          <p:nvPr/>
        </p:nvGrpSpPr>
        <p:grpSpPr bwMode="auto">
          <a:xfrm>
            <a:off x="3486150" y="3765550"/>
            <a:ext cx="852488" cy="830263"/>
            <a:chOff x="8615" y="9239"/>
            <a:chExt cx="1342" cy="1305"/>
          </a:xfrm>
        </p:grpSpPr>
        <p:grpSp>
          <p:nvGrpSpPr>
            <p:cNvPr id="153643" name="组合 46"/>
            <p:cNvGrpSpPr>
              <a:grpSpLocks/>
            </p:cNvGrpSpPr>
            <p:nvPr/>
          </p:nvGrpSpPr>
          <p:grpSpPr bwMode="auto">
            <a:xfrm>
              <a:off x="8615" y="9325"/>
              <a:ext cx="1246" cy="1134"/>
              <a:chOff x="2778" y="2225"/>
              <a:chExt cx="1246" cy="1134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2778" y="2224"/>
                <a:ext cx="1247" cy="1135"/>
              </a:xfrm>
              <a:prstGeom prst="rect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cxnSp>
            <p:nvCxnSpPr>
              <p:cNvPr id="49" name="直接连接符 48"/>
              <p:cNvCxnSpPr>
                <a:stCxn id="48" idx="1"/>
                <a:endCxn id="48" idx="3"/>
              </p:cNvCxnSpPr>
              <p:nvPr/>
            </p:nvCxnSpPr>
            <p:spPr>
              <a:xfrm>
                <a:off x="2778" y="2793"/>
                <a:ext cx="1247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>
                <a:stCxn id="48" idx="0"/>
                <a:endCxn id="48" idx="2"/>
              </p:cNvCxnSpPr>
              <p:nvPr/>
            </p:nvCxnSpPr>
            <p:spPr>
              <a:xfrm>
                <a:off x="3403" y="2224"/>
                <a:ext cx="0" cy="1135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647" name="文本框 62">
              <a:hlinkClick r:id="rId13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8615" y="9239"/>
              <a:ext cx="1342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挖</a:t>
              </a:r>
            </a:p>
          </p:txBody>
        </p:sp>
      </p:grpSp>
      <p:grpSp>
        <p:nvGrpSpPr>
          <p:cNvPr id="76" name="组合 75"/>
          <p:cNvGrpSpPr>
            <a:grpSpLocks/>
          </p:cNvGrpSpPr>
          <p:nvPr/>
        </p:nvGrpSpPr>
        <p:grpSpPr bwMode="auto">
          <a:xfrm>
            <a:off x="1614488" y="3763963"/>
            <a:ext cx="852487" cy="830262"/>
            <a:chOff x="3520" y="9238"/>
            <a:chExt cx="1342" cy="1306"/>
          </a:xfrm>
        </p:grpSpPr>
        <p:grpSp>
          <p:nvGrpSpPr>
            <p:cNvPr id="153649" name="组合 34"/>
            <p:cNvGrpSpPr>
              <a:grpSpLocks/>
            </p:cNvGrpSpPr>
            <p:nvPr/>
          </p:nvGrpSpPr>
          <p:grpSpPr bwMode="auto">
            <a:xfrm>
              <a:off x="3523" y="9325"/>
              <a:ext cx="1246" cy="1134"/>
              <a:chOff x="2778" y="2225"/>
              <a:chExt cx="1246" cy="1134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2777" y="2225"/>
                <a:ext cx="1247" cy="1134"/>
              </a:xfrm>
              <a:prstGeom prst="rect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cxnSp>
            <p:nvCxnSpPr>
              <p:cNvPr id="37" name="直接连接符 36"/>
              <p:cNvCxnSpPr>
                <a:stCxn id="36" idx="1"/>
                <a:endCxn id="36" idx="3"/>
              </p:cNvCxnSpPr>
              <p:nvPr/>
            </p:nvCxnSpPr>
            <p:spPr>
              <a:xfrm>
                <a:off x="2777" y="2792"/>
                <a:ext cx="1247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>
                <a:stCxn id="36" idx="0"/>
                <a:endCxn id="36" idx="2"/>
              </p:cNvCxnSpPr>
              <p:nvPr/>
            </p:nvCxnSpPr>
            <p:spPr>
              <a:xfrm>
                <a:off x="3402" y="2225"/>
                <a:ext cx="0" cy="1134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653" name="文本框 63">
              <a:hlinkClick r:id="rId14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3520" y="9238"/>
              <a:ext cx="1342" cy="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亏</a:t>
              </a:r>
            </a:p>
          </p:txBody>
        </p:sp>
      </p:grpSp>
      <p:pic>
        <p:nvPicPr>
          <p:cNvPr id="66" name="图片 65" descr="图片3_副本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15608" r="16980" b="26750"/>
          <a:stretch>
            <a:fillRect/>
          </a:stretch>
        </p:blipFill>
        <p:spPr bwMode="auto">
          <a:xfrm rot="840000">
            <a:off x="6745288" y="3471863"/>
            <a:ext cx="17621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云形标注 66"/>
          <p:cNvSpPr/>
          <p:nvPr/>
        </p:nvSpPr>
        <p:spPr>
          <a:xfrm>
            <a:off x="6875463" y="5610225"/>
            <a:ext cx="1822450" cy="8477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noProof="1"/>
              <a:t>点击生字</a:t>
            </a:r>
          </a:p>
          <a:p>
            <a:pPr algn="ctr"/>
            <a:r>
              <a:rPr lang="zh-CN" altLang="en-US" noProof="1"/>
              <a:t>学习笔顺</a:t>
            </a: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5422900" y="3743325"/>
            <a:ext cx="852488" cy="830263"/>
            <a:chOff x="8615" y="9239"/>
            <a:chExt cx="1342" cy="1305"/>
          </a:xfrm>
        </p:grpSpPr>
        <p:grpSp>
          <p:nvGrpSpPr>
            <p:cNvPr id="153657" name="组合 46"/>
            <p:cNvGrpSpPr>
              <a:grpSpLocks/>
            </p:cNvGrpSpPr>
            <p:nvPr/>
          </p:nvGrpSpPr>
          <p:grpSpPr bwMode="auto">
            <a:xfrm>
              <a:off x="8615" y="9325"/>
              <a:ext cx="1246" cy="1134"/>
              <a:chOff x="2778" y="2225"/>
              <a:chExt cx="1246" cy="1134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778" y="2224"/>
                <a:ext cx="1247" cy="1135"/>
              </a:xfrm>
              <a:prstGeom prst="rect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cxnSp>
            <p:nvCxnSpPr>
              <p:cNvPr id="6" name="直接连接符 5"/>
              <p:cNvCxnSpPr>
                <a:stCxn id="5" idx="1"/>
                <a:endCxn id="5" idx="3"/>
              </p:cNvCxnSpPr>
              <p:nvPr/>
            </p:nvCxnSpPr>
            <p:spPr>
              <a:xfrm>
                <a:off x="2778" y="2793"/>
                <a:ext cx="1247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>
                <a:stCxn id="5" idx="0"/>
                <a:endCxn id="5" idx="2"/>
              </p:cNvCxnSpPr>
              <p:nvPr/>
            </p:nvCxnSpPr>
            <p:spPr>
              <a:xfrm>
                <a:off x="3403" y="2224"/>
                <a:ext cx="0" cy="1135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661" name="文本框 62">
              <a:hlinkClick r:id="rId16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8615" y="9239"/>
              <a:ext cx="1342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撤</a:t>
              </a: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1585913" y="5211763"/>
            <a:ext cx="852487" cy="830262"/>
            <a:chOff x="8615" y="9239"/>
            <a:chExt cx="1342" cy="1308"/>
          </a:xfrm>
        </p:grpSpPr>
        <p:grpSp>
          <p:nvGrpSpPr>
            <p:cNvPr id="153663" name="组合 46"/>
            <p:cNvGrpSpPr>
              <a:grpSpLocks/>
            </p:cNvGrpSpPr>
            <p:nvPr/>
          </p:nvGrpSpPr>
          <p:grpSpPr bwMode="auto">
            <a:xfrm>
              <a:off x="8615" y="9325"/>
              <a:ext cx="1246" cy="1134"/>
              <a:chOff x="2778" y="2225"/>
              <a:chExt cx="1246" cy="113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778" y="2224"/>
                <a:ext cx="1247" cy="1135"/>
              </a:xfrm>
              <a:prstGeom prst="rect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cxnSp>
            <p:nvCxnSpPr>
              <p:cNvPr id="21" name="直接连接符 20"/>
              <p:cNvCxnSpPr>
                <a:stCxn id="17" idx="1"/>
                <a:endCxn id="17" idx="3"/>
              </p:cNvCxnSpPr>
              <p:nvPr/>
            </p:nvCxnSpPr>
            <p:spPr>
              <a:xfrm>
                <a:off x="2778" y="2792"/>
                <a:ext cx="1247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>
                <a:stCxn id="17" idx="0"/>
                <a:endCxn id="17" idx="2"/>
              </p:cNvCxnSpPr>
              <p:nvPr/>
            </p:nvCxnSpPr>
            <p:spPr>
              <a:xfrm>
                <a:off x="3403" y="2224"/>
                <a:ext cx="0" cy="1135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667" name="文本框 62">
              <a:hlinkClick r:id="rId17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8615" y="9239"/>
              <a:ext cx="1342" cy="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堂</a:t>
              </a:r>
            </a:p>
          </p:txBody>
        </p:sp>
      </p:grp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3457575" y="5211763"/>
            <a:ext cx="852488" cy="830262"/>
            <a:chOff x="8615" y="9239"/>
            <a:chExt cx="1342" cy="1308"/>
          </a:xfrm>
        </p:grpSpPr>
        <p:grpSp>
          <p:nvGrpSpPr>
            <p:cNvPr id="153669" name="组合 46"/>
            <p:cNvGrpSpPr>
              <a:grpSpLocks/>
            </p:cNvGrpSpPr>
            <p:nvPr/>
          </p:nvGrpSpPr>
          <p:grpSpPr bwMode="auto">
            <a:xfrm>
              <a:off x="8615" y="9325"/>
              <a:ext cx="1246" cy="1134"/>
              <a:chOff x="2778" y="2225"/>
              <a:chExt cx="1246" cy="113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2778" y="2224"/>
                <a:ext cx="1247" cy="1135"/>
              </a:xfrm>
              <a:prstGeom prst="rect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cxnSp>
            <p:nvCxnSpPr>
              <p:cNvPr id="35" name="直接连接符 34"/>
              <p:cNvCxnSpPr>
                <a:stCxn id="31" idx="1"/>
                <a:endCxn id="31" idx="3"/>
              </p:cNvCxnSpPr>
              <p:nvPr/>
            </p:nvCxnSpPr>
            <p:spPr>
              <a:xfrm>
                <a:off x="2778" y="2792"/>
                <a:ext cx="1247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>
                <a:stCxn id="31" idx="0"/>
                <a:endCxn id="31" idx="2"/>
              </p:cNvCxnSpPr>
              <p:nvPr/>
            </p:nvCxnSpPr>
            <p:spPr>
              <a:xfrm>
                <a:off x="3403" y="2224"/>
                <a:ext cx="0" cy="1135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673" name="文本框 62">
              <a:hlinkClick r:id="rId18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8615" y="9239"/>
              <a:ext cx="1342" cy="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砸</a:t>
              </a: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5432425" y="5211763"/>
            <a:ext cx="852488" cy="830262"/>
            <a:chOff x="8615" y="9239"/>
            <a:chExt cx="1342" cy="1308"/>
          </a:xfrm>
        </p:grpSpPr>
        <p:grpSp>
          <p:nvGrpSpPr>
            <p:cNvPr id="153675" name="组合 46"/>
            <p:cNvGrpSpPr>
              <a:grpSpLocks/>
            </p:cNvGrpSpPr>
            <p:nvPr/>
          </p:nvGrpSpPr>
          <p:grpSpPr bwMode="auto">
            <a:xfrm>
              <a:off x="8615" y="9325"/>
              <a:ext cx="1246" cy="1134"/>
              <a:chOff x="2778" y="2225"/>
              <a:chExt cx="1246" cy="1134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2778" y="2224"/>
                <a:ext cx="1247" cy="1135"/>
              </a:xfrm>
              <a:prstGeom prst="rect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cxnSp>
            <p:nvCxnSpPr>
              <p:cNvPr id="47" name="直接连接符 46"/>
              <p:cNvCxnSpPr>
                <a:stCxn id="43" idx="1"/>
                <a:endCxn id="43" idx="3"/>
              </p:cNvCxnSpPr>
              <p:nvPr/>
            </p:nvCxnSpPr>
            <p:spPr>
              <a:xfrm>
                <a:off x="2778" y="2792"/>
                <a:ext cx="1247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>
                <a:stCxn id="43" idx="0"/>
                <a:endCxn id="43" idx="2"/>
              </p:cNvCxnSpPr>
              <p:nvPr/>
            </p:nvCxnSpPr>
            <p:spPr>
              <a:xfrm>
                <a:off x="3403" y="2224"/>
                <a:ext cx="0" cy="1135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679" name="文本框 62">
              <a:hlinkClick r:id="rId19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8615" y="9239"/>
              <a:ext cx="1342" cy="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锅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ldLvl="0" animBg="1"/>
      <p:bldP spid="67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2"/>
            </p:custDataLst>
          </p:nvPr>
        </p:nvCxnSpPr>
        <p:spPr>
          <a:xfrm>
            <a:off x="765175" y="1588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67175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1871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55652" name="文本框 3"/>
          <p:cNvSpPr txBox="1">
            <a:spLocks noChangeArrowheads="1"/>
          </p:cNvSpPr>
          <p:nvPr/>
        </p:nvSpPr>
        <p:spPr bwMode="auto">
          <a:xfrm>
            <a:off x="368300" y="2278063"/>
            <a:ext cx="6762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认读园地</a:t>
            </a:r>
          </a:p>
        </p:txBody>
      </p:sp>
      <p:pic>
        <p:nvPicPr>
          <p:cNvPr id="155653" name="图片 4" descr="目录娃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354138" y="1239838"/>
            <a:ext cx="69532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囊  露</a:t>
            </a:r>
            <a:r>
              <a:rPr lang="zh-CN" altLang="en-US" sz="4000" b="1">
                <a:solidFill>
                  <a:srgbClr val="071D28"/>
                </a:solidFill>
                <a:latin typeface="楷体" pitchFamily="49" charset="-122"/>
                <a:ea typeface="楷体" pitchFamily="49" charset="-122"/>
                <a:sym typeface="黑体" pitchFamily="49" charset="-122"/>
              </a:rPr>
              <a:t>  羡</a:t>
            </a:r>
            <a:r>
              <a:rPr lang="zh-CN" altLang="en-US" sz="4000" b="1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  角  殷  豁  撇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354138" y="2997200"/>
            <a:ext cx="707231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71D28"/>
                </a:solidFill>
                <a:latin typeface="宋体" pitchFamily="2" charset="-122"/>
              </a:rPr>
              <a:t>jué nánɡ lòu xiàn huò piě yīn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1824038" y="1974850"/>
            <a:ext cx="1020762" cy="1093788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354138" y="3873500"/>
            <a:ext cx="69532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71D28"/>
                </a:solidFill>
                <a:latin typeface="楷体" pitchFamily="49" charset="-122"/>
                <a:ea typeface="楷体" pitchFamily="49" charset="-122"/>
              </a:rPr>
              <a:t>霉  亏  哄  拙  唉  砸  踱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2732088" y="1974850"/>
            <a:ext cx="903287" cy="10223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702050" y="1989138"/>
            <a:ext cx="942975" cy="107950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835150" y="1974850"/>
            <a:ext cx="2924175" cy="10223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081088" y="5589588"/>
            <a:ext cx="761841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71D28"/>
                </a:solidFill>
                <a:latin typeface="宋体" pitchFamily="2" charset="-122"/>
              </a:rPr>
              <a:t>kuī</a:t>
            </a:r>
            <a:r>
              <a:rPr lang="en-US" altLang="zh-CN" sz="3200" b="1">
                <a:solidFill>
                  <a:srgbClr val="071D28"/>
                </a:solidFill>
                <a:latin typeface="宋体" pitchFamily="2" charset="-122"/>
              </a:rPr>
              <a:t>  </a:t>
            </a:r>
            <a:r>
              <a:rPr lang="en-US" altLang="zh-CN" sz="3600" b="1">
                <a:solidFill>
                  <a:srgbClr val="071D28"/>
                </a:solidFill>
                <a:latin typeface="宋体" pitchFamily="2" charset="-122"/>
              </a:rPr>
              <a:t>hōnɡ</a:t>
            </a:r>
            <a:r>
              <a:rPr lang="en-US" altLang="zh-CN" sz="3200" b="1">
                <a:solidFill>
                  <a:srgbClr val="071D28"/>
                </a:solidFill>
                <a:latin typeface="宋体" pitchFamily="2" charset="-122"/>
              </a:rPr>
              <a:t>  </a:t>
            </a:r>
            <a:r>
              <a:rPr lang="en-US" altLang="zh-CN" sz="3600" b="1">
                <a:solidFill>
                  <a:srgbClr val="071D28"/>
                </a:solidFill>
                <a:latin typeface="宋体" pitchFamily="2" charset="-122"/>
              </a:rPr>
              <a:t>méi</a:t>
            </a:r>
            <a:r>
              <a:rPr lang="en-US" altLang="zh-CN" sz="3200" b="1">
                <a:solidFill>
                  <a:srgbClr val="071D28"/>
                </a:solidFill>
                <a:latin typeface="宋体" pitchFamily="2" charset="-122"/>
              </a:rPr>
              <a:t>  </a:t>
            </a:r>
            <a:r>
              <a:rPr lang="en-US" altLang="zh-CN" sz="3600" b="1">
                <a:solidFill>
                  <a:srgbClr val="071D28"/>
                </a:solidFill>
                <a:latin typeface="宋体" pitchFamily="2" charset="-122"/>
              </a:rPr>
              <a:t>duó</a:t>
            </a:r>
            <a:r>
              <a:rPr lang="en-US" altLang="zh-CN" sz="3200" b="1">
                <a:solidFill>
                  <a:srgbClr val="071D28"/>
                </a:solidFill>
                <a:latin typeface="宋体" pitchFamily="2" charset="-122"/>
              </a:rPr>
              <a:t>  </a:t>
            </a:r>
            <a:r>
              <a:rPr lang="en-US" altLang="zh-CN" sz="3600" b="1">
                <a:solidFill>
                  <a:srgbClr val="071D28"/>
                </a:solidFill>
                <a:latin typeface="宋体" pitchFamily="2" charset="-122"/>
              </a:rPr>
              <a:t>zhuō</a:t>
            </a:r>
            <a:r>
              <a:rPr lang="en-US" altLang="zh-CN" sz="3200" b="1">
                <a:solidFill>
                  <a:srgbClr val="071D28"/>
                </a:solidFill>
                <a:latin typeface="宋体" pitchFamily="2" charset="-122"/>
              </a:rPr>
              <a:t>  </a:t>
            </a:r>
            <a:r>
              <a:rPr lang="en-US" altLang="zh-CN" sz="3600" b="1">
                <a:solidFill>
                  <a:srgbClr val="071D28"/>
                </a:solidFill>
                <a:latin typeface="宋体" pitchFamily="2" charset="-122"/>
              </a:rPr>
              <a:t>āi</a:t>
            </a:r>
            <a:r>
              <a:rPr lang="en-US" altLang="zh-CN" sz="3200" b="1">
                <a:solidFill>
                  <a:srgbClr val="071D28"/>
                </a:solidFill>
                <a:latin typeface="宋体" pitchFamily="2" charset="-122"/>
              </a:rPr>
              <a:t>  </a:t>
            </a:r>
            <a:r>
              <a:rPr lang="en-US" altLang="zh-CN" sz="3600" b="1">
                <a:solidFill>
                  <a:srgbClr val="071D28"/>
                </a:solidFill>
                <a:latin typeface="宋体" pitchFamily="2" charset="-122"/>
              </a:rPr>
              <a:t>zá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948488" y="1974850"/>
            <a:ext cx="896937" cy="1093788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692275" y="4581525"/>
            <a:ext cx="2016125" cy="107950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1849438" y="4586288"/>
            <a:ext cx="969962" cy="10096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2843213" y="4586288"/>
            <a:ext cx="969962" cy="10096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772150" y="1989138"/>
            <a:ext cx="2073275" cy="10858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5940425" y="1989138"/>
            <a:ext cx="823913" cy="1008062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759325" y="4549775"/>
            <a:ext cx="1468438" cy="11112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919788" y="4549775"/>
            <a:ext cx="1316037" cy="11112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908800" y="4549775"/>
            <a:ext cx="1263650" cy="11112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5076825" y="4549775"/>
            <a:ext cx="2768600" cy="11112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  <p:bldP spid="8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9525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67175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1871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57700" name="文本框 3"/>
          <p:cNvSpPr txBox="1">
            <a:spLocks noChangeArrowheads="1"/>
          </p:cNvSpPr>
          <p:nvPr/>
        </p:nvSpPr>
        <p:spPr bwMode="auto">
          <a:xfrm>
            <a:off x="430213" y="2205038"/>
            <a:ext cx="614362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</a:rPr>
              <a:t>多音字运用</a:t>
            </a:r>
          </a:p>
        </p:txBody>
      </p:sp>
      <p:pic>
        <p:nvPicPr>
          <p:cNvPr id="157701" name="图片 4" descr="目录娃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484313" y="1682750"/>
            <a:ext cx="7699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404040"/>
                </a:solidFill>
              </a:rPr>
              <a:t>露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2254250" y="1287463"/>
            <a:ext cx="311150" cy="149701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692400" y="1047750"/>
            <a:ext cx="2228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宋体" pitchFamily="2" charset="-122"/>
              </a:rPr>
              <a:t>lòu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（露脸</a:t>
            </a:r>
            <a:r>
              <a:rPr lang="zh-CN" altLang="en-US" sz="2800" b="1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692400" y="2390775"/>
            <a:ext cx="2022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宋体" pitchFamily="2" charset="-122"/>
              </a:rPr>
              <a:t>lù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（露水</a:t>
            </a:r>
            <a:r>
              <a:rPr lang="zh-CN" altLang="en-US" sz="2800" b="1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066800" y="3257550"/>
            <a:ext cx="7581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    太阳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露（    ）</a:t>
            </a:r>
            <a:r>
              <a:rPr lang="zh-CN" altLang="en-US" sz="28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出脸来，把草地上的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露（    ）</a:t>
            </a:r>
            <a:r>
              <a:rPr lang="zh-CN" altLang="en-US" sz="28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水照得亮亮的。</a:t>
            </a:r>
            <a:endParaRPr lang="en-US" altLang="zh-CN" sz="2800" b="1">
              <a:solidFill>
                <a:srgbClr val="40404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555750" y="4067175"/>
            <a:ext cx="1009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</a:rPr>
              <a:t>lù</a:t>
            </a:r>
            <a:endParaRPr lang="zh-CN" altLang="en-US" sz="2800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303588" y="3409950"/>
            <a:ext cx="722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</a:rPr>
              <a:t>lòu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5840413" y="1287463"/>
            <a:ext cx="311150" cy="149701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151563" y="1047750"/>
            <a:ext cx="2152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</a:rPr>
              <a:t>jué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（角色</a:t>
            </a:r>
            <a:r>
              <a:rPr lang="zh-CN" altLang="en-US" sz="2800" b="1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151563" y="2420938"/>
            <a:ext cx="2332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</a:rPr>
              <a:t>jiǎo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（直角</a:t>
            </a:r>
            <a:r>
              <a:rPr lang="zh-CN" altLang="en-US" sz="2800" b="1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992688" y="1684338"/>
            <a:ext cx="7699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404040"/>
                </a:solidFill>
              </a:rPr>
              <a:t>角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163638" y="4843463"/>
            <a:ext cx="76501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我扮演的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角（    ）</a:t>
            </a:r>
            <a:r>
              <a:rPr lang="zh-CN" altLang="en-US" sz="28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色是一个带着弓箭和号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角（    ）</a:t>
            </a:r>
            <a:r>
              <a:rPr lang="zh-CN" altLang="en-US" sz="28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的大将军。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025900" y="4995863"/>
            <a:ext cx="722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</a:rPr>
              <a:t>jué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254250" y="5672138"/>
            <a:ext cx="908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</a:rPr>
              <a:t>jiǎo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0" animBg="1"/>
      <p:bldP spid="8" grpId="0"/>
      <p:bldP spid="9" grpId="0"/>
      <p:bldP spid="14" grpId="0"/>
      <p:bldP spid="16" grpId="0"/>
      <p:bldP spid="17" grpId="0"/>
      <p:bldP spid="4" grpId="0" bldLvl="0" animBg="1"/>
      <p:bldP spid="5" grpId="0"/>
      <p:bldP spid="6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9525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67175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1871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59748" name="文本框 3"/>
          <p:cNvSpPr txBox="1">
            <a:spLocks noChangeArrowheads="1"/>
          </p:cNvSpPr>
          <p:nvPr/>
        </p:nvSpPr>
        <p:spPr bwMode="auto">
          <a:xfrm>
            <a:off x="430213" y="2205038"/>
            <a:ext cx="614362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</a:rPr>
              <a:t>多音字运用</a:t>
            </a:r>
          </a:p>
        </p:txBody>
      </p:sp>
      <p:pic>
        <p:nvPicPr>
          <p:cNvPr id="159749" name="图片 4" descr="目录娃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196975" y="1825625"/>
            <a:ext cx="769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404040"/>
                </a:solidFill>
              </a:rPr>
              <a:t>哄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1966913" y="1430338"/>
            <a:ext cx="311150" cy="149701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278063" y="1192213"/>
            <a:ext cx="30464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</a:rPr>
              <a:t>hōnɡ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（哄堂大笑</a:t>
            </a:r>
            <a:r>
              <a:rPr lang="zh-CN" altLang="en-US" sz="2800" b="1">
                <a:solidFill>
                  <a:srgbClr val="FF0000"/>
                </a:solidFill>
              </a:rPr>
              <a:t>）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374900" y="2636838"/>
            <a:ext cx="2330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</a:rPr>
              <a:t>hǒnɡ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（哄骗</a:t>
            </a:r>
            <a:r>
              <a:rPr lang="zh-CN" altLang="en-US" sz="2800" b="1">
                <a:solidFill>
                  <a:srgbClr val="FF0000"/>
                </a:solidFill>
              </a:rPr>
              <a:t>）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5695950" y="1431925"/>
            <a:ext cx="311150" cy="149701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007100" y="1190625"/>
            <a:ext cx="2687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</a:rPr>
              <a:t>āi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（唉声叹气</a:t>
            </a:r>
            <a:r>
              <a:rPr lang="zh-CN" altLang="en-US" sz="2800" b="1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080125" y="2533650"/>
            <a:ext cx="17954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</a:rPr>
              <a:t>ài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 语气词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992688" y="1827213"/>
            <a:ext cx="769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404040"/>
                </a:solidFill>
              </a:rPr>
              <a:t>唉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163638" y="3695700"/>
            <a:ext cx="76501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舞台上，小偷夸张的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哄（    ）</a:t>
            </a:r>
            <a:r>
              <a:rPr lang="zh-CN" altLang="en-US" sz="28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骗方式，引得台下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哄（    ）</a:t>
            </a:r>
            <a:r>
              <a:rPr lang="zh-CN" altLang="en-US" sz="28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堂大笑。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840413" y="3841750"/>
            <a:ext cx="901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</a:rPr>
              <a:t>hǒnɡ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305175" y="4440238"/>
            <a:ext cx="908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</a:rPr>
              <a:t>hōnɡ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147763" y="4970463"/>
            <a:ext cx="76501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唉（    ）</a:t>
            </a:r>
            <a:r>
              <a:rPr lang="zh-CN" altLang="en-US" sz="28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，他又在那里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唉（    ）</a:t>
            </a:r>
            <a:r>
              <a:rPr lang="zh-CN" altLang="en-US" sz="28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声叹气的，我不知道该怎么办了。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792413" y="5102225"/>
            <a:ext cx="54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</a:rPr>
              <a:t>ài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705600" y="5135563"/>
            <a:ext cx="908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  <a:sym typeface="黑体" pitchFamily="49" charset="-122"/>
              </a:rPr>
              <a:t>āi</a:t>
            </a:r>
            <a:endParaRPr lang="en-US" altLang="zh-CN" sz="2800" b="1">
              <a:solidFill>
                <a:srgbClr val="FF0000"/>
              </a:solidFill>
              <a:latin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0" animBg="1"/>
      <p:bldP spid="8" grpId="0"/>
      <p:bldP spid="9" grpId="0"/>
      <p:bldP spid="4" grpId="0" bldLvl="0" animBg="1"/>
      <p:bldP spid="5" grpId="0"/>
      <p:bldP spid="6" grpId="0"/>
      <p:bldP spid="10" grpId="0"/>
      <p:bldP spid="11" grpId="0"/>
      <p:bldP spid="12" grpId="0"/>
      <p:bldP spid="13" grpId="0"/>
      <p:bldP spid="15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图片 12" descr="图片1_副本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9" b="59012"/>
          <a:stretch>
            <a:fillRect/>
          </a:stretch>
        </p:blipFill>
        <p:spPr bwMode="auto">
          <a:xfrm>
            <a:off x="6591300" y="4208463"/>
            <a:ext cx="2060575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2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2" cy="18716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61797" name="文本框 3"/>
          <p:cNvSpPr txBox="1">
            <a:spLocks noChangeArrowheads="1"/>
          </p:cNvSpPr>
          <p:nvPr/>
        </p:nvSpPr>
        <p:spPr bwMode="auto">
          <a:xfrm>
            <a:off x="368300" y="2278063"/>
            <a:ext cx="6762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</a:rPr>
              <a:t>重点词语</a:t>
            </a:r>
          </a:p>
        </p:txBody>
      </p:sp>
      <p:pic>
        <p:nvPicPr>
          <p:cNvPr id="161798" name="图片 4" descr="目录娃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213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1184275" y="1304925"/>
            <a:ext cx="74676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角色    期待    排练    危机  </a:t>
            </a: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充分    自信    头罩    提示</a:t>
            </a: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撤换    紧张    砸锅    至今 </a:t>
            </a: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事到临头    通情达理  </a:t>
            </a: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404040"/>
                </a:solidFill>
                <a:latin typeface="楷体" pitchFamily="49" charset="-122"/>
                <a:ea typeface="楷体" pitchFamily="49" charset="-122"/>
              </a:rPr>
              <a:t>哄堂大笑    垂头丧气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5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9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0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1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2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Straight Connector 13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52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Straight Connector 1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1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Oval 2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2202"/>
  <p:tag name="MH_LIBRARY" val="GRAPHIC"/>
  <p:tag name="MH_ORDER" val="Isosceles Triangle 2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MH_ORDER" val="Right Triangle 8"/>
</p:tagLst>
</file>

<file path=ppt/theme/theme1.xml><?xml version="1.0" encoding="utf-8"?>
<a:theme xmlns:a="http://schemas.openxmlformats.org/drawingml/2006/main" name="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0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6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1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9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1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4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5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7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8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9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2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3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4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5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6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7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1671</Words>
  <Application>Microsoft Office PowerPoint</Application>
  <PresentationFormat>全屏显示(4:3)</PresentationFormat>
  <Paragraphs>194</Paragraphs>
  <Slides>30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40</vt:i4>
      </vt:variant>
      <vt:variant>
        <vt:lpstr>主题</vt:lpstr>
      </vt:variant>
      <vt:variant>
        <vt:i4>28</vt:i4>
      </vt:variant>
      <vt:variant>
        <vt:lpstr>幻灯片标题</vt:lpstr>
      </vt:variant>
      <vt:variant>
        <vt:i4>30</vt:i4>
      </vt:variant>
    </vt:vector>
  </HeadingPairs>
  <TitlesOfParts>
    <vt:vector size="98" baseType="lpstr">
      <vt:lpstr>Arial</vt:lpstr>
      <vt:lpstr>宋体</vt:lpstr>
      <vt:lpstr>Wingdings</vt:lpstr>
      <vt:lpstr>微软雅黑</vt:lpstr>
      <vt:lpstr>Arial Unicode MS</vt:lpstr>
      <vt:lpstr>Calibri</vt:lpstr>
      <vt:lpstr>Kartika</vt:lpstr>
      <vt:lpstr>Segoe Print</vt:lpstr>
      <vt:lpstr>方正兰亭超细黑简体</vt:lpstr>
      <vt:lpstr>黑体</vt:lpstr>
      <vt:lpstr>Calibri</vt:lpstr>
      <vt:lpstr>幼圆</vt:lpstr>
      <vt:lpstr>华文琥珀</vt:lpstr>
      <vt:lpstr>楷体</vt:lpstr>
      <vt:lpstr>Dotum</vt:lpstr>
      <vt:lpstr>Malgun Gothic</vt:lpstr>
      <vt:lpstr>Gungsuh</vt:lpstr>
      <vt:lpstr>Andalus</vt:lpstr>
      <vt:lpstr>Estrangelo Edessa</vt:lpstr>
      <vt:lpstr>FreesiaUPC</vt:lpstr>
      <vt:lpstr>Impact</vt:lpstr>
      <vt:lpstr>Microsoft New Tai Lue</vt:lpstr>
      <vt:lpstr>Microsoft Yi Baiti</vt:lpstr>
      <vt:lpstr>Tahoma</vt:lpstr>
      <vt:lpstr>Webdings</vt:lpstr>
      <vt:lpstr>Utsaah</vt:lpstr>
      <vt:lpstr>Vijaya</vt:lpstr>
      <vt:lpstr>楷体_GB2312</vt:lpstr>
      <vt:lpstr>新宋体</vt:lpstr>
      <vt:lpstr>Lucida Sans</vt:lpstr>
      <vt:lpstr>Lucida Sans Unicode</vt:lpstr>
      <vt:lpstr>Courier New</vt:lpstr>
      <vt:lpstr>华文楷体</vt:lpstr>
      <vt:lpstr>Times New Roman</vt:lpstr>
      <vt:lpstr>仿宋</vt:lpstr>
      <vt:lpstr>华文仿宋</vt:lpstr>
      <vt:lpstr>华文宋体</vt:lpstr>
      <vt:lpstr>华文中宋</vt:lpstr>
      <vt:lpstr>楷体_GB2312</vt:lpstr>
      <vt:lpstr>Arial Unicode MS</vt:lpstr>
      <vt:lpstr>Office 主题</vt:lpstr>
      <vt:lpstr>1_Office 主题</vt:lpstr>
      <vt:lpstr>2_Office 主题</vt:lpstr>
      <vt:lpstr>4_Office 主题</vt:lpstr>
      <vt:lpstr>5_Office 主题</vt:lpstr>
      <vt:lpstr>6_Office 主题</vt:lpstr>
      <vt:lpstr>8_Office 主题</vt:lpstr>
      <vt:lpstr>3_Office 主题</vt:lpstr>
      <vt:lpstr>7_Office 主题</vt:lpstr>
      <vt:lpstr>20_Office 主题</vt:lpstr>
      <vt:lpstr>16_Office 主题</vt:lpstr>
      <vt:lpstr>21_Office 主题</vt:lpstr>
      <vt:lpstr>12_Office 主题</vt:lpstr>
      <vt:lpstr>10_Office 主题</vt:lpstr>
      <vt:lpstr>9_Office 主题</vt:lpstr>
      <vt:lpstr>11_Office 主题</vt:lpstr>
      <vt:lpstr>13_Office 主题</vt:lpstr>
      <vt:lpstr>14_Office 主题</vt:lpstr>
      <vt:lpstr>15_Office 主题</vt:lpstr>
      <vt:lpstr>17_Office 主题</vt:lpstr>
      <vt:lpstr>18_Office 主题</vt:lpstr>
      <vt:lpstr>19_Office 主题</vt:lpstr>
      <vt:lpstr>22_Office 主题</vt:lpstr>
      <vt:lpstr>23_Office 主题</vt:lpstr>
      <vt:lpstr>24_Office 主题</vt:lpstr>
      <vt:lpstr>25_Office 主题</vt:lpstr>
      <vt:lpstr>26_Office 主题</vt:lpstr>
      <vt:lpstr>27_Office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liuda</cp:lastModifiedBy>
  <cp:revision>84</cp:revision>
  <dcterms:created xsi:type="dcterms:W3CDTF">2018-04-23T03:21:51Z</dcterms:created>
  <dcterms:modified xsi:type="dcterms:W3CDTF">2019-08-03T05:05:11Z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2052-11.1.0.8863</vt:lpwstr>
  </property>
</Properties>
</file>