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6B133-988A-45AE-8EFE-C1825EEEE908}" type="datetimeFigureOut">
              <a:rPr lang="zh-CN" altLang="en-US" smtClean="0"/>
              <a:t>2019/12/17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9E8D-B4FF-4A9A-BCD3-C10C9ED4A8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091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6B133-988A-45AE-8EFE-C1825EEEE908}" type="datetimeFigureOut">
              <a:rPr lang="zh-CN" altLang="en-US" smtClean="0"/>
              <a:t>2019/12/17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9E8D-B4FF-4A9A-BCD3-C10C9ED4A8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3205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6B133-988A-45AE-8EFE-C1825EEEE908}" type="datetimeFigureOut">
              <a:rPr lang="zh-CN" altLang="en-US" smtClean="0"/>
              <a:t>2019/12/17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9E8D-B4FF-4A9A-BCD3-C10C9ED4A8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4300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6B133-988A-45AE-8EFE-C1825EEEE908}" type="datetimeFigureOut">
              <a:rPr lang="zh-CN" altLang="en-US" smtClean="0"/>
              <a:t>2019/12/17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9E8D-B4FF-4A9A-BCD3-C10C9ED4A8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437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6B133-988A-45AE-8EFE-C1825EEEE908}" type="datetimeFigureOut">
              <a:rPr lang="zh-CN" altLang="en-US" smtClean="0"/>
              <a:t>2019/12/17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9E8D-B4FF-4A9A-BCD3-C10C9ED4A8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9321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6B133-988A-45AE-8EFE-C1825EEEE908}" type="datetimeFigureOut">
              <a:rPr lang="zh-CN" altLang="en-US" smtClean="0"/>
              <a:t>2019/12/17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9E8D-B4FF-4A9A-BCD3-C10C9ED4A8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7269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6B133-988A-45AE-8EFE-C1825EEEE908}" type="datetimeFigureOut">
              <a:rPr lang="zh-CN" altLang="en-US" smtClean="0"/>
              <a:t>2019/12/17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9E8D-B4FF-4A9A-BCD3-C10C9ED4A8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3284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6B133-988A-45AE-8EFE-C1825EEEE908}" type="datetimeFigureOut">
              <a:rPr lang="zh-CN" altLang="en-US" smtClean="0"/>
              <a:t>2019/12/17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9E8D-B4FF-4A9A-BCD3-C10C9ED4A8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911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6B133-988A-45AE-8EFE-C1825EEEE908}" type="datetimeFigureOut">
              <a:rPr lang="zh-CN" altLang="en-US" smtClean="0"/>
              <a:t>2019/12/17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9E8D-B4FF-4A9A-BCD3-C10C9ED4A8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2569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6B133-988A-45AE-8EFE-C1825EEEE908}" type="datetimeFigureOut">
              <a:rPr lang="zh-CN" altLang="en-US" smtClean="0"/>
              <a:t>2019/12/17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9E8D-B4FF-4A9A-BCD3-C10C9ED4A8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3513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6B133-988A-45AE-8EFE-C1825EEEE908}" type="datetimeFigureOut">
              <a:rPr lang="zh-CN" altLang="en-US" smtClean="0"/>
              <a:t>2019/12/17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9E8D-B4FF-4A9A-BCD3-C10C9ED4A8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7342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6B133-988A-45AE-8EFE-C1825EEEE908}" type="datetimeFigureOut">
              <a:rPr lang="zh-CN" altLang="en-US" smtClean="0"/>
              <a:t>2019/12/17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79E8D-B4FF-4A9A-BCD3-C10C9ED4A8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2660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108804" y="1392535"/>
            <a:ext cx="810991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1" cap="none" spc="0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棠外附小</a:t>
            </a:r>
            <a:r>
              <a:rPr lang="en-US" altLang="zh-CN" sz="4000" b="1" cap="none" spc="0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2019—2020</a:t>
            </a:r>
            <a:r>
              <a:rPr lang="zh-CN" altLang="en-US" sz="4000" b="1" cap="none" spc="0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学年度上学期</a:t>
            </a:r>
            <a:endParaRPr lang="zh-CN" altLang="en-US" sz="40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898810" y="2845415"/>
            <a:ext cx="8529899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6600" b="1" cap="none" spc="0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五年级“口算大王”比赛</a:t>
            </a:r>
            <a:endParaRPr lang="zh-CN" altLang="en-US" sz="66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8191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</Words>
  <Application>Microsoft Office PowerPoint</Application>
  <PresentationFormat>宽屏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tw</dc:creator>
  <cp:lastModifiedBy>tw</cp:lastModifiedBy>
  <cp:revision>3</cp:revision>
  <dcterms:created xsi:type="dcterms:W3CDTF">2019-12-17T11:46:15Z</dcterms:created>
  <dcterms:modified xsi:type="dcterms:W3CDTF">2019-12-17T11:49:39Z</dcterms:modified>
</cp:coreProperties>
</file>