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9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2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30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3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32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726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28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11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56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51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34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B133-988A-45AE-8EFE-C1825EEEE908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9E8D-B4FF-4A9A-BCD3-C10C9ED4A8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66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08804" y="1392535"/>
            <a:ext cx="81099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棠外附小</a:t>
            </a:r>
            <a:r>
              <a:rPr lang="en-US" altLang="zh-CN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2019—2020</a:t>
            </a:r>
            <a:r>
              <a:rPr lang="zh-CN" alt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学年度上学期</a:t>
            </a:r>
            <a:endParaRPr lang="zh-CN" alt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98810" y="2845415"/>
            <a:ext cx="852989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  <a:effectLst/>
              </a:rPr>
              <a:t>五年级“口算大王”比赛</a:t>
            </a:r>
            <a:endParaRPr lang="zh-CN" altLang="en-US" sz="66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19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tw</dc:creator>
  <cp:lastModifiedBy>tw</cp:lastModifiedBy>
  <cp:revision>3</cp:revision>
  <dcterms:created xsi:type="dcterms:W3CDTF">2019-12-17T11:46:15Z</dcterms:created>
  <dcterms:modified xsi:type="dcterms:W3CDTF">2019-12-17T11:49:39Z</dcterms:modified>
</cp:coreProperties>
</file>