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png" ContentType="image/png"/>
  <Default Extension="wmf" ContentType="image/x-wmf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activeX/activeX1.bin" ContentType="application/vnd.ms-office.activeX"/>
  <Override PartName="/ppt/activeX/activeX1.xml" ContentType="application/vnd.ms-office.activeX+xml"/>
  <Override PartName="/ppt/activeX/activeX2.bin" ContentType="application/vnd.ms-office.activeX"/>
  <Override PartName="/ppt/activeX/activeX2.xml" ContentType="application/vnd.ms-office.activeX+xml"/>
  <Override PartName="/ppt/activeX/activeX3.bin" ContentType="application/vnd.ms-office.activeX"/>
  <Override PartName="/ppt/activeX/activeX3.xml" ContentType="application/vnd.ms-office.activeX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435" r:id="rId3"/>
    <p:sldId id="436" r:id="rId4"/>
    <p:sldId id="286" r:id="rId5"/>
    <p:sldId id="278" r:id="rId7"/>
    <p:sldId id="437" r:id="rId8"/>
    <p:sldId id="256" r:id="rId9"/>
    <p:sldId id="296" r:id="rId10"/>
    <p:sldId id="275" r:id="rId11"/>
    <p:sldId id="297" r:id="rId12"/>
    <p:sldId id="299" r:id="rId13"/>
    <p:sldId id="322" r:id="rId14"/>
    <p:sldId id="300" r:id="rId15"/>
    <p:sldId id="301" r:id="rId16"/>
    <p:sldId id="303" r:id="rId17"/>
    <p:sldId id="305" r:id="rId18"/>
    <p:sldId id="306" r:id="rId19"/>
    <p:sldId id="383" r:id="rId20"/>
    <p:sldId id="391" r:id="rId21"/>
    <p:sldId id="311" r:id="rId22"/>
    <p:sldId id="440" r:id="rId23"/>
    <p:sldId id="442" r:id="rId24"/>
    <p:sldId id="441" r:id="rId25"/>
    <p:sldId id="438" r:id="rId26"/>
    <p:sldId id="393" r:id="rId2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1"/>
  <p:cmAuthor id="0" name="新课标第一网" initials="xkb1.com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commentAuthors" Target="commentAuthors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_rels/activeX2.xml.rels><?xml version="1.0" encoding="UTF-8" standalone="yes"?>
<Relationships xmlns="http://schemas.openxmlformats.org/package/2006/relationships"><Relationship Id="rId1" Type="http://schemas.microsoft.com/office/2006/relationships/activeXControlBinary" Target="activeX2.bin"/></Relationships>
</file>

<file path=ppt/activeX/_rels/activeX3.xml.rels><?xml version="1.0" encoding="UTF-8" standalone="yes"?>
<Relationships xmlns="http://schemas.openxmlformats.org/package/2006/relationships"><Relationship Id="rId1" Type="http://schemas.microsoft.com/office/2006/relationships/activeXControlBinary" Target="activeX3.bin"/></Relationships>
</file>

<file path=ppt/activeX/activeX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2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3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197310-FDFA-4196-B465-829D7CB0D09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 bwMode="auto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14400" y="3498851"/>
            <a:ext cx="10363200" cy="676275"/>
          </a:xfrm>
        </p:spPr>
        <p:txBody>
          <a:bodyPr lIns="90170" tIns="46990" rIns="90170" bIns="46990">
            <a:normAutofit/>
          </a:bodyPr>
          <a:lstStyle>
            <a:lvl1pPr algn="ctr">
              <a:defRPr sz="4000">
                <a:solidFill>
                  <a:srgbClr val="474E52"/>
                </a:solidFill>
              </a:defRPr>
            </a:lvl1pPr>
          </a:lstStyle>
          <a:p>
            <a:pPr lvl="0"/>
            <a:r>
              <a:rPr lang="zh-CN" altLang="zh-CN" noProof="0" dirty="0" smtClean="0">
                <a:sym typeface="Arial" panose="020B0604020202020204" pitchFamily="34" charset="0"/>
              </a:rPr>
              <a:t>单击此处编辑母版标题样式</a:t>
            </a:r>
            <a:endParaRPr lang="zh-CN" altLang="zh-CN" noProof="0" dirty="0" smtClean="0">
              <a:sym typeface="Arial" panose="020B0604020202020204" pitchFamily="34" charset="0"/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828800" y="4291013"/>
            <a:ext cx="8534400" cy="431800"/>
          </a:xfrm>
        </p:spPr>
        <p:txBody>
          <a:bodyPr lIns="90170" tIns="46990" rIns="90170" bIns="46990" anchor="ctr">
            <a:normAutofit/>
          </a:bodyPr>
          <a:lstStyle>
            <a:lvl1pPr algn="ctr">
              <a:defRPr sz="2400">
                <a:solidFill>
                  <a:srgbClr val="474E52"/>
                </a:solidFill>
              </a:defRPr>
            </a:lvl1pPr>
          </a:lstStyle>
          <a:p>
            <a:pPr lvl="0"/>
            <a:r>
              <a:rPr lang="zh-CN" altLang="zh-CN" noProof="0" dirty="0" smtClean="0">
                <a:sym typeface="Arial" panose="020B0604020202020204" pitchFamily="34" charset="0"/>
              </a:rPr>
              <a:t>单击此处编辑母版副标题样式</a:t>
            </a:r>
            <a:endParaRPr lang="zh-CN" altLang="zh-CN" noProof="0" dirty="0" smtClean="0">
              <a:sym typeface="Arial" panose="020B0604020202020204" pitchFamily="34" charset="0"/>
            </a:endParaRP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CE1962-2E07-4986-9530-9B9C1DA0450A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459E9C-D3C6-4515-99A0-01A69CEF9CD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CE1962-2E07-4986-9530-9B9C1DA0450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459E9C-D3C6-4515-99A0-01A69CEF9CD6}" type="slidenum">
              <a:rPr lang="zh-CN" altLang="en-US" smtClean="0"/>
            </a:fld>
            <a:endParaRPr lang="zh-CN" altLang="en-US"/>
          </a:p>
        </p:txBody>
      </p:sp>
      <p:sp>
        <p:nvSpPr>
          <p:cNvPr id="6" name="内容占位符 6"/>
          <p:cNvSpPr>
            <a:spLocks noGrp="1"/>
          </p:cNvSpPr>
          <p:nvPr>
            <p:ph sz="quarter" idx="13"/>
          </p:nvPr>
        </p:nvSpPr>
        <p:spPr>
          <a:xfrm>
            <a:off x="609600" y="412955"/>
            <a:ext cx="10972800" cy="5575095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CE1962-2E07-4986-9530-9B9C1DA0450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459E9C-D3C6-4515-99A0-01A69CEF9CD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CE1962-2E07-4986-9530-9B9C1DA0450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459E9C-D3C6-4515-99A0-01A69CEF9CD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CE1962-2E07-4986-9530-9B9C1DA0450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459E9C-D3C6-4515-99A0-01A69CEF9CD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CE1962-2E07-4986-9530-9B9C1DA0450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459E9C-D3C6-4515-99A0-01A69CEF9CD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CE1962-2E07-4986-9530-9B9C1DA0450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459E9C-D3C6-4515-99A0-01A69CEF9CD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CE1962-2E07-4986-9530-9B9C1DA0450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459E9C-D3C6-4515-99A0-01A69CEF9CD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CE1962-2E07-4986-9530-9B9C1DA0450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459E9C-D3C6-4515-99A0-01A69CEF9CD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CE1962-2E07-4986-9530-9B9C1DA0450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459E9C-D3C6-4515-99A0-01A69CEF9CD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CE1962-2E07-4986-9530-9B9C1DA0450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459E9C-D3C6-4515-99A0-01A69CEF9CD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CE1962-2E07-4986-9530-9B9C1DA0450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459E9C-D3C6-4515-99A0-01A69CEF9CD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17600" y="365125"/>
            <a:ext cx="140208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b2"/>
          <p:cNvPicPr>
            <a:picLocks noChangeAspect="1"/>
          </p:cNvPicPr>
          <p:nvPr/>
        </p:nvPicPr>
        <p:blipFill>
          <a:blip r:embed="rId2"/>
          <a:srcRect r="63907" b="22653"/>
          <a:stretch>
            <a:fillRect/>
          </a:stretch>
        </p:blipFill>
        <p:spPr>
          <a:xfrm>
            <a:off x="11215688" y="4033838"/>
            <a:ext cx="985837" cy="2805112"/>
          </a:xfrm>
          <a:prstGeom prst="rect">
            <a:avLst/>
          </a:prstGeom>
          <a:noFill/>
          <a:ln w="9525">
            <a:noFill/>
            <a:miter/>
          </a:ln>
        </p:spPr>
      </p:pic>
      <p:sp>
        <p:nvSpPr>
          <p:cNvPr id="5" name="Rectangle 2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2897717" y="2566988"/>
            <a:ext cx="7465483" cy="576262"/>
          </a:xfrm>
        </p:spPr>
        <p:txBody>
          <a:bodyPr lIns="90170" tIns="46990" rIns="90170" bIns="46990">
            <a:normAutofit/>
          </a:bodyPr>
          <a:lstStyle>
            <a:lvl1pPr algn="ctr">
              <a:defRPr sz="4000">
                <a:solidFill>
                  <a:srgbClr val="474E52"/>
                </a:solidFill>
              </a:defRPr>
            </a:lvl1pPr>
          </a:lstStyle>
          <a:p>
            <a:pPr lvl="0"/>
            <a:r>
              <a:rPr lang="zh-CN" altLang="en-US" noProof="0" dirty="0" smtClean="0">
                <a:sym typeface="Arial" panose="020B0604020202020204" pitchFamily="34" charset="0"/>
              </a:rPr>
              <a:t>编辑标题</a:t>
            </a:r>
            <a:endParaRPr lang="zh-CN" altLang="zh-CN" noProof="0" dirty="0" smtClean="0">
              <a:sym typeface="Arial" panose="020B0604020202020204" pitchFamily="34" charset="0"/>
            </a:endParaRPr>
          </a:p>
        </p:txBody>
      </p:sp>
      <p:sp>
        <p:nvSpPr>
          <p:cNvPr id="6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897717" y="3357563"/>
            <a:ext cx="7465483" cy="431800"/>
          </a:xfrm>
        </p:spPr>
        <p:txBody>
          <a:bodyPr anchor="ctr">
            <a:normAutofit/>
          </a:bodyPr>
          <a:lstStyle>
            <a:lvl1pPr algn="ctr">
              <a:defRPr sz="3200">
                <a:solidFill>
                  <a:srgbClr val="474E52"/>
                </a:solidFill>
              </a:defRPr>
            </a:lvl1pPr>
          </a:lstStyle>
          <a:p>
            <a:pPr lvl="0"/>
            <a:r>
              <a:rPr lang="zh-CN" altLang="zh-CN" noProof="0" dirty="0" smtClean="0">
                <a:sym typeface="Arial" panose="020B0604020202020204" pitchFamily="34" charset="0"/>
              </a:rPr>
              <a:t>单击此处编辑母版副标题样式</a:t>
            </a:r>
            <a:endParaRPr lang="zh-CN" altLang="zh-CN" noProof="0" dirty="0" smtClean="0">
              <a:sym typeface="Arial" panose="020B0604020202020204" pitchFamily="34" charset="0"/>
            </a:endParaRP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CE1962-2E07-4986-9530-9B9C1DA0450A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459E9C-D3C6-4515-99A0-01A69CEF9CD6}" type="slidenum">
              <a:rPr lang="zh-CN" altLang="en-US" smtClean="0"/>
            </a:fld>
            <a:endParaRPr lang="zh-CN" altLang="en-US"/>
          </a:p>
        </p:txBody>
      </p:sp>
      <p:pic>
        <p:nvPicPr>
          <p:cNvPr id="8" name="内容占位符 5121" descr="balloon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520825" y="1172845"/>
            <a:ext cx="680085" cy="881380"/>
          </a:xfrm>
          <a:prstGeom prst="rect">
            <a:avLst/>
          </a:prstGeom>
          <a:ln w="9525">
            <a:noFill/>
            <a:miter/>
          </a:ln>
        </p:spPr>
      </p:pic>
      <p:pic>
        <p:nvPicPr>
          <p:cNvPr id="9" name="内容占位符 5121" descr="balloon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7642073" flipH="1">
            <a:off x="9609220" y="348765"/>
            <a:ext cx="1101559" cy="1427603"/>
          </a:xfrm>
          <a:prstGeom prst="rect">
            <a:avLst/>
          </a:prstGeom>
          <a:ln w="9525">
            <a:noFill/>
            <a:miter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799" cy="1143000"/>
          </a:xfrm>
        </p:spPr>
        <p:txBody>
          <a:bodyPr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12234"/>
            <a:ext cx="5234773" cy="4525963"/>
          </a:xfrm>
        </p:spPr>
        <p:txBody>
          <a:bodyPr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52674" y="1600201"/>
            <a:ext cx="5229725" cy="4525963"/>
          </a:xfrm>
        </p:spPr>
        <p:txBody>
          <a:bodyPr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CE1962-2E07-4986-9530-9B9C1DA0450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459E9C-D3C6-4515-99A0-01A69CEF9CD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365126"/>
            <a:ext cx="10972799" cy="1325563"/>
          </a:xfrm>
        </p:spPr>
        <p:txBody>
          <a:bodyPr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81163"/>
            <a:ext cx="5389034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505075"/>
            <a:ext cx="5389034" cy="3684588"/>
          </a:xfrm>
        </p:spPr>
        <p:txBody>
          <a:bodyPr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410199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410199" cy="3684588"/>
          </a:xfrm>
        </p:spPr>
        <p:txBody>
          <a:bodyPr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CE1962-2E07-4986-9530-9B9C1DA0450A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459E9C-D3C6-4515-99A0-01A69CEF9CD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2899200" y="2355742"/>
            <a:ext cx="7465483" cy="886991"/>
          </a:xfrm>
        </p:spPr>
        <p:txBody>
          <a:bodyPr lIns="90170" tIns="46990" rIns="90170" bIns="46990">
            <a:noAutofit/>
          </a:bodyPr>
          <a:lstStyle>
            <a:lvl1pPr algn="ctr">
              <a:defRPr sz="3600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zh-CN" altLang="en-US" noProof="0" dirty="0" smtClean="0">
                <a:sym typeface="Arial" panose="020B0604020202020204" pitchFamily="34" charset="0"/>
              </a:rPr>
              <a:t>编辑标题</a:t>
            </a:r>
            <a:endParaRPr lang="zh-CN" altLang="zh-CN" noProof="0" dirty="0" smtClean="0">
              <a:sym typeface="Arial" panose="020B0604020202020204" pitchFamily="34" charset="0"/>
            </a:endParaRPr>
          </a:p>
        </p:txBody>
      </p:sp>
      <p:sp>
        <p:nvSpPr>
          <p:cNvPr id="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897717" y="3357562"/>
            <a:ext cx="7465483" cy="795983"/>
          </a:xfrm>
        </p:spPr>
        <p:txBody>
          <a:bodyPr anchor="ctr">
            <a:normAutofit/>
          </a:bodyPr>
          <a:lstStyle>
            <a:lvl1pPr algn="ctr">
              <a:defRPr sz="3200">
                <a:solidFill>
                  <a:srgbClr val="474E52"/>
                </a:solidFill>
              </a:defRPr>
            </a:lvl1pPr>
          </a:lstStyle>
          <a:p>
            <a:pPr lvl="0"/>
            <a:r>
              <a:rPr lang="zh-CN" altLang="zh-CN" noProof="0" dirty="0" smtClean="0">
                <a:sym typeface="Arial" panose="020B0604020202020204" pitchFamily="34" charset="0"/>
              </a:rPr>
              <a:t>单击此处编辑母版副标题样式</a:t>
            </a:r>
            <a:endParaRPr lang="zh-CN" altLang="zh-CN" noProof="0" dirty="0" smtClean="0">
              <a:sym typeface="Arial" panose="020B0604020202020204" pitchFamily="34" charset="0"/>
            </a:endParaRP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CE1962-2E07-4986-9530-9B9C1DA0450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459E9C-D3C6-4515-99A0-01A69CEF9CD6}" type="slidenum">
              <a:rPr lang="zh-CN" altLang="en-US" smtClean="0"/>
            </a:fld>
            <a:endParaRPr lang="zh-CN" altLang="en-US"/>
          </a:p>
        </p:txBody>
      </p:sp>
      <p:pic>
        <p:nvPicPr>
          <p:cNvPr id="8" name="图片 7" descr="b2"/>
          <p:cNvPicPr>
            <a:picLocks noChangeAspect="1"/>
          </p:cNvPicPr>
          <p:nvPr/>
        </p:nvPicPr>
        <p:blipFill>
          <a:blip r:embed="rId2"/>
          <a:srcRect r="63907" b="22653"/>
          <a:stretch>
            <a:fillRect/>
          </a:stretch>
        </p:blipFill>
        <p:spPr>
          <a:xfrm>
            <a:off x="11215688" y="4033838"/>
            <a:ext cx="985837" cy="2805112"/>
          </a:xfrm>
          <a:prstGeom prst="rect">
            <a:avLst/>
          </a:prstGeom>
          <a:noFill/>
          <a:ln w="9525">
            <a:noFill/>
            <a:miter/>
          </a:ln>
        </p:spPr>
      </p:pic>
      <p:pic>
        <p:nvPicPr>
          <p:cNvPr id="9" name="内容占位符 5121" descr="balloon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520825" y="1172845"/>
            <a:ext cx="680085" cy="881380"/>
          </a:xfrm>
          <a:prstGeom prst="rect">
            <a:avLst/>
          </a:prstGeom>
          <a:ln w="9525">
            <a:noFill/>
            <a:miter/>
          </a:ln>
        </p:spPr>
      </p:pic>
      <p:pic>
        <p:nvPicPr>
          <p:cNvPr id="10" name="内容占位符 5121" descr="balloon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7642073" flipH="1">
            <a:off x="9609220" y="348765"/>
            <a:ext cx="1101559" cy="1427603"/>
          </a:xfrm>
          <a:prstGeom prst="rect">
            <a:avLst/>
          </a:prstGeom>
          <a:ln w="9525">
            <a:noFill/>
            <a:miter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CE1962-2E07-4986-9530-9B9C1DA0450A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459E9C-D3C6-4515-99A0-01A69CEF9CD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V3Y8(~V0RN9]N)6@P]E}ON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04219" y="5793886"/>
            <a:ext cx="1276985" cy="1054589"/>
          </a:xfrm>
          <a:prstGeom prst="rect">
            <a:avLst/>
          </a:prstGeom>
        </p:spPr>
      </p:pic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2073729" y="372174"/>
            <a:ext cx="9131871" cy="920044"/>
          </a:xfrm>
        </p:spPr>
        <p:txBody>
          <a:bodyPr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7" name="图片占位符 2"/>
          <p:cNvSpPr>
            <a:spLocks noGrp="1"/>
          </p:cNvSpPr>
          <p:nvPr>
            <p:ph type="pic" idx="1"/>
          </p:nvPr>
        </p:nvSpPr>
        <p:spPr>
          <a:xfrm>
            <a:off x="2263800" y="1466522"/>
            <a:ext cx="7664400" cy="34595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8" name="文本占位符 3"/>
          <p:cNvSpPr>
            <a:spLocks noGrp="1"/>
          </p:cNvSpPr>
          <p:nvPr>
            <p:ph type="body" sz="half" idx="2"/>
          </p:nvPr>
        </p:nvSpPr>
        <p:spPr>
          <a:xfrm>
            <a:off x="962400" y="4926120"/>
            <a:ext cx="10243200" cy="1605309"/>
          </a:xfrm>
          <a:solidFill>
            <a:srgbClr val="FD7A56"/>
          </a:solidFill>
        </p:spPr>
        <p:txBody>
          <a:bodyPr anchor="ctr" anchorCtr="0">
            <a:normAutofit/>
          </a:bodyPr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pic>
        <p:nvPicPr>
          <p:cNvPr id="5" name="图片 4" descr="5}@{%%U([6Q76OM)O()1IQT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0205" y="28575"/>
            <a:ext cx="1562100" cy="14478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976757" y="274639"/>
            <a:ext cx="1605642" cy="5851525"/>
          </a:xfrm>
        </p:spPr>
        <p:txBody>
          <a:bodyPr vert="eaVert">
            <a:normAutofit/>
          </a:bodyPr>
          <a:lstStyle>
            <a:lvl1pPr>
              <a:defRPr sz="3600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9187543" cy="5851525"/>
          </a:xfrm>
        </p:spPr>
        <p:txBody>
          <a:bodyPr vert="eaVert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CE1962-2E07-4986-9530-9B9C1DA0450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459E9C-D3C6-4515-99A0-01A69CEF9CD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122714" y="274638"/>
            <a:ext cx="945968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normAutofit/>
          </a:bodyPr>
          <a:lstStyle/>
          <a:p>
            <a:pPr lvl="0"/>
            <a:r>
              <a:rPr lang="zh-CN" altLang="zh-CN" smtClean="0">
                <a:sym typeface="Arial" panose="020B0604020202020204" pitchFamily="34" charset="0"/>
              </a:rPr>
              <a:t>单击此处编辑母版标题样式</a:t>
            </a:r>
            <a:endParaRPr lang="zh-CN" altLang="zh-CN" smtClean="0">
              <a:sym typeface="Arial" panose="020B0604020202020204" pitchFamily="34" charset="0"/>
            </a:endParaRP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rmAutofit/>
          </a:bodyPr>
          <a:lstStyle/>
          <a:p>
            <a:pPr lvl="0"/>
            <a:r>
              <a:rPr lang="zh-CN" altLang="zh-CN" dirty="0" smtClean="0">
                <a:sym typeface="Arial" panose="020B0604020202020204" pitchFamily="34" charset="0"/>
              </a:rPr>
              <a:t>单击此处编辑母版文本样式</a:t>
            </a:r>
            <a:endParaRPr lang="zh-CN" altLang="zh-CN" dirty="0" smtClean="0">
              <a:sym typeface="Arial" panose="020B0604020202020204" pitchFamily="34" charset="0"/>
            </a:endParaRPr>
          </a:p>
          <a:p>
            <a:pPr lvl="1"/>
            <a:r>
              <a:rPr lang="zh-CN" altLang="zh-CN" dirty="0" smtClean="0">
                <a:sym typeface="Arial" panose="020B0604020202020204" pitchFamily="34" charset="0"/>
              </a:rPr>
              <a:t>第二级</a:t>
            </a:r>
            <a:endParaRPr lang="zh-CN" altLang="zh-CN" dirty="0" smtClean="0">
              <a:sym typeface="Arial" panose="020B0604020202020204" pitchFamily="34" charset="0"/>
            </a:endParaRPr>
          </a:p>
          <a:p>
            <a:pPr lvl="2"/>
            <a:r>
              <a:rPr lang="zh-CN" altLang="zh-CN" dirty="0" smtClean="0">
                <a:sym typeface="Arial" panose="020B0604020202020204" pitchFamily="34" charset="0"/>
              </a:rPr>
              <a:t>第三级</a:t>
            </a:r>
            <a:endParaRPr lang="zh-CN" altLang="zh-CN" dirty="0" smtClean="0">
              <a:sym typeface="Arial" panose="020B0604020202020204" pitchFamily="34" charset="0"/>
            </a:endParaRPr>
          </a:p>
          <a:p>
            <a:pPr lvl="3"/>
            <a:r>
              <a:rPr lang="zh-CN" altLang="zh-CN" dirty="0" smtClean="0">
                <a:sym typeface="Arial" panose="020B0604020202020204" pitchFamily="34" charset="0"/>
              </a:rPr>
              <a:t>第四级</a:t>
            </a:r>
            <a:endParaRPr lang="zh-CN" altLang="zh-CN" dirty="0" smtClean="0">
              <a:sym typeface="Arial" panose="020B0604020202020204" pitchFamily="34" charset="0"/>
            </a:endParaRPr>
          </a:p>
          <a:p>
            <a:pPr lvl="4"/>
            <a:r>
              <a:rPr lang="zh-CN" altLang="zh-CN" dirty="0" smtClean="0">
                <a:sym typeface="Arial" panose="020B0604020202020204" pitchFamily="34" charset="0"/>
              </a:rPr>
              <a:t>第五级</a:t>
            </a:r>
            <a:endParaRPr lang="zh-CN" altLang="zh-CN" dirty="0" smtClean="0">
              <a:sym typeface="Arial" panose="020B0604020202020204" pitchFamily="34" charset="0"/>
            </a:endParaRP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rmAutofit/>
          </a:bodyPr>
          <a:lstStyle>
            <a:lvl1pPr>
              <a:defRPr sz="1400"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1pPr>
          </a:lstStyle>
          <a:p>
            <a:fld id="{BECE1962-2E07-4986-9530-9B9C1DA0450A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rmAutofit/>
          </a:bodyPr>
          <a:lstStyle>
            <a:lvl1pPr algn="ctr">
              <a:defRPr sz="1400"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rmAutofit/>
          </a:bodyPr>
          <a:lstStyle>
            <a:lvl1pPr algn="r">
              <a:defRPr sz="1400"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1pPr>
          </a:lstStyle>
          <a:p>
            <a:fld id="{07459E9C-D3C6-4515-99A0-01A69CEF9CD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</p:sldLayoutIdLst>
  <p:txStyles>
    <p:titleStyle>
      <a:lvl1pPr algn="l" rtl="0" fontAlgn="base">
        <a:spcBef>
          <a:spcPct val="0"/>
        </a:spcBef>
        <a:spcAft>
          <a:spcPct val="0"/>
        </a:spcAft>
        <a:defRPr sz="3200" kern="1200">
          <a:solidFill>
            <a:schemeClr val="tx1"/>
          </a:solidFill>
          <a:latin typeface="+mj-ea"/>
          <a:ea typeface="+mj-ea"/>
          <a:cs typeface="+mj-cs"/>
          <a:sym typeface="Arial" panose="020B0604020202020204" pitchFamily="34" charset="0"/>
        </a:defRPr>
      </a:lvl1pPr>
      <a:lvl2pPr algn="l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sym typeface="Arial" panose="020B0604020202020204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sym typeface="Arial" panose="020B0604020202020204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sym typeface="Arial" panose="020B0604020202020204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sym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sym typeface="Arial" panose="020B06040202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sym typeface="Arial" panose="020B06040202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sym typeface="Arial" panose="020B06040202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sym typeface="Arial" panose="020B0604020202020204" pitchFamily="34" charset="0"/>
        </a:defRPr>
      </a:lvl9pPr>
    </p:titleStyle>
    <p:bodyStyle>
      <a:lvl1pPr marL="285750" indent="-285750" algn="l" rtl="0" fontAlgn="base">
        <a:lnSpc>
          <a:spcPct val="8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bg2"/>
          </a:solidFill>
          <a:latin typeface="+mn-ea"/>
          <a:ea typeface="+mn-ea"/>
          <a:cs typeface="+mn-cs"/>
          <a:sym typeface="Arial" panose="020B0604020202020204" pitchFamily="34" charset="0"/>
        </a:defRPr>
      </a:lvl1pPr>
      <a:lvl2pPr marL="742950" indent="-285750" algn="l" rtl="0" fontAlgn="base">
        <a:lnSpc>
          <a:spcPct val="8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bg2"/>
          </a:solidFill>
          <a:latin typeface="+mn-ea"/>
          <a:ea typeface="+mn-ea"/>
          <a:cs typeface="+mn-cs"/>
          <a:sym typeface="Arial" panose="020B0604020202020204" pitchFamily="34" charset="0"/>
        </a:defRPr>
      </a:lvl2pPr>
      <a:lvl3pPr marL="1200150" indent="-285750" algn="l" rtl="0" fontAlgn="base">
        <a:lnSpc>
          <a:spcPct val="8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bg2"/>
          </a:solidFill>
          <a:latin typeface="+mn-ea"/>
          <a:ea typeface="+mn-ea"/>
          <a:cs typeface="+mn-cs"/>
          <a:sym typeface="Arial" panose="020B0604020202020204" pitchFamily="34" charset="0"/>
        </a:defRPr>
      </a:lvl3pPr>
      <a:lvl4pPr marL="1657350" indent="-285750" algn="l" rtl="0" fontAlgn="base">
        <a:lnSpc>
          <a:spcPct val="8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bg2"/>
          </a:solidFill>
          <a:latin typeface="+mn-ea"/>
          <a:ea typeface="+mn-ea"/>
          <a:cs typeface="+mn-cs"/>
          <a:sym typeface="Arial" panose="020B0604020202020204" pitchFamily="34" charset="0"/>
        </a:defRPr>
      </a:lvl4pPr>
      <a:lvl5pPr marL="2114550" indent="-285750" algn="l" rtl="0" fontAlgn="base">
        <a:lnSpc>
          <a:spcPct val="8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bg2"/>
          </a:solidFill>
          <a:latin typeface="+mn-ea"/>
          <a:ea typeface="+mn-ea"/>
          <a:cs typeface="+mn-cs"/>
          <a:sym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.v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1.xml"/><Relationship Id="rId2" Type="http://schemas.openxmlformats.org/officeDocument/2006/relationships/image" Target="../media/image6.wmf"/><Relationship Id="rId1" Type="http://schemas.openxmlformats.org/officeDocument/2006/relationships/control" Target="../activeX/activeX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28.xml"/><Relationship Id="rId1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29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30.xml"/><Relationship Id="rId1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31.xml"/><Relationship Id="rId1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32.xml"/><Relationship Id="rId1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tags" Target="../tags/tag33.xml"/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tags" Target="../tags/tag34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35.xml"/><Relationship Id="rId1" Type="http://schemas.openxmlformats.org/officeDocument/2006/relationships/image" Target="../media/image33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36.xml"/><Relationship Id="rId2" Type="http://schemas.openxmlformats.org/officeDocument/2006/relationships/image" Target="../media/image24.png"/><Relationship Id="rId1" Type="http://schemas.openxmlformats.org/officeDocument/2006/relationships/image" Target="../media/image32.png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tags" Target="../tags/tag45.xml"/><Relationship Id="rId8" Type="http://schemas.openxmlformats.org/officeDocument/2006/relationships/tags" Target="../tags/tag44.xml"/><Relationship Id="rId7" Type="http://schemas.openxmlformats.org/officeDocument/2006/relationships/tags" Target="../tags/tag43.xml"/><Relationship Id="rId6" Type="http://schemas.openxmlformats.org/officeDocument/2006/relationships/tags" Target="../tags/tag42.xml"/><Relationship Id="rId5" Type="http://schemas.openxmlformats.org/officeDocument/2006/relationships/tags" Target="../tags/tag41.xml"/><Relationship Id="rId4" Type="http://schemas.openxmlformats.org/officeDocument/2006/relationships/tags" Target="../tags/tag40.xml"/><Relationship Id="rId3" Type="http://schemas.openxmlformats.org/officeDocument/2006/relationships/tags" Target="../tags/tag39.xml"/><Relationship Id="rId21" Type="http://schemas.openxmlformats.org/officeDocument/2006/relationships/vmlDrawing" Target="../drawings/vmlDrawing3.vml"/><Relationship Id="rId20" Type="http://schemas.openxmlformats.org/officeDocument/2006/relationships/slideLayout" Target="../slideLayouts/slideLayout6.xml"/><Relationship Id="rId2" Type="http://schemas.openxmlformats.org/officeDocument/2006/relationships/tags" Target="../tags/tag38.xml"/><Relationship Id="rId19" Type="http://schemas.openxmlformats.org/officeDocument/2006/relationships/tags" Target="../tags/tag52.xml"/><Relationship Id="rId18" Type="http://schemas.openxmlformats.org/officeDocument/2006/relationships/image" Target="../media/image19.wmf"/><Relationship Id="rId17" Type="http://schemas.openxmlformats.org/officeDocument/2006/relationships/control" Target="../activeX/activeX3.xml"/><Relationship Id="rId16" Type="http://schemas.openxmlformats.org/officeDocument/2006/relationships/image" Target="../media/image18.png"/><Relationship Id="rId15" Type="http://schemas.openxmlformats.org/officeDocument/2006/relationships/tags" Target="../tags/tag51.xml"/><Relationship Id="rId14" Type="http://schemas.openxmlformats.org/officeDocument/2006/relationships/tags" Target="../tags/tag50.xml"/><Relationship Id="rId13" Type="http://schemas.openxmlformats.org/officeDocument/2006/relationships/tags" Target="../tags/tag49.xml"/><Relationship Id="rId12" Type="http://schemas.openxmlformats.org/officeDocument/2006/relationships/tags" Target="../tags/tag48.xml"/><Relationship Id="rId11" Type="http://schemas.openxmlformats.org/officeDocument/2006/relationships/tags" Target="../tags/tag47.xml"/><Relationship Id="rId10" Type="http://schemas.openxmlformats.org/officeDocument/2006/relationships/tags" Target="../tags/tag46.xml"/><Relationship Id="rId1" Type="http://schemas.openxmlformats.org/officeDocument/2006/relationships/tags" Target="../tags/tag37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.xml"/><Relationship Id="rId3" Type="http://schemas.openxmlformats.org/officeDocument/2006/relationships/tags" Target="../tags/tag2.xml"/><Relationship Id="rId2" Type="http://schemas.openxmlformats.org/officeDocument/2006/relationships/image" Target="../media/image8.GIF"/><Relationship Id="rId1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tags" Target="../tags/tag53.xml"/><Relationship Id="rId1" Type="http://schemas.openxmlformats.org/officeDocument/2006/relationships/image" Target="../media/image3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tags" Target="../tags/tag54.xml"/><Relationship Id="rId1" Type="http://schemas.openxmlformats.org/officeDocument/2006/relationships/image" Target="../media/image34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.xml"/><Relationship Id="rId3" Type="http://schemas.openxmlformats.org/officeDocument/2006/relationships/tags" Target="../tags/tag55.xml"/><Relationship Id="rId2" Type="http://schemas.openxmlformats.org/officeDocument/2006/relationships/image" Target="../media/image14.png"/><Relationship Id="rId1" Type="http://schemas.openxmlformats.org/officeDocument/2006/relationships/hyperlink" Target="https://baike.baidu.com/item/&#232;&#129;&#148;&#229;&#144;&#136;&#229;&#155;&#189;/135426?fr=aladdin" TargetMode="External"/></Relationships>
</file>

<file path=ppt/slides/_rels/slide2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8.jpeg"/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image" Target="../media/image35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4.png"/><Relationship Id="rId2" Type="http://schemas.openxmlformats.org/officeDocument/2006/relationships/hyperlink" Target="https://baike.baidu.com/item/&#232;&#129;&#148;&#229;&#144;&#136;&#229;&#155;&#189;/135426?fr=aladdin" TargetMode="External"/><Relationship Id="rId1" Type="http://schemas.openxmlformats.org/officeDocument/2006/relationships/image" Target="../media/image39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8.xml"/><Relationship Id="rId8" Type="http://schemas.openxmlformats.org/officeDocument/2006/relationships/tags" Target="../tags/tag5.xml"/><Relationship Id="rId7" Type="http://schemas.openxmlformats.org/officeDocument/2006/relationships/image" Target="../media/image13.png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jpeg"/><Relationship Id="rId3" Type="http://schemas.openxmlformats.org/officeDocument/2006/relationships/tags" Target="../tags/tag4.xml"/><Relationship Id="rId2" Type="http://schemas.openxmlformats.org/officeDocument/2006/relationships/image" Target="../media/image9.png"/><Relationship Id="rId10" Type="http://schemas.openxmlformats.org/officeDocument/2006/relationships/notesSlide" Target="../notesSlides/notesSlide1.xml"/><Relationship Id="rId1" Type="http://schemas.openxmlformats.org/officeDocument/2006/relationships/tags" Target="../tags/tag3.xml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8.xml"/><Relationship Id="rId4" Type="http://schemas.openxmlformats.org/officeDocument/2006/relationships/tags" Target="../tags/tag7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tags" Target="../tags/tag6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8.xml"/><Relationship Id="rId1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tags" Target="../tags/tag10.xml"/><Relationship Id="rId1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19.xml"/><Relationship Id="rId8" Type="http://schemas.openxmlformats.org/officeDocument/2006/relationships/tags" Target="../tags/tag18.xml"/><Relationship Id="rId7" Type="http://schemas.openxmlformats.org/officeDocument/2006/relationships/tags" Target="../tags/tag17.xml"/><Relationship Id="rId6" Type="http://schemas.openxmlformats.org/officeDocument/2006/relationships/tags" Target="../tags/tag16.xml"/><Relationship Id="rId5" Type="http://schemas.openxmlformats.org/officeDocument/2006/relationships/tags" Target="../tags/tag15.xml"/><Relationship Id="rId4" Type="http://schemas.openxmlformats.org/officeDocument/2006/relationships/tags" Target="../tags/tag14.xml"/><Relationship Id="rId3" Type="http://schemas.openxmlformats.org/officeDocument/2006/relationships/tags" Target="../tags/tag13.xml"/><Relationship Id="rId21" Type="http://schemas.openxmlformats.org/officeDocument/2006/relationships/vmlDrawing" Target="../drawings/vmlDrawing2.vml"/><Relationship Id="rId20" Type="http://schemas.openxmlformats.org/officeDocument/2006/relationships/slideLayout" Target="../slideLayouts/slideLayout8.xml"/><Relationship Id="rId2" Type="http://schemas.openxmlformats.org/officeDocument/2006/relationships/tags" Target="../tags/tag12.xml"/><Relationship Id="rId19" Type="http://schemas.openxmlformats.org/officeDocument/2006/relationships/tags" Target="../tags/tag26.xml"/><Relationship Id="rId18" Type="http://schemas.openxmlformats.org/officeDocument/2006/relationships/image" Target="../media/image19.wmf"/><Relationship Id="rId17" Type="http://schemas.openxmlformats.org/officeDocument/2006/relationships/control" Target="../activeX/activeX2.xml"/><Relationship Id="rId16" Type="http://schemas.openxmlformats.org/officeDocument/2006/relationships/image" Target="../media/image18.png"/><Relationship Id="rId15" Type="http://schemas.openxmlformats.org/officeDocument/2006/relationships/tags" Target="../tags/tag25.xml"/><Relationship Id="rId14" Type="http://schemas.openxmlformats.org/officeDocument/2006/relationships/tags" Target="../tags/tag24.xml"/><Relationship Id="rId13" Type="http://schemas.openxmlformats.org/officeDocument/2006/relationships/tags" Target="../tags/tag23.xml"/><Relationship Id="rId12" Type="http://schemas.openxmlformats.org/officeDocument/2006/relationships/tags" Target="../tags/tag22.xml"/><Relationship Id="rId11" Type="http://schemas.openxmlformats.org/officeDocument/2006/relationships/tags" Target="../tags/tag21.xml"/><Relationship Id="rId10" Type="http://schemas.openxmlformats.org/officeDocument/2006/relationships/tags" Target="../tags/tag20.xml"/><Relationship Id="rId1" Type="http://schemas.openxmlformats.org/officeDocument/2006/relationships/tags" Target="../tags/tag1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tags" Target="../tags/tag27.xml"/><Relationship Id="rId1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  <p:controls>
      <mc:AlternateContent xmlns:mc="http://schemas.openxmlformats.org/markup-compatibility/2006">
        <mc:Choice xmlns:v="urn:schemas-microsoft-com:vml" Requires="v">
          <p:control spid="1027" name="" r:id="rId1" imgW="8441055" imgH="6771005"/>
        </mc:Choice>
        <mc:Fallback>
          <p:control name="" r:id="rId1" imgW="8441055" imgH="6771005">
            <p:pic>
              <p:nvPicPr>
                <p:cNvPr id="0" name="Host Control  1026"/>
                <p:cNvPicPr/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1713230" y="43180"/>
                  <a:ext cx="8441055" cy="677100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</p:control>
        </mc:Fallback>
      </mc:AlternateContent>
    </p:controls>
    <p:custDataLst>
      <p:tags r:id="rId3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云形 4"/>
          <p:cNvSpPr/>
          <p:nvPr/>
        </p:nvSpPr>
        <p:spPr>
          <a:xfrm>
            <a:off x="69215" y="3810"/>
            <a:ext cx="4351655" cy="1210310"/>
          </a:xfrm>
          <a:prstGeom prst="cloud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p>
            <a:pPr marL="0" marR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9850" y="2083435"/>
            <a:ext cx="5536565" cy="20612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What are there </a:t>
            </a:r>
            <a:r>
              <a:rPr lang="en-US" altLang="zh-CN" sz="32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outside</a:t>
            </a:r>
            <a:r>
              <a:rPr lang="en-US" altLang="zh-CN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of the UN building?</a:t>
            </a:r>
            <a:endParaRPr lang="en-US" altLang="zh-CN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endParaRPr lang="en-US" altLang="zh-CN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endParaRPr lang="en-US" altLang="zh-CN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06415" y="1642110"/>
            <a:ext cx="6588760" cy="518985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06070" y="341630"/>
            <a:ext cx="4556125" cy="53403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l" fontAlgn="base">
              <a:lnSpc>
                <a:spcPct val="80000"/>
              </a:lnSpc>
              <a:spcBef>
                <a:spcPct val="20000"/>
              </a:spcBef>
              <a:buClrTx/>
              <a:buSzTx/>
              <a:buFont typeface="Arial" panose="020B0604020202020204" pitchFamily="34" charset="0"/>
            </a:pPr>
            <a:r>
              <a:rPr lang="en-US" altLang="zh-CN" sz="3600" b="1" dirty="0" smtClean="0">
                <a:solidFill>
                  <a:schemeClr val="tx1"/>
                </a:solidFill>
                <a:latin typeface="Comic Sans MS" panose="030F0702030302020204" pitchFamily="66" charset="0"/>
                <a:sym typeface="+mn-ea"/>
              </a:rPr>
              <a:t>Look and say</a:t>
            </a:r>
            <a:endParaRPr lang="en-US" altLang="zh-CN" sz="3600" b="1" dirty="0" smtClean="0">
              <a:solidFill>
                <a:schemeClr val="tx1"/>
              </a:solidFill>
              <a:latin typeface="Comic Sans MS" panose="030F0702030302020204" pitchFamily="66" charset="0"/>
              <a:sym typeface="+mn-ea"/>
            </a:endParaRPr>
          </a:p>
        </p:txBody>
      </p:sp>
      <p:sp>
        <p:nvSpPr>
          <p:cNvPr id="10" name="右弧形箭头 9"/>
          <p:cNvSpPr/>
          <p:nvPr/>
        </p:nvSpPr>
        <p:spPr>
          <a:xfrm>
            <a:off x="9368155" y="2744470"/>
            <a:ext cx="841375" cy="775335"/>
          </a:xfrm>
          <a:prstGeom prst="curvedLeftArrow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p>
            <a:pPr marL="0" marR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1" name="Text Box 2"/>
          <p:cNvSpPr txBox="1">
            <a:spLocks noChangeArrowheads="1"/>
          </p:cNvSpPr>
          <p:nvPr/>
        </p:nvSpPr>
        <p:spPr bwMode="auto">
          <a:xfrm>
            <a:off x="10011460" y="2083456"/>
            <a:ext cx="1892115" cy="76835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4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华文彩云" panose="0201080004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4400" b="1" i="1" dirty="0" smtClean="0">
                <a:latin typeface="Times New Roman" panose="02020603050405020304" pitchFamily="18" charset="0"/>
                <a:ea typeface="华文彩云" panose="02010800040101010101" pitchFamily="2" charset="-122"/>
                <a:cs typeface="Times New Roman" panose="02020603050405020304" pitchFamily="18" charset="0"/>
              </a:rPr>
              <a:t>side</a:t>
            </a:r>
            <a:endParaRPr lang="en-US" altLang="zh-CN" sz="4400" b="1" i="1" dirty="0">
              <a:latin typeface="Times New Roman" panose="02020603050405020304" pitchFamily="18" charset="0"/>
              <a:ea typeface="华文彩云" panose="020108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" name="左弧形箭头 11"/>
          <p:cNvSpPr/>
          <p:nvPr/>
        </p:nvSpPr>
        <p:spPr>
          <a:xfrm>
            <a:off x="6597650" y="4961255"/>
            <a:ext cx="854710" cy="796290"/>
          </a:xfrm>
          <a:prstGeom prst="curvedRightArrow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p>
            <a:pPr marL="0" marR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3" name="Text Box 2"/>
          <p:cNvSpPr txBox="1">
            <a:spLocks noChangeArrowheads="1"/>
          </p:cNvSpPr>
          <p:nvPr/>
        </p:nvSpPr>
        <p:spPr bwMode="auto">
          <a:xfrm>
            <a:off x="5946825" y="5893456"/>
            <a:ext cx="1892115" cy="76835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4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华文彩云" panose="02010800040101010101" pitchFamily="2" charset="-122"/>
                <a:cs typeface="Times New Roman" panose="02020603050405020304" pitchFamily="18" charset="0"/>
              </a:rPr>
              <a:t>out</a:t>
            </a:r>
            <a:r>
              <a:rPr lang="en-US" altLang="zh-CN" sz="4400" b="1" i="1" dirty="0" smtClean="0">
                <a:latin typeface="Times New Roman" panose="02020603050405020304" pitchFamily="18" charset="0"/>
                <a:ea typeface="华文彩云" panose="02010800040101010101" pitchFamily="2" charset="-122"/>
                <a:cs typeface="Times New Roman" panose="02020603050405020304" pitchFamily="18" charset="0"/>
              </a:rPr>
              <a:t>side</a:t>
            </a:r>
            <a:endParaRPr lang="en-US" altLang="zh-CN" sz="4400" b="1" i="1" dirty="0">
              <a:latin typeface="Times New Roman" panose="02020603050405020304" pitchFamily="18" charset="0"/>
              <a:ea typeface="华文彩云" panose="020108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96850" y="4052570"/>
            <a:ext cx="540956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What are there</a:t>
            </a:r>
            <a:r>
              <a:rPr lang="en-US" altLang="zh-CN" sz="32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 inside </a:t>
            </a:r>
            <a:r>
              <a:rPr lang="en-US" altLang="zh-CN" sz="32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of the UN building?</a:t>
            </a:r>
            <a:endParaRPr lang="en-US" altLang="zh-CN" sz="3200" b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1" animBg="1"/>
      <p:bldP spid="6" grpId="1"/>
      <p:bldP spid="13" grpId="0" bldLvl="0" animBg="1" autoUpdateAnimBg="0"/>
      <p:bldP spid="4" grpId="0"/>
      <p:bldP spid="4" grpId="1"/>
      <p:bldP spid="11" grpId="0" animBg="1"/>
      <p:bldP spid="11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5418455" y="1482090"/>
            <a:ext cx="6793230" cy="51866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l">
              <a:spcBef>
                <a:spcPct val="20000"/>
              </a:spcBef>
              <a:buNone/>
            </a:pPr>
            <a:r>
              <a:rPr lang="en-US" altLang="zh-CN" sz="2400" b="1" dirty="0" smtClean="0">
                <a:latin typeface="Comic Sans MS" panose="030F0702030302020204" pitchFamily="66" charset="0"/>
                <a:sym typeface="+mn-ea"/>
              </a:rPr>
              <a:t>1.How does Daming think of the building?</a:t>
            </a:r>
            <a:endParaRPr lang="en-US" altLang="zh-CN" sz="24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pPr algn="l">
              <a:spcBef>
                <a:spcPct val="20000"/>
              </a:spcBef>
            </a:pPr>
            <a:r>
              <a:rPr lang="en-US" altLang="zh-CN" sz="2400" b="1" dirty="0" smtClean="0">
                <a:latin typeface="Comic Sans MS" panose="030F0702030302020204" pitchFamily="66" charset="0"/>
                <a:sym typeface="+mn-ea"/>
              </a:rPr>
              <a:t>2.Where are the flags from?</a:t>
            </a:r>
            <a:endParaRPr lang="en-US" altLang="zh-CN" sz="2400" b="1" dirty="0">
              <a:latin typeface="Comic Sans MS" panose="030F0702030302020204" pitchFamily="66" charset="0"/>
            </a:endParaRPr>
          </a:p>
          <a:p>
            <a:pPr algn="l">
              <a:spcBef>
                <a:spcPct val="20000"/>
              </a:spcBef>
            </a:pPr>
            <a:r>
              <a:rPr lang="en-US" altLang="zh-CN" sz="2400" b="1" dirty="0">
                <a:latin typeface="Comic Sans MS" panose="030F0702030302020204" pitchFamily="66" charset="0"/>
                <a:sym typeface="+mn-ea"/>
              </a:rPr>
              <a:t>3.How many member states are there in the UN?</a:t>
            </a:r>
            <a:endParaRPr lang="en-US" altLang="zh-CN" sz="2400" b="1" dirty="0">
              <a:latin typeface="Comic Sans MS" panose="030F0702030302020204" pitchFamily="66" charset="0"/>
              <a:sym typeface="+mn-ea"/>
            </a:endParaRPr>
          </a:p>
          <a:p>
            <a:pPr algn="l">
              <a:spcBef>
                <a:spcPct val="20000"/>
              </a:spcBef>
            </a:pPr>
            <a:endParaRPr lang="en-US" altLang="zh-CN" sz="2400" b="1" dirty="0">
              <a:latin typeface="Comic Sans MS" panose="030F0702030302020204" pitchFamily="66" charset="0"/>
            </a:endParaRPr>
          </a:p>
          <a:p>
            <a:pPr algn="l">
              <a:spcBef>
                <a:spcPct val="20000"/>
              </a:spcBef>
            </a:pPr>
            <a:endParaRPr lang="en-US" altLang="zh-CN" sz="2400" b="1" dirty="0">
              <a:latin typeface="Comic Sans MS" panose="030F0702030302020204" pitchFamily="66" charset="0"/>
            </a:endParaRPr>
          </a:p>
          <a:p>
            <a:pPr algn="l">
              <a:spcBef>
                <a:spcPct val="20000"/>
              </a:spcBef>
            </a:pPr>
            <a:endParaRPr lang="en-US" altLang="zh-CN" sz="2400" b="1" dirty="0">
              <a:latin typeface="Comic Sans MS" panose="030F0702030302020204" pitchFamily="66" charset="0"/>
            </a:endParaRPr>
          </a:p>
          <a:p>
            <a:pPr algn="l">
              <a:spcBef>
                <a:spcPct val="20000"/>
              </a:spcBef>
            </a:pPr>
            <a:r>
              <a:rPr lang="en-US" altLang="zh-CN" sz="2400" b="1" dirty="0" smtClean="0">
                <a:solidFill>
                  <a:srgbClr val="FF0000"/>
                </a:solidFill>
                <a:latin typeface="Comic Sans MS" panose="030F0702030302020204" pitchFamily="66" charset="0"/>
                <a:sym typeface="+mn-ea"/>
              </a:rPr>
              <a:t>1.What does Simon want to do inside the UN building?</a:t>
            </a:r>
            <a:endParaRPr lang="en-US" altLang="zh-CN" sz="24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pPr algn="l">
              <a:spcBef>
                <a:spcPct val="20000"/>
              </a:spcBef>
            </a:pPr>
            <a:r>
              <a:rPr lang="en-US" altLang="zh-CN" sz="2400" b="1" dirty="0" smtClean="0">
                <a:solidFill>
                  <a:srgbClr val="FF0000"/>
                </a:solidFill>
                <a:latin typeface="Comic Sans MS" panose="030F0702030302020204" pitchFamily="66" charset="0"/>
                <a:sym typeface="+mn-ea"/>
              </a:rPr>
              <a:t>2.Which present do they see?</a:t>
            </a:r>
            <a:endParaRPr lang="en-US" altLang="zh-CN" sz="24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pPr algn="l">
              <a:spcBef>
                <a:spcPct val="20000"/>
              </a:spcBef>
            </a:pPr>
            <a:r>
              <a:rPr lang="en-US" altLang="zh-CN" sz="2400" b="1" dirty="0" smtClean="0">
                <a:solidFill>
                  <a:srgbClr val="FF0000"/>
                </a:solidFill>
                <a:latin typeface="Comic Sans MS" panose="030F0702030302020204" pitchFamily="66" charset="0"/>
                <a:sym typeface="+mn-ea"/>
              </a:rPr>
              <a:t>3.How does Daming think of the present?</a:t>
            </a:r>
            <a:endParaRPr lang="en-US" altLang="zh-CN" sz="2400" b="1" dirty="0" smtClean="0">
              <a:solidFill>
                <a:srgbClr val="FF0000"/>
              </a:solidFill>
              <a:latin typeface="Comic Sans MS" panose="030F0702030302020204" pitchFamily="66" charset="0"/>
              <a:sym typeface="+mn-ea"/>
            </a:endParaRPr>
          </a:p>
          <a:p>
            <a:pPr algn="l">
              <a:spcBef>
                <a:spcPct val="20000"/>
              </a:spcBef>
            </a:pPr>
            <a:r>
              <a:rPr lang="en-US" altLang="zh-CN" sz="2400" b="1" dirty="0" smtClean="0">
                <a:solidFill>
                  <a:srgbClr val="FF0000"/>
                </a:solidFill>
                <a:latin typeface="Comic Sans MS" panose="030F0702030302020204" pitchFamily="66" charset="0"/>
                <a:sym typeface="+mn-ea"/>
              </a:rPr>
              <a:t>4.What does Daming want to do?</a:t>
            </a:r>
            <a:endParaRPr lang="en-US" altLang="zh-CN" sz="2400" b="1" dirty="0" smtClean="0">
              <a:solidFill>
                <a:srgbClr val="FF0000"/>
              </a:solidFill>
              <a:latin typeface="Comic Sans MS" panose="030F0702030302020204" pitchFamily="66" charset="0"/>
              <a:sym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rcRect l="38975" t="38863" r="13826" b="20286"/>
          <a:stretch>
            <a:fillRect/>
          </a:stretch>
        </p:blipFill>
        <p:spPr>
          <a:xfrm>
            <a:off x="-3810" y="4109085"/>
            <a:ext cx="5422900" cy="266890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rcRect l="39912" t="24436" r="17379" b="42101"/>
          <a:stretch>
            <a:fillRect/>
          </a:stretch>
        </p:blipFill>
        <p:spPr>
          <a:xfrm>
            <a:off x="-4445" y="1123950"/>
            <a:ext cx="5423535" cy="2475230"/>
          </a:xfrm>
          <a:prstGeom prst="rect">
            <a:avLst/>
          </a:prstGeom>
        </p:spPr>
      </p:pic>
      <p:sp>
        <p:nvSpPr>
          <p:cNvPr id="2" name="标题 1"/>
          <p:cNvSpPr>
            <a:spLocks noGrp="1" noChangeArrowheads="1"/>
          </p:cNvSpPr>
          <p:nvPr>
            <p:ph type="ctrTitle" idx="4294967295"/>
          </p:nvPr>
        </p:nvSpPr>
        <p:spPr>
          <a:xfrm>
            <a:off x="-12065" y="762000"/>
            <a:ext cx="12215495" cy="541020"/>
          </a:xfrm>
          <a:solidFill>
            <a:srgbClr val="FFFF00"/>
          </a:solidFill>
        </p:spPr>
        <p:txBody>
          <a:bodyPr>
            <a:noAutofit/>
          </a:bodyPr>
          <a:p>
            <a:pPr algn="l"/>
            <a:r>
              <a:rPr lang="en-US" altLang="zh-CN" sz="2400" b="1" dirty="0" smtClean="0">
                <a:solidFill>
                  <a:srgbClr val="FF0000"/>
                </a:solidFill>
                <a:latin typeface="Comic Sans MS" panose="030F0702030302020204" pitchFamily="66" charset="0"/>
                <a:ea typeface="+mn-ea"/>
                <a:cs typeface="+mn-cs"/>
              </a:rPr>
              <a:t>Team1:the U.S.A</a:t>
            </a:r>
            <a:r>
              <a:rPr lang="en-US" altLang="zh-CN" sz="2000" b="1">
                <a:solidFill>
                  <a:srgbClr val="FF0000"/>
                </a:solidFill>
              </a:rPr>
              <a:t> ,</a:t>
            </a:r>
            <a:r>
              <a:rPr lang="en-US" altLang="zh-CN" sz="2400" b="1" dirty="0" smtClean="0">
                <a:solidFill>
                  <a:srgbClr val="FF0000"/>
                </a:solidFill>
                <a:latin typeface="Comic Sans MS" panose="030F0702030302020204" pitchFamily="66" charset="0"/>
                <a:sym typeface="+mn-ea"/>
              </a:rPr>
              <a:t>the U.K.</a:t>
            </a:r>
            <a:r>
              <a:rPr lang="en-US" altLang="zh-CN" sz="2000" b="1">
                <a:solidFill>
                  <a:srgbClr val="FF0000"/>
                </a:solidFill>
              </a:rPr>
              <a:t>: </a:t>
            </a:r>
            <a:r>
              <a:rPr lang="en-US" altLang="zh-CN" sz="2400" b="1" dirty="0" smtClean="0">
                <a:latin typeface="Comic Sans MS" panose="030F0702030302020204" pitchFamily="66" charset="0"/>
                <a:ea typeface="+mn-ea"/>
                <a:cs typeface="+mn-cs"/>
              </a:rPr>
              <a:t>Read </a:t>
            </a:r>
            <a:r>
              <a:rPr lang="en-US" altLang="zh-CN" sz="2400" b="1" dirty="0" smtClean="0">
                <a:solidFill>
                  <a:schemeClr val="tx1"/>
                </a:solidFill>
                <a:latin typeface="Comic Sans MS" panose="030F0702030302020204" pitchFamily="66" charset="0"/>
                <a:ea typeface="+mn-ea"/>
                <a:cs typeface="+mn-cs"/>
              </a:rPr>
              <a:t>about the </a:t>
            </a:r>
            <a:r>
              <a:rPr lang="en-US" altLang="zh-CN" sz="2800" b="1" dirty="0" smtClean="0">
                <a:solidFill>
                  <a:srgbClr val="FF0000"/>
                </a:solidFill>
                <a:latin typeface="Comic Sans MS" panose="030F0702030302020204" pitchFamily="66" charset="0"/>
                <a:ea typeface="+mn-ea"/>
                <a:cs typeface="+mn-cs"/>
              </a:rPr>
              <a:t>outside</a:t>
            </a:r>
            <a:r>
              <a:rPr lang="en-US" altLang="zh-CN" sz="2400" b="1" dirty="0" smtClean="0">
                <a:solidFill>
                  <a:srgbClr val="FF0000"/>
                </a:solidFill>
                <a:latin typeface="Comic Sans MS" panose="030F0702030302020204" pitchFamily="66" charset="0"/>
                <a:ea typeface="+mn-ea"/>
                <a:cs typeface="+mn-cs"/>
              </a:rPr>
              <a:t> </a:t>
            </a:r>
            <a:r>
              <a:rPr lang="en-US" altLang="zh-CN" sz="2400" b="1" dirty="0" smtClean="0">
                <a:solidFill>
                  <a:schemeClr val="tx1"/>
                </a:solidFill>
                <a:latin typeface="Comic Sans MS" panose="030F0702030302020204" pitchFamily="66" charset="0"/>
                <a:ea typeface="+mn-ea"/>
                <a:cs typeface="+mn-cs"/>
              </a:rPr>
              <a:t>of the UN building.</a:t>
            </a:r>
            <a:endParaRPr lang="en-US" altLang="zh-CN" sz="2400" b="1" dirty="0" smtClean="0">
              <a:solidFill>
                <a:schemeClr val="tx1"/>
              </a:solidFill>
              <a:latin typeface="Comic Sans MS" panose="030F0702030302020204" pitchFamily="66" charset="0"/>
              <a:ea typeface="+mn-ea"/>
              <a:cs typeface="+mn-cs"/>
            </a:endParaRPr>
          </a:p>
        </p:txBody>
      </p:sp>
      <p:sp>
        <p:nvSpPr>
          <p:cNvPr id="3" name="副标题 2"/>
          <p:cNvSpPr>
            <a:spLocks noGrp="1" noChangeArrowheads="1"/>
          </p:cNvSpPr>
          <p:nvPr>
            <p:ph type="subTitle" idx="4294967295"/>
          </p:nvPr>
        </p:nvSpPr>
        <p:spPr>
          <a:xfrm>
            <a:off x="-3810" y="3599180"/>
            <a:ext cx="12216765" cy="509905"/>
          </a:xfrm>
          <a:solidFill>
            <a:srgbClr val="FFFF00"/>
          </a:solidFill>
        </p:spPr>
        <p:txBody>
          <a:bodyPr>
            <a:noAutofit/>
          </a:bodyPr>
          <a:p>
            <a:pPr marL="0" indent="0" algn="l">
              <a:buNone/>
            </a:pPr>
            <a:r>
              <a:rPr lang="en-US" altLang="zh-CN" b="1" dirty="0" smtClean="0">
                <a:solidFill>
                  <a:srgbClr val="FF0000"/>
                </a:solidFill>
                <a:latin typeface="Comic Sans MS" panose="030F0702030302020204" pitchFamily="66" charset="0"/>
                <a:sym typeface="+mn-ea"/>
              </a:rPr>
              <a:t>Team2:China,France,Russia:</a:t>
            </a:r>
            <a:r>
              <a:rPr lang="en-US" altLang="zh-CN" b="1" dirty="0" smtClean="0">
                <a:solidFill>
                  <a:schemeClr val="tx1"/>
                </a:solidFill>
                <a:latin typeface="Comic Sans MS" panose="030F0702030302020204" pitchFamily="66" charset="0"/>
                <a:sym typeface="+mn-ea"/>
              </a:rPr>
              <a:t>Read about the </a:t>
            </a:r>
            <a:r>
              <a:rPr lang="en-US" altLang="zh-CN" sz="2800" b="1" dirty="0" smtClean="0">
                <a:solidFill>
                  <a:srgbClr val="FF0000"/>
                </a:solidFill>
                <a:latin typeface="Comic Sans MS" panose="030F0702030302020204" pitchFamily="66" charset="0"/>
                <a:sym typeface="+mn-ea"/>
              </a:rPr>
              <a:t>inside</a:t>
            </a:r>
            <a:r>
              <a:rPr lang="en-US" altLang="zh-CN" b="1" dirty="0" smtClean="0">
                <a:solidFill>
                  <a:schemeClr val="tx1"/>
                </a:solidFill>
                <a:latin typeface="Comic Sans MS" panose="030F0702030302020204" pitchFamily="66" charset="0"/>
                <a:sym typeface="+mn-ea"/>
              </a:rPr>
              <a:t> of the UN building.</a:t>
            </a:r>
            <a:endParaRPr lang="en-US" altLang="zh-CN" b="1" dirty="0" smtClean="0">
              <a:solidFill>
                <a:schemeClr val="tx1"/>
              </a:solidFill>
              <a:latin typeface="Comic Sans MS" panose="030F0702030302020204" pitchFamily="66" charset="0"/>
              <a:ea typeface="+mj-ea"/>
              <a:cs typeface="+mj-cs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9370" y="60960"/>
            <a:ext cx="452437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 dirty="0" smtClean="0">
                <a:latin typeface="Comic Sans MS" panose="030F0702030302020204" pitchFamily="66" charset="0"/>
              </a:rPr>
              <a:t>Read and </a:t>
            </a:r>
            <a:r>
              <a:rPr lang="en-US" altLang="zh-CN" sz="3200" b="1" u="sng" dirty="0" smtClean="0">
                <a:latin typeface="Comic Sans MS" panose="030F0702030302020204" pitchFamily="66" charset="0"/>
              </a:rPr>
              <a:t>underline</a:t>
            </a:r>
            <a:endParaRPr lang="en-US" altLang="zh-CN" sz="3200" b="1" u="sng" dirty="0" smtClean="0">
              <a:latin typeface="Comic Sans MS" panose="030F0702030302020204" pitchFamily="66" charset="0"/>
            </a:endParaRPr>
          </a:p>
        </p:txBody>
      </p:sp>
      <p:sp>
        <p:nvSpPr>
          <p:cNvPr id="6" name="右箭头 5"/>
          <p:cNvSpPr/>
          <p:nvPr/>
        </p:nvSpPr>
        <p:spPr>
          <a:xfrm>
            <a:off x="4869180" y="2076450"/>
            <a:ext cx="567690" cy="358140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p>
            <a:pPr marL="0" marR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7" name="右箭头 6"/>
          <p:cNvSpPr/>
          <p:nvPr/>
        </p:nvSpPr>
        <p:spPr>
          <a:xfrm>
            <a:off x="4869180" y="5117465"/>
            <a:ext cx="567690" cy="358140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p>
            <a:pPr marL="0" marR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564380" y="110490"/>
            <a:ext cx="6714490" cy="5340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 fontAlgn="base">
              <a:lnSpc>
                <a:spcPct val="80000"/>
              </a:lnSpc>
              <a:spcBef>
                <a:spcPct val="20000"/>
              </a:spcBef>
              <a:buClrTx/>
              <a:buSzTx/>
              <a:buFont typeface="Arial" panose="020B0604020202020204" pitchFamily="34" charset="0"/>
            </a:pPr>
            <a:r>
              <a:rPr lang="en-US" altLang="zh-CN" sz="36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take out  paper sheets(</a:t>
            </a:r>
            <a:r>
              <a:rPr lang="zh-CN" altLang="en-US" sz="36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题单）</a:t>
            </a:r>
            <a:endParaRPr lang="zh-CN" altLang="en-US" sz="3600" b="1" dirty="0" smtClean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1"/>
      <p:bldP spid="2" grpId="0" animBg="1"/>
      <p:bldP spid="2" grpId="1" animBg="1"/>
      <p:bldP spid="6" grpId="0" animBg="1"/>
      <p:bldP spid="6" grpId="1" animBg="1"/>
      <p:bldP spid="4" grpId="0" uiExpand="1" build="p"/>
      <p:bldP spid="4" grpId="1"/>
      <p:bldP spid="3" grpId="0" animBg="1" uiExpand="1" build="p"/>
      <p:bldP spid="3" grpId="1" animBg="1" build="p"/>
      <p:bldP spid="7" grpId="0" animBg="1"/>
      <p:bldP spid="7" grpId="1" animBg="1"/>
      <p:bldP spid="10" grpId="0"/>
      <p:bldP spid="10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rcRect l="26897" t="19074" r="11698" b="13527"/>
          <a:stretch>
            <a:fillRect/>
          </a:stretch>
        </p:blipFill>
        <p:spPr>
          <a:xfrm>
            <a:off x="746760" y="1431290"/>
            <a:ext cx="8674735" cy="5353050"/>
          </a:xfrm>
          <a:prstGeom prst="rect">
            <a:avLst/>
          </a:prstGeom>
        </p:spPr>
      </p:pic>
      <p:sp>
        <p:nvSpPr>
          <p:cNvPr id="12" name="圆角矩形标注 11"/>
          <p:cNvSpPr/>
          <p:nvPr/>
        </p:nvSpPr>
        <p:spPr>
          <a:xfrm>
            <a:off x="4070985" y="3726180"/>
            <a:ext cx="3937000" cy="702945"/>
          </a:xfrm>
          <a:prstGeom prst="wedgeRoundRectCallout">
            <a:avLst>
              <a:gd name="adj1" fmla="val -17032"/>
              <a:gd name="adj2" fmla="val 145392"/>
              <a:gd name="adj3" fmla="val 16667"/>
            </a:avLst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p>
            <a:pPr marL="0" marR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6" name="圆角矩形标注 5"/>
          <p:cNvSpPr/>
          <p:nvPr/>
        </p:nvSpPr>
        <p:spPr>
          <a:xfrm>
            <a:off x="166370" y="4560570"/>
            <a:ext cx="4409440" cy="666750"/>
          </a:xfrm>
          <a:prstGeom prst="wedgeRoundRectCallout">
            <a:avLst>
              <a:gd name="adj1" fmla="val 60959"/>
              <a:gd name="adj2" fmla="val 74857"/>
              <a:gd name="adj3" fmla="val 16667"/>
            </a:avLst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p>
            <a:pPr marL="0" marR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7" name="圆角矩形标注 6"/>
          <p:cNvSpPr/>
          <p:nvPr/>
        </p:nvSpPr>
        <p:spPr>
          <a:xfrm>
            <a:off x="6565265" y="1858010"/>
            <a:ext cx="4438650" cy="1024890"/>
          </a:xfrm>
          <a:prstGeom prst="wedgeRoundRectCallout">
            <a:avLst>
              <a:gd name="adj1" fmla="val -4935"/>
              <a:gd name="adj2" fmla="val 150681"/>
              <a:gd name="adj3" fmla="val 16667"/>
            </a:avLst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p>
            <a:pPr marL="0" marR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070985" y="3726180"/>
            <a:ext cx="38100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/>
              <a:t>What a big building!</a:t>
            </a:r>
            <a:endParaRPr lang="en-US" altLang="zh-CN" sz="3200"/>
          </a:p>
        </p:txBody>
      </p:sp>
      <p:sp>
        <p:nvSpPr>
          <p:cNvPr id="9" name="文本框 8"/>
          <p:cNvSpPr txBox="1"/>
          <p:nvPr/>
        </p:nvSpPr>
        <p:spPr>
          <a:xfrm>
            <a:off x="166370" y="4643755"/>
            <a:ext cx="47955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/>
              <a:t>Here'</a:t>
            </a:r>
            <a:r>
              <a:rPr lang="en-US" altLang="zh-CN" sz="3200">
                <a:solidFill>
                  <a:srgbClr val="FF0000"/>
                </a:solidFill>
              </a:rPr>
              <a:t>s</a:t>
            </a:r>
            <a:r>
              <a:rPr lang="en-US" altLang="zh-CN" sz="3200"/>
              <a:t> the flag of China.</a:t>
            </a:r>
            <a:endParaRPr lang="en-US" altLang="zh-CN" sz="3200"/>
          </a:p>
        </p:txBody>
      </p:sp>
      <p:sp>
        <p:nvSpPr>
          <p:cNvPr id="10" name="文本框 9"/>
          <p:cNvSpPr txBox="1"/>
          <p:nvPr/>
        </p:nvSpPr>
        <p:spPr>
          <a:xfrm>
            <a:off x="7073900" y="1858010"/>
            <a:ext cx="393001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/>
              <a:t>There are flags from all around</a:t>
            </a:r>
            <a:r>
              <a:rPr lang="en-US" altLang="zh-CN" sz="3200"/>
              <a:t> the world.</a:t>
            </a:r>
            <a:endParaRPr lang="en-US" altLang="zh-CN" sz="3200"/>
          </a:p>
        </p:txBody>
      </p:sp>
      <p:sp>
        <p:nvSpPr>
          <p:cNvPr id="11" name="Text Box 2"/>
          <p:cNvSpPr txBox="1">
            <a:spLocks noChangeArrowheads="1"/>
          </p:cNvSpPr>
          <p:nvPr/>
        </p:nvSpPr>
        <p:spPr bwMode="auto">
          <a:xfrm>
            <a:off x="18465" y="16531"/>
            <a:ext cx="1892115" cy="76835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4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华文彩云" panose="02010800040101010101" pitchFamily="2" charset="-122"/>
                <a:cs typeface="Times New Roman" panose="02020603050405020304" pitchFamily="18" charset="0"/>
              </a:rPr>
              <a:t>out</a:t>
            </a:r>
            <a:r>
              <a:rPr lang="en-US" altLang="zh-CN" sz="4400" b="1" i="1" dirty="0" smtClean="0">
                <a:latin typeface="Times New Roman" panose="02020603050405020304" pitchFamily="18" charset="0"/>
                <a:ea typeface="华文彩云" panose="02010800040101010101" pitchFamily="2" charset="-122"/>
                <a:cs typeface="Times New Roman" panose="02020603050405020304" pitchFamily="18" charset="0"/>
              </a:rPr>
              <a:t>side</a:t>
            </a:r>
            <a:endParaRPr lang="en-US" altLang="zh-CN" sz="4400" b="1" i="1" dirty="0">
              <a:latin typeface="Times New Roman" panose="02020603050405020304" pitchFamily="18" charset="0"/>
              <a:ea typeface="华文彩云" panose="020108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159625" y="2227580"/>
            <a:ext cx="384429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000" b="1">
                <a:solidFill>
                  <a:srgbClr val="FF0000"/>
                </a:solidFill>
              </a:rPr>
              <a:t>______</a:t>
            </a:r>
            <a:endParaRPr lang="en-US" altLang="zh-CN" sz="4000" b="1">
              <a:solidFill>
                <a:srgbClr val="FF0000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910715" y="204470"/>
            <a:ext cx="9093200" cy="15557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l">
              <a:spcBef>
                <a:spcPct val="20000"/>
              </a:spcBef>
              <a:buNone/>
            </a:pPr>
            <a:r>
              <a:rPr lang="en-US" altLang="zh-CN" sz="2800" b="1" dirty="0" smtClean="0">
                <a:solidFill>
                  <a:srgbClr val="FF0000"/>
                </a:solidFill>
                <a:latin typeface="Comic Sans MS" panose="030F0702030302020204" pitchFamily="66" charset="0"/>
                <a:sym typeface="+mn-ea"/>
              </a:rPr>
              <a:t>1. How does Daming think of the UN building?</a:t>
            </a:r>
            <a:endParaRPr lang="en-US" altLang="zh-CN" sz="28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pPr algn="l">
              <a:spcBef>
                <a:spcPct val="20000"/>
              </a:spcBef>
            </a:pPr>
            <a:r>
              <a:rPr lang="en-US" altLang="zh-CN" sz="2800" b="1" dirty="0" smtClean="0">
                <a:solidFill>
                  <a:srgbClr val="FF0000"/>
                </a:solidFill>
                <a:latin typeface="Comic Sans MS" panose="030F0702030302020204" pitchFamily="66" charset="0"/>
                <a:sym typeface="+mn-ea"/>
              </a:rPr>
              <a:t>2. Where are the flags from?</a:t>
            </a:r>
            <a:endParaRPr lang="en-US" altLang="zh-CN" sz="28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pPr algn="l">
              <a:spcBef>
                <a:spcPct val="20000"/>
              </a:spcBef>
            </a:pPr>
            <a:endParaRPr lang="en-US" altLang="zh-CN" sz="2800" b="1" dirty="0">
              <a:solidFill>
                <a:srgbClr val="FF0000"/>
              </a:solidFill>
              <a:latin typeface="Comic Sans MS" panose="030F0702030302020204" pitchFamily="66" charset="0"/>
              <a:sym typeface="+mn-ea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417195" y="1313815"/>
            <a:ext cx="1493520" cy="1063625"/>
          </a:xfrm>
          <a:prstGeom prst="ellipse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p>
            <a:pPr marL="0" marR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0" dur="2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8" dur="2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12" grpId="0" bldLvl="0" animBg="1"/>
      <p:bldP spid="12" grpId="1" animBg="1"/>
      <p:bldP spid="7" grpId="0" animBg="1"/>
      <p:bldP spid="7" grpId="1" animBg="1"/>
      <p:bldP spid="2" grpId="0" animBg="1"/>
      <p:bldP spid="2" grpId="1" animBg="1"/>
      <p:bldP spid="6" grpId="0" bldLvl="0" animBg="1"/>
      <p:bldP spid="6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rcRect l="14973" t="1224" r="15242" b="9523"/>
          <a:stretch>
            <a:fillRect/>
          </a:stretch>
        </p:blipFill>
        <p:spPr>
          <a:xfrm>
            <a:off x="1760220" y="777240"/>
            <a:ext cx="8393430" cy="6035675"/>
          </a:xfrm>
          <a:prstGeom prst="rect">
            <a:avLst/>
          </a:prstGeom>
        </p:spPr>
      </p:pic>
      <p:sp>
        <p:nvSpPr>
          <p:cNvPr id="5" name="圆角矩形标注 4"/>
          <p:cNvSpPr/>
          <p:nvPr/>
        </p:nvSpPr>
        <p:spPr>
          <a:xfrm>
            <a:off x="7287895" y="1009650"/>
            <a:ext cx="4034790" cy="1219200"/>
          </a:xfrm>
          <a:prstGeom prst="wedgeRoundRectCallout">
            <a:avLst>
              <a:gd name="adj1" fmla="val -23094"/>
              <a:gd name="adj2" fmla="val 113645"/>
              <a:gd name="adj3" fmla="val 16667"/>
            </a:avLst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p>
            <a:pPr marL="0" marR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287895" y="1009650"/>
            <a:ext cx="479552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/>
              <a:t>There are 193. They make a big family.</a:t>
            </a:r>
            <a:endParaRPr lang="en-US" altLang="zh-CN" sz="3200"/>
          </a:p>
        </p:txBody>
      </p:sp>
      <p:sp>
        <p:nvSpPr>
          <p:cNvPr id="11" name="Text Box 2"/>
          <p:cNvSpPr txBox="1">
            <a:spLocks noChangeArrowheads="1"/>
          </p:cNvSpPr>
          <p:nvPr/>
        </p:nvSpPr>
        <p:spPr bwMode="auto">
          <a:xfrm>
            <a:off x="18415" y="8890"/>
            <a:ext cx="1906270" cy="76835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4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华文彩云" panose="02010800040101010101" pitchFamily="2" charset="-122"/>
                <a:cs typeface="Times New Roman" panose="02020603050405020304" pitchFamily="18" charset="0"/>
              </a:rPr>
              <a:t>out</a:t>
            </a:r>
            <a:r>
              <a:rPr lang="en-US" altLang="zh-CN" sz="4400" b="1" i="1" dirty="0" smtClean="0">
                <a:latin typeface="Times New Roman" panose="02020603050405020304" pitchFamily="18" charset="0"/>
                <a:ea typeface="华文彩云" panose="02010800040101010101" pitchFamily="2" charset="-122"/>
                <a:cs typeface="Times New Roman" panose="02020603050405020304" pitchFamily="18" charset="0"/>
              </a:rPr>
              <a:t>side</a:t>
            </a:r>
            <a:endParaRPr lang="en-US" altLang="zh-CN" sz="4400" b="1" i="1" dirty="0">
              <a:latin typeface="Times New Roman" panose="02020603050405020304" pitchFamily="18" charset="0"/>
              <a:ea typeface="华文彩云" panose="020108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 rot="10800000" flipV="1">
            <a:off x="1611630" y="132080"/>
            <a:ext cx="1047178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spcBef>
                <a:spcPct val="2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Comic Sans MS" panose="030F0702030302020204" pitchFamily="66" charset="0"/>
                <a:sym typeface="+mn-ea"/>
              </a:rPr>
              <a:t> 3. How many member states</a:t>
            </a:r>
            <a:r>
              <a:rPr lang="zh-CN" altLang="en-US" sz="24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pitchFamily="66" charset="0"/>
                <a:sym typeface="+mn-ea"/>
              </a:rPr>
              <a:t>（成员国）</a:t>
            </a:r>
            <a:r>
              <a:rPr lang="en-US" altLang="zh-CN" sz="2800" b="1" dirty="0">
                <a:solidFill>
                  <a:srgbClr val="FF0000"/>
                </a:solidFill>
                <a:latin typeface="Comic Sans MS" panose="030F0702030302020204" pitchFamily="66" charset="0"/>
                <a:sym typeface="+mn-ea"/>
              </a:rPr>
              <a:t>are there in the UN?</a:t>
            </a:r>
            <a:endParaRPr lang="zh-CN" altLang="en-US" sz="2800"/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6" grpId="0"/>
      <p:bldP spid="6" grpId="1"/>
      <p:bldP spid="5" grpId="0" animBg="1"/>
      <p:bldP spid="5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rcRect l="14973" t="1224" r="15242" b="9523"/>
          <a:stretch>
            <a:fillRect/>
          </a:stretch>
        </p:blipFill>
        <p:spPr>
          <a:xfrm>
            <a:off x="1370330" y="-12700"/>
            <a:ext cx="9511030" cy="6839585"/>
          </a:xfrm>
          <a:prstGeom prst="rect">
            <a:avLst/>
          </a:prstGeom>
        </p:spPr>
      </p:pic>
      <p:sp>
        <p:nvSpPr>
          <p:cNvPr id="5" name="圆角矩形标注 4"/>
          <p:cNvSpPr/>
          <p:nvPr/>
        </p:nvSpPr>
        <p:spPr>
          <a:xfrm>
            <a:off x="7798435" y="358775"/>
            <a:ext cx="4034790" cy="1219200"/>
          </a:xfrm>
          <a:prstGeom prst="wedgeRoundRectCallout">
            <a:avLst>
              <a:gd name="adj1" fmla="val -23094"/>
              <a:gd name="adj2" fmla="val 113645"/>
              <a:gd name="adj3" fmla="val 16667"/>
            </a:avLst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p>
            <a:pPr marL="0" marR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955280" y="430530"/>
            <a:ext cx="479552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/>
              <a:t>Do you want to go </a:t>
            </a:r>
            <a:endParaRPr lang="en-US" altLang="zh-CN" sz="3200"/>
          </a:p>
          <a:p>
            <a:r>
              <a:rPr lang="en-US" altLang="zh-CN" sz="3200" b="1">
                <a:solidFill>
                  <a:srgbClr val="FF0000"/>
                </a:solidFill>
              </a:rPr>
              <a:t>inside</a:t>
            </a:r>
            <a:r>
              <a:rPr lang="en-US" altLang="zh-CN" sz="3200"/>
              <a:t>?</a:t>
            </a:r>
            <a:endParaRPr lang="en-US" altLang="zh-CN" sz="3200"/>
          </a:p>
        </p:txBody>
      </p:sp>
      <p:sp>
        <p:nvSpPr>
          <p:cNvPr id="12" name="圆角矩形标注 11"/>
          <p:cNvSpPr/>
          <p:nvPr/>
        </p:nvSpPr>
        <p:spPr>
          <a:xfrm>
            <a:off x="1822450" y="3467735"/>
            <a:ext cx="3032760" cy="724535"/>
          </a:xfrm>
          <a:prstGeom prst="wedgeRoundRectCallout">
            <a:avLst>
              <a:gd name="adj1" fmla="val 36337"/>
              <a:gd name="adj2" fmla="val 77093"/>
              <a:gd name="adj3" fmla="val 16667"/>
            </a:avLst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p>
            <a:pPr marL="0" marR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979295" y="3467735"/>
            <a:ext cx="268922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/>
              <a:t>Yes, please!</a:t>
            </a:r>
            <a:endParaRPr lang="en-US" altLang="zh-CN" sz="3200"/>
          </a:p>
        </p:txBody>
      </p:sp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-69800" y="-12679"/>
            <a:ext cx="1892115" cy="76835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4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华文彩云" panose="0201080004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4400" b="1" i="1" dirty="0" smtClean="0">
                <a:latin typeface="Times New Roman" panose="02020603050405020304" pitchFamily="18" charset="0"/>
                <a:ea typeface="华文彩云" panose="02010800040101010101" pitchFamily="2" charset="-122"/>
                <a:cs typeface="Times New Roman" panose="02020603050405020304" pitchFamily="18" charset="0"/>
              </a:rPr>
              <a:t>side</a:t>
            </a:r>
            <a:endParaRPr lang="en-US" altLang="zh-CN" sz="4400" b="1" i="1" dirty="0">
              <a:latin typeface="Times New Roman" panose="02020603050405020304" pitchFamily="18" charset="0"/>
              <a:ea typeface="华文彩云" panose="0201080004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 autoUpdateAnimBg="0"/>
      <p:bldP spid="6" grpId="0"/>
      <p:bldP spid="6" grpId="1"/>
      <p:bldP spid="9" grpId="0"/>
      <p:bldP spid="9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0320" y="26670"/>
            <a:ext cx="12233275" cy="6804025"/>
          </a:xfrm>
          <a:prstGeom prst="rect">
            <a:avLst/>
          </a:prstGeom>
        </p:spPr>
      </p:pic>
      <p:sp>
        <p:nvSpPr>
          <p:cNvPr id="2" name="标题 1"/>
          <p:cNvSpPr>
            <a:spLocks noGrp="1" noChangeArrowheads="1"/>
          </p:cNvSpPr>
          <p:nvPr>
            <p:ph type="ctr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副标题 2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0320" y="26670"/>
            <a:ext cx="12232640" cy="68732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35890" y="-14605"/>
            <a:ext cx="12233275" cy="6887845"/>
          </a:xfrm>
          <a:prstGeom prst="rect">
            <a:avLst/>
          </a:prstGeom>
        </p:spPr>
      </p:pic>
      <p:sp>
        <p:nvSpPr>
          <p:cNvPr id="8" name="椭圆 7"/>
          <p:cNvSpPr/>
          <p:nvPr/>
        </p:nvSpPr>
        <p:spPr>
          <a:xfrm>
            <a:off x="4469765" y="670560"/>
            <a:ext cx="3537585" cy="2167255"/>
          </a:xfrm>
          <a:prstGeom prst="ellipse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p>
            <a:pPr marL="0" marR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729345" y="922020"/>
            <a:ext cx="3183890" cy="583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 wrap="square" rtlCol="0">
            <a:spAutoFit/>
          </a:bodyPr>
          <a:p>
            <a:r>
              <a:rPr lang="en-US" altLang="zh-CN" sz="3200" b="1">
                <a:solidFill>
                  <a:schemeClr val="bg1"/>
                </a:solidFill>
              </a:rPr>
              <a:t>Norway(</a:t>
            </a:r>
            <a:r>
              <a:rPr lang="zh-CN" altLang="en-US" sz="3200" b="1">
                <a:solidFill>
                  <a:schemeClr val="bg1"/>
                </a:solidFill>
              </a:rPr>
              <a:t>挪威）</a:t>
            </a:r>
            <a:endParaRPr lang="zh-CN" altLang="en-US" sz="3200" b="1">
              <a:solidFill>
                <a:schemeClr val="bg1"/>
              </a:solidFill>
            </a:endParaRPr>
          </a:p>
        </p:txBody>
      </p:sp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9" grpId="0"/>
      <p:bldP spid="9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255270" y="-8890"/>
            <a:ext cx="89357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buClrTx/>
              <a:buSzTx/>
              <a:buFontTx/>
            </a:pPr>
            <a:r>
              <a:rPr lang="en-US" altLang="zh-CN" sz="3200" b="1" dirty="0" smtClean="0">
                <a:latin typeface="Comic Sans MS" panose="030F0702030302020204" pitchFamily="66" charset="0"/>
              </a:rPr>
              <a:t>Many countries </a:t>
            </a:r>
            <a:r>
              <a:rPr lang="en-US" altLang="zh-CN" sz="32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give presents to</a:t>
            </a:r>
            <a:r>
              <a:rPr lang="en-US" altLang="zh-CN" sz="3200" b="1" dirty="0" smtClean="0">
                <a:latin typeface="Comic Sans MS" panose="030F0702030302020204" pitchFamily="66" charset="0"/>
              </a:rPr>
              <a:t> the UN.</a:t>
            </a:r>
            <a:endParaRPr lang="en-US" altLang="zh-CN" sz="3200" b="1" dirty="0" smtClean="0">
              <a:latin typeface="Comic Sans MS" panose="030F0702030302020204" pitchFamily="66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rcRect l="3496" t="3699" r="3554" b="7469"/>
          <a:stretch>
            <a:fillRect/>
          </a:stretch>
        </p:blipFill>
        <p:spPr>
          <a:xfrm>
            <a:off x="4012565" y="3838575"/>
            <a:ext cx="3940810" cy="245427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rcRect l="2906" t="6750" r="552" b="6570"/>
          <a:stretch>
            <a:fillRect/>
          </a:stretch>
        </p:blipFill>
        <p:spPr>
          <a:xfrm>
            <a:off x="52070" y="745490"/>
            <a:ext cx="3775075" cy="254762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rcRect l="2522" t="-1444" r="959" b="3507"/>
          <a:stretch>
            <a:fillRect/>
          </a:stretch>
        </p:blipFill>
        <p:spPr>
          <a:xfrm>
            <a:off x="52070" y="3511550"/>
            <a:ext cx="3775075" cy="28733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rcRect l="599" t="-4135" r="2270" b="5458"/>
          <a:stretch>
            <a:fillRect/>
          </a:stretch>
        </p:blipFill>
        <p:spPr>
          <a:xfrm>
            <a:off x="4012565" y="659765"/>
            <a:ext cx="4032885" cy="271843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47050" y="714375"/>
            <a:ext cx="4007485" cy="260985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8147050" y="4043680"/>
            <a:ext cx="414718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Guess:</a:t>
            </a:r>
            <a:r>
              <a:rPr lang="en-US" altLang="zh-CN" sz="3200" b="1" dirty="0" smtClean="0">
                <a:latin typeface="Comic Sans MS" panose="030F0702030302020204" pitchFamily="66" charset="0"/>
              </a:rPr>
              <a:t> </a:t>
            </a:r>
            <a:endParaRPr lang="en-US" altLang="zh-CN" sz="3200" b="1" dirty="0" smtClean="0">
              <a:latin typeface="Comic Sans MS" panose="030F0702030302020204" pitchFamily="66" charset="0"/>
            </a:endParaRPr>
          </a:p>
          <a:p>
            <a:r>
              <a:rPr lang="en-US" altLang="zh-CN" sz="3200" b="1" dirty="0" smtClean="0">
                <a:latin typeface="Comic Sans MS" panose="030F0702030302020204" pitchFamily="66" charset="0"/>
              </a:rPr>
              <a:t>Which presents are from China?</a:t>
            </a:r>
            <a:endParaRPr lang="en-US" altLang="zh-CN" sz="3200" b="1" dirty="0" smtClean="0">
              <a:latin typeface="Comic Sans MS" panose="030F0702030302020204" pitchFamily="66" charset="0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8535035" y="608330"/>
            <a:ext cx="3081655" cy="2685415"/>
          </a:xfrm>
          <a:prstGeom prst="ellipse">
            <a:avLst/>
          </a:prstGeom>
          <a:noFill/>
          <a:ln w="762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p>
            <a:pPr marL="0" marR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4164330" y="676275"/>
            <a:ext cx="3081655" cy="2685415"/>
          </a:xfrm>
          <a:prstGeom prst="ellipse">
            <a:avLst/>
          </a:prstGeom>
          <a:noFill/>
          <a:ln w="762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p>
            <a:pPr marL="0" marR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398780" y="3723005"/>
            <a:ext cx="3081655" cy="2685415"/>
          </a:xfrm>
          <a:prstGeom prst="ellipse">
            <a:avLst/>
          </a:prstGeom>
          <a:noFill/>
          <a:ln w="762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p>
            <a:pPr marL="0" marR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  <p:custDataLst>
      <p:tags r:id="rId6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9" grpId="0"/>
      <p:bldP spid="9" grpId="1"/>
      <p:bldP spid="14" grpId="0" animBg="1"/>
      <p:bldP spid="14" grpId="1" animBg="1"/>
      <p:bldP spid="13" grpId="0" animBg="1"/>
      <p:bldP spid="13" grpId="1" animBg="1"/>
      <p:bldP spid="1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rcRect l="15090" t="1024" r="15359" b="9523"/>
          <a:stretch>
            <a:fillRect/>
          </a:stretch>
        </p:blipFill>
        <p:spPr>
          <a:xfrm>
            <a:off x="1880870" y="749300"/>
            <a:ext cx="8430260" cy="6095365"/>
          </a:xfrm>
          <a:prstGeom prst="rect">
            <a:avLst/>
          </a:prstGeom>
        </p:spPr>
      </p:pic>
      <p:sp>
        <p:nvSpPr>
          <p:cNvPr id="5" name="圆角矩形标注 4"/>
          <p:cNvSpPr/>
          <p:nvPr/>
        </p:nvSpPr>
        <p:spPr>
          <a:xfrm>
            <a:off x="3575685" y="1656080"/>
            <a:ext cx="5362575" cy="1134745"/>
          </a:xfrm>
          <a:prstGeom prst="wedgeRoundRectCallout">
            <a:avLst>
              <a:gd name="adj1" fmla="val 5642"/>
              <a:gd name="adj2" fmla="val 137073"/>
              <a:gd name="adj3" fmla="val 16667"/>
            </a:avLst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p>
            <a:pPr marL="0" marR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en-US" altLang="zh-CN" sz="2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</a:rPr>
              <a:t>Dad, I want to ______________</a:t>
            </a:r>
            <a:br>
              <a:rPr kumimoji="0" lang="en-US" altLang="zh-CN" sz="2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</a:rPr>
            </a:br>
            <a:r>
              <a:rPr kumimoji="0" lang="en-US" altLang="zh-CN" sz="2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</a:rPr>
              <a:t>_________________________.</a:t>
            </a:r>
            <a:endParaRPr kumimoji="0" lang="en-US" altLang="zh-CN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6" name="圆角矩形标注 5"/>
          <p:cNvSpPr/>
          <p:nvPr/>
        </p:nvSpPr>
        <p:spPr>
          <a:xfrm>
            <a:off x="1308735" y="3789680"/>
            <a:ext cx="2047875" cy="687070"/>
          </a:xfrm>
          <a:prstGeom prst="wedgeRoundRectCallout">
            <a:avLst>
              <a:gd name="adj1" fmla="val 66124"/>
              <a:gd name="adj2" fmla="val 61356"/>
              <a:gd name="adj3" fmla="val 16667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/>
          <a:p>
            <a:pPr marL="0" marR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en-US" altLang="zh-CN" sz="2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</a:rPr>
              <a:t>What is it?</a:t>
            </a:r>
            <a:endParaRPr kumimoji="0" lang="en-US" altLang="zh-CN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618230" y="1721485"/>
            <a:ext cx="7101840" cy="956310"/>
            <a:chOff x="5698" y="2711"/>
            <a:chExt cx="11184" cy="1506"/>
          </a:xfrm>
        </p:grpSpPr>
        <p:sp>
          <p:nvSpPr>
            <p:cNvPr id="7" name="文本框 6"/>
            <p:cNvSpPr txBox="1"/>
            <p:nvPr/>
          </p:nvSpPr>
          <p:spPr>
            <a:xfrm>
              <a:off x="9514" y="2711"/>
              <a:ext cx="7368" cy="82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en-US" altLang="zh-CN" sz="2800" smtClean="0">
                  <a:ln>
                    <a:noFill/>
                  </a:ln>
                  <a:effectLst/>
                  <a:latin typeface="Arial" panose="020B0604020202020204" pitchFamily="34" charset="0"/>
                  <a:ea typeface="黑体" panose="02010609060101010101" pitchFamily="49" charset="-122"/>
                  <a:sym typeface="+mn-ea"/>
                </a:rPr>
                <a:t>show Daming </a:t>
              </a:r>
              <a:endParaRPr lang="en-US" altLang="zh-CN" sz="2800" smtClean="0">
                <a:ln>
                  <a:noFill/>
                </a:ln>
                <a:effectLst/>
                <a:latin typeface="Arial" panose="020B0604020202020204" pitchFamily="34" charset="0"/>
                <a:ea typeface="黑体" panose="02010609060101010101" pitchFamily="49" charset="-122"/>
                <a:sym typeface="+mn-ea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5698" y="3395"/>
              <a:ext cx="7972" cy="822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p>
              <a:r>
                <a:rPr lang="en-US" altLang="zh-CN" sz="2800" smtClean="0">
                  <a:ln>
                    <a:noFill/>
                  </a:ln>
                  <a:solidFill>
                    <a:srgbClr val="FF0000"/>
                  </a:solidFill>
                  <a:effectLst/>
                  <a:latin typeface="Arial" panose="020B0604020202020204" pitchFamily="34" charset="0"/>
                  <a:ea typeface="黑体" panose="02010609060101010101" pitchFamily="49" charset="-122"/>
                  <a:sym typeface="+mn-ea"/>
                </a:rPr>
                <a:t>one of </a:t>
              </a:r>
              <a:r>
                <a:rPr lang="en-US" altLang="zh-CN" sz="2800" smtClean="0">
                  <a:ln>
                    <a:noFill/>
                  </a:ln>
                  <a:effectLst/>
                  <a:latin typeface="Arial" panose="020B0604020202020204" pitchFamily="34" charset="0"/>
                  <a:ea typeface="黑体" panose="02010609060101010101" pitchFamily="49" charset="-122"/>
                  <a:sym typeface="+mn-ea"/>
                </a:rPr>
                <a:t>the present</a:t>
              </a:r>
              <a:r>
                <a:rPr lang="en-US" altLang="zh-CN" sz="2800" smtClean="0">
                  <a:ln>
                    <a:noFill/>
                  </a:ln>
                  <a:solidFill>
                    <a:srgbClr val="FF0000"/>
                  </a:solidFill>
                  <a:effectLst/>
                  <a:latin typeface="Arial" panose="020B0604020202020204" pitchFamily="34" charset="0"/>
                  <a:ea typeface="黑体" panose="02010609060101010101" pitchFamily="49" charset="-122"/>
                  <a:sym typeface="+mn-ea"/>
                </a:rPr>
                <a:t>s </a:t>
              </a:r>
              <a:r>
                <a:rPr lang="en-US" altLang="zh-CN" sz="2800" smtClean="0">
                  <a:ln>
                    <a:noFill/>
                  </a:ln>
                  <a:effectLst/>
                  <a:latin typeface="Arial" panose="020B0604020202020204" pitchFamily="34" charset="0"/>
                  <a:ea typeface="黑体" panose="02010609060101010101" pitchFamily="49" charset="-122"/>
                  <a:sym typeface="+mn-ea"/>
                </a:rPr>
                <a:t>from China</a:t>
              </a:r>
              <a:endParaRPr lang="en-US" altLang="zh-CN" sz="2800" smtClean="0">
                <a:ln>
                  <a:noFill/>
                </a:ln>
                <a:effectLst/>
                <a:latin typeface="Arial" panose="020B0604020202020204" pitchFamily="34" charset="0"/>
                <a:ea typeface="黑体" panose="02010609060101010101" pitchFamily="49" charset="-122"/>
                <a:sym typeface="+mn-ea"/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716280" y="3175"/>
            <a:ext cx="975614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>
              <a:spcBef>
                <a:spcPct val="20000"/>
              </a:spcBef>
            </a:pPr>
            <a:r>
              <a:rPr lang="en-US" altLang="zh-CN" sz="2800" b="1" dirty="0" smtClean="0">
                <a:solidFill>
                  <a:srgbClr val="FF0000"/>
                </a:solidFill>
                <a:latin typeface="Comic Sans MS" panose="030F0702030302020204" pitchFamily="66" charset="0"/>
                <a:sym typeface="+mn-ea"/>
              </a:rPr>
              <a:t>1.What does Simon want to do inside the UN building?</a:t>
            </a:r>
            <a:endParaRPr lang="en-US" altLang="zh-CN" sz="2800" b="1" dirty="0" smtClean="0">
              <a:solidFill>
                <a:srgbClr val="FF0000"/>
              </a:solidFill>
              <a:latin typeface="Comic Sans MS" panose="030F0702030302020204" pitchFamily="66" charset="0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rcRect t="10679"/>
          <a:stretch>
            <a:fillRect/>
          </a:stretch>
        </p:blipFill>
        <p:spPr>
          <a:xfrm>
            <a:off x="3086735" y="1598930"/>
            <a:ext cx="6018530" cy="350012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234315" y="5099050"/>
            <a:ext cx="11069320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/>
              <a:t>这是1974年中国赠送给联合国的礼物。它描述的是1970年通车的成昆铁路，这条铁路全长1000多千米，连结着中国的云南省和四川省，极大地改变了中国西南的交通面貌。这座牙雕是用8只象牙雕刻而成的，由98个人雕刻了两年多才完成，极为精美细致，连火车里的细小人物都清晰可见。</a:t>
            </a:r>
            <a:endParaRPr lang="zh-CN" altLang="en-US" sz="2400"/>
          </a:p>
        </p:txBody>
      </p:sp>
      <p:sp>
        <p:nvSpPr>
          <p:cNvPr id="5" name="圆角矩形标注 4"/>
          <p:cNvSpPr/>
          <p:nvPr/>
        </p:nvSpPr>
        <p:spPr>
          <a:xfrm>
            <a:off x="234315" y="2171700"/>
            <a:ext cx="2614930" cy="777240"/>
          </a:xfrm>
          <a:prstGeom prst="wedgeRoundRectCallout">
            <a:avLst>
              <a:gd name="adj1" fmla="val 4419"/>
              <a:gd name="adj2" fmla="val 113235"/>
              <a:gd name="adj3" fmla="val 16667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/>
          <a:p>
            <a:pPr marL="0" marR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en-US" altLang="zh-CN" sz="3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</a:rPr>
              <a:t>What is it?</a:t>
            </a:r>
            <a:endParaRPr kumimoji="0" lang="en-US" altLang="zh-CN" sz="3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rcRect l="33135" t="55813" r="51321" b="23548"/>
          <a:stretch>
            <a:fillRect/>
          </a:stretch>
        </p:blipFill>
        <p:spPr>
          <a:xfrm>
            <a:off x="118110" y="3537585"/>
            <a:ext cx="1897380" cy="1561465"/>
          </a:xfrm>
          <a:prstGeom prst="ellipse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rcRect l="48679" t="49099" r="35334" b="29566"/>
          <a:stretch>
            <a:fillRect/>
          </a:stretch>
        </p:blipFill>
        <p:spPr>
          <a:xfrm>
            <a:off x="10363200" y="3198495"/>
            <a:ext cx="1912620" cy="1614170"/>
          </a:xfrm>
          <a:prstGeom prst="ellipse">
            <a:avLst/>
          </a:prstGeom>
        </p:spPr>
      </p:pic>
      <p:sp>
        <p:nvSpPr>
          <p:cNvPr id="9" name="圆角矩形标注 8"/>
          <p:cNvSpPr/>
          <p:nvPr/>
        </p:nvSpPr>
        <p:spPr>
          <a:xfrm>
            <a:off x="9134475" y="1891030"/>
            <a:ext cx="2614930" cy="777240"/>
          </a:xfrm>
          <a:prstGeom prst="wedgeRoundRectCallout">
            <a:avLst>
              <a:gd name="adj1" fmla="val 44414"/>
              <a:gd name="adj2" fmla="val 107516"/>
              <a:gd name="adj3" fmla="val 16667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/>
          <a:p>
            <a:pPr marL="0" marR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en-US" altLang="zh-CN" sz="3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</a:rPr>
              <a:t>It's a _____.</a:t>
            </a:r>
            <a:endParaRPr kumimoji="0" lang="en-US" altLang="zh-CN" sz="3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0363200" y="1891030"/>
            <a:ext cx="107569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>
                <a:solidFill>
                  <a:srgbClr val="FF0000"/>
                </a:solidFill>
              </a:rPr>
              <a:t>train</a:t>
            </a:r>
            <a:endParaRPr lang="en-US" altLang="zh-CN" sz="3600">
              <a:solidFill>
                <a:srgbClr val="FF0000"/>
              </a:solidFill>
            </a:endParaRPr>
          </a:p>
        </p:txBody>
      </p:sp>
      <p:sp>
        <p:nvSpPr>
          <p:cNvPr id="11" name="圆角矩形标注 10"/>
          <p:cNvSpPr/>
          <p:nvPr/>
        </p:nvSpPr>
        <p:spPr>
          <a:xfrm>
            <a:off x="2396490" y="3663315"/>
            <a:ext cx="4004310" cy="1310005"/>
          </a:xfrm>
          <a:prstGeom prst="wedgeRoundRectCallout">
            <a:avLst>
              <a:gd name="adj1" fmla="val -73288"/>
              <a:gd name="adj2" fmla="val 28594"/>
              <a:gd name="adj3" fmla="val 16667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/>
          <a:p>
            <a:pPr marL="0" marR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en-US" altLang="zh-CN" sz="3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06680" y="8890"/>
            <a:ext cx="8583295" cy="15557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spcBef>
                <a:spcPct val="20000"/>
              </a:spcBef>
            </a:pPr>
            <a:r>
              <a:rPr lang="en-US" altLang="zh-CN" sz="2800" b="1" dirty="0" smtClean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pitchFamily="66" charset="0"/>
                <a:sym typeface="+mn-ea"/>
              </a:rPr>
              <a:t>2.Which present do they see?</a:t>
            </a:r>
            <a:endParaRPr lang="en-US" altLang="zh-CN" sz="2800" b="1" dirty="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</a:endParaRPr>
          </a:p>
          <a:p>
            <a:pPr algn="l">
              <a:spcBef>
                <a:spcPct val="20000"/>
              </a:spcBef>
            </a:pPr>
            <a:r>
              <a:rPr lang="en-US" altLang="zh-CN" sz="2800" b="1" dirty="0" smtClean="0">
                <a:solidFill>
                  <a:srgbClr val="FF0000"/>
                </a:solidFill>
                <a:latin typeface="Comic Sans MS" panose="030F0702030302020204" pitchFamily="66" charset="0"/>
                <a:sym typeface="+mn-ea"/>
              </a:rPr>
              <a:t>3.How does Daming think of the present?</a:t>
            </a:r>
            <a:endParaRPr lang="en-US" altLang="zh-CN" sz="2800" b="1" dirty="0" smtClean="0">
              <a:solidFill>
                <a:srgbClr val="FF0000"/>
              </a:solidFill>
              <a:latin typeface="Comic Sans MS" panose="030F0702030302020204" pitchFamily="66" charset="0"/>
              <a:sym typeface="+mn-ea"/>
            </a:endParaRPr>
          </a:p>
          <a:p>
            <a:pPr algn="l">
              <a:spcBef>
                <a:spcPct val="20000"/>
              </a:spcBef>
            </a:pPr>
            <a:r>
              <a:rPr lang="en-US" altLang="zh-CN" sz="2800" b="1" dirty="0" smtClean="0">
                <a:solidFill>
                  <a:srgbClr val="FF0000"/>
                </a:solidFill>
                <a:latin typeface="Comic Sans MS" panose="030F0702030302020204" pitchFamily="66" charset="0"/>
                <a:sym typeface="+mn-ea"/>
              </a:rPr>
              <a:t>4.What does Daming want to do?</a:t>
            </a:r>
            <a:endParaRPr lang="en-US" altLang="zh-CN" sz="2800"/>
          </a:p>
        </p:txBody>
      </p:sp>
      <p:sp>
        <p:nvSpPr>
          <p:cNvPr id="2" name="文本框 1"/>
          <p:cNvSpPr txBox="1"/>
          <p:nvPr/>
        </p:nvSpPr>
        <p:spPr>
          <a:xfrm>
            <a:off x="2567305" y="4328160"/>
            <a:ext cx="324294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lang="en-US" altLang="zh-CN" sz="3600" smtClean="0">
                <a:ln>
                  <a:noFill/>
                </a:ln>
                <a:effectLst/>
                <a:latin typeface="Arial" panose="020B0604020202020204" pitchFamily="34" charset="0"/>
                <a:ea typeface="黑体" panose="02010609060101010101" pitchFamily="49" charset="-122"/>
                <a:sym typeface="+mn-ea"/>
              </a:rPr>
              <a:t>It's ______.</a:t>
            </a:r>
            <a:endParaRPr lang="en-US" altLang="zh-CN" sz="3600" smtClean="0">
              <a:ln>
                <a:noFill/>
              </a:ln>
              <a:effectLst/>
              <a:latin typeface="Arial" panose="020B0604020202020204" pitchFamily="34" charset="0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400300" y="3779520"/>
            <a:ext cx="406908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marL="0" marR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lang="en-US" altLang="zh-CN" sz="3600" smtClean="0">
                <a:ln>
                  <a:noFill/>
                </a:ln>
                <a:effectLst/>
                <a:latin typeface="Arial" panose="020B0604020202020204" pitchFamily="34" charset="0"/>
                <a:ea typeface="黑体" panose="02010609060101010101" pitchFamily="49" charset="-122"/>
                <a:sym typeface="+mn-ea"/>
              </a:rPr>
              <a:t>I want to________. </a:t>
            </a:r>
            <a:endParaRPr lang="en-US" altLang="zh-CN" sz="3600" smtClean="0">
              <a:ln>
                <a:noFill/>
              </a:ln>
              <a:effectLst/>
              <a:latin typeface="Arial" panose="020B0604020202020204" pitchFamily="34" charset="0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232910" y="3841115"/>
            <a:ext cx="25076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>
                <a:solidFill>
                  <a:srgbClr val="FF0000"/>
                </a:solidFill>
              </a:rPr>
              <a:t>take a photo</a:t>
            </a:r>
            <a:endParaRPr lang="en-US" altLang="zh-CN" sz="2800">
              <a:solidFill>
                <a:srgbClr val="FF0000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328670" y="4359275"/>
            <a:ext cx="190055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>
                <a:solidFill>
                  <a:srgbClr val="FF0000"/>
                </a:solidFill>
              </a:rPr>
              <a:t>beautiful</a:t>
            </a:r>
            <a:endParaRPr lang="en-US" altLang="zh-CN" sz="3200">
              <a:solidFill>
                <a:srgbClr val="FF0000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-49530" y="5099050"/>
            <a:ext cx="11637645" cy="169418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p>
            <a:pPr marL="0" marR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uiExpand="1" build="p"/>
      <p:bldP spid="12" grpId="1"/>
      <p:bldP spid="5" grpId="0" animBg="1"/>
      <p:bldP spid="5" grpId="1" animBg="1"/>
      <p:bldP spid="9" grpId="0" animBg="1"/>
      <p:bldP spid="9" grpId="1" animBg="1"/>
      <p:bldP spid="10" grpId="0"/>
      <p:bldP spid="10" grpId="1"/>
      <p:bldP spid="11" grpId="0" animBg="1"/>
      <p:bldP spid="11" grpId="1" animBg="1"/>
      <p:bldP spid="14" grpId="0"/>
      <p:bldP spid="14" grpId="1"/>
      <p:bldP spid="2" grpId="0"/>
      <p:bldP spid="2" grpId="1"/>
      <p:bldP spid="13" grpId="0"/>
      <p:bldP spid="13" grpId="1"/>
      <p:bldP spid="3" grpId="0"/>
      <p:bldP spid="3" grpId="1"/>
      <p:bldP spid="7" grpId="0"/>
      <p:bldP spid="7" grpId="1"/>
      <p:bldP spid="15" grpId="0" animBg="1"/>
      <p:bldP spid="15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 noChangeArrowheads="1"/>
          </p:cNvSpPr>
          <p:nvPr>
            <p:ph type="ctr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副标题 2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25" name="Rectangle 9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538235" y="2768128"/>
            <a:ext cx="916623" cy="821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norm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5335" dirty="0">
                <a:solidFill>
                  <a:schemeClr val="accent1"/>
                </a:solidFill>
                <a:ea typeface="幼圆" panose="02010509060101010101" pitchFamily="49" charset="-122"/>
              </a:rPr>
              <a:t>01</a:t>
            </a:r>
            <a:endParaRPr lang="zh-CN" altLang="en-US" sz="5335" b="1" dirty="0">
              <a:solidFill>
                <a:schemeClr val="accent1"/>
              </a:solidFill>
              <a:ea typeface="幼圆" panose="02010509060101010101" pitchFamily="49" charset="-122"/>
            </a:endParaRPr>
          </a:p>
        </p:txBody>
      </p:sp>
      <p:sp>
        <p:nvSpPr>
          <p:cNvPr id="33" name="矩形 32"/>
          <p:cNvSpPr/>
          <p:nvPr>
            <p:custDataLst>
              <p:tags r:id="rId2"/>
            </p:custDataLst>
          </p:nvPr>
        </p:nvSpPr>
        <p:spPr>
          <a:xfrm>
            <a:off x="2664002" y="2807315"/>
            <a:ext cx="2937510" cy="460375"/>
          </a:xfrm>
          <a:prstGeom prst="rect">
            <a:avLst/>
          </a:prstGeom>
        </p:spPr>
        <p:txBody>
          <a:bodyPr wrap="square">
            <a:normAutofit/>
          </a:bodyPr>
          <a:lstStyle/>
          <a:p>
            <a:pPr>
              <a:spcBef>
                <a:spcPct val="0"/>
              </a:spcBef>
            </a:pP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rPr>
              <a:t>点击此处添加小标题</a:t>
            </a:r>
            <a:endParaRPr lang="zh-CN" altLang="en-US" sz="2400" b="1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34" name="矩形 33"/>
          <p:cNvSpPr/>
          <p:nvPr>
            <p:custDataLst>
              <p:tags r:id="rId3"/>
            </p:custDataLst>
          </p:nvPr>
        </p:nvSpPr>
        <p:spPr>
          <a:xfrm>
            <a:off x="2664001" y="3277841"/>
            <a:ext cx="2816797" cy="375993"/>
          </a:xfrm>
          <a:prstGeom prst="rect">
            <a:avLst/>
          </a:prstGeom>
        </p:spPr>
        <p:txBody>
          <a:bodyPr wrap="square">
            <a:normAutofit/>
          </a:bodyPr>
          <a:lstStyle/>
          <a:p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rPr>
              <a:t>点击此处添加正文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35" name="椭圆 34"/>
          <p:cNvSpPr/>
          <p:nvPr>
            <p:custDataLst>
              <p:tags r:id="rId4"/>
            </p:custDataLst>
          </p:nvPr>
        </p:nvSpPr>
        <p:spPr>
          <a:xfrm>
            <a:off x="2512838" y="3126793"/>
            <a:ext cx="103344" cy="10334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fontScale="25000" lnSpcReduction="20000"/>
          </a:bodyPr>
          <a:lstStyle/>
          <a:p>
            <a:pPr algn="ctr"/>
            <a:endParaRPr lang="zh-CN" altLang="en-US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38" name="Rectangle 9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6366769" y="2768128"/>
            <a:ext cx="916623" cy="821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norm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5335" dirty="0">
                <a:solidFill>
                  <a:schemeClr val="accent1"/>
                </a:solidFill>
                <a:ea typeface="幼圆" panose="02010509060101010101" pitchFamily="49" charset="-122"/>
              </a:rPr>
              <a:t>0</a:t>
            </a:r>
            <a:r>
              <a:rPr lang="en-US" altLang="zh-CN" sz="5335" dirty="0">
                <a:solidFill>
                  <a:schemeClr val="accent1"/>
                </a:solidFill>
                <a:ea typeface="幼圆" panose="02010509060101010101" pitchFamily="49" charset="-122"/>
              </a:rPr>
              <a:t>2</a:t>
            </a:r>
            <a:endParaRPr lang="zh-CN" altLang="en-US" sz="1335" b="1" dirty="0">
              <a:solidFill>
                <a:schemeClr val="accent1"/>
              </a:solidFill>
              <a:ea typeface="幼圆" panose="02010509060101010101" pitchFamily="49" charset="-122"/>
            </a:endParaRPr>
          </a:p>
        </p:txBody>
      </p:sp>
      <p:sp>
        <p:nvSpPr>
          <p:cNvPr id="39" name="矩形 38"/>
          <p:cNvSpPr/>
          <p:nvPr>
            <p:custDataLst>
              <p:tags r:id="rId6"/>
            </p:custDataLst>
          </p:nvPr>
        </p:nvSpPr>
        <p:spPr>
          <a:xfrm>
            <a:off x="7492536" y="2807315"/>
            <a:ext cx="2937510" cy="460375"/>
          </a:xfrm>
          <a:prstGeom prst="rect">
            <a:avLst/>
          </a:prstGeom>
        </p:spPr>
        <p:txBody>
          <a:bodyPr wrap="square">
            <a:normAutofit/>
          </a:bodyPr>
          <a:lstStyle/>
          <a:p>
            <a:pPr>
              <a:spcBef>
                <a:spcPct val="0"/>
              </a:spcBef>
            </a:pP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rPr>
              <a:t>点击此处添加小标题</a:t>
            </a:r>
            <a:endParaRPr lang="zh-CN" altLang="en-US" sz="2400" b="1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40" name="矩形 39"/>
          <p:cNvSpPr/>
          <p:nvPr>
            <p:custDataLst>
              <p:tags r:id="rId7"/>
            </p:custDataLst>
          </p:nvPr>
        </p:nvSpPr>
        <p:spPr>
          <a:xfrm>
            <a:off x="7492536" y="3294787"/>
            <a:ext cx="2475250" cy="375993"/>
          </a:xfrm>
          <a:prstGeom prst="rect">
            <a:avLst/>
          </a:prstGeom>
        </p:spPr>
        <p:txBody>
          <a:bodyPr wrap="square">
            <a:normAutofit/>
          </a:bodyPr>
          <a:lstStyle/>
          <a:p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rPr>
              <a:t>点击此处添加正文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41" name="椭圆 40"/>
          <p:cNvSpPr/>
          <p:nvPr>
            <p:custDataLst>
              <p:tags r:id="rId8"/>
            </p:custDataLst>
          </p:nvPr>
        </p:nvSpPr>
        <p:spPr>
          <a:xfrm>
            <a:off x="7341372" y="3126793"/>
            <a:ext cx="103344" cy="10334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fontScale="25000" lnSpcReduction="20000"/>
          </a:bodyPr>
          <a:lstStyle/>
          <a:p>
            <a:pPr algn="ctr"/>
            <a:endParaRPr lang="zh-CN" altLang="en-US"/>
          </a:p>
        </p:txBody>
      </p:sp>
      <p:sp>
        <p:nvSpPr>
          <p:cNvPr id="43" name="Rectangle 9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3434980" y="4207491"/>
            <a:ext cx="916623" cy="821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norm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5335" dirty="0">
                <a:solidFill>
                  <a:schemeClr val="accent1"/>
                </a:solidFill>
                <a:ea typeface="幼圆" panose="02010509060101010101" pitchFamily="49" charset="-122"/>
              </a:rPr>
              <a:t>0</a:t>
            </a:r>
            <a:r>
              <a:rPr lang="en-US" altLang="zh-CN" sz="5335" dirty="0">
                <a:solidFill>
                  <a:schemeClr val="accent1"/>
                </a:solidFill>
                <a:ea typeface="幼圆" panose="02010509060101010101" pitchFamily="49" charset="-122"/>
              </a:rPr>
              <a:t>3</a:t>
            </a:r>
            <a:endParaRPr lang="zh-CN" altLang="en-US" sz="1335" b="1" dirty="0">
              <a:solidFill>
                <a:schemeClr val="accent1"/>
              </a:solidFill>
              <a:ea typeface="幼圆" panose="02010509060101010101" pitchFamily="49" charset="-122"/>
            </a:endParaRPr>
          </a:p>
        </p:txBody>
      </p:sp>
      <p:sp>
        <p:nvSpPr>
          <p:cNvPr id="44" name="矩形 43"/>
          <p:cNvSpPr/>
          <p:nvPr>
            <p:custDataLst>
              <p:tags r:id="rId10"/>
            </p:custDataLst>
          </p:nvPr>
        </p:nvSpPr>
        <p:spPr>
          <a:xfrm>
            <a:off x="4560747" y="4246678"/>
            <a:ext cx="2937510" cy="460375"/>
          </a:xfrm>
          <a:prstGeom prst="rect">
            <a:avLst/>
          </a:prstGeom>
        </p:spPr>
        <p:txBody>
          <a:bodyPr wrap="square">
            <a:normAutofit/>
          </a:bodyPr>
          <a:lstStyle/>
          <a:p>
            <a:pPr>
              <a:spcBef>
                <a:spcPct val="0"/>
              </a:spcBef>
            </a:pP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rPr>
              <a:t>点击此处添加小标题</a:t>
            </a:r>
            <a:endParaRPr lang="zh-CN" altLang="en-US" sz="2400" b="1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45" name="矩形 44"/>
          <p:cNvSpPr/>
          <p:nvPr>
            <p:custDataLst>
              <p:tags r:id="rId11"/>
            </p:custDataLst>
          </p:nvPr>
        </p:nvSpPr>
        <p:spPr>
          <a:xfrm>
            <a:off x="4560747" y="4717204"/>
            <a:ext cx="2816797" cy="375993"/>
          </a:xfrm>
          <a:prstGeom prst="rect">
            <a:avLst/>
          </a:prstGeom>
        </p:spPr>
        <p:txBody>
          <a:bodyPr wrap="square">
            <a:normAutofit/>
          </a:bodyPr>
          <a:lstStyle/>
          <a:p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rPr>
              <a:t>点击此处添加正文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46" name="椭圆 45"/>
          <p:cNvSpPr/>
          <p:nvPr>
            <p:custDataLst>
              <p:tags r:id="rId12"/>
            </p:custDataLst>
          </p:nvPr>
        </p:nvSpPr>
        <p:spPr>
          <a:xfrm>
            <a:off x="4409583" y="4566156"/>
            <a:ext cx="103344" cy="10334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fontScale="25000" lnSpcReduction="20000"/>
          </a:bodyPr>
          <a:lstStyle/>
          <a:p>
            <a:pPr algn="ctr"/>
            <a:endParaRPr lang="zh-CN" altLang="en-US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2" name="任意多边形: 形状 21"/>
          <p:cNvSpPr/>
          <p:nvPr>
            <p:custDataLst>
              <p:tags r:id="rId13"/>
            </p:custDataLst>
          </p:nvPr>
        </p:nvSpPr>
        <p:spPr>
          <a:xfrm>
            <a:off x="4642201" y="664204"/>
            <a:ext cx="2907598" cy="1144667"/>
          </a:xfrm>
          <a:custGeom>
            <a:avLst/>
            <a:gdLst>
              <a:gd name="connsiteX0" fmla="*/ 205118 w 8991942"/>
              <a:gd name="connsiteY0" fmla="*/ 686554 h 3588181"/>
              <a:gd name="connsiteX1" fmla="*/ 1024268 w 8991942"/>
              <a:gd name="connsiteY1" fmla="*/ 2810629 h 3588181"/>
              <a:gd name="connsiteX2" fmla="*/ 2633993 w 8991942"/>
              <a:gd name="connsiteY2" fmla="*/ 3515479 h 3588181"/>
              <a:gd name="connsiteX3" fmla="*/ 7729868 w 8991942"/>
              <a:gd name="connsiteY3" fmla="*/ 3477379 h 3588181"/>
              <a:gd name="connsiteX4" fmla="*/ 8853818 w 8991942"/>
              <a:gd name="connsiteY4" fmla="*/ 2734429 h 3588181"/>
              <a:gd name="connsiteX5" fmla="*/ 8891918 w 8991942"/>
              <a:gd name="connsiteY5" fmla="*/ 1105654 h 3588181"/>
              <a:gd name="connsiteX6" fmla="*/ 8110868 w 8991942"/>
              <a:gd name="connsiteY6" fmla="*/ 572254 h 3588181"/>
              <a:gd name="connsiteX7" fmla="*/ 814718 w 8991942"/>
              <a:gd name="connsiteY7" fmla="*/ 754 h 3588181"/>
              <a:gd name="connsiteX8" fmla="*/ 205118 w 8991942"/>
              <a:gd name="connsiteY8" fmla="*/ 686554 h 3588181"/>
              <a:gd name="connsiteX0-1" fmla="*/ 181089 w 8967913"/>
              <a:gd name="connsiteY0-2" fmla="*/ 686554 h 3588181"/>
              <a:gd name="connsiteX1-3" fmla="*/ 1000239 w 8967913"/>
              <a:gd name="connsiteY1-4" fmla="*/ 2810629 h 3588181"/>
              <a:gd name="connsiteX2-5" fmla="*/ 2609964 w 8967913"/>
              <a:gd name="connsiteY2-6" fmla="*/ 3515479 h 3588181"/>
              <a:gd name="connsiteX3-7" fmla="*/ 7705839 w 8967913"/>
              <a:gd name="connsiteY3-8" fmla="*/ 3477379 h 3588181"/>
              <a:gd name="connsiteX4-9" fmla="*/ 8829789 w 8967913"/>
              <a:gd name="connsiteY4-10" fmla="*/ 2734429 h 3588181"/>
              <a:gd name="connsiteX5-11" fmla="*/ 8867889 w 8967913"/>
              <a:gd name="connsiteY5-12" fmla="*/ 1105654 h 3588181"/>
              <a:gd name="connsiteX6-13" fmla="*/ 8086839 w 8967913"/>
              <a:gd name="connsiteY6-14" fmla="*/ 572254 h 3588181"/>
              <a:gd name="connsiteX7-15" fmla="*/ 790689 w 8967913"/>
              <a:gd name="connsiteY7-16" fmla="*/ 754 h 3588181"/>
              <a:gd name="connsiteX8-17" fmla="*/ 181089 w 8967913"/>
              <a:gd name="connsiteY8-18" fmla="*/ 686554 h 3588181"/>
              <a:gd name="connsiteX0-19" fmla="*/ 1602 w 8788426"/>
              <a:gd name="connsiteY0-20" fmla="*/ 686778 h 3588405"/>
              <a:gd name="connsiteX1-21" fmla="*/ 820752 w 8788426"/>
              <a:gd name="connsiteY1-22" fmla="*/ 2810853 h 3588405"/>
              <a:gd name="connsiteX2-23" fmla="*/ 2430477 w 8788426"/>
              <a:gd name="connsiteY2-24" fmla="*/ 3515703 h 3588405"/>
              <a:gd name="connsiteX3-25" fmla="*/ 7526352 w 8788426"/>
              <a:gd name="connsiteY3-26" fmla="*/ 3477603 h 3588405"/>
              <a:gd name="connsiteX4-27" fmla="*/ 8650302 w 8788426"/>
              <a:gd name="connsiteY4-28" fmla="*/ 2734653 h 3588405"/>
              <a:gd name="connsiteX5-29" fmla="*/ 8688402 w 8788426"/>
              <a:gd name="connsiteY5-30" fmla="*/ 1105878 h 3588405"/>
              <a:gd name="connsiteX6-31" fmla="*/ 7907352 w 8788426"/>
              <a:gd name="connsiteY6-32" fmla="*/ 572478 h 3588405"/>
              <a:gd name="connsiteX7-33" fmla="*/ 611202 w 8788426"/>
              <a:gd name="connsiteY7-34" fmla="*/ 978 h 3588405"/>
              <a:gd name="connsiteX8-35" fmla="*/ 1602 w 8788426"/>
              <a:gd name="connsiteY8-36" fmla="*/ 686778 h 3588405"/>
              <a:gd name="connsiteX0-37" fmla="*/ 6593 w 8793417"/>
              <a:gd name="connsiteY0-38" fmla="*/ 686591 h 3588218"/>
              <a:gd name="connsiteX1-39" fmla="*/ 825743 w 8793417"/>
              <a:gd name="connsiteY1-40" fmla="*/ 2810666 h 3588218"/>
              <a:gd name="connsiteX2-41" fmla="*/ 2435468 w 8793417"/>
              <a:gd name="connsiteY2-42" fmla="*/ 3515516 h 3588218"/>
              <a:gd name="connsiteX3-43" fmla="*/ 7531343 w 8793417"/>
              <a:gd name="connsiteY3-44" fmla="*/ 3477416 h 3588218"/>
              <a:gd name="connsiteX4-45" fmla="*/ 8655293 w 8793417"/>
              <a:gd name="connsiteY4-46" fmla="*/ 2734466 h 3588218"/>
              <a:gd name="connsiteX5-47" fmla="*/ 8693393 w 8793417"/>
              <a:gd name="connsiteY5-48" fmla="*/ 1105691 h 3588218"/>
              <a:gd name="connsiteX6-49" fmla="*/ 7912343 w 8793417"/>
              <a:gd name="connsiteY6-50" fmla="*/ 572291 h 3588218"/>
              <a:gd name="connsiteX7-51" fmla="*/ 616193 w 8793417"/>
              <a:gd name="connsiteY7-52" fmla="*/ 791 h 3588218"/>
              <a:gd name="connsiteX8-53" fmla="*/ 6593 w 8793417"/>
              <a:gd name="connsiteY8-54" fmla="*/ 686591 h 3588218"/>
              <a:gd name="connsiteX0-55" fmla="*/ 7740 w 8794564"/>
              <a:gd name="connsiteY0-56" fmla="*/ 686555 h 3588182"/>
              <a:gd name="connsiteX1-57" fmla="*/ 826890 w 8794564"/>
              <a:gd name="connsiteY1-58" fmla="*/ 2810630 h 3588182"/>
              <a:gd name="connsiteX2-59" fmla="*/ 2436615 w 8794564"/>
              <a:gd name="connsiteY2-60" fmla="*/ 3515480 h 3588182"/>
              <a:gd name="connsiteX3-61" fmla="*/ 7532490 w 8794564"/>
              <a:gd name="connsiteY3-62" fmla="*/ 3477380 h 3588182"/>
              <a:gd name="connsiteX4-63" fmla="*/ 8656440 w 8794564"/>
              <a:gd name="connsiteY4-64" fmla="*/ 2734430 h 3588182"/>
              <a:gd name="connsiteX5-65" fmla="*/ 8694540 w 8794564"/>
              <a:gd name="connsiteY5-66" fmla="*/ 1105655 h 3588182"/>
              <a:gd name="connsiteX6-67" fmla="*/ 7913490 w 8794564"/>
              <a:gd name="connsiteY6-68" fmla="*/ 572255 h 3588182"/>
              <a:gd name="connsiteX7-69" fmla="*/ 617340 w 8794564"/>
              <a:gd name="connsiteY7-70" fmla="*/ 755 h 3588182"/>
              <a:gd name="connsiteX8-71" fmla="*/ 7740 w 8794564"/>
              <a:gd name="connsiteY8-72" fmla="*/ 686555 h 3588182"/>
              <a:gd name="connsiteX0-73" fmla="*/ 12757 w 8799581"/>
              <a:gd name="connsiteY0-74" fmla="*/ 686555 h 3595456"/>
              <a:gd name="connsiteX1-75" fmla="*/ 993832 w 8799581"/>
              <a:gd name="connsiteY1-76" fmla="*/ 2705855 h 3595456"/>
              <a:gd name="connsiteX2-77" fmla="*/ 2441632 w 8799581"/>
              <a:gd name="connsiteY2-78" fmla="*/ 3515480 h 3595456"/>
              <a:gd name="connsiteX3-79" fmla="*/ 7537507 w 8799581"/>
              <a:gd name="connsiteY3-80" fmla="*/ 3477380 h 3595456"/>
              <a:gd name="connsiteX4-81" fmla="*/ 8661457 w 8799581"/>
              <a:gd name="connsiteY4-82" fmla="*/ 2734430 h 3595456"/>
              <a:gd name="connsiteX5-83" fmla="*/ 8699557 w 8799581"/>
              <a:gd name="connsiteY5-84" fmla="*/ 1105655 h 3595456"/>
              <a:gd name="connsiteX6-85" fmla="*/ 7918507 w 8799581"/>
              <a:gd name="connsiteY6-86" fmla="*/ 572255 h 3595456"/>
              <a:gd name="connsiteX7-87" fmla="*/ 622357 w 8799581"/>
              <a:gd name="connsiteY7-88" fmla="*/ 755 h 3595456"/>
              <a:gd name="connsiteX8-89" fmla="*/ 12757 w 8799581"/>
              <a:gd name="connsiteY8-90" fmla="*/ 686555 h 3595456"/>
              <a:gd name="connsiteX0-91" fmla="*/ 12757 w 8799581"/>
              <a:gd name="connsiteY0-92" fmla="*/ 686555 h 3595456"/>
              <a:gd name="connsiteX1-93" fmla="*/ 993832 w 8799581"/>
              <a:gd name="connsiteY1-94" fmla="*/ 2705855 h 3595456"/>
              <a:gd name="connsiteX2-95" fmla="*/ 2441632 w 8799581"/>
              <a:gd name="connsiteY2-96" fmla="*/ 3515480 h 3595456"/>
              <a:gd name="connsiteX3-97" fmla="*/ 7537507 w 8799581"/>
              <a:gd name="connsiteY3-98" fmla="*/ 3477380 h 3595456"/>
              <a:gd name="connsiteX4-99" fmla="*/ 8661457 w 8799581"/>
              <a:gd name="connsiteY4-100" fmla="*/ 2734430 h 3595456"/>
              <a:gd name="connsiteX5-101" fmla="*/ 8699557 w 8799581"/>
              <a:gd name="connsiteY5-102" fmla="*/ 1105655 h 3595456"/>
              <a:gd name="connsiteX6-103" fmla="*/ 7918507 w 8799581"/>
              <a:gd name="connsiteY6-104" fmla="*/ 572255 h 3595456"/>
              <a:gd name="connsiteX7-105" fmla="*/ 622357 w 8799581"/>
              <a:gd name="connsiteY7-106" fmla="*/ 755 h 3595456"/>
              <a:gd name="connsiteX8-107" fmla="*/ 12757 w 8799581"/>
              <a:gd name="connsiteY8-108" fmla="*/ 686555 h 3595456"/>
              <a:gd name="connsiteX0-109" fmla="*/ 12757 w 8799581"/>
              <a:gd name="connsiteY0-110" fmla="*/ 686555 h 3505349"/>
              <a:gd name="connsiteX1-111" fmla="*/ 993832 w 8799581"/>
              <a:gd name="connsiteY1-112" fmla="*/ 2705855 h 3505349"/>
              <a:gd name="connsiteX2-113" fmla="*/ 2860732 w 8799581"/>
              <a:gd name="connsiteY2-114" fmla="*/ 3286880 h 3505349"/>
              <a:gd name="connsiteX3-115" fmla="*/ 7537507 w 8799581"/>
              <a:gd name="connsiteY3-116" fmla="*/ 3477380 h 3505349"/>
              <a:gd name="connsiteX4-117" fmla="*/ 8661457 w 8799581"/>
              <a:gd name="connsiteY4-118" fmla="*/ 2734430 h 3505349"/>
              <a:gd name="connsiteX5-119" fmla="*/ 8699557 w 8799581"/>
              <a:gd name="connsiteY5-120" fmla="*/ 1105655 h 3505349"/>
              <a:gd name="connsiteX6-121" fmla="*/ 7918507 w 8799581"/>
              <a:gd name="connsiteY6-122" fmla="*/ 572255 h 3505349"/>
              <a:gd name="connsiteX7-123" fmla="*/ 622357 w 8799581"/>
              <a:gd name="connsiteY7-124" fmla="*/ 755 h 3505349"/>
              <a:gd name="connsiteX8-125" fmla="*/ 12757 w 8799581"/>
              <a:gd name="connsiteY8-126" fmla="*/ 686555 h 3505349"/>
              <a:gd name="connsiteX0-127" fmla="*/ 12757 w 8799581"/>
              <a:gd name="connsiteY0-128" fmla="*/ 686555 h 3501747"/>
              <a:gd name="connsiteX1-129" fmla="*/ 993832 w 8799581"/>
              <a:gd name="connsiteY1-130" fmla="*/ 2705855 h 3501747"/>
              <a:gd name="connsiteX2-131" fmla="*/ 2860732 w 8799581"/>
              <a:gd name="connsiteY2-132" fmla="*/ 3286880 h 3501747"/>
              <a:gd name="connsiteX3-133" fmla="*/ 7537507 w 8799581"/>
              <a:gd name="connsiteY3-134" fmla="*/ 3477380 h 3501747"/>
              <a:gd name="connsiteX4-135" fmla="*/ 8661457 w 8799581"/>
              <a:gd name="connsiteY4-136" fmla="*/ 2734430 h 3501747"/>
              <a:gd name="connsiteX5-137" fmla="*/ 8699557 w 8799581"/>
              <a:gd name="connsiteY5-138" fmla="*/ 1105655 h 3501747"/>
              <a:gd name="connsiteX6-139" fmla="*/ 7918507 w 8799581"/>
              <a:gd name="connsiteY6-140" fmla="*/ 572255 h 3501747"/>
              <a:gd name="connsiteX7-141" fmla="*/ 622357 w 8799581"/>
              <a:gd name="connsiteY7-142" fmla="*/ 755 h 3501747"/>
              <a:gd name="connsiteX8-143" fmla="*/ 12757 w 8799581"/>
              <a:gd name="connsiteY8-144" fmla="*/ 686555 h 3501747"/>
              <a:gd name="connsiteX0-145" fmla="*/ 12757 w 8794918"/>
              <a:gd name="connsiteY0-146" fmla="*/ 686555 h 3401446"/>
              <a:gd name="connsiteX1-147" fmla="*/ 993832 w 8794918"/>
              <a:gd name="connsiteY1-148" fmla="*/ 2705855 h 3401446"/>
              <a:gd name="connsiteX2-149" fmla="*/ 2860732 w 8794918"/>
              <a:gd name="connsiteY2-150" fmla="*/ 3286880 h 3401446"/>
              <a:gd name="connsiteX3-151" fmla="*/ 7613707 w 8794918"/>
              <a:gd name="connsiteY3-152" fmla="*/ 3353555 h 3401446"/>
              <a:gd name="connsiteX4-153" fmla="*/ 8661457 w 8794918"/>
              <a:gd name="connsiteY4-154" fmla="*/ 2734430 h 3401446"/>
              <a:gd name="connsiteX5-155" fmla="*/ 8699557 w 8794918"/>
              <a:gd name="connsiteY5-156" fmla="*/ 1105655 h 3401446"/>
              <a:gd name="connsiteX6-157" fmla="*/ 7918507 w 8794918"/>
              <a:gd name="connsiteY6-158" fmla="*/ 572255 h 3401446"/>
              <a:gd name="connsiteX7-159" fmla="*/ 622357 w 8794918"/>
              <a:gd name="connsiteY7-160" fmla="*/ 755 h 3401446"/>
              <a:gd name="connsiteX8-161" fmla="*/ 12757 w 8794918"/>
              <a:gd name="connsiteY8-162" fmla="*/ 686555 h 3401446"/>
              <a:gd name="connsiteX0-163" fmla="*/ 14718 w 8796879"/>
              <a:gd name="connsiteY0-164" fmla="*/ 686555 h 3401446"/>
              <a:gd name="connsiteX1-165" fmla="*/ 1033893 w 8796879"/>
              <a:gd name="connsiteY1-166" fmla="*/ 2705855 h 3401446"/>
              <a:gd name="connsiteX2-167" fmla="*/ 2862693 w 8796879"/>
              <a:gd name="connsiteY2-168" fmla="*/ 3286880 h 3401446"/>
              <a:gd name="connsiteX3-169" fmla="*/ 7615668 w 8796879"/>
              <a:gd name="connsiteY3-170" fmla="*/ 3353555 h 3401446"/>
              <a:gd name="connsiteX4-171" fmla="*/ 8663418 w 8796879"/>
              <a:gd name="connsiteY4-172" fmla="*/ 2734430 h 3401446"/>
              <a:gd name="connsiteX5-173" fmla="*/ 8701518 w 8796879"/>
              <a:gd name="connsiteY5-174" fmla="*/ 1105655 h 3401446"/>
              <a:gd name="connsiteX6-175" fmla="*/ 7920468 w 8796879"/>
              <a:gd name="connsiteY6-176" fmla="*/ 572255 h 3401446"/>
              <a:gd name="connsiteX7-177" fmla="*/ 624318 w 8796879"/>
              <a:gd name="connsiteY7-178" fmla="*/ 755 h 3401446"/>
              <a:gd name="connsiteX8-179" fmla="*/ 14718 w 8796879"/>
              <a:gd name="connsiteY8-180" fmla="*/ 686555 h 3401446"/>
              <a:gd name="connsiteX0-181" fmla="*/ 14718 w 8796879"/>
              <a:gd name="connsiteY0-182" fmla="*/ 686555 h 3401446"/>
              <a:gd name="connsiteX1-183" fmla="*/ 1033893 w 8796879"/>
              <a:gd name="connsiteY1-184" fmla="*/ 2705855 h 3401446"/>
              <a:gd name="connsiteX2-185" fmla="*/ 2862693 w 8796879"/>
              <a:gd name="connsiteY2-186" fmla="*/ 3286880 h 3401446"/>
              <a:gd name="connsiteX3-187" fmla="*/ 7615668 w 8796879"/>
              <a:gd name="connsiteY3-188" fmla="*/ 3353555 h 3401446"/>
              <a:gd name="connsiteX4-189" fmla="*/ 8663418 w 8796879"/>
              <a:gd name="connsiteY4-190" fmla="*/ 2734430 h 3401446"/>
              <a:gd name="connsiteX5-191" fmla="*/ 8701518 w 8796879"/>
              <a:gd name="connsiteY5-192" fmla="*/ 1105655 h 3401446"/>
              <a:gd name="connsiteX6-193" fmla="*/ 7920468 w 8796879"/>
              <a:gd name="connsiteY6-194" fmla="*/ 572255 h 3401446"/>
              <a:gd name="connsiteX7-195" fmla="*/ 624318 w 8796879"/>
              <a:gd name="connsiteY7-196" fmla="*/ 755 h 3401446"/>
              <a:gd name="connsiteX8-197" fmla="*/ 14718 w 8796879"/>
              <a:gd name="connsiteY8-198" fmla="*/ 686555 h 3401446"/>
              <a:gd name="connsiteX0-199" fmla="*/ 14718 w 8796879"/>
              <a:gd name="connsiteY0-200" fmla="*/ 686555 h 3389164"/>
              <a:gd name="connsiteX1-201" fmla="*/ 1033893 w 8796879"/>
              <a:gd name="connsiteY1-202" fmla="*/ 2705855 h 3389164"/>
              <a:gd name="connsiteX2-203" fmla="*/ 3446893 w 8796879"/>
              <a:gd name="connsiteY2-204" fmla="*/ 3248780 h 3389164"/>
              <a:gd name="connsiteX3-205" fmla="*/ 7615668 w 8796879"/>
              <a:gd name="connsiteY3-206" fmla="*/ 3353555 h 3389164"/>
              <a:gd name="connsiteX4-207" fmla="*/ 8663418 w 8796879"/>
              <a:gd name="connsiteY4-208" fmla="*/ 2734430 h 3389164"/>
              <a:gd name="connsiteX5-209" fmla="*/ 8701518 w 8796879"/>
              <a:gd name="connsiteY5-210" fmla="*/ 1105655 h 3389164"/>
              <a:gd name="connsiteX6-211" fmla="*/ 7920468 w 8796879"/>
              <a:gd name="connsiteY6-212" fmla="*/ 572255 h 3389164"/>
              <a:gd name="connsiteX7-213" fmla="*/ 624318 w 8796879"/>
              <a:gd name="connsiteY7-214" fmla="*/ 755 h 3389164"/>
              <a:gd name="connsiteX8-215" fmla="*/ 14718 w 8796879"/>
              <a:gd name="connsiteY8-216" fmla="*/ 686555 h 3389164"/>
              <a:gd name="connsiteX0-217" fmla="*/ 14718 w 8795350"/>
              <a:gd name="connsiteY0-218" fmla="*/ 686555 h 3297753"/>
              <a:gd name="connsiteX1-219" fmla="*/ 1033893 w 8795350"/>
              <a:gd name="connsiteY1-220" fmla="*/ 2705855 h 3297753"/>
              <a:gd name="connsiteX2-221" fmla="*/ 3446893 w 8795350"/>
              <a:gd name="connsiteY2-222" fmla="*/ 3248780 h 3297753"/>
              <a:gd name="connsiteX3-223" fmla="*/ 7641068 w 8795350"/>
              <a:gd name="connsiteY3-224" fmla="*/ 3213855 h 3297753"/>
              <a:gd name="connsiteX4-225" fmla="*/ 8663418 w 8795350"/>
              <a:gd name="connsiteY4-226" fmla="*/ 2734430 h 3297753"/>
              <a:gd name="connsiteX5-227" fmla="*/ 8701518 w 8795350"/>
              <a:gd name="connsiteY5-228" fmla="*/ 1105655 h 3297753"/>
              <a:gd name="connsiteX6-229" fmla="*/ 7920468 w 8795350"/>
              <a:gd name="connsiteY6-230" fmla="*/ 572255 h 3297753"/>
              <a:gd name="connsiteX7-231" fmla="*/ 624318 w 8795350"/>
              <a:gd name="connsiteY7-232" fmla="*/ 755 h 3297753"/>
              <a:gd name="connsiteX8-233" fmla="*/ 14718 w 8795350"/>
              <a:gd name="connsiteY8-234" fmla="*/ 686555 h 3297753"/>
              <a:gd name="connsiteX0-235" fmla="*/ 14718 w 8860917"/>
              <a:gd name="connsiteY0-236" fmla="*/ 686555 h 3297753"/>
              <a:gd name="connsiteX1-237" fmla="*/ 1033893 w 8860917"/>
              <a:gd name="connsiteY1-238" fmla="*/ 2705855 h 3297753"/>
              <a:gd name="connsiteX2-239" fmla="*/ 3446893 w 8860917"/>
              <a:gd name="connsiteY2-240" fmla="*/ 3248780 h 3297753"/>
              <a:gd name="connsiteX3-241" fmla="*/ 7641068 w 8860917"/>
              <a:gd name="connsiteY3-242" fmla="*/ 3213855 h 3297753"/>
              <a:gd name="connsiteX4-243" fmla="*/ 8663418 w 8860917"/>
              <a:gd name="connsiteY4-244" fmla="*/ 2734430 h 3297753"/>
              <a:gd name="connsiteX5-245" fmla="*/ 8701518 w 8860917"/>
              <a:gd name="connsiteY5-246" fmla="*/ 1105655 h 3297753"/>
              <a:gd name="connsiteX6-247" fmla="*/ 7920468 w 8860917"/>
              <a:gd name="connsiteY6-248" fmla="*/ 572255 h 3297753"/>
              <a:gd name="connsiteX7-249" fmla="*/ 624318 w 8860917"/>
              <a:gd name="connsiteY7-250" fmla="*/ 755 h 3297753"/>
              <a:gd name="connsiteX8-251" fmla="*/ 14718 w 8860917"/>
              <a:gd name="connsiteY8-252" fmla="*/ 686555 h 3297753"/>
              <a:gd name="connsiteX0-253" fmla="*/ 14718 w 8895579"/>
              <a:gd name="connsiteY0-254" fmla="*/ 686555 h 3309199"/>
              <a:gd name="connsiteX1-255" fmla="*/ 1033893 w 8895579"/>
              <a:gd name="connsiteY1-256" fmla="*/ 2705855 h 3309199"/>
              <a:gd name="connsiteX2-257" fmla="*/ 3446893 w 8895579"/>
              <a:gd name="connsiteY2-258" fmla="*/ 3248780 h 3309199"/>
              <a:gd name="connsiteX3-259" fmla="*/ 7641068 w 8895579"/>
              <a:gd name="connsiteY3-260" fmla="*/ 3213855 h 3309199"/>
              <a:gd name="connsiteX4-261" fmla="*/ 8714218 w 8895579"/>
              <a:gd name="connsiteY4-262" fmla="*/ 2518530 h 3309199"/>
              <a:gd name="connsiteX5-263" fmla="*/ 8701518 w 8895579"/>
              <a:gd name="connsiteY5-264" fmla="*/ 1105655 h 3309199"/>
              <a:gd name="connsiteX6-265" fmla="*/ 7920468 w 8895579"/>
              <a:gd name="connsiteY6-266" fmla="*/ 572255 h 3309199"/>
              <a:gd name="connsiteX7-267" fmla="*/ 624318 w 8895579"/>
              <a:gd name="connsiteY7-268" fmla="*/ 755 h 3309199"/>
              <a:gd name="connsiteX8-269" fmla="*/ 14718 w 8895579"/>
              <a:gd name="connsiteY8-270" fmla="*/ 686555 h 3309199"/>
              <a:gd name="connsiteX0-271" fmla="*/ 14718 w 8841072"/>
              <a:gd name="connsiteY0-272" fmla="*/ 686555 h 3309199"/>
              <a:gd name="connsiteX1-273" fmla="*/ 1033893 w 8841072"/>
              <a:gd name="connsiteY1-274" fmla="*/ 2705855 h 3309199"/>
              <a:gd name="connsiteX2-275" fmla="*/ 3446893 w 8841072"/>
              <a:gd name="connsiteY2-276" fmla="*/ 3248780 h 3309199"/>
              <a:gd name="connsiteX3-277" fmla="*/ 7641068 w 8841072"/>
              <a:gd name="connsiteY3-278" fmla="*/ 3213855 h 3309199"/>
              <a:gd name="connsiteX4-279" fmla="*/ 8714218 w 8841072"/>
              <a:gd name="connsiteY4-280" fmla="*/ 2518530 h 3309199"/>
              <a:gd name="connsiteX5-281" fmla="*/ 8701518 w 8841072"/>
              <a:gd name="connsiteY5-282" fmla="*/ 1105655 h 3309199"/>
              <a:gd name="connsiteX6-283" fmla="*/ 7920468 w 8841072"/>
              <a:gd name="connsiteY6-284" fmla="*/ 572255 h 3309199"/>
              <a:gd name="connsiteX7-285" fmla="*/ 624318 w 8841072"/>
              <a:gd name="connsiteY7-286" fmla="*/ 755 h 3309199"/>
              <a:gd name="connsiteX8-287" fmla="*/ 14718 w 8841072"/>
              <a:gd name="connsiteY8-288" fmla="*/ 686555 h 3309199"/>
              <a:gd name="connsiteX0-289" fmla="*/ 197463 w 9039140"/>
              <a:gd name="connsiteY0-290" fmla="*/ 686616 h 3309260"/>
              <a:gd name="connsiteX1-291" fmla="*/ 1216638 w 9039140"/>
              <a:gd name="connsiteY1-292" fmla="*/ 2705916 h 3309260"/>
              <a:gd name="connsiteX2-293" fmla="*/ 3629638 w 9039140"/>
              <a:gd name="connsiteY2-294" fmla="*/ 3248841 h 3309260"/>
              <a:gd name="connsiteX3-295" fmla="*/ 7823813 w 9039140"/>
              <a:gd name="connsiteY3-296" fmla="*/ 3213916 h 3309260"/>
              <a:gd name="connsiteX4-297" fmla="*/ 8896963 w 9039140"/>
              <a:gd name="connsiteY4-298" fmla="*/ 2518591 h 3309260"/>
              <a:gd name="connsiteX5-299" fmla="*/ 8884263 w 9039140"/>
              <a:gd name="connsiteY5-300" fmla="*/ 1105716 h 3309260"/>
              <a:gd name="connsiteX6-301" fmla="*/ 7823813 w 9039140"/>
              <a:gd name="connsiteY6-302" fmla="*/ 559616 h 3309260"/>
              <a:gd name="connsiteX7-303" fmla="*/ 807063 w 9039140"/>
              <a:gd name="connsiteY7-304" fmla="*/ 816 h 3309260"/>
              <a:gd name="connsiteX8-305" fmla="*/ 197463 w 9039140"/>
              <a:gd name="connsiteY8-306" fmla="*/ 686616 h 3309260"/>
              <a:gd name="connsiteX0-307" fmla="*/ 197463 w 9039140"/>
              <a:gd name="connsiteY0-308" fmla="*/ 686616 h 3309260"/>
              <a:gd name="connsiteX1-309" fmla="*/ 1216638 w 9039140"/>
              <a:gd name="connsiteY1-310" fmla="*/ 2705916 h 3309260"/>
              <a:gd name="connsiteX2-311" fmla="*/ 3629638 w 9039140"/>
              <a:gd name="connsiteY2-312" fmla="*/ 3248841 h 3309260"/>
              <a:gd name="connsiteX3-313" fmla="*/ 7823813 w 9039140"/>
              <a:gd name="connsiteY3-314" fmla="*/ 3213916 h 3309260"/>
              <a:gd name="connsiteX4-315" fmla="*/ 8896963 w 9039140"/>
              <a:gd name="connsiteY4-316" fmla="*/ 2518591 h 3309260"/>
              <a:gd name="connsiteX5-317" fmla="*/ 8884263 w 9039140"/>
              <a:gd name="connsiteY5-318" fmla="*/ 1105716 h 3309260"/>
              <a:gd name="connsiteX6-319" fmla="*/ 7823813 w 9039140"/>
              <a:gd name="connsiteY6-320" fmla="*/ 559616 h 3309260"/>
              <a:gd name="connsiteX7-321" fmla="*/ 807063 w 9039140"/>
              <a:gd name="connsiteY7-322" fmla="*/ 816 h 3309260"/>
              <a:gd name="connsiteX8-323" fmla="*/ 197463 w 9039140"/>
              <a:gd name="connsiteY8-324" fmla="*/ 686616 h 3309260"/>
              <a:gd name="connsiteX0-325" fmla="*/ 197463 w 9007754"/>
              <a:gd name="connsiteY0-326" fmla="*/ 686616 h 3309260"/>
              <a:gd name="connsiteX1-327" fmla="*/ 1216638 w 9007754"/>
              <a:gd name="connsiteY1-328" fmla="*/ 2705916 h 3309260"/>
              <a:gd name="connsiteX2-329" fmla="*/ 3629638 w 9007754"/>
              <a:gd name="connsiteY2-330" fmla="*/ 3248841 h 3309260"/>
              <a:gd name="connsiteX3-331" fmla="*/ 7823813 w 9007754"/>
              <a:gd name="connsiteY3-332" fmla="*/ 3213916 h 3309260"/>
              <a:gd name="connsiteX4-333" fmla="*/ 8896963 w 9007754"/>
              <a:gd name="connsiteY4-334" fmla="*/ 2518591 h 3309260"/>
              <a:gd name="connsiteX5-335" fmla="*/ 8884263 w 9007754"/>
              <a:gd name="connsiteY5-336" fmla="*/ 1105716 h 3309260"/>
              <a:gd name="connsiteX6-337" fmla="*/ 7823813 w 9007754"/>
              <a:gd name="connsiteY6-338" fmla="*/ 559616 h 3309260"/>
              <a:gd name="connsiteX7-339" fmla="*/ 807063 w 9007754"/>
              <a:gd name="connsiteY7-340" fmla="*/ 816 h 3309260"/>
              <a:gd name="connsiteX8-341" fmla="*/ 197463 w 9007754"/>
              <a:gd name="connsiteY8-342" fmla="*/ 686616 h 3309260"/>
              <a:gd name="connsiteX0-343" fmla="*/ 197463 w 8996899"/>
              <a:gd name="connsiteY0-344" fmla="*/ 686616 h 3300334"/>
              <a:gd name="connsiteX1-345" fmla="*/ 1216638 w 8996899"/>
              <a:gd name="connsiteY1-346" fmla="*/ 2705916 h 3300334"/>
              <a:gd name="connsiteX2-347" fmla="*/ 3629638 w 8996899"/>
              <a:gd name="connsiteY2-348" fmla="*/ 3248841 h 3300334"/>
              <a:gd name="connsiteX3-349" fmla="*/ 7823813 w 8996899"/>
              <a:gd name="connsiteY3-350" fmla="*/ 3213916 h 3300334"/>
              <a:gd name="connsiteX4-351" fmla="*/ 8820763 w 8996899"/>
              <a:gd name="connsiteY4-352" fmla="*/ 2683691 h 3300334"/>
              <a:gd name="connsiteX5-353" fmla="*/ 8884263 w 8996899"/>
              <a:gd name="connsiteY5-354" fmla="*/ 1105716 h 3300334"/>
              <a:gd name="connsiteX6-355" fmla="*/ 7823813 w 8996899"/>
              <a:gd name="connsiteY6-356" fmla="*/ 559616 h 3300334"/>
              <a:gd name="connsiteX7-357" fmla="*/ 807063 w 8996899"/>
              <a:gd name="connsiteY7-358" fmla="*/ 816 h 3300334"/>
              <a:gd name="connsiteX8-359" fmla="*/ 197463 w 8996899"/>
              <a:gd name="connsiteY8-360" fmla="*/ 686616 h 3300334"/>
              <a:gd name="connsiteX0-361" fmla="*/ 197463 w 8977294"/>
              <a:gd name="connsiteY0-362" fmla="*/ 686616 h 3300334"/>
              <a:gd name="connsiteX1-363" fmla="*/ 1216638 w 8977294"/>
              <a:gd name="connsiteY1-364" fmla="*/ 2705916 h 3300334"/>
              <a:gd name="connsiteX2-365" fmla="*/ 3629638 w 8977294"/>
              <a:gd name="connsiteY2-366" fmla="*/ 3248841 h 3300334"/>
              <a:gd name="connsiteX3-367" fmla="*/ 7823813 w 8977294"/>
              <a:gd name="connsiteY3-368" fmla="*/ 3213916 h 3300334"/>
              <a:gd name="connsiteX4-369" fmla="*/ 8820763 w 8977294"/>
              <a:gd name="connsiteY4-370" fmla="*/ 2683691 h 3300334"/>
              <a:gd name="connsiteX5-371" fmla="*/ 8884263 w 8977294"/>
              <a:gd name="connsiteY5-372" fmla="*/ 1105716 h 3300334"/>
              <a:gd name="connsiteX6-373" fmla="*/ 7823813 w 8977294"/>
              <a:gd name="connsiteY6-374" fmla="*/ 559616 h 3300334"/>
              <a:gd name="connsiteX7-375" fmla="*/ 807063 w 8977294"/>
              <a:gd name="connsiteY7-376" fmla="*/ 816 h 3300334"/>
              <a:gd name="connsiteX8-377" fmla="*/ 197463 w 8977294"/>
              <a:gd name="connsiteY8-378" fmla="*/ 686616 h 3300334"/>
              <a:gd name="connsiteX0-379" fmla="*/ 18325 w 8798156"/>
              <a:gd name="connsiteY0-380" fmla="*/ 686616 h 3300334"/>
              <a:gd name="connsiteX1-381" fmla="*/ 1037500 w 8798156"/>
              <a:gd name="connsiteY1-382" fmla="*/ 2705916 h 3300334"/>
              <a:gd name="connsiteX2-383" fmla="*/ 3450500 w 8798156"/>
              <a:gd name="connsiteY2-384" fmla="*/ 3248841 h 3300334"/>
              <a:gd name="connsiteX3-385" fmla="*/ 7644675 w 8798156"/>
              <a:gd name="connsiteY3-386" fmla="*/ 3213916 h 3300334"/>
              <a:gd name="connsiteX4-387" fmla="*/ 8641625 w 8798156"/>
              <a:gd name="connsiteY4-388" fmla="*/ 2683691 h 3300334"/>
              <a:gd name="connsiteX5-389" fmla="*/ 8705125 w 8798156"/>
              <a:gd name="connsiteY5-390" fmla="*/ 1105716 h 3300334"/>
              <a:gd name="connsiteX6-391" fmla="*/ 7644675 w 8798156"/>
              <a:gd name="connsiteY6-392" fmla="*/ 559616 h 3300334"/>
              <a:gd name="connsiteX7-393" fmla="*/ 627925 w 8798156"/>
              <a:gd name="connsiteY7-394" fmla="*/ 816 h 3300334"/>
              <a:gd name="connsiteX8-395" fmla="*/ 18325 w 8798156"/>
              <a:gd name="connsiteY8-396" fmla="*/ 686616 h 3300334"/>
              <a:gd name="connsiteX0-397" fmla="*/ 57563 w 8837394"/>
              <a:gd name="connsiteY0-398" fmla="*/ 686616 h 3300334"/>
              <a:gd name="connsiteX1-399" fmla="*/ 1076738 w 8837394"/>
              <a:gd name="connsiteY1-400" fmla="*/ 2705916 h 3300334"/>
              <a:gd name="connsiteX2-401" fmla="*/ 3489738 w 8837394"/>
              <a:gd name="connsiteY2-402" fmla="*/ 3248841 h 3300334"/>
              <a:gd name="connsiteX3-403" fmla="*/ 7683913 w 8837394"/>
              <a:gd name="connsiteY3-404" fmla="*/ 3213916 h 3300334"/>
              <a:gd name="connsiteX4-405" fmla="*/ 8680863 w 8837394"/>
              <a:gd name="connsiteY4-406" fmla="*/ 2683691 h 3300334"/>
              <a:gd name="connsiteX5-407" fmla="*/ 8744363 w 8837394"/>
              <a:gd name="connsiteY5-408" fmla="*/ 1105716 h 3300334"/>
              <a:gd name="connsiteX6-409" fmla="*/ 7683913 w 8837394"/>
              <a:gd name="connsiteY6-410" fmla="*/ 559616 h 3300334"/>
              <a:gd name="connsiteX7-411" fmla="*/ 667163 w 8837394"/>
              <a:gd name="connsiteY7-412" fmla="*/ 816 h 3300334"/>
              <a:gd name="connsiteX8-413" fmla="*/ 57563 w 8837394"/>
              <a:gd name="connsiteY8-414" fmla="*/ 686616 h 3300334"/>
              <a:gd name="connsiteX0-415" fmla="*/ 47182 w 8827013"/>
              <a:gd name="connsiteY0-416" fmla="*/ 686616 h 3300334"/>
              <a:gd name="connsiteX1-417" fmla="*/ 1066357 w 8827013"/>
              <a:gd name="connsiteY1-418" fmla="*/ 2705916 h 3300334"/>
              <a:gd name="connsiteX2-419" fmla="*/ 3479357 w 8827013"/>
              <a:gd name="connsiteY2-420" fmla="*/ 3248841 h 3300334"/>
              <a:gd name="connsiteX3-421" fmla="*/ 7673532 w 8827013"/>
              <a:gd name="connsiteY3-422" fmla="*/ 3213916 h 3300334"/>
              <a:gd name="connsiteX4-423" fmla="*/ 8670482 w 8827013"/>
              <a:gd name="connsiteY4-424" fmla="*/ 2683691 h 3300334"/>
              <a:gd name="connsiteX5-425" fmla="*/ 8733982 w 8827013"/>
              <a:gd name="connsiteY5-426" fmla="*/ 1105716 h 3300334"/>
              <a:gd name="connsiteX6-427" fmla="*/ 7673532 w 8827013"/>
              <a:gd name="connsiteY6-428" fmla="*/ 559616 h 3300334"/>
              <a:gd name="connsiteX7-429" fmla="*/ 656782 w 8827013"/>
              <a:gd name="connsiteY7-430" fmla="*/ 816 h 3300334"/>
              <a:gd name="connsiteX8-431" fmla="*/ 47182 w 8827013"/>
              <a:gd name="connsiteY8-432" fmla="*/ 686616 h 3300334"/>
              <a:gd name="connsiteX0-433" fmla="*/ 47182 w 8827013"/>
              <a:gd name="connsiteY0-434" fmla="*/ 686616 h 3300334"/>
              <a:gd name="connsiteX1-435" fmla="*/ 1066357 w 8827013"/>
              <a:gd name="connsiteY1-436" fmla="*/ 2705916 h 3300334"/>
              <a:gd name="connsiteX2-437" fmla="*/ 3479357 w 8827013"/>
              <a:gd name="connsiteY2-438" fmla="*/ 3248841 h 3300334"/>
              <a:gd name="connsiteX3-439" fmla="*/ 7673532 w 8827013"/>
              <a:gd name="connsiteY3-440" fmla="*/ 3213916 h 3300334"/>
              <a:gd name="connsiteX4-441" fmla="*/ 8670482 w 8827013"/>
              <a:gd name="connsiteY4-442" fmla="*/ 2683691 h 3300334"/>
              <a:gd name="connsiteX5-443" fmla="*/ 8733982 w 8827013"/>
              <a:gd name="connsiteY5-444" fmla="*/ 1105716 h 3300334"/>
              <a:gd name="connsiteX6-445" fmla="*/ 7673532 w 8827013"/>
              <a:gd name="connsiteY6-446" fmla="*/ 559616 h 3300334"/>
              <a:gd name="connsiteX7-447" fmla="*/ 656782 w 8827013"/>
              <a:gd name="connsiteY7-448" fmla="*/ 816 h 3300334"/>
              <a:gd name="connsiteX8-449" fmla="*/ 47182 w 8827013"/>
              <a:gd name="connsiteY8-450" fmla="*/ 686616 h 3300334"/>
              <a:gd name="connsiteX0-451" fmla="*/ 47182 w 8827013"/>
              <a:gd name="connsiteY0-452" fmla="*/ 686616 h 3236621"/>
              <a:gd name="connsiteX1-453" fmla="*/ 1066357 w 8827013"/>
              <a:gd name="connsiteY1-454" fmla="*/ 2705916 h 3236621"/>
              <a:gd name="connsiteX2-455" fmla="*/ 3504757 w 8827013"/>
              <a:gd name="connsiteY2-456" fmla="*/ 3096441 h 3236621"/>
              <a:gd name="connsiteX3-457" fmla="*/ 7673532 w 8827013"/>
              <a:gd name="connsiteY3-458" fmla="*/ 3213916 h 3236621"/>
              <a:gd name="connsiteX4-459" fmla="*/ 8670482 w 8827013"/>
              <a:gd name="connsiteY4-460" fmla="*/ 2683691 h 3236621"/>
              <a:gd name="connsiteX5-461" fmla="*/ 8733982 w 8827013"/>
              <a:gd name="connsiteY5-462" fmla="*/ 1105716 h 3236621"/>
              <a:gd name="connsiteX6-463" fmla="*/ 7673532 w 8827013"/>
              <a:gd name="connsiteY6-464" fmla="*/ 559616 h 3236621"/>
              <a:gd name="connsiteX7-465" fmla="*/ 656782 w 8827013"/>
              <a:gd name="connsiteY7-466" fmla="*/ 816 h 3236621"/>
              <a:gd name="connsiteX8-467" fmla="*/ 47182 w 8827013"/>
              <a:gd name="connsiteY8-468" fmla="*/ 686616 h 3236621"/>
              <a:gd name="connsiteX0-469" fmla="*/ 47182 w 8827013"/>
              <a:gd name="connsiteY0-470" fmla="*/ 686616 h 3259027"/>
              <a:gd name="connsiteX1-471" fmla="*/ 1066357 w 8827013"/>
              <a:gd name="connsiteY1-472" fmla="*/ 2705916 h 3259027"/>
              <a:gd name="connsiteX2-473" fmla="*/ 3504757 w 8827013"/>
              <a:gd name="connsiteY2-474" fmla="*/ 3172641 h 3259027"/>
              <a:gd name="connsiteX3-475" fmla="*/ 7673532 w 8827013"/>
              <a:gd name="connsiteY3-476" fmla="*/ 3213916 h 3259027"/>
              <a:gd name="connsiteX4-477" fmla="*/ 8670482 w 8827013"/>
              <a:gd name="connsiteY4-478" fmla="*/ 2683691 h 3259027"/>
              <a:gd name="connsiteX5-479" fmla="*/ 8733982 w 8827013"/>
              <a:gd name="connsiteY5-480" fmla="*/ 1105716 h 3259027"/>
              <a:gd name="connsiteX6-481" fmla="*/ 7673532 w 8827013"/>
              <a:gd name="connsiteY6-482" fmla="*/ 559616 h 3259027"/>
              <a:gd name="connsiteX7-483" fmla="*/ 656782 w 8827013"/>
              <a:gd name="connsiteY7-484" fmla="*/ 816 h 3259027"/>
              <a:gd name="connsiteX8-485" fmla="*/ 47182 w 8827013"/>
              <a:gd name="connsiteY8-486" fmla="*/ 686616 h 3259027"/>
              <a:gd name="connsiteX0-487" fmla="*/ 47182 w 8827013"/>
              <a:gd name="connsiteY0-488" fmla="*/ 686616 h 3245091"/>
              <a:gd name="connsiteX1-489" fmla="*/ 1066357 w 8827013"/>
              <a:gd name="connsiteY1-490" fmla="*/ 2705916 h 3245091"/>
              <a:gd name="connsiteX2-491" fmla="*/ 3504757 w 8827013"/>
              <a:gd name="connsiteY2-492" fmla="*/ 3172641 h 3245091"/>
              <a:gd name="connsiteX3-493" fmla="*/ 7673532 w 8827013"/>
              <a:gd name="connsiteY3-494" fmla="*/ 3213916 h 3245091"/>
              <a:gd name="connsiteX4-495" fmla="*/ 8670482 w 8827013"/>
              <a:gd name="connsiteY4-496" fmla="*/ 2683691 h 3245091"/>
              <a:gd name="connsiteX5-497" fmla="*/ 8733982 w 8827013"/>
              <a:gd name="connsiteY5-498" fmla="*/ 1105716 h 3245091"/>
              <a:gd name="connsiteX6-499" fmla="*/ 7673532 w 8827013"/>
              <a:gd name="connsiteY6-500" fmla="*/ 559616 h 3245091"/>
              <a:gd name="connsiteX7-501" fmla="*/ 656782 w 8827013"/>
              <a:gd name="connsiteY7-502" fmla="*/ 816 h 3245091"/>
              <a:gd name="connsiteX8-503" fmla="*/ 47182 w 8827013"/>
              <a:gd name="connsiteY8-504" fmla="*/ 686616 h 3245091"/>
              <a:gd name="connsiteX0-505" fmla="*/ 47182 w 8781072"/>
              <a:gd name="connsiteY0-506" fmla="*/ 686616 h 3246012"/>
              <a:gd name="connsiteX1-507" fmla="*/ 1066357 w 8781072"/>
              <a:gd name="connsiteY1-508" fmla="*/ 2705916 h 3246012"/>
              <a:gd name="connsiteX2-509" fmla="*/ 3504757 w 8781072"/>
              <a:gd name="connsiteY2-510" fmla="*/ 3172641 h 3246012"/>
              <a:gd name="connsiteX3-511" fmla="*/ 7673532 w 8781072"/>
              <a:gd name="connsiteY3-512" fmla="*/ 3213916 h 3246012"/>
              <a:gd name="connsiteX4-513" fmla="*/ 8518082 w 8781072"/>
              <a:gd name="connsiteY4-514" fmla="*/ 2670991 h 3246012"/>
              <a:gd name="connsiteX5-515" fmla="*/ 8733982 w 8781072"/>
              <a:gd name="connsiteY5-516" fmla="*/ 1105716 h 3246012"/>
              <a:gd name="connsiteX6-517" fmla="*/ 7673532 w 8781072"/>
              <a:gd name="connsiteY6-518" fmla="*/ 559616 h 3246012"/>
              <a:gd name="connsiteX7-519" fmla="*/ 656782 w 8781072"/>
              <a:gd name="connsiteY7-520" fmla="*/ 816 h 3246012"/>
              <a:gd name="connsiteX8-521" fmla="*/ 47182 w 8781072"/>
              <a:gd name="connsiteY8-522" fmla="*/ 686616 h 3246012"/>
              <a:gd name="connsiteX0-523" fmla="*/ 47182 w 8776608"/>
              <a:gd name="connsiteY0-524" fmla="*/ 686616 h 3246012"/>
              <a:gd name="connsiteX1-525" fmla="*/ 1066357 w 8776608"/>
              <a:gd name="connsiteY1-526" fmla="*/ 2705916 h 3246012"/>
              <a:gd name="connsiteX2-527" fmla="*/ 3504757 w 8776608"/>
              <a:gd name="connsiteY2-528" fmla="*/ 3172641 h 3246012"/>
              <a:gd name="connsiteX3-529" fmla="*/ 7673532 w 8776608"/>
              <a:gd name="connsiteY3-530" fmla="*/ 3213916 h 3246012"/>
              <a:gd name="connsiteX4-531" fmla="*/ 8518082 w 8776608"/>
              <a:gd name="connsiteY4-532" fmla="*/ 2670991 h 3246012"/>
              <a:gd name="connsiteX5-533" fmla="*/ 8733982 w 8776608"/>
              <a:gd name="connsiteY5-534" fmla="*/ 1105716 h 3246012"/>
              <a:gd name="connsiteX6-535" fmla="*/ 7673532 w 8776608"/>
              <a:gd name="connsiteY6-536" fmla="*/ 559616 h 3246012"/>
              <a:gd name="connsiteX7-537" fmla="*/ 656782 w 8776608"/>
              <a:gd name="connsiteY7-538" fmla="*/ 816 h 3246012"/>
              <a:gd name="connsiteX8-539" fmla="*/ 47182 w 8776608"/>
              <a:gd name="connsiteY8-540" fmla="*/ 686616 h 3246012"/>
              <a:gd name="connsiteX0-541" fmla="*/ 47182 w 8776608"/>
              <a:gd name="connsiteY0-542" fmla="*/ 686616 h 3215149"/>
              <a:gd name="connsiteX1-543" fmla="*/ 1066357 w 8776608"/>
              <a:gd name="connsiteY1-544" fmla="*/ 2705916 h 3215149"/>
              <a:gd name="connsiteX2-545" fmla="*/ 3504757 w 8776608"/>
              <a:gd name="connsiteY2-546" fmla="*/ 3172641 h 3215149"/>
              <a:gd name="connsiteX3-547" fmla="*/ 7673532 w 8776608"/>
              <a:gd name="connsiteY3-548" fmla="*/ 3213916 h 3215149"/>
              <a:gd name="connsiteX4-549" fmla="*/ 8518082 w 8776608"/>
              <a:gd name="connsiteY4-550" fmla="*/ 2670991 h 3215149"/>
              <a:gd name="connsiteX5-551" fmla="*/ 8733982 w 8776608"/>
              <a:gd name="connsiteY5-552" fmla="*/ 1105716 h 3215149"/>
              <a:gd name="connsiteX6-553" fmla="*/ 7673532 w 8776608"/>
              <a:gd name="connsiteY6-554" fmla="*/ 559616 h 3215149"/>
              <a:gd name="connsiteX7-555" fmla="*/ 656782 w 8776608"/>
              <a:gd name="connsiteY7-556" fmla="*/ 816 h 3215149"/>
              <a:gd name="connsiteX8-557" fmla="*/ 47182 w 8776608"/>
              <a:gd name="connsiteY8-558" fmla="*/ 686616 h 3215149"/>
              <a:gd name="connsiteX0-559" fmla="*/ 16600 w 8746026"/>
              <a:gd name="connsiteY0-560" fmla="*/ 686616 h 3221647"/>
              <a:gd name="connsiteX1-561" fmla="*/ 1114359 w 8746026"/>
              <a:gd name="connsiteY1-562" fmla="*/ 2816959 h 3221647"/>
              <a:gd name="connsiteX2-563" fmla="*/ 3474175 w 8746026"/>
              <a:gd name="connsiteY2-564" fmla="*/ 3172641 h 3221647"/>
              <a:gd name="connsiteX3-565" fmla="*/ 7642950 w 8746026"/>
              <a:gd name="connsiteY3-566" fmla="*/ 3213916 h 3221647"/>
              <a:gd name="connsiteX4-567" fmla="*/ 8487500 w 8746026"/>
              <a:gd name="connsiteY4-568" fmla="*/ 2670991 h 3221647"/>
              <a:gd name="connsiteX5-569" fmla="*/ 8703400 w 8746026"/>
              <a:gd name="connsiteY5-570" fmla="*/ 1105716 h 3221647"/>
              <a:gd name="connsiteX6-571" fmla="*/ 7642950 w 8746026"/>
              <a:gd name="connsiteY6-572" fmla="*/ 559616 h 3221647"/>
              <a:gd name="connsiteX7-573" fmla="*/ 626200 w 8746026"/>
              <a:gd name="connsiteY7-574" fmla="*/ 816 h 3221647"/>
              <a:gd name="connsiteX8-575" fmla="*/ 16600 w 8746026"/>
              <a:gd name="connsiteY8-576" fmla="*/ 686616 h 3221647"/>
              <a:gd name="connsiteX0-577" fmla="*/ 16600 w 8746026"/>
              <a:gd name="connsiteY0-578" fmla="*/ 686616 h 3277256"/>
              <a:gd name="connsiteX1-579" fmla="*/ 1114359 w 8746026"/>
              <a:gd name="connsiteY1-580" fmla="*/ 2816959 h 3277256"/>
              <a:gd name="connsiteX2-581" fmla="*/ 2138257 w 8746026"/>
              <a:gd name="connsiteY2-582" fmla="*/ 3221994 h 3277256"/>
              <a:gd name="connsiteX3-583" fmla="*/ 7642950 w 8746026"/>
              <a:gd name="connsiteY3-584" fmla="*/ 3213916 h 3277256"/>
              <a:gd name="connsiteX4-585" fmla="*/ 8487500 w 8746026"/>
              <a:gd name="connsiteY4-586" fmla="*/ 2670991 h 3277256"/>
              <a:gd name="connsiteX5-587" fmla="*/ 8703400 w 8746026"/>
              <a:gd name="connsiteY5-588" fmla="*/ 1105716 h 3277256"/>
              <a:gd name="connsiteX6-589" fmla="*/ 7642950 w 8746026"/>
              <a:gd name="connsiteY6-590" fmla="*/ 559616 h 3277256"/>
              <a:gd name="connsiteX7-591" fmla="*/ 626200 w 8746026"/>
              <a:gd name="connsiteY7-592" fmla="*/ 816 h 3277256"/>
              <a:gd name="connsiteX8-593" fmla="*/ 16600 w 8746026"/>
              <a:gd name="connsiteY8-594" fmla="*/ 686616 h 3277256"/>
              <a:gd name="connsiteX0-595" fmla="*/ 16600 w 8746026"/>
              <a:gd name="connsiteY0-596" fmla="*/ 686616 h 3277256"/>
              <a:gd name="connsiteX1-597" fmla="*/ 1114359 w 8746026"/>
              <a:gd name="connsiteY1-598" fmla="*/ 2816959 h 3277256"/>
              <a:gd name="connsiteX2-599" fmla="*/ 2138257 w 8746026"/>
              <a:gd name="connsiteY2-600" fmla="*/ 3221994 h 3277256"/>
              <a:gd name="connsiteX3-601" fmla="*/ 7642950 w 8746026"/>
              <a:gd name="connsiteY3-602" fmla="*/ 3213916 h 3277256"/>
              <a:gd name="connsiteX4-603" fmla="*/ 8487500 w 8746026"/>
              <a:gd name="connsiteY4-604" fmla="*/ 2670991 h 3277256"/>
              <a:gd name="connsiteX5-605" fmla="*/ 8703400 w 8746026"/>
              <a:gd name="connsiteY5-606" fmla="*/ 1105716 h 3277256"/>
              <a:gd name="connsiteX6-607" fmla="*/ 7642950 w 8746026"/>
              <a:gd name="connsiteY6-608" fmla="*/ 559616 h 3277256"/>
              <a:gd name="connsiteX7-609" fmla="*/ 626200 w 8746026"/>
              <a:gd name="connsiteY7-610" fmla="*/ 816 h 3277256"/>
              <a:gd name="connsiteX8-611" fmla="*/ 16600 w 8746026"/>
              <a:gd name="connsiteY8-612" fmla="*/ 686616 h 3277256"/>
              <a:gd name="connsiteX0-613" fmla="*/ 8564 w 8737990"/>
              <a:gd name="connsiteY0-614" fmla="*/ 686616 h 3281833"/>
              <a:gd name="connsiteX1-615" fmla="*/ 936059 w 8737990"/>
              <a:gd name="connsiteY1-616" fmla="*/ 2742930 h 3281833"/>
              <a:gd name="connsiteX2-617" fmla="*/ 2130221 w 8737990"/>
              <a:gd name="connsiteY2-618" fmla="*/ 3221994 h 3281833"/>
              <a:gd name="connsiteX3-619" fmla="*/ 7634914 w 8737990"/>
              <a:gd name="connsiteY3-620" fmla="*/ 3213916 h 3281833"/>
              <a:gd name="connsiteX4-621" fmla="*/ 8479464 w 8737990"/>
              <a:gd name="connsiteY4-622" fmla="*/ 2670991 h 3281833"/>
              <a:gd name="connsiteX5-623" fmla="*/ 8695364 w 8737990"/>
              <a:gd name="connsiteY5-624" fmla="*/ 1105716 h 3281833"/>
              <a:gd name="connsiteX6-625" fmla="*/ 7634914 w 8737990"/>
              <a:gd name="connsiteY6-626" fmla="*/ 559616 h 3281833"/>
              <a:gd name="connsiteX7-627" fmla="*/ 618164 w 8737990"/>
              <a:gd name="connsiteY7-628" fmla="*/ 816 h 3281833"/>
              <a:gd name="connsiteX8-629" fmla="*/ 8564 w 8737990"/>
              <a:gd name="connsiteY8-630" fmla="*/ 686616 h 3281833"/>
              <a:gd name="connsiteX0-631" fmla="*/ 8564 w 8737990"/>
              <a:gd name="connsiteY0-632" fmla="*/ 686616 h 3281833"/>
              <a:gd name="connsiteX1-633" fmla="*/ 936059 w 8737990"/>
              <a:gd name="connsiteY1-634" fmla="*/ 2742930 h 3281833"/>
              <a:gd name="connsiteX2-635" fmla="*/ 2130221 w 8737990"/>
              <a:gd name="connsiteY2-636" fmla="*/ 3221994 h 3281833"/>
              <a:gd name="connsiteX3-637" fmla="*/ 7634914 w 8737990"/>
              <a:gd name="connsiteY3-638" fmla="*/ 3213916 h 3281833"/>
              <a:gd name="connsiteX4-639" fmla="*/ 8479464 w 8737990"/>
              <a:gd name="connsiteY4-640" fmla="*/ 2670991 h 3281833"/>
              <a:gd name="connsiteX5-641" fmla="*/ 8695364 w 8737990"/>
              <a:gd name="connsiteY5-642" fmla="*/ 1105716 h 3281833"/>
              <a:gd name="connsiteX6-643" fmla="*/ 7634914 w 8737990"/>
              <a:gd name="connsiteY6-644" fmla="*/ 559616 h 3281833"/>
              <a:gd name="connsiteX7-645" fmla="*/ 618164 w 8737990"/>
              <a:gd name="connsiteY7-646" fmla="*/ 816 h 3281833"/>
              <a:gd name="connsiteX8-647" fmla="*/ 8564 w 8737990"/>
              <a:gd name="connsiteY8-648" fmla="*/ 686616 h 3281833"/>
              <a:gd name="connsiteX0-649" fmla="*/ 8564 w 8737990"/>
              <a:gd name="connsiteY0-650" fmla="*/ 686616 h 3268738"/>
              <a:gd name="connsiteX1-651" fmla="*/ 936059 w 8737990"/>
              <a:gd name="connsiteY1-652" fmla="*/ 2742930 h 3268738"/>
              <a:gd name="connsiteX2-653" fmla="*/ 2130221 w 8737990"/>
              <a:gd name="connsiteY2-654" fmla="*/ 3221994 h 3268738"/>
              <a:gd name="connsiteX3-655" fmla="*/ 7634914 w 8737990"/>
              <a:gd name="connsiteY3-656" fmla="*/ 3213916 h 3268738"/>
              <a:gd name="connsiteX4-657" fmla="*/ 8479464 w 8737990"/>
              <a:gd name="connsiteY4-658" fmla="*/ 2670991 h 3268738"/>
              <a:gd name="connsiteX5-659" fmla="*/ 8695364 w 8737990"/>
              <a:gd name="connsiteY5-660" fmla="*/ 1105716 h 3268738"/>
              <a:gd name="connsiteX6-661" fmla="*/ 7634914 w 8737990"/>
              <a:gd name="connsiteY6-662" fmla="*/ 559616 h 3268738"/>
              <a:gd name="connsiteX7-663" fmla="*/ 618164 w 8737990"/>
              <a:gd name="connsiteY7-664" fmla="*/ 816 h 3268738"/>
              <a:gd name="connsiteX8-665" fmla="*/ 8564 w 8737990"/>
              <a:gd name="connsiteY8-666" fmla="*/ 686616 h 3268738"/>
              <a:gd name="connsiteX0-667" fmla="*/ 8564 w 8735318"/>
              <a:gd name="connsiteY0-668" fmla="*/ 686616 h 3268738"/>
              <a:gd name="connsiteX1-669" fmla="*/ 936059 w 8735318"/>
              <a:gd name="connsiteY1-670" fmla="*/ 2742930 h 3268738"/>
              <a:gd name="connsiteX2-671" fmla="*/ 2130221 w 8735318"/>
              <a:gd name="connsiteY2-672" fmla="*/ 3221994 h 3268738"/>
              <a:gd name="connsiteX3-673" fmla="*/ 7634914 w 8735318"/>
              <a:gd name="connsiteY3-674" fmla="*/ 3213916 h 3268738"/>
              <a:gd name="connsiteX4-675" fmla="*/ 8479464 w 8735318"/>
              <a:gd name="connsiteY4-676" fmla="*/ 2670991 h 3268738"/>
              <a:gd name="connsiteX5-677" fmla="*/ 8695364 w 8735318"/>
              <a:gd name="connsiteY5-678" fmla="*/ 1105716 h 3268738"/>
              <a:gd name="connsiteX6-679" fmla="*/ 7634914 w 8735318"/>
              <a:gd name="connsiteY6-680" fmla="*/ 559616 h 3268738"/>
              <a:gd name="connsiteX7-681" fmla="*/ 618164 w 8735318"/>
              <a:gd name="connsiteY7-682" fmla="*/ 816 h 3268738"/>
              <a:gd name="connsiteX8-683" fmla="*/ 8564 w 8735318"/>
              <a:gd name="connsiteY8-684" fmla="*/ 686616 h 3268738"/>
              <a:gd name="connsiteX0-685" fmla="*/ 8564 w 8735318"/>
              <a:gd name="connsiteY0-686" fmla="*/ 686616 h 3239604"/>
              <a:gd name="connsiteX1-687" fmla="*/ 936059 w 8735318"/>
              <a:gd name="connsiteY1-688" fmla="*/ 2742930 h 3239604"/>
              <a:gd name="connsiteX2-689" fmla="*/ 2130221 w 8735318"/>
              <a:gd name="connsiteY2-690" fmla="*/ 3221994 h 3239604"/>
              <a:gd name="connsiteX3-691" fmla="*/ 7634914 w 8735318"/>
              <a:gd name="connsiteY3-692" fmla="*/ 3213916 h 3239604"/>
              <a:gd name="connsiteX4-693" fmla="*/ 8479464 w 8735318"/>
              <a:gd name="connsiteY4-694" fmla="*/ 2670991 h 3239604"/>
              <a:gd name="connsiteX5-695" fmla="*/ 8695364 w 8735318"/>
              <a:gd name="connsiteY5-696" fmla="*/ 1105716 h 3239604"/>
              <a:gd name="connsiteX6-697" fmla="*/ 7634914 w 8735318"/>
              <a:gd name="connsiteY6-698" fmla="*/ 559616 h 3239604"/>
              <a:gd name="connsiteX7-699" fmla="*/ 618164 w 8735318"/>
              <a:gd name="connsiteY7-700" fmla="*/ 816 h 3239604"/>
              <a:gd name="connsiteX8-701" fmla="*/ 8564 w 8735318"/>
              <a:gd name="connsiteY8-702" fmla="*/ 686616 h 323960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</a:cxnLst>
            <a:rect l="l" t="t" r="r" b="b"/>
            <a:pathLst>
              <a:path w="8735318" h="3239604">
                <a:moveTo>
                  <a:pt x="8564" y="686616"/>
                </a:moveTo>
                <a:cubicBezTo>
                  <a:pt x="61546" y="1143635"/>
                  <a:pt x="726520" y="2431409"/>
                  <a:pt x="936059" y="2742930"/>
                </a:cubicBezTo>
                <a:cubicBezTo>
                  <a:pt x="1145598" y="3054451"/>
                  <a:pt x="1524537" y="3180510"/>
                  <a:pt x="2130221" y="3221994"/>
                </a:cubicBezTo>
                <a:cubicBezTo>
                  <a:pt x="2735905" y="3263478"/>
                  <a:pt x="7061304" y="3219384"/>
                  <a:pt x="7634914" y="3213916"/>
                </a:cubicBezTo>
                <a:cubicBezTo>
                  <a:pt x="8208524" y="3208448"/>
                  <a:pt x="8392417" y="2918948"/>
                  <a:pt x="8479464" y="2670991"/>
                </a:cubicBezTo>
                <a:cubicBezTo>
                  <a:pt x="8566511" y="2423034"/>
                  <a:pt x="8836122" y="1457612"/>
                  <a:pt x="8695364" y="1105716"/>
                </a:cubicBezTo>
                <a:cubicBezTo>
                  <a:pt x="8554606" y="753820"/>
                  <a:pt x="8155614" y="604066"/>
                  <a:pt x="7634914" y="559616"/>
                </a:cubicBezTo>
                <a:cubicBezTo>
                  <a:pt x="6288714" y="375466"/>
                  <a:pt x="1089122" y="-20351"/>
                  <a:pt x="618164" y="816"/>
                </a:cubicBezTo>
                <a:cubicBezTo>
                  <a:pt x="147206" y="21983"/>
                  <a:pt x="-44418" y="229597"/>
                  <a:pt x="8564" y="686616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3" name="矩形: 圆角 22"/>
          <p:cNvSpPr/>
          <p:nvPr>
            <p:custDataLst>
              <p:tags r:id="rId14"/>
            </p:custDataLst>
          </p:nvPr>
        </p:nvSpPr>
        <p:spPr>
          <a:xfrm rot="749232">
            <a:off x="7141624" y="1052219"/>
            <a:ext cx="126821" cy="53891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dirty="0"/>
          </a:p>
        </p:txBody>
      </p:sp>
      <p:sp>
        <p:nvSpPr>
          <p:cNvPr id="26" name="矩形 25"/>
          <p:cNvSpPr/>
          <p:nvPr>
            <p:custDataLst>
              <p:tags r:id="rId15"/>
            </p:custDataLst>
          </p:nvPr>
        </p:nvSpPr>
        <p:spPr>
          <a:xfrm>
            <a:off x="5423380" y="928136"/>
            <a:ext cx="1402080" cy="829945"/>
          </a:xfrm>
          <a:prstGeom prst="rect">
            <a:avLst/>
          </a:prstGeom>
        </p:spPr>
        <p:txBody>
          <a:bodyPr wrap="square">
            <a:normAutofit lnSpcReduction="20000"/>
          </a:bodyPr>
          <a:lstStyle/>
          <a:p>
            <a:pPr>
              <a:spcBef>
                <a:spcPct val="0"/>
              </a:spcBef>
            </a:pPr>
            <a:r>
              <a:rPr lang="zh-CN" altLang="en-US" sz="4800" dirty="0">
                <a:solidFill>
                  <a:schemeClr val="bg1"/>
                </a:solidFill>
                <a:latin typeface="Arial" panose="020B0604020202020204" pitchFamily="34" charset="0"/>
                <a:ea typeface="汉仪乐喵体W" panose="00020600040101010101" pitchFamily="18" charset="-122"/>
              </a:rPr>
              <a:t>目录</a:t>
            </a:r>
            <a:endParaRPr lang="zh-CN" altLang="en-US" sz="4800" dirty="0">
              <a:solidFill>
                <a:schemeClr val="bg1"/>
              </a:solidFill>
              <a:latin typeface="Arial" panose="020B0604020202020204" pitchFamily="34" charset="0"/>
              <a:ea typeface="汉仪乐喵体W" panose="00020600040101010101" pitchFamily="18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4629150" y="1971675"/>
            <a:ext cx="2933700" cy="2914650"/>
          </a:xfrm>
          <a:prstGeom prst="rect">
            <a:avLst/>
          </a:prstGeom>
        </p:spPr>
      </p:pic>
    </p:spTree>
    <p:controls>
      <mc:AlternateContent xmlns:mc="http://schemas.openxmlformats.org/markup-compatibility/2006">
        <mc:Choice xmlns:v="urn:schemas-microsoft-com:vml" Requires="v">
          <p:control spid="1027" name="" r:id="rId17" imgW="12174220" imgH="6878320"/>
        </mc:Choice>
        <mc:Fallback>
          <p:control name="" r:id="rId17" imgW="12174220" imgH="6878320">
            <p:pic>
              <p:nvPicPr>
                <p:cNvPr id="0" name="Host Control  1026"/>
                <p:cNvPicPr/>
                <p:nvPr/>
              </p:nvPicPr>
              <p:blipFill>
                <a:blip r:embed="rId18"/>
                <a:stretch>
                  <a:fillRect/>
                </a:stretch>
              </p:blipFill>
              <p:spPr>
                <a:xfrm>
                  <a:off x="20955" y="17780"/>
                  <a:ext cx="12174220" cy="687832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</p:control>
        </mc:Fallback>
      </mc:AlternateContent>
    </p:controls>
    <p:custDataLst>
      <p:tags r:id="rId19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43380" y="177165"/>
            <a:ext cx="7896860" cy="1344930"/>
          </a:xfrm>
        </p:spPr>
        <p:txBody>
          <a:bodyPr>
            <a:normAutofit/>
          </a:bodyPr>
          <a:p>
            <a:r>
              <a:rPr lang="en-US" altLang="zh-CN" sz="4000" b="1" dirty="0" smtClean="0">
                <a:latin typeface="Comic Sans MS" panose="030F0702030302020204" pitchFamily="66" charset="0"/>
                <a:ea typeface="+mn-ea"/>
                <a:cs typeface="+mn-cs"/>
              </a:rPr>
              <a:t>I</a:t>
            </a:r>
            <a:r>
              <a:rPr lang="en-US" altLang="zh-CN" b="1" dirty="0" smtClean="0">
                <a:latin typeface="Comic Sans MS" panose="030F0702030302020204" pitchFamily="66" charset="0"/>
                <a:ea typeface="+mn-ea"/>
                <a:cs typeface="+mn-cs"/>
              </a:rPr>
              <a:t>t's a big exciting world.</a:t>
            </a:r>
            <a:br>
              <a:rPr lang="en-US" altLang="zh-CN" b="1" dirty="0" smtClean="0">
                <a:latin typeface="Comic Sans MS" panose="030F0702030302020204" pitchFamily="66" charset="0"/>
                <a:ea typeface="+mn-ea"/>
                <a:cs typeface="+mn-cs"/>
              </a:rPr>
            </a:br>
            <a:r>
              <a:rPr lang="en-US" altLang="zh-CN" b="1" dirty="0" smtClean="0">
                <a:latin typeface="Comic Sans MS" panose="030F0702030302020204" pitchFamily="66" charset="0"/>
                <a:ea typeface="+mn-ea"/>
                <a:cs typeface="+mn-cs"/>
              </a:rPr>
              <a:t>I want to </a:t>
            </a:r>
            <a:r>
              <a:rPr lang="en-US" altLang="zh-CN" b="1" dirty="0" smtClean="0">
                <a:solidFill>
                  <a:srgbClr val="FF0000"/>
                </a:solidFill>
                <a:latin typeface="Comic Sans MS" panose="030F0702030302020204" pitchFamily="66" charset="0"/>
                <a:ea typeface="+mn-ea"/>
                <a:cs typeface="+mn-cs"/>
              </a:rPr>
              <a:t>travel around </a:t>
            </a:r>
            <a:r>
              <a:rPr lang="en-US" altLang="zh-CN" b="1" dirty="0" smtClean="0">
                <a:latin typeface="Comic Sans MS" panose="030F0702030302020204" pitchFamily="66" charset="0"/>
                <a:ea typeface="+mn-ea"/>
                <a:cs typeface="+mn-cs"/>
              </a:rPr>
              <a:t>the world.</a:t>
            </a:r>
            <a:endParaRPr lang="en-US" altLang="zh-CN" b="1" dirty="0" smtClean="0">
              <a:latin typeface="Comic Sans MS" panose="030F0702030302020204" pitchFamily="66" charset="0"/>
              <a:ea typeface="+mn-ea"/>
              <a:cs typeface="+mn-cs"/>
            </a:endParaRPr>
          </a:p>
        </p:txBody>
      </p:sp>
      <p:pic>
        <p:nvPicPr>
          <p:cNvPr id="6" name="图片占位符 5"/>
          <p:cNvPicPr>
            <a:picLocks noChangeAspect="1"/>
          </p:cNvPicPr>
          <p:nvPr>
            <p:ph type="pic" idx="1"/>
          </p:nvPr>
        </p:nvPicPr>
        <p:blipFill>
          <a:blip r:embed="rId1"/>
          <a:stretch>
            <a:fillRect/>
          </a:stretch>
        </p:blipFill>
        <p:spPr>
          <a:xfrm>
            <a:off x="5328285" y="1522095"/>
            <a:ext cx="6845935" cy="5334000"/>
          </a:xfrm>
          <a:prstGeom prst="rect">
            <a:avLst/>
          </a:prstGeom>
        </p:spPr>
      </p:pic>
      <p:pic>
        <p:nvPicPr>
          <p:cNvPr id="9" name="图片 8" descr="tim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8720000">
            <a:off x="25400" y="2985135"/>
            <a:ext cx="4497705" cy="304736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2" grpId="3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587500" y="165735"/>
            <a:ext cx="5180965" cy="831850"/>
          </a:xfrm>
        </p:spPr>
        <p:txBody>
          <a:bodyPr/>
          <a:p>
            <a:r>
              <a:rPr lang="en-US" altLang="zh-CN" b="1" dirty="0" smtClean="0">
                <a:latin typeface="Comic Sans MS" panose="030F0702030302020204" pitchFamily="66" charset="0"/>
                <a:ea typeface="+mn-ea"/>
                <a:cs typeface="+mn-cs"/>
              </a:rPr>
              <a:t>Review the whole story</a:t>
            </a:r>
            <a:endParaRPr lang="en-US" altLang="zh-CN" b="1" dirty="0" smtClean="0">
              <a:latin typeface="Comic Sans MS" panose="030F0702030302020204" pitchFamily="66" charset="0"/>
              <a:ea typeface="+mn-ea"/>
              <a:cs typeface="+mn-cs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88820" y="997585"/>
            <a:ext cx="7163435" cy="568960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499870" y="-10795"/>
            <a:ext cx="2498725" cy="114046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00"/>
                </a:solidFill>
              </a14:hiddenFill>
            </a:ext>
          </a:extLst>
        </p:spPr>
        <p:txBody>
          <a:bodyPr>
            <a:normAutofit fontScale="90000"/>
            <a:scene3d>
              <a:camera prst="orthographicFront"/>
              <a:lightRig rig="threePt" dir="t"/>
            </a:scene3d>
          </a:bodyPr>
          <a:p>
            <a:pPr algn="ctr"/>
            <a:r>
              <a:rPr lang="en-US" altLang="zh-CN" sz="4400" b="1" dirty="0" smtClean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pitchFamily="66" charset="0"/>
                <a:ea typeface="+mn-ea"/>
                <a:cs typeface="+mn-cs"/>
              </a:rPr>
              <a:t>Role-play</a:t>
            </a:r>
            <a:endParaRPr lang="en-US" altLang="zh-CN" sz="4400" b="1" dirty="0" smtClean="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  <a:ea typeface="+mn-ea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-15240" y="1351915"/>
            <a:ext cx="12087225" cy="41541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    Work in 3 and everybody chooses one charactor. (</a:t>
            </a:r>
            <a:r>
              <a:rPr lang="zh-CN" altLang="en-US" sz="2000" b="1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三人一组，每人选择一个角色。）</a:t>
            </a:r>
            <a:r>
              <a:rPr lang="en-US" altLang="zh-CN" sz="2000" b="1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 </a:t>
            </a:r>
            <a:endParaRPr lang="en-US" altLang="zh-CN" sz="2000" b="1" dirty="0" smtClean="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r>
              <a:rPr lang="en-US" altLang="zh-CN" sz="2400" b="1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    </a:t>
            </a:r>
            <a:endParaRPr lang="en-US" altLang="zh-CN" sz="2400" b="1" dirty="0" smtClean="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r>
              <a:rPr lang="en-US" altLang="zh-CN" sz="2400" b="1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    </a:t>
            </a:r>
            <a:endParaRPr lang="en-US" altLang="zh-CN" sz="2400" b="1" dirty="0" smtClean="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r>
              <a:rPr lang="en-US" altLang="zh-CN" sz="2400" b="1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    3 minutes to prepare.(</a:t>
            </a:r>
            <a:r>
              <a:rPr lang="zh-CN" altLang="en-US" sz="2400" b="1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三分钟准备）</a:t>
            </a:r>
            <a:endParaRPr lang="zh-CN" altLang="en-US" sz="2400" b="1" dirty="0" smtClean="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r>
              <a:rPr lang="zh-CN" altLang="en-US" sz="2400" b="1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     </a:t>
            </a:r>
            <a:endParaRPr lang="zh-CN" altLang="en-US" sz="2400" b="1" dirty="0" smtClean="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r>
              <a:rPr lang="zh-CN" altLang="en-US" sz="2400" b="1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     </a:t>
            </a:r>
            <a:r>
              <a:rPr lang="en-US" altLang="zh-CN" sz="2400" b="1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Act with book   (</a:t>
            </a:r>
            <a:r>
              <a:rPr lang="zh-CN" altLang="en-US" sz="2400" b="1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照着读</a:t>
            </a:r>
            <a:r>
              <a:rPr lang="en-US" altLang="zh-CN" sz="2400" b="1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+3</a:t>
            </a:r>
            <a:r>
              <a:rPr lang="zh-CN" altLang="en-US" sz="2400" b="1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）</a:t>
            </a:r>
            <a:endParaRPr lang="zh-CN" altLang="en-US" sz="2400" b="1" dirty="0" smtClean="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r>
              <a:rPr lang="en-US" altLang="zh-CN" sz="2400" b="1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     Act without book </a:t>
            </a:r>
            <a:r>
              <a:rPr lang="zh-CN" altLang="en-US" sz="2400" b="1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（脱稿</a:t>
            </a:r>
            <a:r>
              <a:rPr lang="en-US" altLang="zh-CN" sz="2400" b="1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+6</a:t>
            </a:r>
            <a:r>
              <a:rPr lang="zh-CN" altLang="en-US" sz="2400" b="1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）</a:t>
            </a:r>
            <a:endParaRPr lang="en-US" altLang="zh-CN" sz="2400" b="1" dirty="0" smtClean="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r>
              <a:rPr lang="en-US" altLang="zh-CN" sz="2400" b="1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     Act with new idea</a:t>
            </a:r>
            <a:r>
              <a:rPr lang="zh-CN" altLang="en-US" sz="2400" b="1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（创编</a:t>
            </a:r>
            <a:r>
              <a:rPr lang="en-US" altLang="zh-CN" sz="2400" b="1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+9</a:t>
            </a:r>
            <a:r>
              <a:rPr lang="zh-CN" altLang="en-US" sz="2400" b="1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）</a:t>
            </a:r>
            <a:endParaRPr lang="en-US" altLang="zh-CN" sz="2400" b="1" dirty="0" smtClean="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endParaRPr lang="en-US" altLang="zh-CN" sz="2400" b="1" dirty="0" smtClean="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endParaRPr lang="en-US" altLang="zh-CN" sz="2400" b="1" dirty="0" smtClean="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endParaRPr lang="en-US" altLang="zh-CN" sz="2400" b="1" dirty="0" smtClean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2" name="五角星 1"/>
          <p:cNvSpPr/>
          <p:nvPr/>
        </p:nvSpPr>
        <p:spPr>
          <a:xfrm>
            <a:off x="-15240" y="1351915"/>
            <a:ext cx="523240" cy="368935"/>
          </a:xfrm>
          <a:prstGeom prst="star5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p>
            <a:pPr marL="0" marR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" name="五角星 4"/>
          <p:cNvSpPr/>
          <p:nvPr/>
        </p:nvSpPr>
        <p:spPr>
          <a:xfrm>
            <a:off x="-15240" y="2494915"/>
            <a:ext cx="523240" cy="368300"/>
          </a:xfrm>
          <a:prstGeom prst="star5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p>
            <a:pPr marL="0" marR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09640" y="1978660"/>
            <a:ext cx="6179820" cy="4909185"/>
          </a:xfrm>
          <a:prstGeom prst="rect">
            <a:avLst/>
          </a:prstGeom>
        </p:spPr>
      </p:pic>
      <p:sp>
        <p:nvSpPr>
          <p:cNvPr id="8" name="五角星 7"/>
          <p:cNvSpPr/>
          <p:nvPr/>
        </p:nvSpPr>
        <p:spPr>
          <a:xfrm>
            <a:off x="-15240" y="3244850"/>
            <a:ext cx="523240" cy="368300"/>
          </a:xfrm>
          <a:prstGeom prst="star5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p>
            <a:pPr marL="0" marR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704975" y="-26670"/>
            <a:ext cx="10309225" cy="1169670"/>
          </a:xfrm>
        </p:spPr>
        <p:txBody>
          <a:bodyPr>
            <a:normAutofit/>
          </a:bodyPr>
          <a:p>
            <a:r>
              <a:rPr lang="en-US" altLang="zh-CN" b="1" dirty="0" smtClean="0">
                <a:latin typeface="Comic Sans MS" panose="030F0702030302020204" pitchFamily="66" charset="0"/>
                <a:ea typeface="+mn-ea"/>
                <a:cs typeface="+mn-cs"/>
              </a:rPr>
              <a:t>Do  </a:t>
            </a:r>
            <a:r>
              <a:rPr lang="en-US" altLang="zh-CN" sz="3200" b="1" dirty="0" smtClean="0">
                <a:latin typeface="Comic Sans MS" panose="030F0702030302020204" pitchFamily="66" charset="0"/>
                <a:ea typeface="+mn-ea"/>
                <a:cs typeface="+mn-cs"/>
              </a:rPr>
              <a:t>you </a:t>
            </a:r>
            <a:r>
              <a:rPr lang="en-US" altLang="zh-CN" b="1" dirty="0" smtClean="0">
                <a:latin typeface="Comic Sans MS" panose="030F0702030302020204" pitchFamily="66" charset="0"/>
                <a:ea typeface="+mn-ea"/>
                <a:cs typeface="+mn-cs"/>
              </a:rPr>
              <a:t>want to know</a:t>
            </a:r>
            <a:r>
              <a:rPr lang="en-US" altLang="zh-CN" b="1" dirty="0" smtClean="0">
                <a:solidFill>
                  <a:srgbClr val="FF0000"/>
                </a:solidFill>
                <a:latin typeface="Comic Sans MS" panose="030F0702030302020204" pitchFamily="66" charset="0"/>
                <a:ea typeface="+mn-ea"/>
                <a:cs typeface="+mn-cs"/>
              </a:rPr>
              <a:t> more </a:t>
            </a:r>
            <a:r>
              <a:rPr lang="en-US" altLang="zh-CN" b="1" dirty="0" smtClean="0">
                <a:latin typeface="Comic Sans MS" panose="030F0702030302020204" pitchFamily="66" charset="0"/>
                <a:ea typeface="+mn-ea"/>
                <a:cs typeface="+mn-cs"/>
              </a:rPr>
              <a:t>about the UN building?</a:t>
            </a:r>
            <a:endParaRPr lang="en-US" altLang="zh-CN" b="1" dirty="0" smtClean="0">
              <a:latin typeface="Comic Sans MS" panose="030F0702030302020204" pitchFamily="66" charset="0"/>
              <a:ea typeface="+mn-ea"/>
              <a:cs typeface="+mn-cs"/>
            </a:endParaRPr>
          </a:p>
        </p:txBody>
      </p:sp>
      <p:pic>
        <p:nvPicPr>
          <p:cNvPr id="9" name="图片 8">
            <a:hlinkClick r:id="rId1" action="ppaction://hlinkfile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6025" y="1261110"/>
            <a:ext cx="7887335" cy="558990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4690" y="2611120"/>
            <a:ext cx="7425690" cy="4173855"/>
          </a:xfrm>
          <a:prstGeom prst="rect">
            <a:avLst/>
          </a:prstGeom>
        </p:spPr>
      </p:pic>
      <p:sp>
        <p:nvSpPr>
          <p:cNvPr id="29699" name="矩形 29698"/>
          <p:cNvSpPr/>
          <p:nvPr/>
        </p:nvSpPr>
        <p:spPr>
          <a:xfrm>
            <a:off x="1268730" y="479425"/>
            <a:ext cx="10480040" cy="241427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fontAlgn="base"/>
            <a:r>
              <a:rPr lang="zh-CN" altLang="en-US" sz="3200" strike="noStrike" noProof="1">
                <a:ln w="19050" cap="flat" cmpd="sng">
                  <a:solidFill>
                    <a:srgbClr val="99CC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Arial Rounded MT Bold" panose="020F0704030504030204" charset="0"/>
                <a:ea typeface="宋体" panose="02010600030101010101" pitchFamily="2" charset="-122"/>
                <a:cs typeface="Arial Rounded MT Bold" panose="020F0704030504030204" charset="0"/>
              </a:rPr>
              <a:t>模拟联合国 (Model United Nations)</a:t>
            </a:r>
            <a:endParaRPr lang="zh-CN" altLang="en-US" sz="3200" strike="noStrike" noProof="1">
              <a:ln w="19050" cap="flat" cmpd="sng">
                <a:solidFill>
                  <a:srgbClr val="99CCFF"/>
                </a:solidFill>
                <a:prstDash val="solid"/>
                <a:headEnd type="none" w="med" len="med"/>
                <a:tailEnd type="none" w="med" len="med"/>
              </a:ln>
              <a:solidFill>
                <a:srgbClr val="0066CC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Arial Rounded MT Bold" panose="020F0704030504030204" charset="0"/>
              <a:ea typeface="宋体" panose="02010600030101010101" pitchFamily="2" charset="-122"/>
              <a:cs typeface="Arial Rounded MT Bold" panose="020F0704030504030204" charset="0"/>
            </a:endParaRPr>
          </a:p>
          <a:p>
            <a:pPr algn="ctr" fontAlgn="base"/>
            <a:r>
              <a:rPr lang="zh-CN" altLang="en-US" sz="3200" strike="noStrike" noProof="1">
                <a:ln w="19050" cap="flat" cmpd="sng">
                  <a:solidFill>
                    <a:srgbClr val="99CC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Arial Rounded MT Bold" panose="020F0704030504030204" charset="0"/>
                <a:ea typeface="宋体" panose="02010600030101010101" pitchFamily="2" charset="-122"/>
                <a:cs typeface="Arial Rounded MT Bold" panose="020F0704030504030204" charset="0"/>
              </a:rPr>
              <a:t>简称模联(MUN)</a:t>
            </a:r>
            <a:endParaRPr lang="zh-CN" altLang="en-US" sz="3200" strike="noStrike" noProof="1">
              <a:ln w="19050" cap="flat" cmpd="sng">
                <a:solidFill>
                  <a:srgbClr val="99CCFF"/>
                </a:solidFill>
                <a:prstDash val="solid"/>
                <a:headEnd type="none" w="med" len="med"/>
                <a:tailEnd type="none" w="med" len="med"/>
              </a:ln>
              <a:solidFill>
                <a:srgbClr val="0066CC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Arial Rounded MT Bold" panose="020F0704030504030204" charset="0"/>
              <a:ea typeface="宋体" panose="02010600030101010101" pitchFamily="2" charset="-122"/>
              <a:cs typeface="Arial Rounded MT Bold" panose="020F0704030504030204" charset="0"/>
            </a:endParaRPr>
          </a:p>
          <a:p>
            <a:pPr algn="ctr" fontAlgn="base"/>
            <a:endParaRPr lang="zh-CN" altLang="en-US" sz="3200" strike="noStrike" noProof="1">
              <a:ln w="19050" cap="flat" cmpd="sng">
                <a:solidFill>
                  <a:srgbClr val="99CCFF"/>
                </a:solidFill>
                <a:prstDash val="solid"/>
                <a:headEnd type="none" w="med" len="med"/>
                <a:tailEnd type="none" w="med" len="med"/>
              </a:ln>
              <a:solidFill>
                <a:srgbClr val="0066CC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Arial Rounded MT Bold" panose="020F0704030504030204" charset="0"/>
              <a:ea typeface="宋体" panose="02010600030101010101" pitchFamily="2" charset="-122"/>
              <a:cs typeface="Arial Rounded MT Bold" panose="020F0704030504030204" charset="0"/>
            </a:endParaRPr>
          </a:p>
        </p:txBody>
      </p:sp>
      <p:pic>
        <p:nvPicPr>
          <p:cNvPr id="6" name="图片 5" descr="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47415" y="1113790"/>
            <a:ext cx="8479155" cy="5641340"/>
          </a:xfrm>
          <a:prstGeom prst="rect">
            <a:avLst/>
          </a:prstGeom>
        </p:spPr>
      </p:pic>
      <p:pic>
        <p:nvPicPr>
          <p:cNvPr id="4" name="图片 3" descr="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47415" y="1113790"/>
            <a:ext cx="8609965" cy="5753735"/>
          </a:xfrm>
          <a:prstGeom prst="rect">
            <a:avLst/>
          </a:prstGeom>
        </p:spPr>
      </p:pic>
      <p:pic>
        <p:nvPicPr>
          <p:cNvPr id="7" name="图片 6" descr="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34690" y="1113790"/>
            <a:ext cx="9036050" cy="5753100"/>
          </a:xfrm>
          <a:prstGeom prst="rect">
            <a:avLst/>
          </a:prstGeom>
        </p:spPr>
      </p:pic>
      <p:sp>
        <p:nvSpPr>
          <p:cNvPr id="33796" name="矩形 29700"/>
          <p:cNvSpPr>
            <a:spLocks noChangeAspect="1"/>
          </p:cNvSpPr>
          <p:nvPr/>
        </p:nvSpPr>
        <p:spPr>
          <a:xfrm>
            <a:off x="5943600" y="3276600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3797" name="矩形 29701"/>
          <p:cNvSpPr>
            <a:spLocks noChangeAspect="1"/>
          </p:cNvSpPr>
          <p:nvPr/>
        </p:nvSpPr>
        <p:spPr>
          <a:xfrm>
            <a:off x="5943600" y="3276600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3798" name="矩形 29702"/>
          <p:cNvSpPr>
            <a:spLocks noChangeAspect="1"/>
          </p:cNvSpPr>
          <p:nvPr/>
        </p:nvSpPr>
        <p:spPr>
          <a:xfrm>
            <a:off x="5943600" y="3276600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40665" y="3839845"/>
            <a:ext cx="3837305" cy="1318149"/>
            <a:chOff x="31" y="6094"/>
            <a:chExt cx="6924" cy="2517"/>
          </a:xfrm>
        </p:grpSpPr>
        <p:sp>
          <p:nvSpPr>
            <p:cNvPr id="10" name="五边形 9"/>
            <p:cNvSpPr/>
            <p:nvPr/>
          </p:nvSpPr>
          <p:spPr>
            <a:xfrm>
              <a:off x="31" y="6094"/>
              <a:ext cx="5398" cy="2517"/>
            </a:xfrm>
            <a:prstGeom prst="homePlate">
              <a:avLst/>
            </a:prstGeom>
            <a:ln w="38100"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anchor="t" anchorCtr="0" compatLnSpc="1">
              <a:scene3d>
                <a:camera prst="orthographicFront"/>
                <a:lightRig rig="threePt" dir="t"/>
              </a:scene3d>
            </a:bodyPr>
            <a:p>
              <a:pPr marL="0" marR="0" indent="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zh-CN" sz="1800" b="0" i="0" u="none" strike="noStrike" cap="none" normalizeH="0" baseline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31" y="6214"/>
              <a:ext cx="6924" cy="22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>
                  <a:ln w="19050" cap="flat" cmpd="sng">
                    <a:solidFill>
                      <a:srgbClr val="99CCFF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rgbClr val="0066CC"/>
                  </a:solidFill>
                  <a:effectLst>
                    <a:outerShdw dist="35921" dir="2699999" algn="ctr" rotWithShape="0">
                      <a:srgbClr val="990000"/>
                    </a:outerShdw>
                  </a:effectLst>
                  <a:latin typeface="Arial Rounded MT Bold" panose="020F0704030504030204" charset="0"/>
                  <a:ea typeface="宋体" panose="02010600030101010101" pitchFamily="2" charset="-122"/>
                  <a:cs typeface="Arial Rounded MT Bold" panose="020F0704030504030204" charset="0"/>
                </a:rPr>
                <a:t>棠外模联社</a:t>
              </a:r>
              <a:endParaRPr lang="zh-CN" altLang="en-US" sz="2400">
                <a:ln w="19050" cap="flat" cmpd="sng">
                  <a:solidFill>
                    <a:srgbClr val="99CC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Arial Rounded MT Bold" panose="020F0704030504030204" charset="0"/>
                <a:ea typeface="宋体" panose="02010600030101010101" pitchFamily="2" charset="-122"/>
                <a:cs typeface="Arial Rounded MT Bold" panose="020F0704030504030204" charset="0"/>
              </a:endParaRPr>
            </a:p>
            <a:p>
              <a:r>
                <a:rPr lang="en-US" altLang="zh-CN" sz="2000">
                  <a:ln w="19050" cap="flat" cmpd="sng">
                    <a:solidFill>
                      <a:srgbClr val="99CCFF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rgbClr val="0066CC"/>
                  </a:solidFill>
                  <a:effectLst>
                    <a:outerShdw dist="35921" dir="2699999" algn="ctr" rotWithShape="0">
                      <a:srgbClr val="990000"/>
                    </a:outerShdw>
                  </a:effectLst>
                  <a:latin typeface="Arial Rounded MT Bold" panose="020F0704030504030204" charset="0"/>
                  <a:ea typeface="宋体" panose="02010600030101010101" pitchFamily="2" charset="-122"/>
                  <a:cs typeface="Arial Rounded MT Bold" panose="020F0704030504030204" charset="0"/>
                </a:rPr>
                <a:t>Model United Nations</a:t>
              </a:r>
              <a:endParaRPr lang="en-US" altLang="zh-CN" sz="2000">
                <a:ln w="19050" cap="flat" cmpd="sng">
                  <a:solidFill>
                    <a:srgbClr val="99CC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Arial Rounded MT Bold" panose="020F0704030504030204" charset="0"/>
                <a:ea typeface="宋体" panose="02010600030101010101" pitchFamily="2" charset="-122"/>
                <a:cs typeface="Arial Rounded MT Bold" panose="020F0704030504030204" charset="0"/>
              </a:endParaRPr>
            </a:p>
            <a:p>
              <a:r>
                <a:rPr lang="en-US" altLang="zh-CN" sz="2000">
                  <a:ln w="19050" cap="flat" cmpd="sng">
                    <a:solidFill>
                      <a:srgbClr val="99CCFF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rgbClr val="0066CC"/>
                  </a:solidFill>
                  <a:effectLst>
                    <a:outerShdw dist="35921" dir="2699999" algn="ctr" rotWithShape="0">
                      <a:srgbClr val="990000"/>
                    </a:outerShdw>
                  </a:effectLst>
                  <a:latin typeface="Arial Rounded MT Bold" panose="020F0704030504030204" charset="0"/>
                  <a:ea typeface="宋体" panose="02010600030101010101" pitchFamily="2" charset="-122"/>
                  <a:cs typeface="Arial Rounded MT Bold" panose="020F0704030504030204" charset="0"/>
                </a:rPr>
                <a:t> in Tangwai</a:t>
              </a:r>
              <a:endParaRPr lang="en-US" altLang="zh-CN" sz="2000">
                <a:ln w="19050" cap="flat" cmpd="sng">
                  <a:solidFill>
                    <a:srgbClr val="99CC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Arial Rounded MT Bold" panose="020F0704030504030204" charset="0"/>
                <a:ea typeface="宋体" panose="02010600030101010101" pitchFamily="2" charset="-122"/>
                <a:cs typeface="Arial Rounded MT Bold" panose="020F0704030504030204" charset="0"/>
              </a:endParaRPr>
            </a:p>
          </p:txBody>
        </p:sp>
      </p:grpSp>
      <p:sp>
        <p:nvSpPr>
          <p:cNvPr id="8" name="五边形 7"/>
          <p:cNvSpPr/>
          <p:nvPr/>
        </p:nvSpPr>
        <p:spPr>
          <a:xfrm>
            <a:off x="-83185" y="3582035"/>
            <a:ext cx="3530600" cy="1686560"/>
          </a:xfrm>
          <a:prstGeom prst="homePlate">
            <a:avLst/>
          </a:prstGeom>
          <a:ln>
            <a:solidFill>
              <a:schemeClr val="bg1"/>
            </a:solidFill>
            <a:headEnd type="none" w="med" len="med"/>
            <a:tailEnd type="none" w="med" len="med"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/>
          <a:p>
            <a:pPr marL="0" marR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2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4" dur="2000"/>
                                        <p:tgtEl>
                                          <p:spTgt spid="29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9" grpId="0"/>
      <p:bldP spid="29699" grpId="1"/>
      <p:bldP spid="8" grpId="0" bldLvl="0" animBg="1"/>
      <p:bldP spid="8" grpId="1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云形 3"/>
          <p:cNvSpPr/>
          <p:nvPr/>
        </p:nvSpPr>
        <p:spPr>
          <a:xfrm>
            <a:off x="-56515" y="-3175"/>
            <a:ext cx="2520950" cy="1089660"/>
          </a:xfrm>
          <a:prstGeom prst="cloud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p>
            <a:pPr marL="0" marR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" name="标题 1"/>
          <p:cNvSpPr>
            <a:spLocks noGrp="1" noChangeArrowheads="1"/>
          </p:cNvSpPr>
          <p:nvPr/>
        </p:nvSpPr>
        <p:spPr>
          <a:xfrm>
            <a:off x="-328930" y="280670"/>
            <a:ext cx="2881630" cy="546100"/>
          </a:xfrm>
          <a:prstGeom prst="rect">
            <a:avLst/>
          </a:prstGeom>
          <a:noFill/>
          <a:ln>
            <a:noFill/>
          </a:ln>
        </p:spPr>
        <p:txBody>
          <a:bodyPr vert="horz" wrap="square" lIns="90170" tIns="46990" rIns="90170" bIns="46990" numCol="1" anchor="ctr" anchorCtr="0" compatLnSpc="1"/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rgbClr val="474E52"/>
                </a:solidFill>
                <a:latin typeface="+mj-ea"/>
                <a:ea typeface="+mj-ea"/>
                <a:cs typeface="+mj-cs"/>
                <a:sym typeface="Arial" panose="020B0604020202020204" pitchFamily="34" charset="0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9pPr>
          </a:lstStyle>
          <a:p>
            <a:r>
              <a:rPr lang="en-US" altLang="zh-CN" sz="3200" b="1" dirty="0" smtClean="0">
                <a:solidFill>
                  <a:schemeClr val="tx1"/>
                </a:solidFill>
                <a:latin typeface="Comic Sans MS" panose="030F0702030302020204" pitchFamily="66" charset="0"/>
                <a:ea typeface="+mn-ea"/>
                <a:cs typeface="+mn-cs"/>
              </a:rPr>
              <a:t>Homework</a:t>
            </a:r>
            <a:endParaRPr lang="en-US" altLang="zh-CN" sz="3200" b="1" dirty="0" smtClean="0">
              <a:solidFill>
                <a:schemeClr val="tx1"/>
              </a:solidFill>
              <a:latin typeface="Comic Sans MS" panose="030F0702030302020204" pitchFamily="66" charset="0"/>
              <a:ea typeface="+mn-ea"/>
              <a:cs typeface="+mn-cs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464435" y="280670"/>
            <a:ext cx="96196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spcBef>
                <a:spcPct val="20000"/>
              </a:spcBef>
              <a:buClrTx/>
              <a:buSzTx/>
              <a:buNone/>
            </a:pPr>
            <a:r>
              <a:rPr lang="en-US" altLang="zh-CN" sz="28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Introduce the UN building to your friends or family.</a:t>
            </a:r>
            <a:endParaRPr lang="en-US" altLang="zh-CN" sz="2800" b="1" dirty="0" smtClean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11" name="云形标注 10"/>
          <p:cNvSpPr/>
          <p:nvPr/>
        </p:nvSpPr>
        <p:spPr>
          <a:xfrm>
            <a:off x="2802890" y="5280025"/>
            <a:ext cx="8006080" cy="1523365"/>
          </a:xfrm>
          <a:prstGeom prst="cloudCallou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p>
            <a:pPr marL="0" marR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en-US" altLang="zh-CN" sz="2800" b="1" i="0" u="none" strike="noStrike" cap="none" normalizeH="0" baseline="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Tips:</a:t>
            </a:r>
            <a:r>
              <a:rPr kumimoji="0" lang="en-US" altLang="zh-CN" sz="2800" b="1" i="0" u="none" strike="noStrike" cap="none" normalizeH="0" baseline="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You can search more information on the internet.</a:t>
            </a:r>
            <a:endParaRPr kumimoji="0" lang="en-US" altLang="zh-CN" sz="2800" b="1" i="0" u="none" strike="noStrike" cap="none" normalizeH="0" baseline="0" dirty="0" smtClean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0690" y="4769485"/>
            <a:ext cx="2112010" cy="2155190"/>
          </a:xfrm>
          <a:prstGeom prst="rect">
            <a:avLst/>
          </a:prstGeom>
        </p:spPr>
      </p:pic>
      <p:pic>
        <p:nvPicPr>
          <p:cNvPr id="2" name="图片 1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20720" y="1086485"/>
            <a:ext cx="5750560" cy="40754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 animBg="1"/>
      <p:bldP spid="5" grpId="1"/>
      <p:bldP spid="6" grpId="0"/>
      <p:bldP spid="6" grpId="1"/>
      <p:bldP spid="11" grpId="0" bldLvl="0" animBg="1"/>
      <p:bldP spid="11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8" name="Picture 8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40000">
            <a:off x="9741481" y="5915414"/>
            <a:ext cx="730268" cy="5628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1" name="文本框 10"/>
          <p:cNvSpPr txBox="1"/>
          <p:nvPr>
            <p:custDataLst>
              <p:tags r:id="rId3"/>
            </p:custDataLst>
          </p:nvPr>
        </p:nvSpPr>
        <p:spPr>
          <a:xfrm>
            <a:off x="1741805" y="-15240"/>
            <a:ext cx="6903720" cy="76136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US" altLang="zh-CN" sz="3600" b="1" dirty="0" smtClean="0">
                <a:latin typeface="Comic Sans MS" panose="030F0702030302020204" pitchFamily="66" charset="0"/>
              </a:rPr>
              <a:t>Winter holiday is coming...</a:t>
            </a:r>
            <a:endParaRPr lang="en-US" altLang="zh-CN" sz="3600" b="1" dirty="0" smtClean="0">
              <a:latin typeface="Comic Sans MS" panose="030F0702030302020204" pitchFamily="66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827270" y="1003935"/>
            <a:ext cx="7192010" cy="20612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1.Where do you want to go?</a:t>
            </a:r>
            <a:endParaRPr lang="en-US" altLang="zh-CN" sz="3200" b="1" dirty="0" smtClean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r>
              <a:rPr lang="en-US" altLang="zh-CN" sz="32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2.Which famous places do you want to visit?</a:t>
            </a:r>
            <a:endParaRPr lang="en-US" altLang="zh-CN" sz="3200" b="1" dirty="0" smtClean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r>
              <a:rPr lang="en-US" altLang="zh-CN" sz="32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3.What do you want to do?</a:t>
            </a:r>
            <a:endParaRPr lang="en-US" altLang="zh-CN" sz="3200" b="1" dirty="0" smtClean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7" name="矩形 6"/>
          <p:cNvSpPr/>
          <p:nvPr/>
        </p:nvSpPr>
        <p:spPr>
          <a:xfrm rot="20820000">
            <a:off x="298768" y="1606550"/>
            <a:ext cx="4281805" cy="110680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en-US" altLang="zh-CN" sz="6600" b="1">
                <a:ln w="25400">
                  <a:gradFill>
                    <a:gsLst>
                      <a:gs pos="31000">
                        <a:srgbClr val="6D6E85"/>
                      </a:gs>
                      <a:gs pos="66000">
                        <a:srgbClr val="A2C6FF"/>
                      </a:gs>
                      <a:gs pos="45000">
                        <a:srgbClr val="97B8F2"/>
                      </a:gs>
                      <a:gs pos="11000">
                        <a:srgbClr val="ED7D31">
                          <a:lumMod val="20000"/>
                          <a:lumOff val="80000"/>
                        </a:srgbClr>
                      </a:gs>
                      <a:gs pos="100000">
                        <a:srgbClr val="7E6760"/>
                      </a:gs>
                      <a:gs pos="91000">
                        <a:schemeClr val="bg1">
                          <a:lumMod val="50000"/>
                        </a:schemeClr>
                      </a:gs>
                      <a:gs pos="56000">
                        <a:srgbClr val="455C85"/>
                      </a:gs>
                      <a:gs pos="81000">
                        <a:srgbClr val="F8D8CF"/>
                      </a:gs>
                    </a:gsLst>
                  </a:gradFill>
                </a:ln>
                <a:blipFill>
                  <a:blip r:embed="rId4"/>
                  <a:tile sx="100000" sy="100000"/>
                </a:blip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I want to...</a:t>
            </a:r>
            <a:endParaRPr lang="en-US" altLang="zh-CN" sz="6600" b="1">
              <a:ln w="25400">
                <a:gradFill>
                  <a:gsLst>
                    <a:gs pos="31000">
                      <a:srgbClr val="6D6E85"/>
                    </a:gs>
                    <a:gs pos="66000">
                      <a:srgbClr val="A2C6FF"/>
                    </a:gs>
                    <a:gs pos="45000">
                      <a:srgbClr val="97B8F2"/>
                    </a:gs>
                    <a:gs pos="11000">
                      <a:srgbClr val="ED7D31">
                        <a:lumMod val="20000"/>
                        <a:lumOff val="80000"/>
                      </a:srgbClr>
                    </a:gs>
                    <a:gs pos="100000">
                      <a:srgbClr val="7E6760"/>
                    </a:gs>
                    <a:gs pos="91000">
                      <a:schemeClr val="bg1">
                        <a:lumMod val="50000"/>
                      </a:schemeClr>
                    </a:gs>
                    <a:gs pos="56000">
                      <a:srgbClr val="455C85"/>
                    </a:gs>
                    <a:gs pos="81000">
                      <a:srgbClr val="F8D8CF"/>
                    </a:gs>
                  </a:gsLst>
                </a:gradFill>
              </a:ln>
              <a:blipFill>
                <a:blip r:embed="rId4"/>
                <a:tile sx="100000" sy="100000"/>
              </a:blip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00965" y="2931160"/>
            <a:ext cx="11623040" cy="3651250"/>
            <a:chOff x="159" y="4616"/>
            <a:chExt cx="18304" cy="5750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5"/>
            <a:srcRect t="25479" r="-11758" b="668"/>
            <a:stretch>
              <a:fillRect/>
            </a:stretch>
          </p:blipFill>
          <p:spPr>
            <a:xfrm rot="20280000">
              <a:off x="159" y="4616"/>
              <a:ext cx="6757" cy="3778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rot="1380000">
              <a:off x="12893" y="6182"/>
              <a:ext cx="5570" cy="3717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6634" y="6414"/>
              <a:ext cx="5933" cy="3952"/>
            </a:xfrm>
            <a:prstGeom prst="rect">
              <a:avLst/>
            </a:prstGeom>
          </p:spPr>
        </p:pic>
      </p:grpSp>
    </p:spTree>
    <p:custDataLst>
      <p:tags r:id="rId8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2122805" y="188595"/>
            <a:ext cx="9568815" cy="1043305"/>
          </a:xfrm>
          <a:prstGeom prst="rect">
            <a:avLst/>
          </a:prstGeom>
          <a:noFill/>
        </p:spPr>
        <p:txBody>
          <a:bodyPr wrap="square" rtlCol="0" anchor="ctr" anchorCtr="0">
            <a:normAutofit fontScale="90000"/>
          </a:bodyPr>
          <a:p>
            <a:r>
              <a:rPr lang="en-US" altLang="zh-CN" sz="3600" b="1" dirty="0" smtClean="0">
                <a:latin typeface="Comic Sans MS" panose="030F0702030302020204" pitchFamily="66" charset="0"/>
              </a:rPr>
              <a:t>Guess: Where does Christina want to visit?</a:t>
            </a:r>
            <a:endParaRPr lang="en-US" altLang="zh-CN" sz="3600" b="1" dirty="0" smtClean="0">
              <a:latin typeface="Comic Sans MS" panose="030F0702030302020204" pitchFamily="66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-24765" y="1231900"/>
            <a:ext cx="9286240" cy="20726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42900" indent="-342900" algn="l" fontAlgn="base">
              <a:spcBef>
                <a:spcPct val="20000"/>
              </a:spcBef>
            </a:pPr>
            <a:r>
              <a:rPr lang="en-US" altLang="zh-CN" sz="2800" b="1" dirty="0" smtClean="0">
                <a:latin typeface="Comic Sans MS" panose="030F0702030302020204" pitchFamily="66" charset="0"/>
                <a:sym typeface="+mn-ea"/>
              </a:rPr>
              <a:t>It’s in </a:t>
            </a:r>
            <a:r>
              <a:rPr lang="en-US" altLang="zh-CN" sz="2800" b="1" dirty="0" smtClean="0">
                <a:solidFill>
                  <a:srgbClr val="FF0000"/>
                </a:solidFill>
                <a:latin typeface="Comic Sans MS" panose="030F0702030302020204" pitchFamily="66" charset="0"/>
                <a:sym typeface="+mn-ea"/>
              </a:rPr>
              <a:t>New York.</a:t>
            </a:r>
            <a:endParaRPr lang="en-US" altLang="zh-CN" sz="2800" b="1" dirty="0" smtClean="0">
              <a:latin typeface="Comic Sans MS" panose="030F0702030302020204" pitchFamily="66" charset="0"/>
            </a:endParaRPr>
          </a:p>
          <a:p>
            <a:pPr marL="342900" indent="-342900" algn="l" fontAlgn="base">
              <a:spcBef>
                <a:spcPct val="20000"/>
              </a:spcBef>
            </a:pPr>
            <a:r>
              <a:rPr lang="en-US" altLang="zh-CN" sz="2800" b="1" dirty="0" smtClean="0">
                <a:latin typeface="Comic Sans MS" panose="030F0702030302020204" pitchFamily="66" charset="0"/>
                <a:sym typeface="+mn-ea"/>
              </a:rPr>
              <a:t>It’s very </a:t>
            </a:r>
            <a:r>
              <a:rPr lang="en-US" altLang="zh-CN" sz="2800" b="1" dirty="0" smtClean="0">
                <a:solidFill>
                  <a:srgbClr val="FF0000"/>
                </a:solidFill>
                <a:latin typeface="Comic Sans MS" panose="030F0702030302020204" pitchFamily="66" charset="0"/>
                <a:sym typeface="+mn-ea"/>
              </a:rPr>
              <a:t>big</a:t>
            </a:r>
            <a:r>
              <a:rPr lang="en-US" altLang="zh-CN" sz="2800" b="1" dirty="0" smtClean="0">
                <a:latin typeface="Comic Sans MS" panose="030F0702030302020204" pitchFamily="66" charset="0"/>
                <a:sym typeface="+mn-ea"/>
              </a:rPr>
              <a:t> and very </a:t>
            </a:r>
            <a:r>
              <a:rPr lang="en-US" altLang="zh-CN" sz="2800" b="1" dirty="0" smtClean="0">
                <a:solidFill>
                  <a:srgbClr val="FF0000"/>
                </a:solidFill>
                <a:latin typeface="Comic Sans MS" panose="030F0702030302020204" pitchFamily="66" charset="0"/>
                <a:sym typeface="+mn-ea"/>
              </a:rPr>
              <a:t>tall.</a:t>
            </a:r>
            <a:endParaRPr lang="en-US" altLang="zh-CN" sz="2800" b="1" dirty="0" smtClean="0">
              <a:latin typeface="Comic Sans MS" panose="030F0702030302020204" pitchFamily="66" charset="0"/>
            </a:endParaRPr>
          </a:p>
          <a:p>
            <a:pPr marL="342900" indent="-342900" algn="l" fontAlgn="base">
              <a:spcBef>
                <a:spcPct val="20000"/>
              </a:spcBef>
            </a:pPr>
            <a:r>
              <a:rPr lang="en-US" altLang="zh-CN" sz="2800" b="1" dirty="0" smtClean="0">
                <a:latin typeface="Comic Sans MS" panose="030F0702030302020204" pitchFamily="66" charset="0"/>
                <a:sym typeface="+mn-ea"/>
              </a:rPr>
              <a:t>There are </a:t>
            </a:r>
            <a:r>
              <a:rPr lang="en-US" altLang="zh-CN" sz="2800" b="1" dirty="0" smtClean="0">
                <a:solidFill>
                  <a:srgbClr val="FF0000"/>
                </a:solidFill>
                <a:latin typeface="Comic Sans MS" panose="030F0702030302020204" pitchFamily="66" charset="0"/>
                <a:sym typeface="+mn-ea"/>
              </a:rPr>
              <a:t>many flags of different countries</a:t>
            </a:r>
            <a:r>
              <a:rPr lang="en-US" altLang="zh-CN" sz="2800" b="1" dirty="0" smtClean="0">
                <a:latin typeface="Comic Sans MS" panose="030F0702030302020204" pitchFamily="66" charset="0"/>
                <a:sym typeface="+mn-ea"/>
              </a:rPr>
              <a:t>.</a:t>
            </a:r>
            <a:endParaRPr lang="en-US" altLang="zh-CN" sz="2800" b="1" dirty="0" smtClean="0">
              <a:latin typeface="Comic Sans MS" panose="030F0702030302020204" pitchFamily="66" charset="0"/>
              <a:sym typeface="+mn-ea"/>
            </a:endParaRPr>
          </a:p>
          <a:p>
            <a:pPr marL="342900" indent="-342900" algn="l" fontAlgn="base">
              <a:spcBef>
                <a:spcPct val="20000"/>
              </a:spcBef>
            </a:pPr>
            <a:r>
              <a:rPr lang="en-US" altLang="zh-CN" sz="2800" b="1" dirty="0" smtClean="0">
                <a:latin typeface="Comic Sans MS" panose="030F0702030302020204" pitchFamily="66" charset="0"/>
              </a:rPr>
              <a:t>It wants to </a:t>
            </a:r>
            <a:r>
              <a:rPr lang="en-US" altLang="zh-CN" sz="28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bring peace</a:t>
            </a:r>
            <a:r>
              <a:rPr lang="en-US" altLang="zh-CN" sz="2800" b="1" dirty="0" smtClean="0">
                <a:latin typeface="Comic Sans MS" panose="030F0702030302020204" pitchFamily="66" charset="0"/>
              </a:rPr>
              <a:t> to the world.</a:t>
            </a:r>
            <a:endParaRPr lang="en-US" altLang="zh-CN" sz="2800" b="1" dirty="0" smtClean="0">
              <a:latin typeface="Comic Sans MS" panose="030F0702030302020204" pitchFamily="66" charset="0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45910" y="2966085"/>
            <a:ext cx="5510530" cy="390461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20850" y="5213350"/>
            <a:ext cx="1657350" cy="1657350"/>
          </a:xfrm>
          <a:prstGeom prst="rect">
            <a:avLst/>
          </a:prstGeom>
        </p:spPr>
      </p:pic>
      <p:sp>
        <p:nvSpPr>
          <p:cNvPr id="8195" name="文本框 8194"/>
          <p:cNvSpPr txBox="1"/>
          <p:nvPr/>
        </p:nvSpPr>
        <p:spPr>
          <a:xfrm>
            <a:off x="1076643" y="4376420"/>
            <a:ext cx="4176712" cy="7620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4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the</a:t>
            </a:r>
            <a:r>
              <a:rPr lang="en-US" altLang="zh-CN" sz="4400" b="1">
                <a:solidFill>
                  <a:srgbClr val="CF543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4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UN</a:t>
            </a:r>
            <a:r>
              <a:rPr lang="en-US" altLang="zh-CN" sz="4400" b="1">
                <a:solidFill>
                  <a:srgbClr val="CF543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4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building</a:t>
            </a:r>
            <a:endParaRPr lang="en-US" altLang="zh-CN" sz="4400" b="1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196" name="直接连接符 8195"/>
          <p:cNvSpPr/>
          <p:nvPr/>
        </p:nvSpPr>
        <p:spPr>
          <a:xfrm flipH="1">
            <a:off x="1675765" y="5012690"/>
            <a:ext cx="447040" cy="6604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8197" name="直接连接符 8196"/>
          <p:cNvSpPr/>
          <p:nvPr/>
        </p:nvSpPr>
        <p:spPr>
          <a:xfrm>
            <a:off x="2813685" y="5012690"/>
            <a:ext cx="677545" cy="6604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8198" name="文本框 8197"/>
          <p:cNvSpPr txBox="1"/>
          <p:nvPr/>
        </p:nvSpPr>
        <p:spPr>
          <a:xfrm>
            <a:off x="318135" y="5542280"/>
            <a:ext cx="1804670" cy="9988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U</a:t>
            </a:r>
            <a:r>
              <a:rPr lang="en-US" altLang="zh-CN" sz="3200" b="1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nited</a:t>
            </a:r>
            <a:endParaRPr lang="en-US" altLang="zh-CN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199" name="文本框 8198"/>
          <p:cNvSpPr txBox="1"/>
          <p:nvPr/>
        </p:nvSpPr>
        <p:spPr>
          <a:xfrm>
            <a:off x="3490913" y="5541963"/>
            <a:ext cx="2447925" cy="8540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N</a:t>
            </a:r>
            <a:r>
              <a:rPr lang="en-US" altLang="zh-CN" sz="3200" b="1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ations</a:t>
            </a:r>
            <a:endParaRPr lang="en-US" altLang="zh-CN" sz="3200" b="1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en-US" altLang="zh-CN" b="1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</a:t>
            </a:r>
            <a:endParaRPr lang="en-US" altLang="zh-CN" b="1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202" name="矩形 8201"/>
          <p:cNvSpPr/>
          <p:nvPr/>
        </p:nvSpPr>
        <p:spPr>
          <a:xfrm>
            <a:off x="1327785" y="3792855"/>
            <a:ext cx="244348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联合国</a:t>
            </a:r>
            <a:endParaRPr lang="zh-CN" altLang="en-US" sz="32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3" presetClass="entr" presetSubtype="1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10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000"/>
                            </p:stCondLst>
                            <p:childTnLst>
                              <p:par>
                                <p:cTn id="51" presetID="8" presetClass="entr" presetSubtype="16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3" dur="5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8202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1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8195" grpId="0"/>
      <p:bldP spid="8198" grpId="0"/>
      <p:bldP spid="819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" name="文本框 8"/>
          <p:cNvSpPr txBox="1"/>
          <p:nvPr/>
        </p:nvSpPr>
        <p:spPr>
          <a:xfrm>
            <a:off x="198120" y="124460"/>
            <a:ext cx="115506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 dirty="0" smtClean="0">
                <a:latin typeface="Comic Sans MS" panose="030F0702030302020204" pitchFamily="66" charset="0"/>
              </a:rPr>
              <a:t>There are 5 </a:t>
            </a:r>
            <a:r>
              <a:rPr lang="en-US" altLang="zh-CN" sz="32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permanent member states</a:t>
            </a:r>
            <a:r>
              <a:rPr lang="en-US" altLang="zh-CN" sz="3200" b="1" dirty="0" smtClean="0">
                <a:latin typeface="Comic Sans MS" panose="030F0702030302020204" pitchFamily="66" charset="0"/>
              </a:rPr>
              <a:t> in the UN.</a:t>
            </a:r>
            <a:endParaRPr lang="en-US" altLang="zh-CN" sz="3200" b="1" dirty="0" smtClean="0">
              <a:latin typeface="Comic Sans MS" panose="030F0702030302020204" pitchFamily="66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189605" y="708025"/>
            <a:ext cx="418020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3200" b="1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常任理事国</a:t>
            </a:r>
            <a:endParaRPr lang="en-US" altLang="zh-CN" sz="3200" b="1" dirty="0" smtClean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08555" y="1448435"/>
            <a:ext cx="7129780" cy="534987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0666095" y="2862580"/>
            <a:ext cx="159194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>
                <a:solidFill>
                  <a:schemeClr val="tx1"/>
                </a:solidFill>
              </a:rPr>
              <a:t>China</a:t>
            </a:r>
            <a:endParaRPr lang="en-US" altLang="zh-CN" sz="3200" b="1">
              <a:solidFill>
                <a:schemeClr val="tx1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495915" y="5521960"/>
            <a:ext cx="125285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buClrTx/>
              <a:buSzTx/>
              <a:buFontTx/>
            </a:pPr>
            <a:r>
              <a:rPr lang="en-US" altLang="zh-CN" sz="3200" b="1"/>
              <a:t>U.K</a:t>
            </a:r>
            <a:endParaRPr lang="en-US" altLang="zh-CN" sz="3200" b="1"/>
          </a:p>
        </p:txBody>
      </p:sp>
      <p:sp>
        <p:nvSpPr>
          <p:cNvPr id="6" name="文本框 5"/>
          <p:cNvSpPr txBox="1"/>
          <p:nvPr/>
        </p:nvSpPr>
        <p:spPr>
          <a:xfrm>
            <a:off x="7567930" y="708025"/>
            <a:ext cx="137096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/>
              <a:t>U.S.A</a:t>
            </a:r>
            <a:endParaRPr lang="en-US" altLang="zh-CN" sz="3200" b="1"/>
          </a:p>
        </p:txBody>
      </p:sp>
      <p:sp>
        <p:nvSpPr>
          <p:cNvPr id="8" name="文本框 7"/>
          <p:cNvSpPr txBox="1"/>
          <p:nvPr/>
        </p:nvSpPr>
        <p:spPr>
          <a:xfrm>
            <a:off x="109855" y="3209290"/>
            <a:ext cx="179768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/>
              <a:t>Russia</a:t>
            </a:r>
            <a:endParaRPr lang="en-US" altLang="zh-CN" sz="3200" b="1"/>
          </a:p>
        </p:txBody>
      </p:sp>
      <p:sp>
        <p:nvSpPr>
          <p:cNvPr id="10" name="文本框 9"/>
          <p:cNvSpPr txBox="1"/>
          <p:nvPr/>
        </p:nvSpPr>
        <p:spPr>
          <a:xfrm>
            <a:off x="21590" y="5797550"/>
            <a:ext cx="18859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/>
              <a:t>France</a:t>
            </a:r>
            <a:endParaRPr lang="en-US" altLang="zh-CN" sz="3200" b="1"/>
          </a:p>
        </p:txBody>
      </p:sp>
      <p:sp>
        <p:nvSpPr>
          <p:cNvPr id="11" name="左箭头 10"/>
          <p:cNvSpPr/>
          <p:nvPr/>
        </p:nvSpPr>
        <p:spPr>
          <a:xfrm>
            <a:off x="9667875" y="3020695"/>
            <a:ext cx="828040" cy="425450"/>
          </a:xfrm>
          <a:prstGeom prst="lef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p>
            <a:pPr marL="0" marR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2" name="左箭头 11"/>
          <p:cNvSpPr/>
          <p:nvPr/>
        </p:nvSpPr>
        <p:spPr>
          <a:xfrm>
            <a:off x="9538335" y="5620385"/>
            <a:ext cx="958215" cy="432435"/>
          </a:xfrm>
          <a:prstGeom prst="lef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p>
            <a:pPr marL="0" marR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3" name="下箭头 12"/>
          <p:cNvSpPr/>
          <p:nvPr/>
        </p:nvSpPr>
        <p:spPr>
          <a:xfrm rot="3420000">
            <a:off x="6934835" y="1013460"/>
            <a:ext cx="414020" cy="746125"/>
          </a:xfrm>
          <a:prstGeom prst="down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p>
            <a:pPr marL="0" marR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4" name="右箭头 13"/>
          <p:cNvSpPr/>
          <p:nvPr/>
        </p:nvSpPr>
        <p:spPr>
          <a:xfrm>
            <a:off x="1663700" y="3345180"/>
            <a:ext cx="744855" cy="447675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p>
            <a:pPr marL="0" marR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5" name="右箭头 14"/>
          <p:cNvSpPr/>
          <p:nvPr/>
        </p:nvSpPr>
        <p:spPr>
          <a:xfrm>
            <a:off x="1578610" y="5890260"/>
            <a:ext cx="829310" cy="490855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p>
            <a:pPr marL="0" marR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4" grpId="0"/>
      <p:bldP spid="4" grpId="1"/>
      <p:bldP spid="3" grpId="0"/>
      <p:bldP spid="3" grpId="1"/>
      <p:bldP spid="11" grpId="0" bldLvl="0" animBg="1"/>
      <p:bldP spid="11" grpId="1" animBg="1"/>
      <p:bldP spid="13" grpId="0" bldLvl="0" animBg="1"/>
      <p:bldP spid="13" grpId="1" animBg="1"/>
      <p:bldP spid="6" grpId="0"/>
      <p:bldP spid="6" grpId="1"/>
      <p:bldP spid="14" grpId="0" bldLvl="0" animBg="1"/>
      <p:bldP spid="14" grpId="1" animBg="1"/>
      <p:bldP spid="8" grpId="0"/>
      <p:bldP spid="8" grpId="1"/>
      <p:bldP spid="15" grpId="0" bldLvl="0" animBg="1"/>
      <p:bldP spid="15" grpId="1" animBg="1"/>
      <p:bldP spid="10" grpId="0"/>
      <p:bldP spid="10" grpId="1"/>
      <p:bldP spid="12" grpId="0" bldLvl="0" animBg="1"/>
      <p:bldP spid="12" grpId="1" animBg="1"/>
      <p:bldP spid="5" grpId="0"/>
      <p:bldP spid="5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297305" y="432435"/>
            <a:ext cx="9639935" cy="1649095"/>
          </a:xfrm>
        </p:spPr>
        <p:txBody>
          <a:bodyPr>
            <a:normAutofit/>
          </a:bodyPr>
          <a:p>
            <a:pPr algn="ctr"/>
            <a:r>
              <a:rPr lang="en-US" altLang="zh-CN" sz="7200" i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Module 9 Unit 1</a:t>
            </a:r>
            <a:endParaRPr lang="en-US" altLang="zh-CN" sz="7200" i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70815" y="3084830"/>
            <a:ext cx="11850370" cy="1860550"/>
          </a:xfrm>
        </p:spPr>
        <p:txBody>
          <a:bodyPr>
            <a:normAutofit/>
          </a:bodyPr>
          <a:p>
            <a:pPr marL="0" indent="0">
              <a:buNone/>
            </a:pPr>
            <a:r>
              <a:rPr lang="en-US" altLang="zh-CN" sz="5400" b="1" i="1">
                <a:solidFill>
                  <a:sysClr val="windowText" lastClr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ea"/>
                <a:sym typeface="+mn-ea"/>
              </a:rPr>
              <a:t>Do you want to visit  the UN building ?</a:t>
            </a:r>
            <a:endParaRPr lang="zh-CN" altLang="en-US" sz="5400"/>
          </a:p>
        </p:txBody>
      </p:sp>
    </p:spTree>
    <p:custDataLst>
      <p:tags r:id="rId1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rcRect l="16125" t="616" r="14783" b="9722"/>
          <a:stretch>
            <a:fillRect/>
          </a:stretch>
        </p:blipFill>
        <p:spPr>
          <a:xfrm>
            <a:off x="2686685" y="1872615"/>
            <a:ext cx="6818630" cy="4975225"/>
          </a:xfrm>
          <a:prstGeom prst="roundRect">
            <a:avLst/>
          </a:prstGeom>
        </p:spPr>
      </p:pic>
      <p:sp>
        <p:nvSpPr>
          <p:cNvPr id="12" name="圆角矩形标注 11"/>
          <p:cNvSpPr/>
          <p:nvPr/>
        </p:nvSpPr>
        <p:spPr>
          <a:xfrm>
            <a:off x="8112125" y="2075815"/>
            <a:ext cx="4318635" cy="1547495"/>
          </a:xfrm>
          <a:prstGeom prst="wedgeRoundRectCallout">
            <a:avLst>
              <a:gd name="adj1" fmla="val -67404"/>
              <a:gd name="adj2" fmla="val 60057"/>
              <a:gd name="adj3" fmla="val 16667"/>
            </a:avLst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p>
            <a:pPr marL="0" marR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208645" y="2157730"/>
            <a:ext cx="438404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/>
              <a:t>Do yo want to visit_____________in New York?</a:t>
            </a:r>
            <a:endParaRPr lang="en-US" altLang="zh-CN" sz="2800"/>
          </a:p>
        </p:txBody>
      </p:sp>
      <p:sp>
        <p:nvSpPr>
          <p:cNvPr id="4" name="云形 3"/>
          <p:cNvSpPr/>
          <p:nvPr/>
        </p:nvSpPr>
        <p:spPr>
          <a:xfrm>
            <a:off x="5837555" y="1979295"/>
            <a:ext cx="1585595" cy="1163955"/>
          </a:xfrm>
          <a:prstGeom prst="cloud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p>
            <a:pPr marL="0" marR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03020" y="415290"/>
            <a:ext cx="4689475" cy="58356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algn="ctr"/>
            <a:r>
              <a:rPr lang="en-US" altLang="zh-CN" sz="32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Listen and answer</a:t>
            </a:r>
            <a:endParaRPr lang="en-US" altLang="zh-CN" sz="3200" b="1" dirty="0" smtClean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949700" y="998855"/>
            <a:ext cx="80371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Where do they want to visit?</a:t>
            </a:r>
            <a:endParaRPr lang="en-US" altLang="zh-CN" sz="3200" b="1" dirty="0" smtClean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8" name="图片占位符 7"/>
          <p:cNvSpPr>
            <a:spLocks noGrp="1"/>
          </p:cNvSpPr>
          <p:nvPr>
            <p:ph type="pic" idx="1"/>
          </p:nvPr>
        </p:nvSpPr>
        <p:spPr/>
      </p:sp>
      <p:sp>
        <p:nvSpPr>
          <p:cNvPr id="9" name="文本占位符 8"/>
          <p:cNvSpPr>
            <a:spLocks noGrp="1"/>
          </p:cNvSpPr>
          <p:nvPr>
            <p:ph type="body" sz="half" idx="2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25" name="Rectangle 9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538235" y="2768128"/>
            <a:ext cx="916623" cy="821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norm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5335" dirty="0">
                <a:solidFill>
                  <a:schemeClr val="accent1"/>
                </a:solidFill>
                <a:ea typeface="幼圆" panose="02010509060101010101" pitchFamily="49" charset="-122"/>
              </a:rPr>
              <a:t>01</a:t>
            </a:r>
            <a:endParaRPr lang="zh-CN" altLang="en-US" sz="5335" b="1" dirty="0">
              <a:solidFill>
                <a:schemeClr val="accent1"/>
              </a:solidFill>
              <a:ea typeface="幼圆" panose="02010509060101010101" pitchFamily="49" charset="-122"/>
            </a:endParaRPr>
          </a:p>
        </p:txBody>
      </p:sp>
      <p:sp>
        <p:nvSpPr>
          <p:cNvPr id="33" name="矩形 32"/>
          <p:cNvSpPr/>
          <p:nvPr>
            <p:custDataLst>
              <p:tags r:id="rId2"/>
            </p:custDataLst>
          </p:nvPr>
        </p:nvSpPr>
        <p:spPr>
          <a:xfrm>
            <a:off x="2664002" y="2807315"/>
            <a:ext cx="2937510" cy="460375"/>
          </a:xfrm>
          <a:prstGeom prst="rect">
            <a:avLst/>
          </a:prstGeom>
        </p:spPr>
        <p:txBody>
          <a:bodyPr wrap="square">
            <a:normAutofit/>
          </a:bodyPr>
          <a:lstStyle/>
          <a:p>
            <a:pPr>
              <a:spcBef>
                <a:spcPct val="0"/>
              </a:spcBef>
            </a:pP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rPr>
              <a:t>点击此处添加小标题</a:t>
            </a:r>
            <a:endParaRPr lang="zh-CN" altLang="en-US" sz="2400" b="1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34" name="矩形 33"/>
          <p:cNvSpPr/>
          <p:nvPr>
            <p:custDataLst>
              <p:tags r:id="rId3"/>
            </p:custDataLst>
          </p:nvPr>
        </p:nvSpPr>
        <p:spPr>
          <a:xfrm>
            <a:off x="2664001" y="3277841"/>
            <a:ext cx="2816797" cy="375993"/>
          </a:xfrm>
          <a:prstGeom prst="rect">
            <a:avLst/>
          </a:prstGeom>
        </p:spPr>
        <p:txBody>
          <a:bodyPr wrap="square">
            <a:normAutofit/>
          </a:bodyPr>
          <a:lstStyle/>
          <a:p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rPr>
              <a:t>点击此处添加正文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35" name="椭圆 34"/>
          <p:cNvSpPr/>
          <p:nvPr>
            <p:custDataLst>
              <p:tags r:id="rId4"/>
            </p:custDataLst>
          </p:nvPr>
        </p:nvSpPr>
        <p:spPr>
          <a:xfrm>
            <a:off x="2512838" y="3126793"/>
            <a:ext cx="103344" cy="10334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fontScale="25000" lnSpcReduction="20000"/>
          </a:bodyPr>
          <a:lstStyle/>
          <a:p>
            <a:pPr algn="ctr"/>
            <a:endParaRPr lang="zh-CN" altLang="en-US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38" name="Rectangle 9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6366769" y="2768128"/>
            <a:ext cx="916623" cy="821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norm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5335" dirty="0">
                <a:solidFill>
                  <a:schemeClr val="accent1"/>
                </a:solidFill>
                <a:ea typeface="幼圆" panose="02010509060101010101" pitchFamily="49" charset="-122"/>
              </a:rPr>
              <a:t>0</a:t>
            </a:r>
            <a:r>
              <a:rPr lang="en-US" altLang="zh-CN" sz="5335" dirty="0">
                <a:solidFill>
                  <a:schemeClr val="accent1"/>
                </a:solidFill>
                <a:ea typeface="幼圆" panose="02010509060101010101" pitchFamily="49" charset="-122"/>
              </a:rPr>
              <a:t>2</a:t>
            </a:r>
            <a:endParaRPr lang="zh-CN" altLang="en-US" sz="1335" b="1" dirty="0">
              <a:solidFill>
                <a:schemeClr val="accent1"/>
              </a:solidFill>
              <a:ea typeface="幼圆" panose="02010509060101010101" pitchFamily="49" charset="-122"/>
            </a:endParaRPr>
          </a:p>
        </p:txBody>
      </p:sp>
      <p:sp>
        <p:nvSpPr>
          <p:cNvPr id="39" name="矩形 38"/>
          <p:cNvSpPr/>
          <p:nvPr>
            <p:custDataLst>
              <p:tags r:id="rId6"/>
            </p:custDataLst>
          </p:nvPr>
        </p:nvSpPr>
        <p:spPr>
          <a:xfrm>
            <a:off x="7492536" y="2807315"/>
            <a:ext cx="2937510" cy="460375"/>
          </a:xfrm>
          <a:prstGeom prst="rect">
            <a:avLst/>
          </a:prstGeom>
        </p:spPr>
        <p:txBody>
          <a:bodyPr wrap="square">
            <a:normAutofit/>
          </a:bodyPr>
          <a:lstStyle/>
          <a:p>
            <a:pPr>
              <a:spcBef>
                <a:spcPct val="0"/>
              </a:spcBef>
            </a:pP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rPr>
              <a:t>点击此处添加小标题</a:t>
            </a:r>
            <a:endParaRPr lang="zh-CN" altLang="en-US" sz="2400" b="1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40" name="矩形 39"/>
          <p:cNvSpPr/>
          <p:nvPr>
            <p:custDataLst>
              <p:tags r:id="rId7"/>
            </p:custDataLst>
          </p:nvPr>
        </p:nvSpPr>
        <p:spPr>
          <a:xfrm>
            <a:off x="7492536" y="3294787"/>
            <a:ext cx="2475250" cy="375993"/>
          </a:xfrm>
          <a:prstGeom prst="rect">
            <a:avLst/>
          </a:prstGeom>
        </p:spPr>
        <p:txBody>
          <a:bodyPr wrap="square">
            <a:normAutofit/>
          </a:bodyPr>
          <a:lstStyle/>
          <a:p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rPr>
              <a:t>点击此处添加正文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41" name="椭圆 40"/>
          <p:cNvSpPr/>
          <p:nvPr>
            <p:custDataLst>
              <p:tags r:id="rId8"/>
            </p:custDataLst>
          </p:nvPr>
        </p:nvSpPr>
        <p:spPr>
          <a:xfrm>
            <a:off x="7341372" y="3126793"/>
            <a:ext cx="103344" cy="10334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fontScale="25000" lnSpcReduction="20000"/>
          </a:bodyPr>
          <a:lstStyle/>
          <a:p>
            <a:pPr algn="ctr"/>
            <a:endParaRPr lang="zh-CN" altLang="en-US"/>
          </a:p>
        </p:txBody>
      </p:sp>
      <p:sp>
        <p:nvSpPr>
          <p:cNvPr id="43" name="Rectangle 9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3434980" y="4207491"/>
            <a:ext cx="916623" cy="821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norm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5335" dirty="0">
                <a:solidFill>
                  <a:schemeClr val="accent1"/>
                </a:solidFill>
                <a:ea typeface="幼圆" panose="02010509060101010101" pitchFamily="49" charset="-122"/>
              </a:rPr>
              <a:t>0</a:t>
            </a:r>
            <a:r>
              <a:rPr lang="en-US" altLang="zh-CN" sz="5335" dirty="0">
                <a:solidFill>
                  <a:schemeClr val="accent1"/>
                </a:solidFill>
                <a:ea typeface="幼圆" panose="02010509060101010101" pitchFamily="49" charset="-122"/>
              </a:rPr>
              <a:t>3</a:t>
            </a:r>
            <a:endParaRPr lang="zh-CN" altLang="en-US" sz="1335" b="1" dirty="0">
              <a:solidFill>
                <a:schemeClr val="accent1"/>
              </a:solidFill>
              <a:ea typeface="幼圆" panose="02010509060101010101" pitchFamily="49" charset="-122"/>
            </a:endParaRPr>
          </a:p>
        </p:txBody>
      </p:sp>
      <p:sp>
        <p:nvSpPr>
          <p:cNvPr id="44" name="矩形 43"/>
          <p:cNvSpPr/>
          <p:nvPr>
            <p:custDataLst>
              <p:tags r:id="rId10"/>
            </p:custDataLst>
          </p:nvPr>
        </p:nvSpPr>
        <p:spPr>
          <a:xfrm>
            <a:off x="4560747" y="4246678"/>
            <a:ext cx="2937510" cy="460375"/>
          </a:xfrm>
          <a:prstGeom prst="rect">
            <a:avLst/>
          </a:prstGeom>
        </p:spPr>
        <p:txBody>
          <a:bodyPr wrap="square">
            <a:normAutofit/>
          </a:bodyPr>
          <a:lstStyle/>
          <a:p>
            <a:pPr>
              <a:spcBef>
                <a:spcPct val="0"/>
              </a:spcBef>
            </a:pP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rPr>
              <a:t>点击此处添加小标题</a:t>
            </a:r>
            <a:endParaRPr lang="zh-CN" altLang="en-US" sz="2400" b="1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45" name="矩形 44"/>
          <p:cNvSpPr/>
          <p:nvPr>
            <p:custDataLst>
              <p:tags r:id="rId11"/>
            </p:custDataLst>
          </p:nvPr>
        </p:nvSpPr>
        <p:spPr>
          <a:xfrm>
            <a:off x="4560747" y="4717204"/>
            <a:ext cx="2816797" cy="375993"/>
          </a:xfrm>
          <a:prstGeom prst="rect">
            <a:avLst/>
          </a:prstGeom>
        </p:spPr>
        <p:txBody>
          <a:bodyPr wrap="square">
            <a:normAutofit/>
          </a:bodyPr>
          <a:lstStyle/>
          <a:p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rPr>
              <a:t>点击此处添加正文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46" name="椭圆 45"/>
          <p:cNvSpPr/>
          <p:nvPr>
            <p:custDataLst>
              <p:tags r:id="rId12"/>
            </p:custDataLst>
          </p:nvPr>
        </p:nvSpPr>
        <p:spPr>
          <a:xfrm>
            <a:off x="4409583" y="4566156"/>
            <a:ext cx="103344" cy="10334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fontScale="25000" lnSpcReduction="20000"/>
          </a:bodyPr>
          <a:lstStyle/>
          <a:p>
            <a:pPr algn="ctr"/>
            <a:endParaRPr lang="zh-CN" altLang="en-US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2" name="任意多边形: 形状 21"/>
          <p:cNvSpPr/>
          <p:nvPr>
            <p:custDataLst>
              <p:tags r:id="rId13"/>
            </p:custDataLst>
          </p:nvPr>
        </p:nvSpPr>
        <p:spPr>
          <a:xfrm>
            <a:off x="4642201" y="664204"/>
            <a:ext cx="2907598" cy="1144667"/>
          </a:xfrm>
          <a:custGeom>
            <a:avLst/>
            <a:gdLst>
              <a:gd name="connsiteX0" fmla="*/ 205118 w 8991942"/>
              <a:gd name="connsiteY0" fmla="*/ 686554 h 3588181"/>
              <a:gd name="connsiteX1" fmla="*/ 1024268 w 8991942"/>
              <a:gd name="connsiteY1" fmla="*/ 2810629 h 3588181"/>
              <a:gd name="connsiteX2" fmla="*/ 2633993 w 8991942"/>
              <a:gd name="connsiteY2" fmla="*/ 3515479 h 3588181"/>
              <a:gd name="connsiteX3" fmla="*/ 7729868 w 8991942"/>
              <a:gd name="connsiteY3" fmla="*/ 3477379 h 3588181"/>
              <a:gd name="connsiteX4" fmla="*/ 8853818 w 8991942"/>
              <a:gd name="connsiteY4" fmla="*/ 2734429 h 3588181"/>
              <a:gd name="connsiteX5" fmla="*/ 8891918 w 8991942"/>
              <a:gd name="connsiteY5" fmla="*/ 1105654 h 3588181"/>
              <a:gd name="connsiteX6" fmla="*/ 8110868 w 8991942"/>
              <a:gd name="connsiteY6" fmla="*/ 572254 h 3588181"/>
              <a:gd name="connsiteX7" fmla="*/ 814718 w 8991942"/>
              <a:gd name="connsiteY7" fmla="*/ 754 h 3588181"/>
              <a:gd name="connsiteX8" fmla="*/ 205118 w 8991942"/>
              <a:gd name="connsiteY8" fmla="*/ 686554 h 3588181"/>
              <a:gd name="connsiteX0-1" fmla="*/ 181089 w 8967913"/>
              <a:gd name="connsiteY0-2" fmla="*/ 686554 h 3588181"/>
              <a:gd name="connsiteX1-3" fmla="*/ 1000239 w 8967913"/>
              <a:gd name="connsiteY1-4" fmla="*/ 2810629 h 3588181"/>
              <a:gd name="connsiteX2-5" fmla="*/ 2609964 w 8967913"/>
              <a:gd name="connsiteY2-6" fmla="*/ 3515479 h 3588181"/>
              <a:gd name="connsiteX3-7" fmla="*/ 7705839 w 8967913"/>
              <a:gd name="connsiteY3-8" fmla="*/ 3477379 h 3588181"/>
              <a:gd name="connsiteX4-9" fmla="*/ 8829789 w 8967913"/>
              <a:gd name="connsiteY4-10" fmla="*/ 2734429 h 3588181"/>
              <a:gd name="connsiteX5-11" fmla="*/ 8867889 w 8967913"/>
              <a:gd name="connsiteY5-12" fmla="*/ 1105654 h 3588181"/>
              <a:gd name="connsiteX6-13" fmla="*/ 8086839 w 8967913"/>
              <a:gd name="connsiteY6-14" fmla="*/ 572254 h 3588181"/>
              <a:gd name="connsiteX7-15" fmla="*/ 790689 w 8967913"/>
              <a:gd name="connsiteY7-16" fmla="*/ 754 h 3588181"/>
              <a:gd name="connsiteX8-17" fmla="*/ 181089 w 8967913"/>
              <a:gd name="connsiteY8-18" fmla="*/ 686554 h 3588181"/>
              <a:gd name="connsiteX0-19" fmla="*/ 1602 w 8788426"/>
              <a:gd name="connsiteY0-20" fmla="*/ 686778 h 3588405"/>
              <a:gd name="connsiteX1-21" fmla="*/ 820752 w 8788426"/>
              <a:gd name="connsiteY1-22" fmla="*/ 2810853 h 3588405"/>
              <a:gd name="connsiteX2-23" fmla="*/ 2430477 w 8788426"/>
              <a:gd name="connsiteY2-24" fmla="*/ 3515703 h 3588405"/>
              <a:gd name="connsiteX3-25" fmla="*/ 7526352 w 8788426"/>
              <a:gd name="connsiteY3-26" fmla="*/ 3477603 h 3588405"/>
              <a:gd name="connsiteX4-27" fmla="*/ 8650302 w 8788426"/>
              <a:gd name="connsiteY4-28" fmla="*/ 2734653 h 3588405"/>
              <a:gd name="connsiteX5-29" fmla="*/ 8688402 w 8788426"/>
              <a:gd name="connsiteY5-30" fmla="*/ 1105878 h 3588405"/>
              <a:gd name="connsiteX6-31" fmla="*/ 7907352 w 8788426"/>
              <a:gd name="connsiteY6-32" fmla="*/ 572478 h 3588405"/>
              <a:gd name="connsiteX7-33" fmla="*/ 611202 w 8788426"/>
              <a:gd name="connsiteY7-34" fmla="*/ 978 h 3588405"/>
              <a:gd name="connsiteX8-35" fmla="*/ 1602 w 8788426"/>
              <a:gd name="connsiteY8-36" fmla="*/ 686778 h 3588405"/>
              <a:gd name="connsiteX0-37" fmla="*/ 6593 w 8793417"/>
              <a:gd name="connsiteY0-38" fmla="*/ 686591 h 3588218"/>
              <a:gd name="connsiteX1-39" fmla="*/ 825743 w 8793417"/>
              <a:gd name="connsiteY1-40" fmla="*/ 2810666 h 3588218"/>
              <a:gd name="connsiteX2-41" fmla="*/ 2435468 w 8793417"/>
              <a:gd name="connsiteY2-42" fmla="*/ 3515516 h 3588218"/>
              <a:gd name="connsiteX3-43" fmla="*/ 7531343 w 8793417"/>
              <a:gd name="connsiteY3-44" fmla="*/ 3477416 h 3588218"/>
              <a:gd name="connsiteX4-45" fmla="*/ 8655293 w 8793417"/>
              <a:gd name="connsiteY4-46" fmla="*/ 2734466 h 3588218"/>
              <a:gd name="connsiteX5-47" fmla="*/ 8693393 w 8793417"/>
              <a:gd name="connsiteY5-48" fmla="*/ 1105691 h 3588218"/>
              <a:gd name="connsiteX6-49" fmla="*/ 7912343 w 8793417"/>
              <a:gd name="connsiteY6-50" fmla="*/ 572291 h 3588218"/>
              <a:gd name="connsiteX7-51" fmla="*/ 616193 w 8793417"/>
              <a:gd name="connsiteY7-52" fmla="*/ 791 h 3588218"/>
              <a:gd name="connsiteX8-53" fmla="*/ 6593 w 8793417"/>
              <a:gd name="connsiteY8-54" fmla="*/ 686591 h 3588218"/>
              <a:gd name="connsiteX0-55" fmla="*/ 7740 w 8794564"/>
              <a:gd name="connsiteY0-56" fmla="*/ 686555 h 3588182"/>
              <a:gd name="connsiteX1-57" fmla="*/ 826890 w 8794564"/>
              <a:gd name="connsiteY1-58" fmla="*/ 2810630 h 3588182"/>
              <a:gd name="connsiteX2-59" fmla="*/ 2436615 w 8794564"/>
              <a:gd name="connsiteY2-60" fmla="*/ 3515480 h 3588182"/>
              <a:gd name="connsiteX3-61" fmla="*/ 7532490 w 8794564"/>
              <a:gd name="connsiteY3-62" fmla="*/ 3477380 h 3588182"/>
              <a:gd name="connsiteX4-63" fmla="*/ 8656440 w 8794564"/>
              <a:gd name="connsiteY4-64" fmla="*/ 2734430 h 3588182"/>
              <a:gd name="connsiteX5-65" fmla="*/ 8694540 w 8794564"/>
              <a:gd name="connsiteY5-66" fmla="*/ 1105655 h 3588182"/>
              <a:gd name="connsiteX6-67" fmla="*/ 7913490 w 8794564"/>
              <a:gd name="connsiteY6-68" fmla="*/ 572255 h 3588182"/>
              <a:gd name="connsiteX7-69" fmla="*/ 617340 w 8794564"/>
              <a:gd name="connsiteY7-70" fmla="*/ 755 h 3588182"/>
              <a:gd name="connsiteX8-71" fmla="*/ 7740 w 8794564"/>
              <a:gd name="connsiteY8-72" fmla="*/ 686555 h 3588182"/>
              <a:gd name="connsiteX0-73" fmla="*/ 12757 w 8799581"/>
              <a:gd name="connsiteY0-74" fmla="*/ 686555 h 3595456"/>
              <a:gd name="connsiteX1-75" fmla="*/ 993832 w 8799581"/>
              <a:gd name="connsiteY1-76" fmla="*/ 2705855 h 3595456"/>
              <a:gd name="connsiteX2-77" fmla="*/ 2441632 w 8799581"/>
              <a:gd name="connsiteY2-78" fmla="*/ 3515480 h 3595456"/>
              <a:gd name="connsiteX3-79" fmla="*/ 7537507 w 8799581"/>
              <a:gd name="connsiteY3-80" fmla="*/ 3477380 h 3595456"/>
              <a:gd name="connsiteX4-81" fmla="*/ 8661457 w 8799581"/>
              <a:gd name="connsiteY4-82" fmla="*/ 2734430 h 3595456"/>
              <a:gd name="connsiteX5-83" fmla="*/ 8699557 w 8799581"/>
              <a:gd name="connsiteY5-84" fmla="*/ 1105655 h 3595456"/>
              <a:gd name="connsiteX6-85" fmla="*/ 7918507 w 8799581"/>
              <a:gd name="connsiteY6-86" fmla="*/ 572255 h 3595456"/>
              <a:gd name="connsiteX7-87" fmla="*/ 622357 w 8799581"/>
              <a:gd name="connsiteY7-88" fmla="*/ 755 h 3595456"/>
              <a:gd name="connsiteX8-89" fmla="*/ 12757 w 8799581"/>
              <a:gd name="connsiteY8-90" fmla="*/ 686555 h 3595456"/>
              <a:gd name="connsiteX0-91" fmla="*/ 12757 w 8799581"/>
              <a:gd name="connsiteY0-92" fmla="*/ 686555 h 3595456"/>
              <a:gd name="connsiteX1-93" fmla="*/ 993832 w 8799581"/>
              <a:gd name="connsiteY1-94" fmla="*/ 2705855 h 3595456"/>
              <a:gd name="connsiteX2-95" fmla="*/ 2441632 w 8799581"/>
              <a:gd name="connsiteY2-96" fmla="*/ 3515480 h 3595456"/>
              <a:gd name="connsiteX3-97" fmla="*/ 7537507 w 8799581"/>
              <a:gd name="connsiteY3-98" fmla="*/ 3477380 h 3595456"/>
              <a:gd name="connsiteX4-99" fmla="*/ 8661457 w 8799581"/>
              <a:gd name="connsiteY4-100" fmla="*/ 2734430 h 3595456"/>
              <a:gd name="connsiteX5-101" fmla="*/ 8699557 w 8799581"/>
              <a:gd name="connsiteY5-102" fmla="*/ 1105655 h 3595456"/>
              <a:gd name="connsiteX6-103" fmla="*/ 7918507 w 8799581"/>
              <a:gd name="connsiteY6-104" fmla="*/ 572255 h 3595456"/>
              <a:gd name="connsiteX7-105" fmla="*/ 622357 w 8799581"/>
              <a:gd name="connsiteY7-106" fmla="*/ 755 h 3595456"/>
              <a:gd name="connsiteX8-107" fmla="*/ 12757 w 8799581"/>
              <a:gd name="connsiteY8-108" fmla="*/ 686555 h 3595456"/>
              <a:gd name="connsiteX0-109" fmla="*/ 12757 w 8799581"/>
              <a:gd name="connsiteY0-110" fmla="*/ 686555 h 3505349"/>
              <a:gd name="connsiteX1-111" fmla="*/ 993832 w 8799581"/>
              <a:gd name="connsiteY1-112" fmla="*/ 2705855 h 3505349"/>
              <a:gd name="connsiteX2-113" fmla="*/ 2860732 w 8799581"/>
              <a:gd name="connsiteY2-114" fmla="*/ 3286880 h 3505349"/>
              <a:gd name="connsiteX3-115" fmla="*/ 7537507 w 8799581"/>
              <a:gd name="connsiteY3-116" fmla="*/ 3477380 h 3505349"/>
              <a:gd name="connsiteX4-117" fmla="*/ 8661457 w 8799581"/>
              <a:gd name="connsiteY4-118" fmla="*/ 2734430 h 3505349"/>
              <a:gd name="connsiteX5-119" fmla="*/ 8699557 w 8799581"/>
              <a:gd name="connsiteY5-120" fmla="*/ 1105655 h 3505349"/>
              <a:gd name="connsiteX6-121" fmla="*/ 7918507 w 8799581"/>
              <a:gd name="connsiteY6-122" fmla="*/ 572255 h 3505349"/>
              <a:gd name="connsiteX7-123" fmla="*/ 622357 w 8799581"/>
              <a:gd name="connsiteY7-124" fmla="*/ 755 h 3505349"/>
              <a:gd name="connsiteX8-125" fmla="*/ 12757 w 8799581"/>
              <a:gd name="connsiteY8-126" fmla="*/ 686555 h 3505349"/>
              <a:gd name="connsiteX0-127" fmla="*/ 12757 w 8799581"/>
              <a:gd name="connsiteY0-128" fmla="*/ 686555 h 3501747"/>
              <a:gd name="connsiteX1-129" fmla="*/ 993832 w 8799581"/>
              <a:gd name="connsiteY1-130" fmla="*/ 2705855 h 3501747"/>
              <a:gd name="connsiteX2-131" fmla="*/ 2860732 w 8799581"/>
              <a:gd name="connsiteY2-132" fmla="*/ 3286880 h 3501747"/>
              <a:gd name="connsiteX3-133" fmla="*/ 7537507 w 8799581"/>
              <a:gd name="connsiteY3-134" fmla="*/ 3477380 h 3501747"/>
              <a:gd name="connsiteX4-135" fmla="*/ 8661457 w 8799581"/>
              <a:gd name="connsiteY4-136" fmla="*/ 2734430 h 3501747"/>
              <a:gd name="connsiteX5-137" fmla="*/ 8699557 w 8799581"/>
              <a:gd name="connsiteY5-138" fmla="*/ 1105655 h 3501747"/>
              <a:gd name="connsiteX6-139" fmla="*/ 7918507 w 8799581"/>
              <a:gd name="connsiteY6-140" fmla="*/ 572255 h 3501747"/>
              <a:gd name="connsiteX7-141" fmla="*/ 622357 w 8799581"/>
              <a:gd name="connsiteY7-142" fmla="*/ 755 h 3501747"/>
              <a:gd name="connsiteX8-143" fmla="*/ 12757 w 8799581"/>
              <a:gd name="connsiteY8-144" fmla="*/ 686555 h 3501747"/>
              <a:gd name="connsiteX0-145" fmla="*/ 12757 w 8794918"/>
              <a:gd name="connsiteY0-146" fmla="*/ 686555 h 3401446"/>
              <a:gd name="connsiteX1-147" fmla="*/ 993832 w 8794918"/>
              <a:gd name="connsiteY1-148" fmla="*/ 2705855 h 3401446"/>
              <a:gd name="connsiteX2-149" fmla="*/ 2860732 w 8794918"/>
              <a:gd name="connsiteY2-150" fmla="*/ 3286880 h 3401446"/>
              <a:gd name="connsiteX3-151" fmla="*/ 7613707 w 8794918"/>
              <a:gd name="connsiteY3-152" fmla="*/ 3353555 h 3401446"/>
              <a:gd name="connsiteX4-153" fmla="*/ 8661457 w 8794918"/>
              <a:gd name="connsiteY4-154" fmla="*/ 2734430 h 3401446"/>
              <a:gd name="connsiteX5-155" fmla="*/ 8699557 w 8794918"/>
              <a:gd name="connsiteY5-156" fmla="*/ 1105655 h 3401446"/>
              <a:gd name="connsiteX6-157" fmla="*/ 7918507 w 8794918"/>
              <a:gd name="connsiteY6-158" fmla="*/ 572255 h 3401446"/>
              <a:gd name="connsiteX7-159" fmla="*/ 622357 w 8794918"/>
              <a:gd name="connsiteY7-160" fmla="*/ 755 h 3401446"/>
              <a:gd name="connsiteX8-161" fmla="*/ 12757 w 8794918"/>
              <a:gd name="connsiteY8-162" fmla="*/ 686555 h 3401446"/>
              <a:gd name="connsiteX0-163" fmla="*/ 14718 w 8796879"/>
              <a:gd name="connsiteY0-164" fmla="*/ 686555 h 3401446"/>
              <a:gd name="connsiteX1-165" fmla="*/ 1033893 w 8796879"/>
              <a:gd name="connsiteY1-166" fmla="*/ 2705855 h 3401446"/>
              <a:gd name="connsiteX2-167" fmla="*/ 2862693 w 8796879"/>
              <a:gd name="connsiteY2-168" fmla="*/ 3286880 h 3401446"/>
              <a:gd name="connsiteX3-169" fmla="*/ 7615668 w 8796879"/>
              <a:gd name="connsiteY3-170" fmla="*/ 3353555 h 3401446"/>
              <a:gd name="connsiteX4-171" fmla="*/ 8663418 w 8796879"/>
              <a:gd name="connsiteY4-172" fmla="*/ 2734430 h 3401446"/>
              <a:gd name="connsiteX5-173" fmla="*/ 8701518 w 8796879"/>
              <a:gd name="connsiteY5-174" fmla="*/ 1105655 h 3401446"/>
              <a:gd name="connsiteX6-175" fmla="*/ 7920468 w 8796879"/>
              <a:gd name="connsiteY6-176" fmla="*/ 572255 h 3401446"/>
              <a:gd name="connsiteX7-177" fmla="*/ 624318 w 8796879"/>
              <a:gd name="connsiteY7-178" fmla="*/ 755 h 3401446"/>
              <a:gd name="connsiteX8-179" fmla="*/ 14718 w 8796879"/>
              <a:gd name="connsiteY8-180" fmla="*/ 686555 h 3401446"/>
              <a:gd name="connsiteX0-181" fmla="*/ 14718 w 8796879"/>
              <a:gd name="connsiteY0-182" fmla="*/ 686555 h 3401446"/>
              <a:gd name="connsiteX1-183" fmla="*/ 1033893 w 8796879"/>
              <a:gd name="connsiteY1-184" fmla="*/ 2705855 h 3401446"/>
              <a:gd name="connsiteX2-185" fmla="*/ 2862693 w 8796879"/>
              <a:gd name="connsiteY2-186" fmla="*/ 3286880 h 3401446"/>
              <a:gd name="connsiteX3-187" fmla="*/ 7615668 w 8796879"/>
              <a:gd name="connsiteY3-188" fmla="*/ 3353555 h 3401446"/>
              <a:gd name="connsiteX4-189" fmla="*/ 8663418 w 8796879"/>
              <a:gd name="connsiteY4-190" fmla="*/ 2734430 h 3401446"/>
              <a:gd name="connsiteX5-191" fmla="*/ 8701518 w 8796879"/>
              <a:gd name="connsiteY5-192" fmla="*/ 1105655 h 3401446"/>
              <a:gd name="connsiteX6-193" fmla="*/ 7920468 w 8796879"/>
              <a:gd name="connsiteY6-194" fmla="*/ 572255 h 3401446"/>
              <a:gd name="connsiteX7-195" fmla="*/ 624318 w 8796879"/>
              <a:gd name="connsiteY7-196" fmla="*/ 755 h 3401446"/>
              <a:gd name="connsiteX8-197" fmla="*/ 14718 w 8796879"/>
              <a:gd name="connsiteY8-198" fmla="*/ 686555 h 3401446"/>
              <a:gd name="connsiteX0-199" fmla="*/ 14718 w 8796879"/>
              <a:gd name="connsiteY0-200" fmla="*/ 686555 h 3389164"/>
              <a:gd name="connsiteX1-201" fmla="*/ 1033893 w 8796879"/>
              <a:gd name="connsiteY1-202" fmla="*/ 2705855 h 3389164"/>
              <a:gd name="connsiteX2-203" fmla="*/ 3446893 w 8796879"/>
              <a:gd name="connsiteY2-204" fmla="*/ 3248780 h 3389164"/>
              <a:gd name="connsiteX3-205" fmla="*/ 7615668 w 8796879"/>
              <a:gd name="connsiteY3-206" fmla="*/ 3353555 h 3389164"/>
              <a:gd name="connsiteX4-207" fmla="*/ 8663418 w 8796879"/>
              <a:gd name="connsiteY4-208" fmla="*/ 2734430 h 3389164"/>
              <a:gd name="connsiteX5-209" fmla="*/ 8701518 w 8796879"/>
              <a:gd name="connsiteY5-210" fmla="*/ 1105655 h 3389164"/>
              <a:gd name="connsiteX6-211" fmla="*/ 7920468 w 8796879"/>
              <a:gd name="connsiteY6-212" fmla="*/ 572255 h 3389164"/>
              <a:gd name="connsiteX7-213" fmla="*/ 624318 w 8796879"/>
              <a:gd name="connsiteY7-214" fmla="*/ 755 h 3389164"/>
              <a:gd name="connsiteX8-215" fmla="*/ 14718 w 8796879"/>
              <a:gd name="connsiteY8-216" fmla="*/ 686555 h 3389164"/>
              <a:gd name="connsiteX0-217" fmla="*/ 14718 w 8795350"/>
              <a:gd name="connsiteY0-218" fmla="*/ 686555 h 3297753"/>
              <a:gd name="connsiteX1-219" fmla="*/ 1033893 w 8795350"/>
              <a:gd name="connsiteY1-220" fmla="*/ 2705855 h 3297753"/>
              <a:gd name="connsiteX2-221" fmla="*/ 3446893 w 8795350"/>
              <a:gd name="connsiteY2-222" fmla="*/ 3248780 h 3297753"/>
              <a:gd name="connsiteX3-223" fmla="*/ 7641068 w 8795350"/>
              <a:gd name="connsiteY3-224" fmla="*/ 3213855 h 3297753"/>
              <a:gd name="connsiteX4-225" fmla="*/ 8663418 w 8795350"/>
              <a:gd name="connsiteY4-226" fmla="*/ 2734430 h 3297753"/>
              <a:gd name="connsiteX5-227" fmla="*/ 8701518 w 8795350"/>
              <a:gd name="connsiteY5-228" fmla="*/ 1105655 h 3297753"/>
              <a:gd name="connsiteX6-229" fmla="*/ 7920468 w 8795350"/>
              <a:gd name="connsiteY6-230" fmla="*/ 572255 h 3297753"/>
              <a:gd name="connsiteX7-231" fmla="*/ 624318 w 8795350"/>
              <a:gd name="connsiteY7-232" fmla="*/ 755 h 3297753"/>
              <a:gd name="connsiteX8-233" fmla="*/ 14718 w 8795350"/>
              <a:gd name="connsiteY8-234" fmla="*/ 686555 h 3297753"/>
              <a:gd name="connsiteX0-235" fmla="*/ 14718 w 8860917"/>
              <a:gd name="connsiteY0-236" fmla="*/ 686555 h 3297753"/>
              <a:gd name="connsiteX1-237" fmla="*/ 1033893 w 8860917"/>
              <a:gd name="connsiteY1-238" fmla="*/ 2705855 h 3297753"/>
              <a:gd name="connsiteX2-239" fmla="*/ 3446893 w 8860917"/>
              <a:gd name="connsiteY2-240" fmla="*/ 3248780 h 3297753"/>
              <a:gd name="connsiteX3-241" fmla="*/ 7641068 w 8860917"/>
              <a:gd name="connsiteY3-242" fmla="*/ 3213855 h 3297753"/>
              <a:gd name="connsiteX4-243" fmla="*/ 8663418 w 8860917"/>
              <a:gd name="connsiteY4-244" fmla="*/ 2734430 h 3297753"/>
              <a:gd name="connsiteX5-245" fmla="*/ 8701518 w 8860917"/>
              <a:gd name="connsiteY5-246" fmla="*/ 1105655 h 3297753"/>
              <a:gd name="connsiteX6-247" fmla="*/ 7920468 w 8860917"/>
              <a:gd name="connsiteY6-248" fmla="*/ 572255 h 3297753"/>
              <a:gd name="connsiteX7-249" fmla="*/ 624318 w 8860917"/>
              <a:gd name="connsiteY7-250" fmla="*/ 755 h 3297753"/>
              <a:gd name="connsiteX8-251" fmla="*/ 14718 w 8860917"/>
              <a:gd name="connsiteY8-252" fmla="*/ 686555 h 3297753"/>
              <a:gd name="connsiteX0-253" fmla="*/ 14718 w 8895579"/>
              <a:gd name="connsiteY0-254" fmla="*/ 686555 h 3309199"/>
              <a:gd name="connsiteX1-255" fmla="*/ 1033893 w 8895579"/>
              <a:gd name="connsiteY1-256" fmla="*/ 2705855 h 3309199"/>
              <a:gd name="connsiteX2-257" fmla="*/ 3446893 w 8895579"/>
              <a:gd name="connsiteY2-258" fmla="*/ 3248780 h 3309199"/>
              <a:gd name="connsiteX3-259" fmla="*/ 7641068 w 8895579"/>
              <a:gd name="connsiteY3-260" fmla="*/ 3213855 h 3309199"/>
              <a:gd name="connsiteX4-261" fmla="*/ 8714218 w 8895579"/>
              <a:gd name="connsiteY4-262" fmla="*/ 2518530 h 3309199"/>
              <a:gd name="connsiteX5-263" fmla="*/ 8701518 w 8895579"/>
              <a:gd name="connsiteY5-264" fmla="*/ 1105655 h 3309199"/>
              <a:gd name="connsiteX6-265" fmla="*/ 7920468 w 8895579"/>
              <a:gd name="connsiteY6-266" fmla="*/ 572255 h 3309199"/>
              <a:gd name="connsiteX7-267" fmla="*/ 624318 w 8895579"/>
              <a:gd name="connsiteY7-268" fmla="*/ 755 h 3309199"/>
              <a:gd name="connsiteX8-269" fmla="*/ 14718 w 8895579"/>
              <a:gd name="connsiteY8-270" fmla="*/ 686555 h 3309199"/>
              <a:gd name="connsiteX0-271" fmla="*/ 14718 w 8841072"/>
              <a:gd name="connsiteY0-272" fmla="*/ 686555 h 3309199"/>
              <a:gd name="connsiteX1-273" fmla="*/ 1033893 w 8841072"/>
              <a:gd name="connsiteY1-274" fmla="*/ 2705855 h 3309199"/>
              <a:gd name="connsiteX2-275" fmla="*/ 3446893 w 8841072"/>
              <a:gd name="connsiteY2-276" fmla="*/ 3248780 h 3309199"/>
              <a:gd name="connsiteX3-277" fmla="*/ 7641068 w 8841072"/>
              <a:gd name="connsiteY3-278" fmla="*/ 3213855 h 3309199"/>
              <a:gd name="connsiteX4-279" fmla="*/ 8714218 w 8841072"/>
              <a:gd name="connsiteY4-280" fmla="*/ 2518530 h 3309199"/>
              <a:gd name="connsiteX5-281" fmla="*/ 8701518 w 8841072"/>
              <a:gd name="connsiteY5-282" fmla="*/ 1105655 h 3309199"/>
              <a:gd name="connsiteX6-283" fmla="*/ 7920468 w 8841072"/>
              <a:gd name="connsiteY6-284" fmla="*/ 572255 h 3309199"/>
              <a:gd name="connsiteX7-285" fmla="*/ 624318 w 8841072"/>
              <a:gd name="connsiteY7-286" fmla="*/ 755 h 3309199"/>
              <a:gd name="connsiteX8-287" fmla="*/ 14718 w 8841072"/>
              <a:gd name="connsiteY8-288" fmla="*/ 686555 h 3309199"/>
              <a:gd name="connsiteX0-289" fmla="*/ 197463 w 9039140"/>
              <a:gd name="connsiteY0-290" fmla="*/ 686616 h 3309260"/>
              <a:gd name="connsiteX1-291" fmla="*/ 1216638 w 9039140"/>
              <a:gd name="connsiteY1-292" fmla="*/ 2705916 h 3309260"/>
              <a:gd name="connsiteX2-293" fmla="*/ 3629638 w 9039140"/>
              <a:gd name="connsiteY2-294" fmla="*/ 3248841 h 3309260"/>
              <a:gd name="connsiteX3-295" fmla="*/ 7823813 w 9039140"/>
              <a:gd name="connsiteY3-296" fmla="*/ 3213916 h 3309260"/>
              <a:gd name="connsiteX4-297" fmla="*/ 8896963 w 9039140"/>
              <a:gd name="connsiteY4-298" fmla="*/ 2518591 h 3309260"/>
              <a:gd name="connsiteX5-299" fmla="*/ 8884263 w 9039140"/>
              <a:gd name="connsiteY5-300" fmla="*/ 1105716 h 3309260"/>
              <a:gd name="connsiteX6-301" fmla="*/ 7823813 w 9039140"/>
              <a:gd name="connsiteY6-302" fmla="*/ 559616 h 3309260"/>
              <a:gd name="connsiteX7-303" fmla="*/ 807063 w 9039140"/>
              <a:gd name="connsiteY7-304" fmla="*/ 816 h 3309260"/>
              <a:gd name="connsiteX8-305" fmla="*/ 197463 w 9039140"/>
              <a:gd name="connsiteY8-306" fmla="*/ 686616 h 3309260"/>
              <a:gd name="connsiteX0-307" fmla="*/ 197463 w 9039140"/>
              <a:gd name="connsiteY0-308" fmla="*/ 686616 h 3309260"/>
              <a:gd name="connsiteX1-309" fmla="*/ 1216638 w 9039140"/>
              <a:gd name="connsiteY1-310" fmla="*/ 2705916 h 3309260"/>
              <a:gd name="connsiteX2-311" fmla="*/ 3629638 w 9039140"/>
              <a:gd name="connsiteY2-312" fmla="*/ 3248841 h 3309260"/>
              <a:gd name="connsiteX3-313" fmla="*/ 7823813 w 9039140"/>
              <a:gd name="connsiteY3-314" fmla="*/ 3213916 h 3309260"/>
              <a:gd name="connsiteX4-315" fmla="*/ 8896963 w 9039140"/>
              <a:gd name="connsiteY4-316" fmla="*/ 2518591 h 3309260"/>
              <a:gd name="connsiteX5-317" fmla="*/ 8884263 w 9039140"/>
              <a:gd name="connsiteY5-318" fmla="*/ 1105716 h 3309260"/>
              <a:gd name="connsiteX6-319" fmla="*/ 7823813 w 9039140"/>
              <a:gd name="connsiteY6-320" fmla="*/ 559616 h 3309260"/>
              <a:gd name="connsiteX7-321" fmla="*/ 807063 w 9039140"/>
              <a:gd name="connsiteY7-322" fmla="*/ 816 h 3309260"/>
              <a:gd name="connsiteX8-323" fmla="*/ 197463 w 9039140"/>
              <a:gd name="connsiteY8-324" fmla="*/ 686616 h 3309260"/>
              <a:gd name="connsiteX0-325" fmla="*/ 197463 w 9007754"/>
              <a:gd name="connsiteY0-326" fmla="*/ 686616 h 3309260"/>
              <a:gd name="connsiteX1-327" fmla="*/ 1216638 w 9007754"/>
              <a:gd name="connsiteY1-328" fmla="*/ 2705916 h 3309260"/>
              <a:gd name="connsiteX2-329" fmla="*/ 3629638 w 9007754"/>
              <a:gd name="connsiteY2-330" fmla="*/ 3248841 h 3309260"/>
              <a:gd name="connsiteX3-331" fmla="*/ 7823813 w 9007754"/>
              <a:gd name="connsiteY3-332" fmla="*/ 3213916 h 3309260"/>
              <a:gd name="connsiteX4-333" fmla="*/ 8896963 w 9007754"/>
              <a:gd name="connsiteY4-334" fmla="*/ 2518591 h 3309260"/>
              <a:gd name="connsiteX5-335" fmla="*/ 8884263 w 9007754"/>
              <a:gd name="connsiteY5-336" fmla="*/ 1105716 h 3309260"/>
              <a:gd name="connsiteX6-337" fmla="*/ 7823813 w 9007754"/>
              <a:gd name="connsiteY6-338" fmla="*/ 559616 h 3309260"/>
              <a:gd name="connsiteX7-339" fmla="*/ 807063 w 9007754"/>
              <a:gd name="connsiteY7-340" fmla="*/ 816 h 3309260"/>
              <a:gd name="connsiteX8-341" fmla="*/ 197463 w 9007754"/>
              <a:gd name="connsiteY8-342" fmla="*/ 686616 h 3309260"/>
              <a:gd name="connsiteX0-343" fmla="*/ 197463 w 8996899"/>
              <a:gd name="connsiteY0-344" fmla="*/ 686616 h 3300334"/>
              <a:gd name="connsiteX1-345" fmla="*/ 1216638 w 8996899"/>
              <a:gd name="connsiteY1-346" fmla="*/ 2705916 h 3300334"/>
              <a:gd name="connsiteX2-347" fmla="*/ 3629638 w 8996899"/>
              <a:gd name="connsiteY2-348" fmla="*/ 3248841 h 3300334"/>
              <a:gd name="connsiteX3-349" fmla="*/ 7823813 w 8996899"/>
              <a:gd name="connsiteY3-350" fmla="*/ 3213916 h 3300334"/>
              <a:gd name="connsiteX4-351" fmla="*/ 8820763 w 8996899"/>
              <a:gd name="connsiteY4-352" fmla="*/ 2683691 h 3300334"/>
              <a:gd name="connsiteX5-353" fmla="*/ 8884263 w 8996899"/>
              <a:gd name="connsiteY5-354" fmla="*/ 1105716 h 3300334"/>
              <a:gd name="connsiteX6-355" fmla="*/ 7823813 w 8996899"/>
              <a:gd name="connsiteY6-356" fmla="*/ 559616 h 3300334"/>
              <a:gd name="connsiteX7-357" fmla="*/ 807063 w 8996899"/>
              <a:gd name="connsiteY7-358" fmla="*/ 816 h 3300334"/>
              <a:gd name="connsiteX8-359" fmla="*/ 197463 w 8996899"/>
              <a:gd name="connsiteY8-360" fmla="*/ 686616 h 3300334"/>
              <a:gd name="connsiteX0-361" fmla="*/ 197463 w 8977294"/>
              <a:gd name="connsiteY0-362" fmla="*/ 686616 h 3300334"/>
              <a:gd name="connsiteX1-363" fmla="*/ 1216638 w 8977294"/>
              <a:gd name="connsiteY1-364" fmla="*/ 2705916 h 3300334"/>
              <a:gd name="connsiteX2-365" fmla="*/ 3629638 w 8977294"/>
              <a:gd name="connsiteY2-366" fmla="*/ 3248841 h 3300334"/>
              <a:gd name="connsiteX3-367" fmla="*/ 7823813 w 8977294"/>
              <a:gd name="connsiteY3-368" fmla="*/ 3213916 h 3300334"/>
              <a:gd name="connsiteX4-369" fmla="*/ 8820763 w 8977294"/>
              <a:gd name="connsiteY4-370" fmla="*/ 2683691 h 3300334"/>
              <a:gd name="connsiteX5-371" fmla="*/ 8884263 w 8977294"/>
              <a:gd name="connsiteY5-372" fmla="*/ 1105716 h 3300334"/>
              <a:gd name="connsiteX6-373" fmla="*/ 7823813 w 8977294"/>
              <a:gd name="connsiteY6-374" fmla="*/ 559616 h 3300334"/>
              <a:gd name="connsiteX7-375" fmla="*/ 807063 w 8977294"/>
              <a:gd name="connsiteY7-376" fmla="*/ 816 h 3300334"/>
              <a:gd name="connsiteX8-377" fmla="*/ 197463 w 8977294"/>
              <a:gd name="connsiteY8-378" fmla="*/ 686616 h 3300334"/>
              <a:gd name="connsiteX0-379" fmla="*/ 18325 w 8798156"/>
              <a:gd name="connsiteY0-380" fmla="*/ 686616 h 3300334"/>
              <a:gd name="connsiteX1-381" fmla="*/ 1037500 w 8798156"/>
              <a:gd name="connsiteY1-382" fmla="*/ 2705916 h 3300334"/>
              <a:gd name="connsiteX2-383" fmla="*/ 3450500 w 8798156"/>
              <a:gd name="connsiteY2-384" fmla="*/ 3248841 h 3300334"/>
              <a:gd name="connsiteX3-385" fmla="*/ 7644675 w 8798156"/>
              <a:gd name="connsiteY3-386" fmla="*/ 3213916 h 3300334"/>
              <a:gd name="connsiteX4-387" fmla="*/ 8641625 w 8798156"/>
              <a:gd name="connsiteY4-388" fmla="*/ 2683691 h 3300334"/>
              <a:gd name="connsiteX5-389" fmla="*/ 8705125 w 8798156"/>
              <a:gd name="connsiteY5-390" fmla="*/ 1105716 h 3300334"/>
              <a:gd name="connsiteX6-391" fmla="*/ 7644675 w 8798156"/>
              <a:gd name="connsiteY6-392" fmla="*/ 559616 h 3300334"/>
              <a:gd name="connsiteX7-393" fmla="*/ 627925 w 8798156"/>
              <a:gd name="connsiteY7-394" fmla="*/ 816 h 3300334"/>
              <a:gd name="connsiteX8-395" fmla="*/ 18325 w 8798156"/>
              <a:gd name="connsiteY8-396" fmla="*/ 686616 h 3300334"/>
              <a:gd name="connsiteX0-397" fmla="*/ 57563 w 8837394"/>
              <a:gd name="connsiteY0-398" fmla="*/ 686616 h 3300334"/>
              <a:gd name="connsiteX1-399" fmla="*/ 1076738 w 8837394"/>
              <a:gd name="connsiteY1-400" fmla="*/ 2705916 h 3300334"/>
              <a:gd name="connsiteX2-401" fmla="*/ 3489738 w 8837394"/>
              <a:gd name="connsiteY2-402" fmla="*/ 3248841 h 3300334"/>
              <a:gd name="connsiteX3-403" fmla="*/ 7683913 w 8837394"/>
              <a:gd name="connsiteY3-404" fmla="*/ 3213916 h 3300334"/>
              <a:gd name="connsiteX4-405" fmla="*/ 8680863 w 8837394"/>
              <a:gd name="connsiteY4-406" fmla="*/ 2683691 h 3300334"/>
              <a:gd name="connsiteX5-407" fmla="*/ 8744363 w 8837394"/>
              <a:gd name="connsiteY5-408" fmla="*/ 1105716 h 3300334"/>
              <a:gd name="connsiteX6-409" fmla="*/ 7683913 w 8837394"/>
              <a:gd name="connsiteY6-410" fmla="*/ 559616 h 3300334"/>
              <a:gd name="connsiteX7-411" fmla="*/ 667163 w 8837394"/>
              <a:gd name="connsiteY7-412" fmla="*/ 816 h 3300334"/>
              <a:gd name="connsiteX8-413" fmla="*/ 57563 w 8837394"/>
              <a:gd name="connsiteY8-414" fmla="*/ 686616 h 3300334"/>
              <a:gd name="connsiteX0-415" fmla="*/ 47182 w 8827013"/>
              <a:gd name="connsiteY0-416" fmla="*/ 686616 h 3300334"/>
              <a:gd name="connsiteX1-417" fmla="*/ 1066357 w 8827013"/>
              <a:gd name="connsiteY1-418" fmla="*/ 2705916 h 3300334"/>
              <a:gd name="connsiteX2-419" fmla="*/ 3479357 w 8827013"/>
              <a:gd name="connsiteY2-420" fmla="*/ 3248841 h 3300334"/>
              <a:gd name="connsiteX3-421" fmla="*/ 7673532 w 8827013"/>
              <a:gd name="connsiteY3-422" fmla="*/ 3213916 h 3300334"/>
              <a:gd name="connsiteX4-423" fmla="*/ 8670482 w 8827013"/>
              <a:gd name="connsiteY4-424" fmla="*/ 2683691 h 3300334"/>
              <a:gd name="connsiteX5-425" fmla="*/ 8733982 w 8827013"/>
              <a:gd name="connsiteY5-426" fmla="*/ 1105716 h 3300334"/>
              <a:gd name="connsiteX6-427" fmla="*/ 7673532 w 8827013"/>
              <a:gd name="connsiteY6-428" fmla="*/ 559616 h 3300334"/>
              <a:gd name="connsiteX7-429" fmla="*/ 656782 w 8827013"/>
              <a:gd name="connsiteY7-430" fmla="*/ 816 h 3300334"/>
              <a:gd name="connsiteX8-431" fmla="*/ 47182 w 8827013"/>
              <a:gd name="connsiteY8-432" fmla="*/ 686616 h 3300334"/>
              <a:gd name="connsiteX0-433" fmla="*/ 47182 w 8827013"/>
              <a:gd name="connsiteY0-434" fmla="*/ 686616 h 3300334"/>
              <a:gd name="connsiteX1-435" fmla="*/ 1066357 w 8827013"/>
              <a:gd name="connsiteY1-436" fmla="*/ 2705916 h 3300334"/>
              <a:gd name="connsiteX2-437" fmla="*/ 3479357 w 8827013"/>
              <a:gd name="connsiteY2-438" fmla="*/ 3248841 h 3300334"/>
              <a:gd name="connsiteX3-439" fmla="*/ 7673532 w 8827013"/>
              <a:gd name="connsiteY3-440" fmla="*/ 3213916 h 3300334"/>
              <a:gd name="connsiteX4-441" fmla="*/ 8670482 w 8827013"/>
              <a:gd name="connsiteY4-442" fmla="*/ 2683691 h 3300334"/>
              <a:gd name="connsiteX5-443" fmla="*/ 8733982 w 8827013"/>
              <a:gd name="connsiteY5-444" fmla="*/ 1105716 h 3300334"/>
              <a:gd name="connsiteX6-445" fmla="*/ 7673532 w 8827013"/>
              <a:gd name="connsiteY6-446" fmla="*/ 559616 h 3300334"/>
              <a:gd name="connsiteX7-447" fmla="*/ 656782 w 8827013"/>
              <a:gd name="connsiteY7-448" fmla="*/ 816 h 3300334"/>
              <a:gd name="connsiteX8-449" fmla="*/ 47182 w 8827013"/>
              <a:gd name="connsiteY8-450" fmla="*/ 686616 h 3300334"/>
              <a:gd name="connsiteX0-451" fmla="*/ 47182 w 8827013"/>
              <a:gd name="connsiteY0-452" fmla="*/ 686616 h 3236621"/>
              <a:gd name="connsiteX1-453" fmla="*/ 1066357 w 8827013"/>
              <a:gd name="connsiteY1-454" fmla="*/ 2705916 h 3236621"/>
              <a:gd name="connsiteX2-455" fmla="*/ 3504757 w 8827013"/>
              <a:gd name="connsiteY2-456" fmla="*/ 3096441 h 3236621"/>
              <a:gd name="connsiteX3-457" fmla="*/ 7673532 w 8827013"/>
              <a:gd name="connsiteY3-458" fmla="*/ 3213916 h 3236621"/>
              <a:gd name="connsiteX4-459" fmla="*/ 8670482 w 8827013"/>
              <a:gd name="connsiteY4-460" fmla="*/ 2683691 h 3236621"/>
              <a:gd name="connsiteX5-461" fmla="*/ 8733982 w 8827013"/>
              <a:gd name="connsiteY5-462" fmla="*/ 1105716 h 3236621"/>
              <a:gd name="connsiteX6-463" fmla="*/ 7673532 w 8827013"/>
              <a:gd name="connsiteY6-464" fmla="*/ 559616 h 3236621"/>
              <a:gd name="connsiteX7-465" fmla="*/ 656782 w 8827013"/>
              <a:gd name="connsiteY7-466" fmla="*/ 816 h 3236621"/>
              <a:gd name="connsiteX8-467" fmla="*/ 47182 w 8827013"/>
              <a:gd name="connsiteY8-468" fmla="*/ 686616 h 3236621"/>
              <a:gd name="connsiteX0-469" fmla="*/ 47182 w 8827013"/>
              <a:gd name="connsiteY0-470" fmla="*/ 686616 h 3259027"/>
              <a:gd name="connsiteX1-471" fmla="*/ 1066357 w 8827013"/>
              <a:gd name="connsiteY1-472" fmla="*/ 2705916 h 3259027"/>
              <a:gd name="connsiteX2-473" fmla="*/ 3504757 w 8827013"/>
              <a:gd name="connsiteY2-474" fmla="*/ 3172641 h 3259027"/>
              <a:gd name="connsiteX3-475" fmla="*/ 7673532 w 8827013"/>
              <a:gd name="connsiteY3-476" fmla="*/ 3213916 h 3259027"/>
              <a:gd name="connsiteX4-477" fmla="*/ 8670482 w 8827013"/>
              <a:gd name="connsiteY4-478" fmla="*/ 2683691 h 3259027"/>
              <a:gd name="connsiteX5-479" fmla="*/ 8733982 w 8827013"/>
              <a:gd name="connsiteY5-480" fmla="*/ 1105716 h 3259027"/>
              <a:gd name="connsiteX6-481" fmla="*/ 7673532 w 8827013"/>
              <a:gd name="connsiteY6-482" fmla="*/ 559616 h 3259027"/>
              <a:gd name="connsiteX7-483" fmla="*/ 656782 w 8827013"/>
              <a:gd name="connsiteY7-484" fmla="*/ 816 h 3259027"/>
              <a:gd name="connsiteX8-485" fmla="*/ 47182 w 8827013"/>
              <a:gd name="connsiteY8-486" fmla="*/ 686616 h 3259027"/>
              <a:gd name="connsiteX0-487" fmla="*/ 47182 w 8827013"/>
              <a:gd name="connsiteY0-488" fmla="*/ 686616 h 3245091"/>
              <a:gd name="connsiteX1-489" fmla="*/ 1066357 w 8827013"/>
              <a:gd name="connsiteY1-490" fmla="*/ 2705916 h 3245091"/>
              <a:gd name="connsiteX2-491" fmla="*/ 3504757 w 8827013"/>
              <a:gd name="connsiteY2-492" fmla="*/ 3172641 h 3245091"/>
              <a:gd name="connsiteX3-493" fmla="*/ 7673532 w 8827013"/>
              <a:gd name="connsiteY3-494" fmla="*/ 3213916 h 3245091"/>
              <a:gd name="connsiteX4-495" fmla="*/ 8670482 w 8827013"/>
              <a:gd name="connsiteY4-496" fmla="*/ 2683691 h 3245091"/>
              <a:gd name="connsiteX5-497" fmla="*/ 8733982 w 8827013"/>
              <a:gd name="connsiteY5-498" fmla="*/ 1105716 h 3245091"/>
              <a:gd name="connsiteX6-499" fmla="*/ 7673532 w 8827013"/>
              <a:gd name="connsiteY6-500" fmla="*/ 559616 h 3245091"/>
              <a:gd name="connsiteX7-501" fmla="*/ 656782 w 8827013"/>
              <a:gd name="connsiteY7-502" fmla="*/ 816 h 3245091"/>
              <a:gd name="connsiteX8-503" fmla="*/ 47182 w 8827013"/>
              <a:gd name="connsiteY8-504" fmla="*/ 686616 h 3245091"/>
              <a:gd name="connsiteX0-505" fmla="*/ 47182 w 8781072"/>
              <a:gd name="connsiteY0-506" fmla="*/ 686616 h 3246012"/>
              <a:gd name="connsiteX1-507" fmla="*/ 1066357 w 8781072"/>
              <a:gd name="connsiteY1-508" fmla="*/ 2705916 h 3246012"/>
              <a:gd name="connsiteX2-509" fmla="*/ 3504757 w 8781072"/>
              <a:gd name="connsiteY2-510" fmla="*/ 3172641 h 3246012"/>
              <a:gd name="connsiteX3-511" fmla="*/ 7673532 w 8781072"/>
              <a:gd name="connsiteY3-512" fmla="*/ 3213916 h 3246012"/>
              <a:gd name="connsiteX4-513" fmla="*/ 8518082 w 8781072"/>
              <a:gd name="connsiteY4-514" fmla="*/ 2670991 h 3246012"/>
              <a:gd name="connsiteX5-515" fmla="*/ 8733982 w 8781072"/>
              <a:gd name="connsiteY5-516" fmla="*/ 1105716 h 3246012"/>
              <a:gd name="connsiteX6-517" fmla="*/ 7673532 w 8781072"/>
              <a:gd name="connsiteY6-518" fmla="*/ 559616 h 3246012"/>
              <a:gd name="connsiteX7-519" fmla="*/ 656782 w 8781072"/>
              <a:gd name="connsiteY7-520" fmla="*/ 816 h 3246012"/>
              <a:gd name="connsiteX8-521" fmla="*/ 47182 w 8781072"/>
              <a:gd name="connsiteY8-522" fmla="*/ 686616 h 3246012"/>
              <a:gd name="connsiteX0-523" fmla="*/ 47182 w 8776608"/>
              <a:gd name="connsiteY0-524" fmla="*/ 686616 h 3246012"/>
              <a:gd name="connsiteX1-525" fmla="*/ 1066357 w 8776608"/>
              <a:gd name="connsiteY1-526" fmla="*/ 2705916 h 3246012"/>
              <a:gd name="connsiteX2-527" fmla="*/ 3504757 w 8776608"/>
              <a:gd name="connsiteY2-528" fmla="*/ 3172641 h 3246012"/>
              <a:gd name="connsiteX3-529" fmla="*/ 7673532 w 8776608"/>
              <a:gd name="connsiteY3-530" fmla="*/ 3213916 h 3246012"/>
              <a:gd name="connsiteX4-531" fmla="*/ 8518082 w 8776608"/>
              <a:gd name="connsiteY4-532" fmla="*/ 2670991 h 3246012"/>
              <a:gd name="connsiteX5-533" fmla="*/ 8733982 w 8776608"/>
              <a:gd name="connsiteY5-534" fmla="*/ 1105716 h 3246012"/>
              <a:gd name="connsiteX6-535" fmla="*/ 7673532 w 8776608"/>
              <a:gd name="connsiteY6-536" fmla="*/ 559616 h 3246012"/>
              <a:gd name="connsiteX7-537" fmla="*/ 656782 w 8776608"/>
              <a:gd name="connsiteY7-538" fmla="*/ 816 h 3246012"/>
              <a:gd name="connsiteX8-539" fmla="*/ 47182 w 8776608"/>
              <a:gd name="connsiteY8-540" fmla="*/ 686616 h 3246012"/>
              <a:gd name="connsiteX0-541" fmla="*/ 47182 w 8776608"/>
              <a:gd name="connsiteY0-542" fmla="*/ 686616 h 3215149"/>
              <a:gd name="connsiteX1-543" fmla="*/ 1066357 w 8776608"/>
              <a:gd name="connsiteY1-544" fmla="*/ 2705916 h 3215149"/>
              <a:gd name="connsiteX2-545" fmla="*/ 3504757 w 8776608"/>
              <a:gd name="connsiteY2-546" fmla="*/ 3172641 h 3215149"/>
              <a:gd name="connsiteX3-547" fmla="*/ 7673532 w 8776608"/>
              <a:gd name="connsiteY3-548" fmla="*/ 3213916 h 3215149"/>
              <a:gd name="connsiteX4-549" fmla="*/ 8518082 w 8776608"/>
              <a:gd name="connsiteY4-550" fmla="*/ 2670991 h 3215149"/>
              <a:gd name="connsiteX5-551" fmla="*/ 8733982 w 8776608"/>
              <a:gd name="connsiteY5-552" fmla="*/ 1105716 h 3215149"/>
              <a:gd name="connsiteX6-553" fmla="*/ 7673532 w 8776608"/>
              <a:gd name="connsiteY6-554" fmla="*/ 559616 h 3215149"/>
              <a:gd name="connsiteX7-555" fmla="*/ 656782 w 8776608"/>
              <a:gd name="connsiteY7-556" fmla="*/ 816 h 3215149"/>
              <a:gd name="connsiteX8-557" fmla="*/ 47182 w 8776608"/>
              <a:gd name="connsiteY8-558" fmla="*/ 686616 h 3215149"/>
              <a:gd name="connsiteX0-559" fmla="*/ 16600 w 8746026"/>
              <a:gd name="connsiteY0-560" fmla="*/ 686616 h 3221647"/>
              <a:gd name="connsiteX1-561" fmla="*/ 1114359 w 8746026"/>
              <a:gd name="connsiteY1-562" fmla="*/ 2816959 h 3221647"/>
              <a:gd name="connsiteX2-563" fmla="*/ 3474175 w 8746026"/>
              <a:gd name="connsiteY2-564" fmla="*/ 3172641 h 3221647"/>
              <a:gd name="connsiteX3-565" fmla="*/ 7642950 w 8746026"/>
              <a:gd name="connsiteY3-566" fmla="*/ 3213916 h 3221647"/>
              <a:gd name="connsiteX4-567" fmla="*/ 8487500 w 8746026"/>
              <a:gd name="connsiteY4-568" fmla="*/ 2670991 h 3221647"/>
              <a:gd name="connsiteX5-569" fmla="*/ 8703400 w 8746026"/>
              <a:gd name="connsiteY5-570" fmla="*/ 1105716 h 3221647"/>
              <a:gd name="connsiteX6-571" fmla="*/ 7642950 w 8746026"/>
              <a:gd name="connsiteY6-572" fmla="*/ 559616 h 3221647"/>
              <a:gd name="connsiteX7-573" fmla="*/ 626200 w 8746026"/>
              <a:gd name="connsiteY7-574" fmla="*/ 816 h 3221647"/>
              <a:gd name="connsiteX8-575" fmla="*/ 16600 w 8746026"/>
              <a:gd name="connsiteY8-576" fmla="*/ 686616 h 3221647"/>
              <a:gd name="connsiteX0-577" fmla="*/ 16600 w 8746026"/>
              <a:gd name="connsiteY0-578" fmla="*/ 686616 h 3277256"/>
              <a:gd name="connsiteX1-579" fmla="*/ 1114359 w 8746026"/>
              <a:gd name="connsiteY1-580" fmla="*/ 2816959 h 3277256"/>
              <a:gd name="connsiteX2-581" fmla="*/ 2138257 w 8746026"/>
              <a:gd name="connsiteY2-582" fmla="*/ 3221994 h 3277256"/>
              <a:gd name="connsiteX3-583" fmla="*/ 7642950 w 8746026"/>
              <a:gd name="connsiteY3-584" fmla="*/ 3213916 h 3277256"/>
              <a:gd name="connsiteX4-585" fmla="*/ 8487500 w 8746026"/>
              <a:gd name="connsiteY4-586" fmla="*/ 2670991 h 3277256"/>
              <a:gd name="connsiteX5-587" fmla="*/ 8703400 w 8746026"/>
              <a:gd name="connsiteY5-588" fmla="*/ 1105716 h 3277256"/>
              <a:gd name="connsiteX6-589" fmla="*/ 7642950 w 8746026"/>
              <a:gd name="connsiteY6-590" fmla="*/ 559616 h 3277256"/>
              <a:gd name="connsiteX7-591" fmla="*/ 626200 w 8746026"/>
              <a:gd name="connsiteY7-592" fmla="*/ 816 h 3277256"/>
              <a:gd name="connsiteX8-593" fmla="*/ 16600 w 8746026"/>
              <a:gd name="connsiteY8-594" fmla="*/ 686616 h 3277256"/>
              <a:gd name="connsiteX0-595" fmla="*/ 16600 w 8746026"/>
              <a:gd name="connsiteY0-596" fmla="*/ 686616 h 3277256"/>
              <a:gd name="connsiteX1-597" fmla="*/ 1114359 w 8746026"/>
              <a:gd name="connsiteY1-598" fmla="*/ 2816959 h 3277256"/>
              <a:gd name="connsiteX2-599" fmla="*/ 2138257 w 8746026"/>
              <a:gd name="connsiteY2-600" fmla="*/ 3221994 h 3277256"/>
              <a:gd name="connsiteX3-601" fmla="*/ 7642950 w 8746026"/>
              <a:gd name="connsiteY3-602" fmla="*/ 3213916 h 3277256"/>
              <a:gd name="connsiteX4-603" fmla="*/ 8487500 w 8746026"/>
              <a:gd name="connsiteY4-604" fmla="*/ 2670991 h 3277256"/>
              <a:gd name="connsiteX5-605" fmla="*/ 8703400 w 8746026"/>
              <a:gd name="connsiteY5-606" fmla="*/ 1105716 h 3277256"/>
              <a:gd name="connsiteX6-607" fmla="*/ 7642950 w 8746026"/>
              <a:gd name="connsiteY6-608" fmla="*/ 559616 h 3277256"/>
              <a:gd name="connsiteX7-609" fmla="*/ 626200 w 8746026"/>
              <a:gd name="connsiteY7-610" fmla="*/ 816 h 3277256"/>
              <a:gd name="connsiteX8-611" fmla="*/ 16600 w 8746026"/>
              <a:gd name="connsiteY8-612" fmla="*/ 686616 h 3277256"/>
              <a:gd name="connsiteX0-613" fmla="*/ 8564 w 8737990"/>
              <a:gd name="connsiteY0-614" fmla="*/ 686616 h 3281833"/>
              <a:gd name="connsiteX1-615" fmla="*/ 936059 w 8737990"/>
              <a:gd name="connsiteY1-616" fmla="*/ 2742930 h 3281833"/>
              <a:gd name="connsiteX2-617" fmla="*/ 2130221 w 8737990"/>
              <a:gd name="connsiteY2-618" fmla="*/ 3221994 h 3281833"/>
              <a:gd name="connsiteX3-619" fmla="*/ 7634914 w 8737990"/>
              <a:gd name="connsiteY3-620" fmla="*/ 3213916 h 3281833"/>
              <a:gd name="connsiteX4-621" fmla="*/ 8479464 w 8737990"/>
              <a:gd name="connsiteY4-622" fmla="*/ 2670991 h 3281833"/>
              <a:gd name="connsiteX5-623" fmla="*/ 8695364 w 8737990"/>
              <a:gd name="connsiteY5-624" fmla="*/ 1105716 h 3281833"/>
              <a:gd name="connsiteX6-625" fmla="*/ 7634914 w 8737990"/>
              <a:gd name="connsiteY6-626" fmla="*/ 559616 h 3281833"/>
              <a:gd name="connsiteX7-627" fmla="*/ 618164 w 8737990"/>
              <a:gd name="connsiteY7-628" fmla="*/ 816 h 3281833"/>
              <a:gd name="connsiteX8-629" fmla="*/ 8564 w 8737990"/>
              <a:gd name="connsiteY8-630" fmla="*/ 686616 h 3281833"/>
              <a:gd name="connsiteX0-631" fmla="*/ 8564 w 8737990"/>
              <a:gd name="connsiteY0-632" fmla="*/ 686616 h 3281833"/>
              <a:gd name="connsiteX1-633" fmla="*/ 936059 w 8737990"/>
              <a:gd name="connsiteY1-634" fmla="*/ 2742930 h 3281833"/>
              <a:gd name="connsiteX2-635" fmla="*/ 2130221 w 8737990"/>
              <a:gd name="connsiteY2-636" fmla="*/ 3221994 h 3281833"/>
              <a:gd name="connsiteX3-637" fmla="*/ 7634914 w 8737990"/>
              <a:gd name="connsiteY3-638" fmla="*/ 3213916 h 3281833"/>
              <a:gd name="connsiteX4-639" fmla="*/ 8479464 w 8737990"/>
              <a:gd name="connsiteY4-640" fmla="*/ 2670991 h 3281833"/>
              <a:gd name="connsiteX5-641" fmla="*/ 8695364 w 8737990"/>
              <a:gd name="connsiteY5-642" fmla="*/ 1105716 h 3281833"/>
              <a:gd name="connsiteX6-643" fmla="*/ 7634914 w 8737990"/>
              <a:gd name="connsiteY6-644" fmla="*/ 559616 h 3281833"/>
              <a:gd name="connsiteX7-645" fmla="*/ 618164 w 8737990"/>
              <a:gd name="connsiteY7-646" fmla="*/ 816 h 3281833"/>
              <a:gd name="connsiteX8-647" fmla="*/ 8564 w 8737990"/>
              <a:gd name="connsiteY8-648" fmla="*/ 686616 h 3281833"/>
              <a:gd name="connsiteX0-649" fmla="*/ 8564 w 8737990"/>
              <a:gd name="connsiteY0-650" fmla="*/ 686616 h 3268738"/>
              <a:gd name="connsiteX1-651" fmla="*/ 936059 w 8737990"/>
              <a:gd name="connsiteY1-652" fmla="*/ 2742930 h 3268738"/>
              <a:gd name="connsiteX2-653" fmla="*/ 2130221 w 8737990"/>
              <a:gd name="connsiteY2-654" fmla="*/ 3221994 h 3268738"/>
              <a:gd name="connsiteX3-655" fmla="*/ 7634914 w 8737990"/>
              <a:gd name="connsiteY3-656" fmla="*/ 3213916 h 3268738"/>
              <a:gd name="connsiteX4-657" fmla="*/ 8479464 w 8737990"/>
              <a:gd name="connsiteY4-658" fmla="*/ 2670991 h 3268738"/>
              <a:gd name="connsiteX5-659" fmla="*/ 8695364 w 8737990"/>
              <a:gd name="connsiteY5-660" fmla="*/ 1105716 h 3268738"/>
              <a:gd name="connsiteX6-661" fmla="*/ 7634914 w 8737990"/>
              <a:gd name="connsiteY6-662" fmla="*/ 559616 h 3268738"/>
              <a:gd name="connsiteX7-663" fmla="*/ 618164 w 8737990"/>
              <a:gd name="connsiteY7-664" fmla="*/ 816 h 3268738"/>
              <a:gd name="connsiteX8-665" fmla="*/ 8564 w 8737990"/>
              <a:gd name="connsiteY8-666" fmla="*/ 686616 h 3268738"/>
              <a:gd name="connsiteX0-667" fmla="*/ 8564 w 8735318"/>
              <a:gd name="connsiteY0-668" fmla="*/ 686616 h 3268738"/>
              <a:gd name="connsiteX1-669" fmla="*/ 936059 w 8735318"/>
              <a:gd name="connsiteY1-670" fmla="*/ 2742930 h 3268738"/>
              <a:gd name="connsiteX2-671" fmla="*/ 2130221 w 8735318"/>
              <a:gd name="connsiteY2-672" fmla="*/ 3221994 h 3268738"/>
              <a:gd name="connsiteX3-673" fmla="*/ 7634914 w 8735318"/>
              <a:gd name="connsiteY3-674" fmla="*/ 3213916 h 3268738"/>
              <a:gd name="connsiteX4-675" fmla="*/ 8479464 w 8735318"/>
              <a:gd name="connsiteY4-676" fmla="*/ 2670991 h 3268738"/>
              <a:gd name="connsiteX5-677" fmla="*/ 8695364 w 8735318"/>
              <a:gd name="connsiteY5-678" fmla="*/ 1105716 h 3268738"/>
              <a:gd name="connsiteX6-679" fmla="*/ 7634914 w 8735318"/>
              <a:gd name="connsiteY6-680" fmla="*/ 559616 h 3268738"/>
              <a:gd name="connsiteX7-681" fmla="*/ 618164 w 8735318"/>
              <a:gd name="connsiteY7-682" fmla="*/ 816 h 3268738"/>
              <a:gd name="connsiteX8-683" fmla="*/ 8564 w 8735318"/>
              <a:gd name="connsiteY8-684" fmla="*/ 686616 h 3268738"/>
              <a:gd name="connsiteX0-685" fmla="*/ 8564 w 8735318"/>
              <a:gd name="connsiteY0-686" fmla="*/ 686616 h 3239604"/>
              <a:gd name="connsiteX1-687" fmla="*/ 936059 w 8735318"/>
              <a:gd name="connsiteY1-688" fmla="*/ 2742930 h 3239604"/>
              <a:gd name="connsiteX2-689" fmla="*/ 2130221 w 8735318"/>
              <a:gd name="connsiteY2-690" fmla="*/ 3221994 h 3239604"/>
              <a:gd name="connsiteX3-691" fmla="*/ 7634914 w 8735318"/>
              <a:gd name="connsiteY3-692" fmla="*/ 3213916 h 3239604"/>
              <a:gd name="connsiteX4-693" fmla="*/ 8479464 w 8735318"/>
              <a:gd name="connsiteY4-694" fmla="*/ 2670991 h 3239604"/>
              <a:gd name="connsiteX5-695" fmla="*/ 8695364 w 8735318"/>
              <a:gd name="connsiteY5-696" fmla="*/ 1105716 h 3239604"/>
              <a:gd name="connsiteX6-697" fmla="*/ 7634914 w 8735318"/>
              <a:gd name="connsiteY6-698" fmla="*/ 559616 h 3239604"/>
              <a:gd name="connsiteX7-699" fmla="*/ 618164 w 8735318"/>
              <a:gd name="connsiteY7-700" fmla="*/ 816 h 3239604"/>
              <a:gd name="connsiteX8-701" fmla="*/ 8564 w 8735318"/>
              <a:gd name="connsiteY8-702" fmla="*/ 686616 h 323960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</a:cxnLst>
            <a:rect l="l" t="t" r="r" b="b"/>
            <a:pathLst>
              <a:path w="8735318" h="3239604">
                <a:moveTo>
                  <a:pt x="8564" y="686616"/>
                </a:moveTo>
                <a:cubicBezTo>
                  <a:pt x="61546" y="1143635"/>
                  <a:pt x="726520" y="2431409"/>
                  <a:pt x="936059" y="2742930"/>
                </a:cubicBezTo>
                <a:cubicBezTo>
                  <a:pt x="1145598" y="3054451"/>
                  <a:pt x="1524537" y="3180510"/>
                  <a:pt x="2130221" y="3221994"/>
                </a:cubicBezTo>
                <a:cubicBezTo>
                  <a:pt x="2735905" y="3263478"/>
                  <a:pt x="7061304" y="3219384"/>
                  <a:pt x="7634914" y="3213916"/>
                </a:cubicBezTo>
                <a:cubicBezTo>
                  <a:pt x="8208524" y="3208448"/>
                  <a:pt x="8392417" y="2918948"/>
                  <a:pt x="8479464" y="2670991"/>
                </a:cubicBezTo>
                <a:cubicBezTo>
                  <a:pt x="8566511" y="2423034"/>
                  <a:pt x="8836122" y="1457612"/>
                  <a:pt x="8695364" y="1105716"/>
                </a:cubicBezTo>
                <a:cubicBezTo>
                  <a:pt x="8554606" y="753820"/>
                  <a:pt x="8155614" y="604066"/>
                  <a:pt x="7634914" y="559616"/>
                </a:cubicBezTo>
                <a:cubicBezTo>
                  <a:pt x="6288714" y="375466"/>
                  <a:pt x="1089122" y="-20351"/>
                  <a:pt x="618164" y="816"/>
                </a:cubicBezTo>
                <a:cubicBezTo>
                  <a:pt x="147206" y="21983"/>
                  <a:pt x="-44418" y="229597"/>
                  <a:pt x="8564" y="686616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3" name="矩形: 圆角 22"/>
          <p:cNvSpPr/>
          <p:nvPr>
            <p:custDataLst>
              <p:tags r:id="rId14"/>
            </p:custDataLst>
          </p:nvPr>
        </p:nvSpPr>
        <p:spPr>
          <a:xfrm rot="749232">
            <a:off x="7141624" y="1052219"/>
            <a:ext cx="126821" cy="53891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dirty="0"/>
          </a:p>
        </p:txBody>
      </p:sp>
      <p:sp>
        <p:nvSpPr>
          <p:cNvPr id="26" name="矩形 25"/>
          <p:cNvSpPr/>
          <p:nvPr>
            <p:custDataLst>
              <p:tags r:id="rId15"/>
            </p:custDataLst>
          </p:nvPr>
        </p:nvSpPr>
        <p:spPr>
          <a:xfrm>
            <a:off x="5423380" y="928136"/>
            <a:ext cx="1402080" cy="829945"/>
          </a:xfrm>
          <a:prstGeom prst="rect">
            <a:avLst/>
          </a:prstGeom>
        </p:spPr>
        <p:txBody>
          <a:bodyPr wrap="square">
            <a:normAutofit lnSpcReduction="20000"/>
          </a:bodyPr>
          <a:lstStyle/>
          <a:p>
            <a:pPr>
              <a:spcBef>
                <a:spcPct val="0"/>
              </a:spcBef>
            </a:pPr>
            <a:r>
              <a:rPr lang="zh-CN" altLang="en-US" sz="4800" dirty="0">
                <a:solidFill>
                  <a:schemeClr val="bg1"/>
                </a:solidFill>
                <a:latin typeface="Arial" panose="020B0604020202020204" pitchFamily="34" charset="0"/>
                <a:ea typeface="汉仪乐喵体W" panose="00020600040101010101" pitchFamily="18" charset="-122"/>
              </a:rPr>
              <a:t>目录</a:t>
            </a:r>
            <a:endParaRPr lang="zh-CN" altLang="en-US" sz="4800" dirty="0">
              <a:solidFill>
                <a:schemeClr val="bg1"/>
              </a:solidFill>
              <a:latin typeface="Arial" panose="020B0604020202020204" pitchFamily="34" charset="0"/>
              <a:ea typeface="汉仪乐喵体W" panose="00020600040101010101" pitchFamily="18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4629150" y="1971675"/>
            <a:ext cx="2933700" cy="2914650"/>
          </a:xfrm>
          <a:prstGeom prst="rect">
            <a:avLst/>
          </a:prstGeom>
        </p:spPr>
      </p:pic>
    </p:spTree>
    <p:controls>
      <mc:AlternateContent xmlns:mc="http://schemas.openxmlformats.org/markup-compatibility/2006">
        <mc:Choice xmlns:v="urn:schemas-microsoft-com:vml" Requires="v">
          <p:control spid="5" name="" r:id="rId17" imgW="12174220" imgH="6878320"/>
        </mc:Choice>
        <mc:Fallback>
          <p:control name="" r:id="rId17" imgW="12174220" imgH="6878320">
            <p:pic>
              <p:nvPicPr>
                <p:cNvPr id="0" name="Host Control  4"/>
                <p:cNvPicPr/>
                <p:nvPr/>
              </p:nvPicPr>
              <p:blipFill>
                <a:blip r:embed="rId18"/>
                <a:stretch>
                  <a:fillRect/>
                </a:stretch>
              </p:blipFill>
              <p:spPr>
                <a:xfrm>
                  <a:off x="20955" y="17780"/>
                  <a:ext cx="12174220" cy="6878320"/>
                </a:xfrm>
                <a:prstGeom prst="rect">
                  <a:avLst/>
                </a:prstGeom>
              </p:spPr>
            </p:pic>
          </p:control>
        </mc:Fallback>
      </mc:AlternateContent>
    </p:controls>
    <p:custDataLst>
      <p:tags r:id="rId19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" name="图片占位符 12"/>
          <p:cNvSpPr>
            <a:spLocks noGrp="1"/>
          </p:cNvSpPr>
          <p:nvPr>
            <p:ph type="pic" idx="1"/>
          </p:nvPr>
        </p:nvSpPr>
        <p:spPr/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rcRect l="16125" t="616" r="14783" b="9722"/>
          <a:stretch>
            <a:fillRect/>
          </a:stretch>
        </p:blipFill>
        <p:spPr>
          <a:xfrm>
            <a:off x="2084070" y="1358900"/>
            <a:ext cx="7504430" cy="5476875"/>
          </a:xfrm>
          <a:prstGeom prst="roundRect">
            <a:avLst/>
          </a:prstGeom>
        </p:spPr>
      </p:pic>
      <p:sp>
        <p:nvSpPr>
          <p:cNvPr id="10" name="圆角矩形标注 9"/>
          <p:cNvSpPr/>
          <p:nvPr/>
        </p:nvSpPr>
        <p:spPr>
          <a:xfrm>
            <a:off x="8079740" y="2054225"/>
            <a:ext cx="4318635" cy="1547495"/>
          </a:xfrm>
          <a:prstGeom prst="wedgeRoundRectCallout">
            <a:avLst>
              <a:gd name="adj1" fmla="val -67404"/>
              <a:gd name="adj2" fmla="val 60057"/>
              <a:gd name="adj3" fmla="val 16667"/>
            </a:avLst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p>
            <a:pPr marL="0" marR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047355" y="2163445"/>
            <a:ext cx="438404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/>
              <a:t>Do yo want to visit_______________in New York?</a:t>
            </a:r>
            <a:endParaRPr lang="en-US" altLang="zh-CN" sz="2800"/>
          </a:p>
        </p:txBody>
      </p:sp>
      <p:sp>
        <p:nvSpPr>
          <p:cNvPr id="7" name="文本框 6"/>
          <p:cNvSpPr txBox="1"/>
          <p:nvPr/>
        </p:nvSpPr>
        <p:spPr>
          <a:xfrm>
            <a:off x="8960485" y="2566670"/>
            <a:ext cx="29406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>
                <a:solidFill>
                  <a:srgbClr val="FF0000"/>
                </a:solidFill>
              </a:rPr>
              <a:t>the UN building</a:t>
            </a:r>
            <a:endParaRPr lang="en-US" altLang="zh-CN" sz="2800">
              <a:solidFill>
                <a:srgbClr val="FF0000"/>
              </a:solidFill>
            </a:endParaRPr>
          </a:p>
        </p:txBody>
      </p:sp>
      <p:sp>
        <p:nvSpPr>
          <p:cNvPr id="8" name="圆角矩形标注 7"/>
          <p:cNvSpPr/>
          <p:nvPr/>
        </p:nvSpPr>
        <p:spPr>
          <a:xfrm>
            <a:off x="2230755" y="1736725"/>
            <a:ext cx="2480945" cy="830580"/>
          </a:xfrm>
          <a:prstGeom prst="wedgeRoundRectCallout">
            <a:avLst>
              <a:gd name="adj1" fmla="val 45015"/>
              <a:gd name="adj2" fmla="val 88038"/>
              <a:gd name="adj3" fmla="val 16667"/>
            </a:avLst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p>
            <a:pPr marL="0" marR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529840" y="1891030"/>
            <a:ext cx="43840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/>
              <a:t>Yes, we do!</a:t>
            </a:r>
            <a:endParaRPr lang="en-US" altLang="zh-CN" sz="2800"/>
          </a:p>
        </p:txBody>
      </p:sp>
      <p:sp>
        <p:nvSpPr>
          <p:cNvPr id="4" name="文本框 3"/>
          <p:cNvSpPr txBox="1"/>
          <p:nvPr/>
        </p:nvSpPr>
        <p:spPr>
          <a:xfrm>
            <a:off x="1875155" y="448945"/>
            <a:ext cx="97104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buClrTx/>
              <a:buSzTx/>
              <a:buNone/>
            </a:pPr>
            <a:r>
              <a:rPr lang="en-US" altLang="zh-CN" sz="3200" b="1" dirty="0" smtClean="0">
                <a:latin typeface="Comic Sans MS" panose="030F0702030302020204" pitchFamily="66" charset="0"/>
              </a:rPr>
              <a:t>Let's go with Simon and Daming.</a:t>
            </a:r>
            <a:endParaRPr lang="en-US" altLang="zh-CN" sz="3200" b="1" dirty="0" smtClean="0">
              <a:latin typeface="Comic Sans MS" panose="030F0702030302020204" pitchFamily="66" charset="0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12" grpId="0"/>
      <p:bldP spid="12" grpId="1"/>
      <p:bldP spid="4" grpId="0"/>
      <p:bldP spid="4" grpId="1"/>
    </p:bldLst>
  </p:timing>
</p:sld>
</file>

<file path=ppt/tags/tag1.xml><?xml version="1.0" encoding="utf-8"?>
<p:tagLst xmlns:p="http://schemas.openxmlformats.org/presentationml/2006/main">
  <p:tag name="KSO_WM_TEMPLATE_CATEGORY" val="custom"/>
  <p:tag name="KSO_WM_TEMPLATE_INDEX" val="20202659"/>
</p:tagLst>
</file>

<file path=ppt/tags/tag10.xml><?xml version="1.0" encoding="utf-8"?>
<p:tagLst xmlns:p="http://schemas.openxmlformats.org/presentationml/2006/main">
  <p:tag name="KSO_WM_BEAUTIFY_FLAG" val="#wm#"/>
  <p:tag name="KSO_WM_TEMPLATE_CATEGORY" val="custom"/>
  <p:tag name="KSO_WM_TEMPLATE_INDEX" val="160051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custom20201294_3*l_h_i*1_1_1"/>
  <p:tag name="KSO_WM_TEMPLATE_CATEGORY" val="custom"/>
  <p:tag name="KSO_WM_TEMPLATE_INDEX" val="20201294"/>
  <p:tag name="KSO_WM_UNIT_LAYERLEVEL" val="1_1_1"/>
  <p:tag name="KSO_WM_TAG_VERSION" val="1.0"/>
  <p:tag name="KSO_WM_BEAUTIFY_FLAG" val="#wm#"/>
  <p:tag name="KSO_WM_UNIT_TEXT_FILL_FORE_SCHEMECOLOR_INDEX" val="5"/>
  <p:tag name="KSO_WM_UNIT_TEXT_FILL_TYPE" val="1"/>
  <p:tag name="KSO_WM_UNIT_USESOURCEFORMAT_APPLY" val="1"/>
</p:tagLst>
</file>

<file path=ppt/tags/tag12.xml><?xml version="1.0" encoding="utf-8"?>
<p:tagLst xmlns:p="http://schemas.openxmlformats.org/presentationml/2006/main">
  <p:tag name="KSO_WM_UNIT_ISCONTENTSTITLE" val="0"/>
  <p:tag name="KSO_WM_UNIT_PRESET_TEXT" val="点击此处添加小标题"/>
  <p:tag name="KSO_WM_UNIT_NOCLEAR" val="0"/>
  <p:tag name="KSO_WM_UNIT_VALUE" val="1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custom20201294_3*l_h_a*1_1_1"/>
  <p:tag name="KSO_WM_TEMPLATE_CATEGORY" val="custom"/>
  <p:tag name="KSO_WM_TEMPLATE_INDEX" val="20201294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13.xml><?xml version="1.0" encoding="utf-8"?>
<p:tagLst xmlns:p="http://schemas.openxmlformats.org/presentationml/2006/main">
  <p:tag name="KSO_WM_UNIT_PRESET_TEXT" val="点击此处添加正文"/>
  <p:tag name="KSO_WM_UNIT_NOCLEAR" val="0"/>
  <p:tag name="KSO_WM_UNIT_VALUE" val="1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custom20201294_3*l_h_f*1_1_1"/>
  <p:tag name="KSO_WM_TEMPLATE_CATEGORY" val="custom"/>
  <p:tag name="KSO_WM_TEMPLATE_INDEX" val="20201294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custom20201294_3*l_h_i*1_1_2"/>
  <p:tag name="KSO_WM_TEMPLATE_CATEGORY" val="custom"/>
  <p:tag name="KSO_WM_TEMPLATE_INDEX" val="20201294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custom20201294_3*l_h_i*1_2_1"/>
  <p:tag name="KSO_WM_TEMPLATE_CATEGORY" val="custom"/>
  <p:tag name="KSO_WM_TEMPLATE_INDEX" val="20201294"/>
  <p:tag name="KSO_WM_UNIT_LAYERLEVEL" val="1_1_1"/>
  <p:tag name="KSO_WM_TAG_VERSION" val="1.0"/>
  <p:tag name="KSO_WM_BEAUTIFY_FLAG" val="#wm#"/>
  <p:tag name="KSO_WM_UNIT_TEXT_FILL_FORE_SCHEMECOLOR_INDEX" val="5"/>
  <p:tag name="KSO_WM_UNIT_TEXT_FILL_TYPE" val="1"/>
  <p:tag name="KSO_WM_UNIT_USESOURCEFORMAT_APPLY" val="1"/>
</p:tagLst>
</file>

<file path=ppt/tags/tag16.xml><?xml version="1.0" encoding="utf-8"?>
<p:tagLst xmlns:p="http://schemas.openxmlformats.org/presentationml/2006/main">
  <p:tag name="KSO_WM_UNIT_ISCONTENTSTITLE" val="0"/>
  <p:tag name="KSO_WM_UNIT_PRESET_TEXT" val="点击此处添加小标题"/>
  <p:tag name="KSO_WM_UNIT_NOCLEAR" val="0"/>
  <p:tag name="KSO_WM_UNIT_VALUE" val="1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ID" val="custom20201294_3*l_h_a*1_2_1"/>
  <p:tag name="KSO_WM_TEMPLATE_CATEGORY" val="custom"/>
  <p:tag name="KSO_WM_TEMPLATE_INDEX" val="20201294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17.xml><?xml version="1.0" encoding="utf-8"?>
<p:tagLst xmlns:p="http://schemas.openxmlformats.org/presentationml/2006/main">
  <p:tag name="KSO_WM_UNIT_PRESET_TEXT" val="点击此处添加正文"/>
  <p:tag name="KSO_WM_UNIT_NOCLEAR" val="0"/>
  <p:tag name="KSO_WM_UNIT_VALUE" val="16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custom20201294_3*l_h_f*1_2_1"/>
  <p:tag name="KSO_WM_TEMPLATE_CATEGORY" val="custom"/>
  <p:tag name="KSO_WM_TEMPLATE_INDEX" val="20201294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2"/>
  <p:tag name="KSO_WM_UNIT_ID" val="custom20201294_3*l_h_i*1_2_2"/>
  <p:tag name="KSO_WM_TEMPLATE_CATEGORY" val="custom"/>
  <p:tag name="KSO_WM_TEMPLATE_INDEX" val="20201294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1"/>
  <p:tag name="KSO_WM_UNIT_ID" val="custom20201294_3*l_h_i*1_3_1"/>
  <p:tag name="KSO_WM_TEMPLATE_CATEGORY" val="custom"/>
  <p:tag name="KSO_WM_TEMPLATE_INDEX" val="20201294"/>
  <p:tag name="KSO_WM_UNIT_LAYERLEVEL" val="1_1_1"/>
  <p:tag name="KSO_WM_TAG_VERSION" val="1.0"/>
  <p:tag name="KSO_WM_BEAUTIFY_FLAG" val="#wm#"/>
  <p:tag name="KSO_WM_UNIT_TEXT_FILL_FORE_SCHEMECOLOR_INDEX" val="5"/>
  <p:tag name="KSO_WM_UNIT_TEXT_FILL_TYPE" val="1"/>
  <p:tag name="KSO_WM_UNIT_USESOURCEFORMAT_APPLY" val="1"/>
</p:tagLst>
</file>

<file path=ppt/tags/tag2.xml><?xml version="1.0" encoding="utf-8"?>
<p:tagLst xmlns:p="http://schemas.openxmlformats.org/presentationml/2006/main">
  <p:tag name="KSO_WM_BEAUTIFY_FLAG" val="#wm#"/>
  <p:tag name="KSO_WM_TEMPLATE_CATEGORY" val="custom"/>
  <p:tag name="KSO_WM_TEMPLATE_INDEX" val="20202659"/>
</p:tagLst>
</file>

<file path=ppt/tags/tag20.xml><?xml version="1.0" encoding="utf-8"?>
<p:tagLst xmlns:p="http://schemas.openxmlformats.org/presentationml/2006/main">
  <p:tag name="KSO_WM_UNIT_ISCONTENTSTITLE" val="0"/>
  <p:tag name="KSO_WM_UNIT_PRESET_TEXT" val="点击此处添加小标题"/>
  <p:tag name="KSO_WM_UNIT_NOCLEAR" val="0"/>
  <p:tag name="KSO_WM_UNIT_VALUE" val="1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3_1"/>
  <p:tag name="KSO_WM_UNIT_ID" val="custom20201294_3*l_h_a*1_3_1"/>
  <p:tag name="KSO_WM_TEMPLATE_CATEGORY" val="custom"/>
  <p:tag name="KSO_WM_TEMPLATE_INDEX" val="20201294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21.xml><?xml version="1.0" encoding="utf-8"?>
<p:tagLst xmlns:p="http://schemas.openxmlformats.org/presentationml/2006/main">
  <p:tag name="KSO_WM_UNIT_PRESET_TEXT" val="点击此处添加正文"/>
  <p:tag name="KSO_WM_UNIT_NOCLEAR" val="0"/>
  <p:tag name="KSO_WM_UNIT_VALUE" val="1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1"/>
  <p:tag name="KSO_WM_UNIT_ID" val="custom20201294_3*l_h_f*1_3_1"/>
  <p:tag name="KSO_WM_TEMPLATE_CATEGORY" val="custom"/>
  <p:tag name="KSO_WM_TEMPLATE_INDEX" val="20201294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2"/>
  <p:tag name="KSO_WM_UNIT_ID" val="custom20201294_3*l_h_i*1_3_2"/>
  <p:tag name="KSO_WM_TEMPLATE_CATEGORY" val="custom"/>
  <p:tag name="KSO_WM_TEMPLATE_INDEX" val="20201294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2"/>
  <p:tag name="KSO_WM_UNIT_ID" val="custom20201294_3*i*2"/>
  <p:tag name="KSO_WM_TEMPLATE_CATEGORY" val="custom"/>
  <p:tag name="KSO_WM_TEMPLATE_INDEX" val="20201294"/>
  <p:tag name="KSO_WM_UNIT_LAYERLEVEL" val="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7"/>
  <p:tag name="KSO_WM_UNIT_ID" val="custom20201294_3*i*7"/>
  <p:tag name="KSO_WM_TEMPLATE_CATEGORY" val="custom"/>
  <p:tag name="KSO_WM_TEMPLATE_INDEX" val="20201294"/>
  <p:tag name="KSO_WM_UNIT_LAYERLEVEL" val="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25.xml><?xml version="1.0" encoding="utf-8"?>
<p:tagLst xmlns:p="http://schemas.openxmlformats.org/presentationml/2006/main">
  <p:tag name="KSO_WM_UNIT_ISCONTENTSTITLE" val="1"/>
  <p:tag name="KSO_WM_UNIT_PRESET_TEXT" val="目录"/>
  <p:tag name="KSO_WM_UNIT_NOCLEAR" val="0"/>
  <p:tag name="KSO_WM_UNIT_VALUE" val="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a"/>
  <p:tag name="KSO_WM_UNIT_INDEX" val="1"/>
  <p:tag name="KSO_WM_UNIT_ID" val="custom20201294_3*a*1"/>
  <p:tag name="KSO_WM_TEMPLATE_CATEGORY" val="custom"/>
  <p:tag name="KSO_WM_TEMPLATE_INDEX" val="20201294"/>
  <p:tag name="KSO_WM_UNIT_LAYERLEVEL" val="1"/>
  <p:tag name="KSO_WM_TAG_VERSION" val="1.0"/>
  <p:tag name="KSO_WM_BEAUTIFY_FLAG" val="#wm#"/>
  <p:tag name="KSO_WM_UNIT_TEXT_FILL_FORE_SCHEMECOLOR_INDEX" val="14"/>
  <p:tag name="KSO_WM_UNIT_TEXT_FILL_TYPE" val="1"/>
  <p:tag name="KSO_WM_UNIT_USESOURCEFORMAT_APPLY" val="1"/>
</p:tagLst>
</file>

<file path=ppt/tags/tag26.xml><?xml version="1.0" encoding="utf-8"?>
<p:tagLst xmlns:p="http://schemas.openxmlformats.org/presentationml/2006/main">
  <p:tag name="KSO_WM_SLIDE_ID" val="custom20201294_3"/>
  <p:tag name="KSO_WM_TEMPLATE_SUBCATEGORY" val="0"/>
  <p:tag name="KSO_WM_SLIDE_TYPE" val="contents"/>
  <p:tag name="KSO_WM_SLIDE_SUBTYPE" val="diag"/>
  <p:tag name="KSO_WM_SLIDE_ITEM_CNT" val="3"/>
  <p:tag name="KSO_WM_SLIDE_INDEX" val="3"/>
  <p:tag name="KSO_WM_DIAGRAM_GROUP_CODE" val="l1-1"/>
  <p:tag name="KSO_WM_SLIDE_DIAGTYPE" val="l"/>
  <p:tag name="KSO_WM_TAG_VERSION" val="1.0"/>
  <p:tag name="KSO_WM_BEAUTIFY_FLAG" val="#wm#"/>
  <p:tag name="KSO_WM_TEMPLATE_CATEGORY" val="custom"/>
  <p:tag name="KSO_WM_TEMPLATE_INDEX" val="160051"/>
  <p:tag name="KSO_WM_SLIDE_LAYOUT" val="a_l"/>
  <p:tag name="KSO_WM_SLIDE_LAYOUT_CNT" val="1_1"/>
  <p:tag name="KSO_WM_TEMPLATE_MASTER_TYPE" val="1"/>
  <p:tag name="KSO_WM_TEMPLATE_COLOR_TYPE" val="1"/>
</p:tagLst>
</file>

<file path=ppt/tags/tag27.xml><?xml version="1.0" encoding="utf-8"?>
<p:tagLst xmlns:p="http://schemas.openxmlformats.org/presentationml/2006/main">
  <p:tag name="KSO_WM_BEAUTIFY_FLAG" val="#wm#"/>
  <p:tag name="KSO_WM_TEMPLATE_CATEGORY" val="custom"/>
  <p:tag name="KSO_WM_TEMPLATE_INDEX" val="160051"/>
</p:tagLst>
</file>

<file path=ppt/tags/tag28.xml><?xml version="1.0" encoding="utf-8"?>
<p:tagLst xmlns:p="http://schemas.openxmlformats.org/presentationml/2006/main">
  <p:tag name="KSO_WM_BEAUTIFY_FLAG" val="#wm#"/>
  <p:tag name="KSO_WM_TEMPLATE_CATEGORY" val="custom"/>
  <p:tag name="KSO_WM_TEMPLATE_INDEX" val="160051"/>
</p:tagLst>
</file>

<file path=ppt/tags/tag29.xml><?xml version="1.0" encoding="utf-8"?>
<p:tagLst xmlns:p="http://schemas.openxmlformats.org/presentationml/2006/main">
  <p:tag name="KSO_WM_BEAUTIFY_FLAG" val="#wm#"/>
  <p:tag name="KSO_WM_TEMPLATE_CATEGORY" val="custom"/>
  <p:tag name="KSO_WM_TEMPLATE_INDEX" val="160051"/>
</p:tagLst>
</file>

<file path=ppt/tags/tag3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051_7*i*4"/>
  <p:tag name="KSO_WM_TEMPLATE_CATEGORY" val="custom"/>
  <p:tag name="KSO_WM_TEMPLATE_INDEX" val="160051"/>
  <p:tag name="KSO_WM_UNIT_INDEX" val="4"/>
</p:tagLst>
</file>

<file path=ppt/tags/tag30.xml><?xml version="1.0" encoding="utf-8"?>
<p:tagLst xmlns:p="http://schemas.openxmlformats.org/presentationml/2006/main">
  <p:tag name="KSO_WM_BEAUTIFY_FLAG" val="#wm#"/>
  <p:tag name="KSO_WM_TEMPLATE_CATEGORY" val="custom"/>
  <p:tag name="KSO_WM_TEMPLATE_INDEX" val="160051"/>
</p:tagLst>
</file>

<file path=ppt/tags/tag31.xml><?xml version="1.0" encoding="utf-8"?>
<p:tagLst xmlns:p="http://schemas.openxmlformats.org/presentationml/2006/main">
  <p:tag name="KSO_WM_BEAUTIFY_FLAG" val="#wm#"/>
  <p:tag name="KSO_WM_TEMPLATE_CATEGORY" val="custom"/>
  <p:tag name="KSO_WM_TEMPLATE_INDEX" val="160051"/>
</p:tagLst>
</file>

<file path=ppt/tags/tag32.xml><?xml version="1.0" encoding="utf-8"?>
<p:tagLst xmlns:p="http://schemas.openxmlformats.org/presentationml/2006/main">
  <p:tag name="KSO_WM_BEAUTIFY_FLAG" val="#wm#"/>
  <p:tag name="KSO_WM_TEMPLATE_CATEGORY" val="custom"/>
  <p:tag name="KSO_WM_TEMPLATE_INDEX" val="160051"/>
</p:tagLst>
</file>

<file path=ppt/tags/tag33.xml><?xml version="1.0" encoding="utf-8"?>
<p:tagLst xmlns:p="http://schemas.openxmlformats.org/presentationml/2006/main">
  <p:tag name="KSO_WM_BEAUTIFY_FLAG" val="#wm#"/>
  <p:tag name="KSO_WM_TEMPLATE_CATEGORY" val="custom"/>
  <p:tag name="KSO_WM_TEMPLATE_INDEX" val="160051"/>
</p:tagLst>
</file>

<file path=ppt/tags/tag34.xml><?xml version="1.0" encoding="utf-8"?>
<p:tagLst xmlns:p="http://schemas.openxmlformats.org/presentationml/2006/main">
  <p:tag name="KSO_WM_BEAUTIFY_FLAG" val="#wm#"/>
  <p:tag name="KSO_WM_TEMPLATE_CATEGORY" val="custom"/>
  <p:tag name="KSO_WM_TEMPLATE_INDEX" val="160051"/>
</p:tagLst>
</file>

<file path=ppt/tags/tag35.xml><?xml version="1.0" encoding="utf-8"?>
<p:tagLst xmlns:p="http://schemas.openxmlformats.org/presentationml/2006/main">
  <p:tag name="KSO_WM_BEAUTIFY_FLAG" val="#wm#"/>
  <p:tag name="KSO_WM_TEMPLATE_CATEGORY" val="custom"/>
  <p:tag name="KSO_WM_TEMPLATE_INDEX" val="160051"/>
</p:tagLst>
</file>

<file path=ppt/tags/tag36.xml><?xml version="1.0" encoding="utf-8"?>
<p:tagLst xmlns:p="http://schemas.openxmlformats.org/presentationml/2006/main">
  <p:tag name="KSO_WM_BEAUTIFY_FLAG" val="#wm#"/>
  <p:tag name="KSO_WM_TEMPLATE_CATEGORY" val="custom"/>
  <p:tag name="KSO_WM_TEMPLATE_INDEX" val="160051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custom20201294_3*l_h_i*1_1_1"/>
  <p:tag name="KSO_WM_TEMPLATE_CATEGORY" val="custom"/>
  <p:tag name="KSO_WM_TEMPLATE_INDEX" val="20201294"/>
  <p:tag name="KSO_WM_UNIT_LAYERLEVEL" val="1_1_1"/>
  <p:tag name="KSO_WM_TAG_VERSION" val="1.0"/>
  <p:tag name="KSO_WM_BEAUTIFY_FLAG" val="#wm#"/>
  <p:tag name="KSO_WM_UNIT_TEXT_FILL_FORE_SCHEMECOLOR_INDEX" val="5"/>
  <p:tag name="KSO_WM_UNIT_TEXT_FILL_TYPE" val="1"/>
  <p:tag name="KSO_WM_UNIT_USESOURCEFORMAT_APPLY" val="1"/>
</p:tagLst>
</file>

<file path=ppt/tags/tag38.xml><?xml version="1.0" encoding="utf-8"?>
<p:tagLst xmlns:p="http://schemas.openxmlformats.org/presentationml/2006/main">
  <p:tag name="KSO_WM_UNIT_ISCONTENTSTITLE" val="0"/>
  <p:tag name="KSO_WM_UNIT_PRESET_TEXT" val="点击此处添加小标题"/>
  <p:tag name="KSO_WM_UNIT_NOCLEAR" val="0"/>
  <p:tag name="KSO_WM_UNIT_VALUE" val="1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custom20201294_3*l_h_a*1_1_1"/>
  <p:tag name="KSO_WM_TEMPLATE_CATEGORY" val="custom"/>
  <p:tag name="KSO_WM_TEMPLATE_INDEX" val="20201294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39.xml><?xml version="1.0" encoding="utf-8"?>
<p:tagLst xmlns:p="http://schemas.openxmlformats.org/presentationml/2006/main">
  <p:tag name="KSO_WM_UNIT_PRESET_TEXT" val="点击此处添加正文"/>
  <p:tag name="KSO_WM_UNIT_NOCLEAR" val="0"/>
  <p:tag name="KSO_WM_UNIT_VALUE" val="1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custom20201294_3*l_h_f*1_1_1"/>
  <p:tag name="KSO_WM_TEMPLATE_CATEGORY" val="custom"/>
  <p:tag name="KSO_WM_TEMPLATE_INDEX" val="20201294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51"/>
  <p:tag name="KSO_WM_UNIT_TYPE" val="a"/>
  <p:tag name="KSO_WM_UNIT_INDEX" val="1"/>
  <p:tag name="KSO_WM_UNIT_ID" val="custom160051_7*a*1"/>
  <p:tag name="KSO_WM_UNIT_CLEAR" val="1"/>
  <p:tag name="KSO_WM_UNIT_LAYERLEVEL" val="1"/>
  <p:tag name="KSO_WM_UNIT_VALUE" val="54"/>
  <p:tag name="KSO_WM_UNIT_ISCONTENTSTITLE" val="0"/>
  <p:tag name="KSO_WM_UNIT_HIGHLIGHT" val="0"/>
  <p:tag name="KSO_WM_UNIT_COMPATIBLE" val="0"/>
  <p:tag name="KSO_WM_UNIT_PRESET_TEXT_INDEX" val="0"/>
  <p:tag name="KSO_WM_UNIT_PRESET_TEXT_LEN" val="9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custom20201294_3*l_h_i*1_1_2"/>
  <p:tag name="KSO_WM_TEMPLATE_CATEGORY" val="custom"/>
  <p:tag name="KSO_WM_TEMPLATE_INDEX" val="20201294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custom20201294_3*l_h_i*1_2_1"/>
  <p:tag name="KSO_WM_TEMPLATE_CATEGORY" val="custom"/>
  <p:tag name="KSO_WM_TEMPLATE_INDEX" val="20201294"/>
  <p:tag name="KSO_WM_UNIT_LAYERLEVEL" val="1_1_1"/>
  <p:tag name="KSO_WM_TAG_VERSION" val="1.0"/>
  <p:tag name="KSO_WM_BEAUTIFY_FLAG" val="#wm#"/>
  <p:tag name="KSO_WM_UNIT_TEXT_FILL_FORE_SCHEMECOLOR_INDEX" val="5"/>
  <p:tag name="KSO_WM_UNIT_TEXT_FILL_TYPE" val="1"/>
  <p:tag name="KSO_WM_UNIT_USESOURCEFORMAT_APPLY" val="1"/>
</p:tagLst>
</file>

<file path=ppt/tags/tag42.xml><?xml version="1.0" encoding="utf-8"?>
<p:tagLst xmlns:p="http://schemas.openxmlformats.org/presentationml/2006/main">
  <p:tag name="KSO_WM_UNIT_ISCONTENTSTITLE" val="0"/>
  <p:tag name="KSO_WM_UNIT_PRESET_TEXT" val="点击此处添加小标题"/>
  <p:tag name="KSO_WM_UNIT_NOCLEAR" val="0"/>
  <p:tag name="KSO_WM_UNIT_VALUE" val="1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ID" val="custom20201294_3*l_h_a*1_2_1"/>
  <p:tag name="KSO_WM_TEMPLATE_CATEGORY" val="custom"/>
  <p:tag name="KSO_WM_TEMPLATE_INDEX" val="20201294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43.xml><?xml version="1.0" encoding="utf-8"?>
<p:tagLst xmlns:p="http://schemas.openxmlformats.org/presentationml/2006/main">
  <p:tag name="KSO_WM_UNIT_PRESET_TEXT" val="点击此处添加正文"/>
  <p:tag name="KSO_WM_UNIT_NOCLEAR" val="0"/>
  <p:tag name="KSO_WM_UNIT_VALUE" val="16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custom20201294_3*l_h_f*1_2_1"/>
  <p:tag name="KSO_WM_TEMPLATE_CATEGORY" val="custom"/>
  <p:tag name="KSO_WM_TEMPLATE_INDEX" val="20201294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2"/>
  <p:tag name="KSO_WM_UNIT_ID" val="custom20201294_3*l_h_i*1_2_2"/>
  <p:tag name="KSO_WM_TEMPLATE_CATEGORY" val="custom"/>
  <p:tag name="KSO_WM_TEMPLATE_INDEX" val="20201294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1"/>
  <p:tag name="KSO_WM_UNIT_ID" val="custom20201294_3*l_h_i*1_3_1"/>
  <p:tag name="KSO_WM_TEMPLATE_CATEGORY" val="custom"/>
  <p:tag name="KSO_WM_TEMPLATE_INDEX" val="20201294"/>
  <p:tag name="KSO_WM_UNIT_LAYERLEVEL" val="1_1_1"/>
  <p:tag name="KSO_WM_TAG_VERSION" val="1.0"/>
  <p:tag name="KSO_WM_BEAUTIFY_FLAG" val="#wm#"/>
  <p:tag name="KSO_WM_UNIT_TEXT_FILL_FORE_SCHEMECOLOR_INDEX" val="5"/>
  <p:tag name="KSO_WM_UNIT_TEXT_FILL_TYPE" val="1"/>
  <p:tag name="KSO_WM_UNIT_USESOURCEFORMAT_APPLY" val="1"/>
</p:tagLst>
</file>

<file path=ppt/tags/tag46.xml><?xml version="1.0" encoding="utf-8"?>
<p:tagLst xmlns:p="http://schemas.openxmlformats.org/presentationml/2006/main">
  <p:tag name="KSO_WM_UNIT_ISCONTENTSTITLE" val="0"/>
  <p:tag name="KSO_WM_UNIT_PRESET_TEXT" val="点击此处添加小标题"/>
  <p:tag name="KSO_WM_UNIT_NOCLEAR" val="0"/>
  <p:tag name="KSO_WM_UNIT_VALUE" val="1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3_1"/>
  <p:tag name="KSO_WM_UNIT_ID" val="custom20201294_3*l_h_a*1_3_1"/>
  <p:tag name="KSO_WM_TEMPLATE_CATEGORY" val="custom"/>
  <p:tag name="KSO_WM_TEMPLATE_INDEX" val="20201294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47.xml><?xml version="1.0" encoding="utf-8"?>
<p:tagLst xmlns:p="http://schemas.openxmlformats.org/presentationml/2006/main">
  <p:tag name="KSO_WM_UNIT_PRESET_TEXT" val="点击此处添加正文"/>
  <p:tag name="KSO_WM_UNIT_NOCLEAR" val="0"/>
  <p:tag name="KSO_WM_UNIT_VALUE" val="1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1"/>
  <p:tag name="KSO_WM_UNIT_ID" val="custom20201294_3*l_h_f*1_3_1"/>
  <p:tag name="KSO_WM_TEMPLATE_CATEGORY" val="custom"/>
  <p:tag name="KSO_WM_TEMPLATE_INDEX" val="20201294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2"/>
  <p:tag name="KSO_WM_UNIT_ID" val="custom20201294_3*l_h_i*1_3_2"/>
  <p:tag name="KSO_WM_TEMPLATE_CATEGORY" val="custom"/>
  <p:tag name="KSO_WM_TEMPLATE_INDEX" val="20201294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2"/>
  <p:tag name="KSO_WM_UNIT_ID" val="custom20201294_3*i*2"/>
  <p:tag name="KSO_WM_TEMPLATE_CATEGORY" val="custom"/>
  <p:tag name="KSO_WM_TEMPLATE_INDEX" val="20201294"/>
  <p:tag name="KSO_WM_UNIT_LAYERLEVEL" val="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5.xml><?xml version="1.0" encoding="utf-8"?>
<p:tagLst xmlns:p="http://schemas.openxmlformats.org/presentationml/2006/main">
  <p:tag name="KSO_WM_SLIDE_ID" val="custom160051_7"/>
  <p:tag name="KSO_WM_SLIDE_INDEX" val="7"/>
  <p:tag name="KSO_WM_SLIDE_LAYOUT" val="a_f_d"/>
  <p:tag name="KSO_WM_SLIDE_LAYOUT_CNT" val="1_2_2"/>
  <p:tag name="KSO_WM_SLIDE_TYPE" val="text"/>
  <p:tag name="KSO_WM_BEAUTIFY_FLAG" val="#wm#"/>
  <p:tag name="KSO_WM_SLIDE_POSITION" val="144*135"/>
  <p:tag name="KSO_WM_SLIDE_SIZE" val="712*358"/>
  <p:tag name="KSO_WM_SLIDE_ITEM_CNT" val="4"/>
  <p:tag name="KSO_WM_TEMPLATE_CATEGORY" val="custom"/>
  <p:tag name="KSO_WM_TEMPLATE_INDEX" val="160051"/>
  <p:tag name="KSO_WM_TAG_VERSION" val="1.0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7"/>
  <p:tag name="KSO_WM_UNIT_ID" val="custom20201294_3*i*7"/>
  <p:tag name="KSO_WM_TEMPLATE_CATEGORY" val="custom"/>
  <p:tag name="KSO_WM_TEMPLATE_INDEX" val="20201294"/>
  <p:tag name="KSO_WM_UNIT_LAYERLEVEL" val="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51.xml><?xml version="1.0" encoding="utf-8"?>
<p:tagLst xmlns:p="http://schemas.openxmlformats.org/presentationml/2006/main">
  <p:tag name="KSO_WM_UNIT_ISCONTENTSTITLE" val="1"/>
  <p:tag name="KSO_WM_UNIT_PRESET_TEXT" val="目录"/>
  <p:tag name="KSO_WM_UNIT_NOCLEAR" val="0"/>
  <p:tag name="KSO_WM_UNIT_VALUE" val="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a"/>
  <p:tag name="KSO_WM_UNIT_INDEX" val="1"/>
  <p:tag name="KSO_WM_UNIT_ID" val="custom20201294_3*a*1"/>
  <p:tag name="KSO_WM_TEMPLATE_CATEGORY" val="custom"/>
  <p:tag name="KSO_WM_TEMPLATE_INDEX" val="20201294"/>
  <p:tag name="KSO_WM_UNIT_LAYERLEVEL" val="1"/>
  <p:tag name="KSO_WM_TAG_VERSION" val="1.0"/>
  <p:tag name="KSO_WM_BEAUTIFY_FLAG" val="#wm#"/>
  <p:tag name="KSO_WM_UNIT_TEXT_FILL_FORE_SCHEMECOLOR_INDEX" val="14"/>
  <p:tag name="KSO_WM_UNIT_TEXT_FILL_TYPE" val="1"/>
  <p:tag name="KSO_WM_UNIT_USESOURCEFORMAT_APPLY" val="1"/>
</p:tagLst>
</file>

<file path=ppt/tags/tag52.xml><?xml version="1.0" encoding="utf-8"?>
<p:tagLst xmlns:p="http://schemas.openxmlformats.org/presentationml/2006/main">
  <p:tag name="KSO_WM_SLIDE_ID" val="custom20201294_3"/>
  <p:tag name="KSO_WM_TEMPLATE_SUBCATEGORY" val="0"/>
  <p:tag name="KSO_WM_SLIDE_TYPE" val="contents"/>
  <p:tag name="KSO_WM_SLIDE_SUBTYPE" val="diag"/>
  <p:tag name="KSO_WM_SLIDE_ITEM_CNT" val="3"/>
  <p:tag name="KSO_WM_SLIDE_INDEX" val="3"/>
  <p:tag name="KSO_WM_DIAGRAM_GROUP_CODE" val="l1-1"/>
  <p:tag name="KSO_WM_SLIDE_DIAGTYPE" val="l"/>
  <p:tag name="KSO_WM_TAG_VERSION" val="1.0"/>
  <p:tag name="KSO_WM_BEAUTIFY_FLAG" val="#wm#"/>
  <p:tag name="KSO_WM_TEMPLATE_CATEGORY" val="custom"/>
  <p:tag name="KSO_WM_TEMPLATE_INDEX" val="160051"/>
  <p:tag name="KSO_WM_SLIDE_LAYOUT" val="a_l"/>
  <p:tag name="KSO_WM_SLIDE_LAYOUT_CNT" val="1_1"/>
  <p:tag name="KSO_WM_TEMPLATE_MASTER_TYPE" val="1"/>
  <p:tag name="KSO_WM_TEMPLATE_COLOR_TYPE" val="1"/>
</p:tagLst>
</file>

<file path=ppt/tags/tag53.xml><?xml version="1.0" encoding="utf-8"?>
<p:tagLst xmlns:p="http://schemas.openxmlformats.org/presentationml/2006/main">
  <p:tag name="KSO_WM_BEAUTIFY_FLAG" val="#wm#"/>
  <p:tag name="KSO_WM_TEMPLATE_CATEGORY" val="custom"/>
  <p:tag name="KSO_WM_TEMPLATE_INDEX" val="160051"/>
</p:tagLst>
</file>

<file path=ppt/tags/tag54.xml><?xml version="1.0" encoding="utf-8"?>
<p:tagLst xmlns:p="http://schemas.openxmlformats.org/presentationml/2006/main">
  <p:tag name="KSO_WM_BEAUTIFY_FLAG" val="#wm#"/>
  <p:tag name="KSO_WM_TEMPLATE_CATEGORY" val="custom"/>
  <p:tag name="KSO_WM_TEMPLATE_INDEX" val="160051"/>
</p:tagLst>
</file>

<file path=ppt/tags/tag55.xml><?xml version="1.0" encoding="utf-8"?>
<p:tagLst xmlns:p="http://schemas.openxmlformats.org/presentationml/2006/main">
  <p:tag name="KSO_WM_BEAUTIFY_FLAG" val="#wm#"/>
  <p:tag name="KSO_WM_TEMPLATE_CATEGORY" val="custom"/>
  <p:tag name="KSO_WM_TEMPLATE_INDEX" val="160051"/>
</p:tagLst>
</file>

<file path=ppt/tags/tag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51"/>
  <p:tag name="KSO_WM_UNIT_TYPE" val="a"/>
  <p:tag name="KSO_WM_UNIT_INDEX" val="1"/>
  <p:tag name="KSO_WM_UNIT_ID" val="custom160051_5*a*1"/>
  <p:tag name="KSO_WM_UNIT_CLEAR" val="1"/>
  <p:tag name="KSO_WM_UNIT_LAYERLEVEL" val="1"/>
  <p:tag name="KSO_WM_UNIT_VALUE" val="21"/>
  <p:tag name="KSO_WM_UNIT_ISCONTENTSTITLE" val="0"/>
  <p:tag name="KSO_WM_UNIT_HIGHLIGHT" val="0"/>
  <p:tag name="KSO_WM_UNIT_COMPATIBLE" val="0"/>
  <p:tag name="KSO_WM_UNIT_PRESET_TEXT_INDEX" val="0"/>
  <p:tag name="KSO_WM_UNIT_PRESET_TEXT_LEN" val="9"/>
</p:tagLst>
</file>

<file path=ppt/tags/tag7.xml><?xml version="1.0" encoding="utf-8"?>
<p:tagLst xmlns:p="http://schemas.openxmlformats.org/presentationml/2006/main">
  <p:tag name="KSO_WM_SLIDE_ID" val="custom160051_5"/>
  <p:tag name="KSO_WM_TEMPLATE_SUBCATEGORY" val="0"/>
  <p:tag name="KSO_WM_SLIDE_ITEM_CNT" val="2"/>
  <p:tag name="KSO_WM_SLIDE_INDEX" val="5"/>
  <p:tag name="KSO_WM_TAG_VERSION" val="1.0"/>
  <p:tag name="KSO_WM_BEAUTIFY_FLAG" val="#wm#"/>
  <p:tag name="KSO_WM_TEMPLATE_CATEGORY" val="custom"/>
  <p:tag name="KSO_WM_TEMPLATE_INDEX" val="160051"/>
  <p:tag name="KSO_WM_SLIDE_LAYOUT" val="a_f_d"/>
  <p:tag name="KSO_WM_SLIDE_LAYOUT_CNT" val="1_1_1"/>
  <p:tag name="KSO_WM_SLIDE_TYPE" val="text"/>
  <p:tag name="KSO_WM_SLIDE_SUBTYPE" val="picTxt"/>
  <p:tag name="KSO_WM_SLIDE_SIZE" val="715*419"/>
  <p:tag name="KSO_WM_SLIDE_POSITION" val="122*101"/>
  <p:tag name="KSO_WM_TEMPLATE_MASTER_TYPE" val="1"/>
  <p:tag name="KSO_WM_TEMPLATE_COLOR_TYPE" val="1"/>
</p:tagLst>
</file>

<file path=ppt/tags/tag8.xml><?xml version="1.0" encoding="utf-8"?>
<p:tagLst xmlns:p="http://schemas.openxmlformats.org/presentationml/2006/main">
  <p:tag name="KSO_WM_BEAUTIFY_FLAG" val="#wm#"/>
  <p:tag name="KSO_WM_TEMPLATE_CATEGORY" val="custom"/>
  <p:tag name="KSO_WM_TEMPLATE_INDEX" val="160051"/>
</p:tagLst>
</file>

<file path=ppt/tags/tag9.xml><?xml version="1.0" encoding="utf-8"?>
<p:tagLst xmlns:p="http://schemas.openxmlformats.org/presentationml/2006/main">
  <p:tag name="KSO_WM_TEMPLATE_CATEGORY" val="custom"/>
  <p:tag name="KSO_WM_TEMPLATE_INDEX" val="160051"/>
</p:tagLst>
</file>

<file path=ppt/theme/theme1.xml><?xml version="1.0" encoding="utf-8"?>
<a:theme xmlns:a="http://schemas.openxmlformats.org/drawingml/2006/main" name="1_自定义设计方案_2">
  <a:themeElements>
    <a:clrScheme name="自定义 33">
      <a:dk1>
        <a:srgbClr val="000000"/>
      </a:dk1>
      <a:lt1>
        <a:srgbClr val="FFFFFF"/>
      </a:lt1>
      <a:dk2>
        <a:srgbClr val="474E52"/>
      </a:dk2>
      <a:lt2>
        <a:srgbClr val="808080"/>
      </a:lt2>
      <a:accent1>
        <a:srgbClr val="CFDEF3"/>
      </a:accent1>
      <a:accent2>
        <a:srgbClr val="333399"/>
      </a:accent2>
      <a:accent3>
        <a:srgbClr val="FFFFFF"/>
      </a:accent3>
      <a:accent4>
        <a:srgbClr val="000000"/>
      </a:accent4>
      <a:accent5>
        <a:srgbClr val="E4ECF8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_2">
      <a:majorFont>
        <a:latin typeface="Arial"/>
        <a:ea typeface="黑体"/>
        <a:cs typeface=""/>
      </a:majorFont>
      <a:minorFont>
        <a:latin typeface="Arial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黑体" panose="02010609060101010101" pitchFamily="49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黑体" panose="02010609060101010101" pitchFamily="49" charset="-122"/>
          </a:defRPr>
        </a:defPPr>
      </a:lstStyle>
    </a:lnDef>
  </a:objectDefaults>
  <a:extraClrSchemeLst>
    <a:extraClrScheme>
      <a:clrScheme name="自定义设计方案_2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FDEF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4ECF8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2723</Words>
  <Application>WPS 演示</Application>
  <PresentationFormat>宽屏</PresentationFormat>
  <Paragraphs>226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8" baseType="lpstr">
      <vt:lpstr>Arial</vt:lpstr>
      <vt:lpstr>宋体</vt:lpstr>
      <vt:lpstr>Wingdings</vt:lpstr>
      <vt:lpstr>黑体</vt:lpstr>
      <vt:lpstr>Comic Sans MS</vt:lpstr>
      <vt:lpstr>Times New Roman</vt:lpstr>
      <vt:lpstr>幼圆</vt:lpstr>
      <vt:lpstr>汉仪乐喵体W</vt:lpstr>
      <vt:lpstr>华文彩云</vt:lpstr>
      <vt:lpstr>微软雅黑</vt:lpstr>
      <vt:lpstr>Arial Unicode MS</vt:lpstr>
      <vt:lpstr>Calibri</vt:lpstr>
      <vt:lpstr>Arial Rounded MT Bold</vt:lpstr>
      <vt:lpstr>1_自定义设计方案_2</vt:lpstr>
      <vt:lpstr>PowerPoint 演示文稿</vt:lpstr>
      <vt:lpstr>It's a big exciting world. I want to travel around the world.</vt:lpstr>
      <vt:lpstr>PowerPoint 演示文稿</vt:lpstr>
      <vt:lpstr>PowerPoint 演示文稿</vt:lpstr>
      <vt:lpstr>PowerPoint 演示文稿</vt:lpstr>
      <vt:lpstr>Module 9 Unit 1</vt:lpstr>
      <vt:lpstr>PowerPoint 演示文稿</vt:lpstr>
      <vt:lpstr>PowerPoint 演示文稿</vt:lpstr>
      <vt:lpstr>PowerPoint 演示文稿</vt:lpstr>
      <vt:lpstr>PowerPoint 演示文稿</vt:lpstr>
      <vt:lpstr>Team1:the U.S.A ,the U.K.: Read about the outside of the UN building.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Review the whole story</vt:lpstr>
      <vt:lpstr>Role-play</vt:lpstr>
      <vt:lpstr>Do  you want to know more about the UN building?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Macbook</dc:creator>
  <cp:lastModifiedBy>Christina Fan✨</cp:lastModifiedBy>
  <cp:revision>122</cp:revision>
  <dcterms:created xsi:type="dcterms:W3CDTF">2019-11-28T09:37:00Z</dcterms:created>
  <dcterms:modified xsi:type="dcterms:W3CDTF">2019-12-23T07:49:12Z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2052-11.3.0.8632</vt:lpwstr>
  </property>
</Properties>
</file>