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12"/>
  </p:notesMasterIdLst>
  <p:handoutMasterIdLst>
    <p:handoutMasterId r:id="rId28"/>
  </p:handoutMasterIdLst>
  <p:sldIdLst>
    <p:sldId id="256" r:id="rId11"/>
    <p:sldId id="337" r:id="rId13"/>
    <p:sldId id="338" r:id="rId14"/>
    <p:sldId id="320" r:id="rId15"/>
    <p:sldId id="321" r:id="rId16"/>
    <p:sldId id="322" r:id="rId17"/>
    <p:sldId id="340" r:id="rId18"/>
    <p:sldId id="323" r:id="rId19"/>
    <p:sldId id="326" r:id="rId20"/>
    <p:sldId id="330" r:id="rId21"/>
    <p:sldId id="339" r:id="rId22"/>
    <p:sldId id="333" r:id="rId23"/>
    <p:sldId id="305" r:id="rId24"/>
    <p:sldId id="341" r:id="rId25"/>
    <p:sldId id="334" r:id="rId26"/>
    <p:sldId id="319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99FF"/>
    <a:srgbClr val="F0AF2C"/>
    <a:srgbClr val="000000"/>
    <a:srgbClr val="E97117"/>
    <a:srgbClr val="E6931A"/>
    <a:srgbClr val="FFCC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843"/>
  </p:normalViewPr>
  <p:slideViewPr>
    <p:cSldViewPr snapToObjects="1" showGuides="1">
      <p:cViewPr>
        <p:scale>
          <a:sx n="82" d="100"/>
          <a:sy n="82" d="100"/>
        </p:scale>
        <p:origin x="-792" y="-234"/>
      </p:cViewPr>
      <p:guideLst>
        <p:guide orient="horz" pos="2160"/>
        <p:guide pos="2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16.xml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22" Type="http://schemas.openxmlformats.org/officeDocument/2006/relationships/slide" Target="slides/slide11.xml"/><Relationship Id="rId21" Type="http://schemas.openxmlformats.org/officeDocument/2006/relationships/slide" Target="slides/slide10.xml"/><Relationship Id="rId20" Type="http://schemas.openxmlformats.org/officeDocument/2006/relationships/slide" Target="slides/slide9.xml"/><Relationship Id="rId2" Type="http://schemas.openxmlformats.org/officeDocument/2006/relationships/theme" Target="theme/theme1.xml"/><Relationship Id="rId19" Type="http://schemas.openxmlformats.org/officeDocument/2006/relationships/slide" Target="slides/slide8.xml"/><Relationship Id="rId18" Type="http://schemas.openxmlformats.org/officeDocument/2006/relationships/slide" Target="slides/slide7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1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368199-F407-428B-9A96-558B57C8208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2"/>
          <p:cNvSpPr/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527D33-B4A5-4839-AB21-D623318328CC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4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/>
            <a:r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绿色圃中小学教育网http://www.lspjy.com</a:t>
            </a:r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338" name="Rectangle 6"/>
          <p:cNvSpPr txBox="1"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/>
            <a:r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绿色圃中小学教育网http://www.lspjy.com</a:t>
            </a:r>
            <a:endParaRPr lang="en-US" altLang="zh-CN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Rectangle 2"/>
          <p:cNvSpPr>
            <a:spLocks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/>
        </p:spPr>
      </p:sp>
      <p:sp>
        <p:nvSpPr>
          <p:cNvPr id="14340" name="Rectangle 3"/>
          <p:cNvSpPr>
            <a:spLocks noGrp="1"/>
          </p:cNvSpPr>
          <p:nvPr>
            <p:ph type="body"/>
          </p:nvPr>
        </p:nvSpPr>
        <p:spPr>
          <a:xfrm>
            <a:off x="538163" y="4387850"/>
            <a:ext cx="5780087" cy="3952875"/>
          </a:xfrm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13" y="0"/>
            <a:ext cx="2416175" cy="264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9" name="Picture 14" descr="未命名3"/>
          <p:cNvPicPr>
            <a:picLocks noChangeAspect="1"/>
          </p:cNvPicPr>
          <p:nvPr userDrawn="1"/>
        </p:nvPicPr>
        <p:blipFill>
          <a:blip r:embed="rId3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" descr="未命名3"/>
          <p:cNvPicPr>
            <a:picLocks noChangeAspect="1"/>
          </p:cNvPicPr>
          <p:nvPr userDrawn="1"/>
        </p:nvPicPr>
        <p:blipFill>
          <a:blip r:embed="rId4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fontAlgn="base"/>
            <a:r>
              <a:rPr lang="zh-CN" strike="noStrike" noProof="1"/>
              <a:t>单击此处编辑母版标题样式</a:t>
            </a:r>
            <a:endParaRPr lang="zh-CN" strike="noStrike" noProof="1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pPr fontAlgn="base"/>
            <a:r>
              <a:rPr lang="zh-CN" strike="noStrike" noProof="1"/>
              <a:t>单击此处编辑母版副标题样式</a:t>
            </a:r>
            <a:endParaRPr lang="zh-CN" strike="noStrike" noProof="1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761509-730D-4B0F-82B6-23B2C2F49C33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/>
            <a:fld id="{9A0DB2DC-4C9A-4742-B13C-FB6460FD3503}" type="slidenum">
              <a:rPr lang="zh-CN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zh-CN" altLang="zh-CN" sz="1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2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30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33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34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-18" y="18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2584" y="14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 rot="3660000">
              <a:off x="488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4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1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07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078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3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082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7" name="Oval 11"/>
            <p:cNvSpPr>
              <a:spLocks noChangeArrowheads="1"/>
            </p:cNvSpPr>
            <p:nvPr/>
          </p:nvSpPr>
          <p:spPr bwMode="auto">
            <a:xfrm>
              <a:off x="-18" y="18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8" name="Oval 12"/>
            <p:cNvSpPr>
              <a:spLocks noChangeArrowheads="1"/>
            </p:cNvSpPr>
            <p:nvPr/>
          </p:nvSpPr>
          <p:spPr bwMode="auto">
            <a:xfrm>
              <a:off x="2584" y="14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9" name="Oval 13"/>
            <p:cNvSpPr>
              <a:spLocks noChangeArrowheads="1"/>
            </p:cNvSpPr>
            <p:nvPr/>
          </p:nvSpPr>
          <p:spPr bwMode="auto">
            <a:xfrm rot="3660000">
              <a:off x="488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1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2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12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3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413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09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101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02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7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06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1" name="Oval 11"/>
            <p:cNvSpPr>
              <a:spLocks noChangeArrowheads="1"/>
            </p:cNvSpPr>
            <p:nvPr/>
          </p:nvSpPr>
          <p:spPr bwMode="auto">
            <a:xfrm>
              <a:off x="-18" y="18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2" name="Oval 12"/>
            <p:cNvSpPr>
              <a:spLocks noChangeArrowheads="1"/>
            </p:cNvSpPr>
            <p:nvPr/>
          </p:nvSpPr>
          <p:spPr bwMode="auto">
            <a:xfrm>
              <a:off x="2584" y="14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3" name="Oval 13"/>
            <p:cNvSpPr>
              <a:spLocks noChangeArrowheads="1"/>
            </p:cNvSpPr>
            <p:nvPr/>
          </p:nvSpPr>
          <p:spPr bwMode="auto">
            <a:xfrm rot="3660000">
              <a:off x="488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1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3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4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36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23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26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3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Oval 11"/>
            <p:cNvSpPr>
              <a:spLocks noChangeArrowheads="1"/>
            </p:cNvSpPr>
            <p:nvPr/>
          </p:nvSpPr>
          <p:spPr bwMode="auto">
            <a:xfrm>
              <a:off x="-18" y="18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6" name="Oval 12"/>
            <p:cNvSpPr>
              <a:spLocks noChangeArrowheads="1"/>
            </p:cNvSpPr>
            <p:nvPr/>
          </p:nvSpPr>
          <p:spPr bwMode="auto">
            <a:xfrm>
              <a:off x="2584" y="14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7" name="Oval 13"/>
            <p:cNvSpPr>
              <a:spLocks noChangeArrowheads="1"/>
            </p:cNvSpPr>
            <p:nvPr/>
          </p:nvSpPr>
          <p:spPr bwMode="auto">
            <a:xfrm rot="3660000">
              <a:off x="488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36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6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7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60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8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618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9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4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50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3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54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9" name="Oval 11"/>
            <p:cNvSpPr>
              <a:spLocks noChangeArrowheads="1"/>
            </p:cNvSpPr>
            <p:nvPr/>
          </p:nvSpPr>
          <p:spPr bwMode="auto">
            <a:xfrm>
              <a:off x="-18" y="18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0" name="Oval 12"/>
            <p:cNvSpPr>
              <a:spLocks noChangeArrowheads="1"/>
            </p:cNvSpPr>
            <p:nvPr/>
          </p:nvSpPr>
          <p:spPr bwMode="auto">
            <a:xfrm>
              <a:off x="2584" y="14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1" name="Oval 13"/>
            <p:cNvSpPr>
              <a:spLocks noChangeArrowheads="1"/>
            </p:cNvSpPr>
            <p:nvPr/>
          </p:nvSpPr>
          <p:spPr bwMode="auto">
            <a:xfrm rot="3660000">
              <a:off x="488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8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6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5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5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97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8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9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0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1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2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3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4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6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7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84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09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1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2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3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4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171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5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176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3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08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4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191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16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2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3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4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201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26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8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9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0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1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2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3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4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5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6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7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195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0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grpSp>
        <p:nvGrpSpPr>
          <p:cNvPr id="8198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9223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5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6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7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06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1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7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8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9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16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41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2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3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6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7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8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9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0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1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2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 rot="162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21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7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8" name="Oval 8"/>
            <p:cNvSpPr>
              <a:spLocks noChangeArrowheads="1"/>
            </p:cNvSpPr>
            <p:nvPr/>
          </p:nvSpPr>
          <p:spPr bwMode="auto">
            <a:xfrm rot="3660000">
              <a:off x="494" y="227"/>
              <a:ext cx="1048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6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251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2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3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4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5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6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7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8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9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0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1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2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39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40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5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6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7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68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image" Target="../media/image47.jpeg"/><Relationship Id="rId7" Type="http://schemas.openxmlformats.org/officeDocument/2006/relationships/image" Target="../media/image46.jpeg"/><Relationship Id="rId6" Type="http://schemas.openxmlformats.org/officeDocument/2006/relationships/image" Target="../media/image12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5" Type="http://schemas.openxmlformats.org/officeDocument/2006/relationships/slideLayout" Target="../slideLayouts/slideLayout12.xml"/><Relationship Id="rId14" Type="http://schemas.openxmlformats.org/officeDocument/2006/relationships/audio" Target="../media/audio4.wav"/><Relationship Id="rId13" Type="http://schemas.openxmlformats.org/officeDocument/2006/relationships/audio" Target="../media/audio1.wav"/><Relationship Id="rId12" Type="http://schemas.openxmlformats.org/officeDocument/2006/relationships/image" Target="../media/image50.png"/><Relationship Id="rId11" Type="http://schemas.openxmlformats.org/officeDocument/2006/relationships/image" Target="../media/image49.jpeg"/><Relationship Id="rId10" Type="http://schemas.openxmlformats.org/officeDocument/2006/relationships/image" Target="../media/image48.jpeg"/><Relationship Id="rId1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audio" Target="../media/audio2.wav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GIF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8.png"/><Relationship Id="rId8" Type="http://schemas.openxmlformats.org/officeDocument/2006/relationships/image" Target="../media/image67.png"/><Relationship Id="rId7" Type="http://schemas.openxmlformats.org/officeDocument/2006/relationships/image" Target="../media/image66.png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3" Type="http://schemas.openxmlformats.org/officeDocument/2006/relationships/slideLayout" Target="../slideLayouts/slideLayout13.xml"/><Relationship Id="rId12" Type="http://schemas.openxmlformats.org/officeDocument/2006/relationships/image" Target="../media/image71.png"/><Relationship Id="rId11" Type="http://schemas.openxmlformats.org/officeDocument/2006/relationships/image" Target="../media/image70.png"/><Relationship Id="rId10" Type="http://schemas.openxmlformats.org/officeDocument/2006/relationships/image" Target="../media/image69.png"/><Relationship Id="rId1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microsoft.com/office/2007/relationships/media" Target="file:///C:\Documents%20and%20Settings\Administrator\&#26700;&#38754;\&#35748;&#35782;&#21069;&#21518;\2.wav" TargetMode="External"/><Relationship Id="rId5" Type="http://schemas.openxmlformats.org/officeDocument/2006/relationships/audio" Target="file:///C:\Documents%20and%20Settings\Administrator\&#26700;&#38754;\&#35748;&#35782;&#21069;&#21518;\2.wav" TargetMode="External"/><Relationship Id="rId4" Type="http://schemas.openxmlformats.org/officeDocument/2006/relationships/image" Target="../media/image9.png"/><Relationship Id="rId3" Type="http://schemas.microsoft.com/office/2007/relationships/media" Target="file:///C:\Documents%20and%20Settings\Administrator\&#26700;&#38754;\&#35748;&#35782;&#21069;&#21518;\1.wav" TargetMode="External"/><Relationship Id="rId2" Type="http://schemas.openxmlformats.org/officeDocument/2006/relationships/audio" Target="file:///C:\Documents%20and%20Settings\Administrator\&#26700;&#38754;\&#35748;&#35782;&#21069;&#21518;\1.wav" TargetMode="Externa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9" Type="http://schemas.microsoft.com/office/2007/relationships/media" Target="file:///E:\&#24037;&#20316;&#23460;\&#30005;&#23376;&#35838;&#20214;\&#35838;&#20214;&#21450;&#32032;&#26448;\&#19968;&#19978;\&#35838;&#20214;&#65288;&#19968;&#19978;&#65289;\&#21736;&#38899;.wav" TargetMode="External"/><Relationship Id="rId8" Type="http://schemas.openxmlformats.org/officeDocument/2006/relationships/audio" Target="file:///E:\&#24037;&#20316;&#23460;\&#30005;&#23376;&#35838;&#20214;\&#35838;&#20214;&#21450;&#32032;&#26448;\&#19968;&#19978;\&#35838;&#20214;&#65288;&#19968;&#19978;&#65289;\&#21736;&#38899;.wav" TargetMode="Externa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1" Type="http://schemas.openxmlformats.org/officeDocument/2006/relationships/slideLayout" Target="../slideLayouts/slideLayout13.xml"/><Relationship Id="rId10" Type="http://schemas.openxmlformats.org/officeDocument/2006/relationships/image" Target="../media/image21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audio" Target="../media/audio3.wav"/><Relationship Id="rId8" Type="http://schemas.openxmlformats.org/officeDocument/2006/relationships/image" Target="../media/image26.png"/><Relationship Id="rId7" Type="http://schemas.openxmlformats.org/officeDocument/2006/relationships/image" Target="../media/image20.png"/><Relationship Id="rId6" Type="http://schemas.openxmlformats.org/officeDocument/2006/relationships/image" Target="../media/image18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audio" Target="../media/audio2.wav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GI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audio" Target="../media/audio3.wav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2571750"/>
            <a:ext cx="3571875" cy="1643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Rectangle 6"/>
          <p:cNvSpPr/>
          <p:nvPr/>
        </p:nvSpPr>
        <p:spPr>
          <a:xfrm>
            <a:off x="7667625" y="4424363"/>
            <a:ext cx="642938" cy="1222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Arial" panose="020B0604020202020204" pitchFamily="34" charset="0"/>
              </a:rPr>
              <a:t>http://</a:t>
            </a:r>
            <a:r>
              <a:rPr lang="en-US" altLang="zh-CN" sz="200" err="1">
                <a:solidFill>
                  <a:schemeClr val="bg1"/>
                </a:solidFill>
                <a:latin typeface="Arial" panose="020B0604020202020204" pitchFamily="34" charset="0"/>
              </a:rPr>
              <a:t>www.lspjy.com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3315" name="Rectangle 7"/>
          <p:cNvSpPr/>
          <p:nvPr/>
        </p:nvSpPr>
        <p:spPr>
          <a:xfrm>
            <a:off x="7883525" y="4640263"/>
            <a:ext cx="642938" cy="1222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Arial" panose="020B0604020202020204" pitchFamily="34" charset="0"/>
              </a:rPr>
              <a:t>http://</a:t>
            </a:r>
            <a:r>
              <a:rPr lang="en-US" altLang="zh-CN" sz="200" err="1">
                <a:solidFill>
                  <a:schemeClr val="bg1"/>
                </a:solidFill>
                <a:latin typeface="Arial" panose="020B0604020202020204" pitchFamily="34" charset="0"/>
              </a:rPr>
              <a:t>www.lspjy.com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7" descr="2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00125"/>
            <a:ext cx="9144000" cy="5214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矩形 9"/>
          <p:cNvPicPr/>
          <p:nvPr/>
        </p:nvPicPr>
        <p:blipFill>
          <a:blip r:embed="rId2"/>
          <a:stretch>
            <a:fillRect/>
          </a:stretch>
        </p:blipFill>
        <p:spPr>
          <a:xfrm>
            <a:off x="2249488" y="1695450"/>
            <a:ext cx="2011362" cy="2144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2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786063"/>
            <a:ext cx="4037013" cy="1462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文本框 20486"/>
          <p:cNvSpPr txBox="1"/>
          <p:nvPr/>
        </p:nvSpPr>
        <p:spPr>
          <a:xfrm>
            <a:off x="6659563" y="3198813"/>
            <a:ext cx="5048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3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35841" descr="BJ1015"/>
          <p:cNvPicPr>
            <a:picLocks noChangeAspect="1"/>
          </p:cNvPicPr>
          <p:nvPr/>
        </p:nvPicPr>
        <p:blipFill>
          <a:blip r:embed="rId1">
            <a:clrChange>
              <a:clrFrom>
                <a:srgbClr val="986699"/>
              </a:clrFrom>
              <a:clrTo>
                <a:srgbClr val="98669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文本框 35842"/>
          <p:cNvSpPr txBox="1"/>
          <p:nvPr/>
        </p:nvSpPr>
        <p:spPr>
          <a:xfrm>
            <a:off x="3657600" y="1524000"/>
            <a:ext cx="50292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冬冬的前面有</a:t>
            </a:r>
            <a:r>
              <a:rPr lang="en-US" altLang="zh-CN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个小朋友，后面有</a:t>
            </a:r>
            <a:r>
              <a:rPr lang="en-US" altLang="zh-CN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个小朋友，一共有几个小朋友？</a:t>
            </a:r>
            <a:endParaRPr lang="zh-CN" altLang="en-US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35844" name="矩形 35843"/>
          <p:cNvSpPr/>
          <p:nvPr/>
        </p:nvSpPr>
        <p:spPr>
          <a:xfrm>
            <a:off x="3200400" y="-228600"/>
            <a:ext cx="2819400" cy="1009650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1591544"/>
              </a:avLst>
            </a:prstTxWarp>
            <a:normAutofit/>
          </a:bodyPr>
          <a:p>
            <a:pPr algn="ctr">
              <a:spcBef>
                <a:spcPct val="0"/>
              </a:spcBef>
            </a:pPr>
            <a:r>
              <a:rPr lang="zh-CN" altLang="en-US" sz="3600">
                <a:ln w="9525" cap="flat" cmpd="sng">
                  <a:solidFill>
                    <a:srgbClr val="FFCC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猜一猜</a:t>
            </a:r>
            <a:endParaRPr lang="zh-CN" altLang="en-US" sz="3600">
              <a:ln w="9525" cap="flat" cmpd="sng">
                <a:solidFill>
                  <a:srgbClr val="FFCC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845" name="组合 35844"/>
          <p:cNvGrpSpPr/>
          <p:nvPr/>
        </p:nvGrpSpPr>
        <p:grpSpPr>
          <a:xfrm>
            <a:off x="228600" y="4419600"/>
            <a:ext cx="4414838" cy="1143000"/>
            <a:chOff x="2976" y="1632"/>
            <a:chExt cx="2544" cy="720"/>
          </a:xfrm>
        </p:grpSpPr>
        <p:sp>
          <p:nvSpPr>
            <p:cNvPr id="35846" name="流程图: 资料带 35845"/>
            <p:cNvSpPr/>
            <p:nvPr/>
          </p:nvSpPr>
          <p:spPr>
            <a:xfrm>
              <a:off x="2976" y="1632"/>
              <a:ext cx="2544" cy="720"/>
            </a:xfrm>
            <a:prstGeom prst="flowChartPunchedTape">
              <a:avLst/>
            </a:prstGeom>
            <a:solidFill>
              <a:srgbClr val="FFCC66"/>
            </a:solidFill>
            <a:ln w="38100" cap="flat" cmpd="sng">
              <a:solidFill>
                <a:srgbClr val="0033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47" name="文本框 35846"/>
            <p:cNvSpPr txBox="1"/>
            <p:nvPr/>
          </p:nvSpPr>
          <p:spPr>
            <a:xfrm>
              <a:off x="3072" y="1776"/>
              <a:ext cx="2370" cy="404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p>
              <a:pPr algn="l"/>
              <a:r>
                <a:rPr lang="zh-CN" altLang="en-US" sz="3200" b="1" dirty="0">
                  <a:latin typeface="Times New Roman" panose="02020603050405020304" pitchFamily="18" charset="0"/>
                </a:rPr>
                <a:t>哪个是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冬冬小朋友</a:t>
              </a:r>
              <a:r>
                <a:rPr lang="zh-CN" altLang="en-US" sz="3600" b="1" dirty="0">
                  <a:latin typeface="Times New Roman" panose="02020603050405020304" pitchFamily="18" charset="0"/>
                </a:rPr>
                <a:t>？</a:t>
              </a:r>
              <a:endParaRPr lang="zh-CN" altLang="en-US" sz="36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5848" name="组合 35847"/>
          <p:cNvGrpSpPr/>
          <p:nvPr/>
        </p:nvGrpSpPr>
        <p:grpSpPr>
          <a:xfrm>
            <a:off x="323850" y="4941888"/>
            <a:ext cx="3051175" cy="1143000"/>
            <a:chOff x="240" y="3168"/>
            <a:chExt cx="1922" cy="720"/>
          </a:xfrm>
        </p:grpSpPr>
        <p:sp>
          <p:nvSpPr>
            <p:cNvPr id="35849" name="椭圆形标注 35848"/>
            <p:cNvSpPr/>
            <p:nvPr/>
          </p:nvSpPr>
          <p:spPr>
            <a:xfrm flipH="1" flipV="1">
              <a:off x="240" y="3168"/>
              <a:ext cx="1920" cy="720"/>
            </a:xfrm>
            <a:prstGeom prst="wedgeEllipseCallout">
              <a:avLst>
                <a:gd name="adj1" fmla="val -33023"/>
                <a:gd name="adj2" fmla="val 140694"/>
              </a:avLst>
            </a:prstGeom>
            <a:solidFill>
              <a:srgbClr val="FFFF66"/>
            </a:solidFill>
            <a:ln w="38100" cap="flat" cmpd="sng">
              <a:solidFill>
                <a:srgbClr val="0033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p>
              <a:pPr>
                <a:spcBef>
                  <a:spcPct val="0"/>
                </a:spcBef>
              </a:pPr>
              <a:endParaRPr sz="2400" dirty="0">
                <a:solidFill>
                  <a:srgbClr val="008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850" name="矩形 35849"/>
            <p:cNvSpPr/>
            <p:nvPr/>
          </p:nvSpPr>
          <p:spPr>
            <a:xfrm>
              <a:off x="384" y="3264"/>
              <a:ext cx="1778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0"/>
                </a:spcBef>
              </a:pP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        </a:t>
              </a:r>
              <a:r>
                <a:rPr lang="zh-CN" altLang="en-US" sz="2400" b="1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我是</a:t>
              </a:r>
              <a:r>
                <a:rPr lang="zh-CN" altLang="en-US" sz="2400" b="1" dirty="0">
                  <a:solidFill>
                    <a:srgbClr val="0033CC"/>
                  </a:solidFill>
                  <a:latin typeface="宋体" panose="02010600030101010101" pitchFamily="2" charset="-122"/>
                </a:rPr>
                <a:t>冬冬，</a:t>
              </a:r>
              <a:r>
                <a:rPr lang="zh-CN" altLang="en-US" sz="2400" b="1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你            猜对了吗？</a:t>
              </a:r>
              <a:endParaRPr lang="zh-CN" altLang="en-US" sz="2400" b="1" dirty="0">
                <a:solidFill>
                  <a:srgbClr val="008000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35851" name="图片 35850" descr="CJ349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0400" y="4800600"/>
            <a:ext cx="1463675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2" name="图片 35851" descr="CJ32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1600" y="3962400"/>
            <a:ext cx="1371600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3" name="图片 35852" descr="CJ315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5600" y="2743200"/>
            <a:ext cx="811213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4" name="图片 35853" descr="CJ32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1000" y="3429000"/>
            <a:ext cx="92075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5" name="图片 35854" descr="CJ348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3600" y="2209800"/>
            <a:ext cx="9144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6" name="图片 35855" descr="CJ350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1752600"/>
            <a:ext cx="728663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7" name="图片 35856" descr="CJ3636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914400"/>
            <a:ext cx="776288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8" name="图片 35857" descr="CJ3740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9800" y="4419600"/>
            <a:ext cx="1216025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9" name="图片 35858" descr="CJ3852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3938" y="3141663"/>
            <a:ext cx="785812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0" name="图片 35859" descr="CJ385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200" y="1371600"/>
            <a:ext cx="8382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3" name="图片 35862" descr="官方logo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5802313"/>
            <a:ext cx="2195513" cy="1055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1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1" descr="29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905000"/>
            <a:ext cx="8255000" cy="3738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图片 2" descr="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688" y="3328988"/>
            <a:ext cx="1366837" cy="906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3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750" y="2232025"/>
            <a:ext cx="3048000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3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75" y="1724025"/>
            <a:ext cx="2495550" cy="1017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3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6125" y="1500188"/>
            <a:ext cx="2338388" cy="1490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矩形 15"/>
          <p:cNvPicPr/>
          <p:nvPr/>
        </p:nvPicPr>
        <p:blipFill>
          <a:blip r:embed="rId1"/>
          <a:stretch>
            <a:fillRect/>
          </a:stretch>
        </p:blipFill>
        <p:spPr>
          <a:xfrm>
            <a:off x="1195388" y="774700"/>
            <a:ext cx="3717925" cy="1182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矩形 18"/>
          <p:cNvPicPr/>
          <p:nvPr/>
        </p:nvPicPr>
        <p:blipFill>
          <a:blip r:embed="rId2"/>
          <a:stretch>
            <a:fillRect/>
          </a:stretch>
        </p:blipFill>
        <p:spPr>
          <a:xfrm>
            <a:off x="450850" y="768350"/>
            <a:ext cx="1646238" cy="1146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 descr="3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57438"/>
            <a:ext cx="4538663" cy="3201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 descr="3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0438" y="2508250"/>
            <a:ext cx="4071937" cy="2989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4754" name="Picture 2" descr="金蛋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4629150"/>
            <a:ext cx="1524000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5" name="Picture 3" descr="金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2209800"/>
            <a:ext cx="1584325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6" name="Picture 4" descr="金蛋 -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2209800"/>
            <a:ext cx="1639888" cy="2152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7" name="Picture 5" descr="金蛋 - 副本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4400" y="2209800"/>
            <a:ext cx="1570038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8" name="Picture 6" descr="锤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-228600"/>
            <a:ext cx="2066925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9" name="Picture 7" descr="锤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-228600"/>
            <a:ext cx="2066925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0" name="Picture 8" descr="锤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-228600"/>
            <a:ext cx="2066925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1" name="Picture 9" descr="锤子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-228600"/>
            <a:ext cx="2066925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2" name="Picture 10" descr="金蛋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6600" y="2438400"/>
            <a:ext cx="1524000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3" name="Picture 11" descr="锤子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-228600"/>
            <a:ext cx="2066925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4" name="Picture 12" descr="锤子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-228600"/>
            <a:ext cx="2066925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5" name="Picture 13" descr="金蛋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4781550"/>
            <a:ext cx="1524000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6" name="Picture 14" descr="锤子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-228600"/>
            <a:ext cx="2066925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7" name="Picture 15" descr="金蛋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0" y="4705350"/>
            <a:ext cx="1524000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8" name="Picture 16" descr="锤子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-228600"/>
            <a:ext cx="2066925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9" name="Picture 17" descr="金蛋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0" y="4705350"/>
            <a:ext cx="1524000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10" name="Text Box 18"/>
          <p:cNvSpPr txBox="1"/>
          <p:nvPr/>
        </p:nvSpPr>
        <p:spPr>
          <a:xfrm>
            <a:off x="914400" y="4114800"/>
            <a:ext cx="685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</a:rPr>
              <a:t>9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9411" name="Text Box 19"/>
          <p:cNvSpPr txBox="1"/>
          <p:nvPr/>
        </p:nvSpPr>
        <p:spPr>
          <a:xfrm>
            <a:off x="3276600" y="4114800"/>
            <a:ext cx="533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</a:rPr>
              <a:t>10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9412" name="Text Box 20"/>
          <p:cNvSpPr txBox="1"/>
          <p:nvPr/>
        </p:nvSpPr>
        <p:spPr>
          <a:xfrm>
            <a:off x="5334000" y="4191000"/>
            <a:ext cx="762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</a:rPr>
              <a:t>11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9413" name="Text Box 21"/>
          <p:cNvSpPr txBox="1"/>
          <p:nvPr/>
        </p:nvSpPr>
        <p:spPr>
          <a:xfrm>
            <a:off x="7696200" y="4191000"/>
            <a:ext cx="609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</a:rPr>
              <a:t>12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9414" name="Text Box 22"/>
          <p:cNvSpPr txBox="1"/>
          <p:nvPr/>
        </p:nvSpPr>
        <p:spPr>
          <a:xfrm>
            <a:off x="990600" y="6491288"/>
            <a:ext cx="685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</a:rPr>
              <a:t>13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9415" name="Text Box 23"/>
          <p:cNvSpPr txBox="1"/>
          <p:nvPr/>
        </p:nvSpPr>
        <p:spPr>
          <a:xfrm>
            <a:off x="3124200" y="6491288"/>
            <a:ext cx="685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</a:rPr>
              <a:t>14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9416" name="Text Box 24"/>
          <p:cNvSpPr txBox="1"/>
          <p:nvPr/>
        </p:nvSpPr>
        <p:spPr>
          <a:xfrm>
            <a:off x="5334000" y="6491288"/>
            <a:ext cx="5334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</a:rPr>
              <a:t>15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9417" name="Text Box 25"/>
          <p:cNvSpPr txBox="1"/>
          <p:nvPr/>
        </p:nvSpPr>
        <p:spPr>
          <a:xfrm>
            <a:off x="7848600" y="6491288"/>
            <a:ext cx="4572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</a:rPr>
              <a:t>16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4778" name="AutoShape 26"/>
          <p:cNvSpPr/>
          <p:nvPr/>
        </p:nvSpPr>
        <p:spPr>
          <a:xfrm>
            <a:off x="381000" y="2581910"/>
            <a:ext cx="1295400" cy="1219200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Tx/>
            </a:pPr>
            <a:r>
              <a:rPr lang="en-US" altLang="zh-CN" sz="3200" dirty="0">
                <a:solidFill>
                  <a:srgbClr val="FF00FF"/>
                </a:solidFill>
                <a:latin typeface="Arial" panose="020B0604020202020204" pitchFamily="34" charset="0"/>
              </a:rPr>
              <a:t>4</a:t>
            </a:r>
            <a:endParaRPr lang="en-US" altLang="zh-CN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74779" name="AutoShape 27"/>
          <p:cNvSpPr/>
          <p:nvPr/>
        </p:nvSpPr>
        <p:spPr>
          <a:xfrm>
            <a:off x="2743200" y="2819400"/>
            <a:ext cx="1295400" cy="1219200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Tx/>
            </a:pPr>
            <a:r>
              <a:rPr lang="en-US" altLang="zh-CN" sz="3200" dirty="0">
                <a:solidFill>
                  <a:srgbClr val="FF00FF"/>
                </a:solidFill>
                <a:latin typeface="Arial" panose="020B0604020202020204" pitchFamily="34" charset="0"/>
              </a:rPr>
              <a:t>3</a:t>
            </a:r>
            <a:endParaRPr lang="en-US" altLang="zh-CN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74780" name="AutoShape 28"/>
          <p:cNvSpPr/>
          <p:nvPr/>
        </p:nvSpPr>
        <p:spPr>
          <a:xfrm>
            <a:off x="4876800" y="2636838"/>
            <a:ext cx="1295400" cy="1219200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Tx/>
            </a:pPr>
            <a:r>
              <a:rPr lang="en-US" altLang="zh-CN" sz="3200" dirty="0">
                <a:solidFill>
                  <a:srgbClr val="FF00FF"/>
                </a:solidFill>
                <a:latin typeface="Arial" panose="020B0604020202020204" pitchFamily="34" charset="0"/>
              </a:rPr>
              <a:t>4</a:t>
            </a:r>
            <a:endParaRPr lang="en-US" altLang="zh-CN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74781" name="AutoShape 29"/>
          <p:cNvSpPr/>
          <p:nvPr/>
        </p:nvSpPr>
        <p:spPr>
          <a:xfrm>
            <a:off x="7239000" y="2895600"/>
            <a:ext cx="1295400" cy="1219200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Tx/>
            </a:pPr>
            <a:r>
              <a:rPr lang="en-US" altLang="zh-CN" sz="3200" dirty="0">
                <a:solidFill>
                  <a:srgbClr val="FF00FF"/>
                </a:solidFill>
                <a:latin typeface="Arial" panose="020B0604020202020204" pitchFamily="34" charset="0"/>
              </a:rPr>
              <a:t>3</a:t>
            </a:r>
            <a:endParaRPr lang="en-US" altLang="zh-CN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74782" name="AutoShape 30"/>
          <p:cNvSpPr/>
          <p:nvPr/>
        </p:nvSpPr>
        <p:spPr>
          <a:xfrm>
            <a:off x="609600" y="5105400"/>
            <a:ext cx="1295400" cy="1219200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Tx/>
            </a:pPr>
            <a:r>
              <a:rPr lang="en-US" altLang="zh-CN" sz="3200" dirty="0">
                <a:solidFill>
                  <a:srgbClr val="FF00FF"/>
                </a:solidFill>
                <a:latin typeface="Arial" panose="020B0604020202020204" pitchFamily="34" charset="0"/>
              </a:rPr>
              <a:t>5</a:t>
            </a:r>
            <a:endParaRPr lang="en-US" altLang="zh-CN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74783" name="AutoShape 31"/>
          <p:cNvSpPr/>
          <p:nvPr/>
        </p:nvSpPr>
        <p:spPr>
          <a:xfrm>
            <a:off x="2667000" y="5181600"/>
            <a:ext cx="1295400" cy="1219200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Tx/>
            </a:pPr>
            <a:r>
              <a:rPr lang="en-US" altLang="zh-CN" sz="3200" dirty="0">
                <a:solidFill>
                  <a:srgbClr val="FF00FF"/>
                </a:solidFill>
                <a:latin typeface="Arial" panose="020B0604020202020204" pitchFamily="34" charset="0"/>
              </a:rPr>
              <a:t>1</a:t>
            </a:r>
            <a:endParaRPr lang="en-US" altLang="zh-CN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74784" name="AutoShape 32"/>
          <p:cNvSpPr/>
          <p:nvPr/>
        </p:nvSpPr>
        <p:spPr>
          <a:xfrm>
            <a:off x="4876800" y="5257800"/>
            <a:ext cx="1295400" cy="1219200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Tx/>
            </a:pPr>
            <a:r>
              <a:rPr lang="en-US" altLang="zh-CN" sz="3200" dirty="0">
                <a:solidFill>
                  <a:srgbClr val="FF00FF"/>
                </a:solidFill>
                <a:latin typeface="Arial" panose="020B0604020202020204" pitchFamily="34" charset="0"/>
              </a:rPr>
              <a:t>0</a:t>
            </a:r>
            <a:endParaRPr lang="en-US" altLang="zh-CN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74785" name="AutoShape 33"/>
          <p:cNvSpPr/>
          <p:nvPr/>
        </p:nvSpPr>
        <p:spPr>
          <a:xfrm>
            <a:off x="7239000" y="5181600"/>
            <a:ext cx="1295400" cy="1219200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Tx/>
            </a:pPr>
            <a:r>
              <a:rPr lang="en-US" altLang="zh-CN" sz="3200" dirty="0">
                <a:solidFill>
                  <a:srgbClr val="FF00FF"/>
                </a:solidFill>
                <a:latin typeface="Arial" panose="020B0604020202020204" pitchFamily="34" charset="0"/>
              </a:rPr>
              <a:t>4</a:t>
            </a:r>
            <a:endParaRPr lang="en-US" altLang="zh-CN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47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94 -0.01736 C -0.19844 0.01019 -0.3375 0.07245 -0.39115 0.10787 C -0.44479 0.14329 -0.38386 0.18102 -0.38247 0.1956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00" y="106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10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5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47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11 -0.01736 C -0.09184 -0.00185 -0.21459 0.03935 -0.22552 0.07523 C -0.23646 0.11111 -0.1507 0.17199 -0.13108 0.19745 " pathEditMode="relative" rAng="0" ptsTypes="aaa">
                                      <p:cBhvr>
                                        <p:cTn id="18" dur="2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00" y="107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5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47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02 -0.00139 C 0.01684 -0.0081 0.26962 -0.07292 0.29114 -0.04213 C 0.31267 -0.01134 0.13281 0.13611 0.09114 0.18287 " pathEditMode="relative" rAng="0" ptsTypes="aaa">
                                      <p:cBhvr>
                                        <p:cTn id="30" dur="2000" spd="100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00" y="56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5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47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C 0.04948 -0.00463 0.24184 -0.05579 0.2967 -0.02847 C 0.35156 -0.00116 0.32205 0.12408 0.32864 0.16412 " pathEditMode="relative" rAng="0" ptsTypes="aaa">
                                      <p:cBhvr>
                                        <p:cTn id="42" dur="2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00" y="54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6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47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24 0.01597 C -0.18577 0.0456 -0.33212 0.07546 -0.38924 0.17153 C -0.44636 0.26759 -0.38351 0.52176 -0.38229 0.5919 " pathEditMode="relative" rAng="0" ptsTypes="aaA">
                                      <p:cBhvr>
                                        <p:cTn id="54" dur="20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00" y="288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5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47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0.04815 C -0.1217 0.00995 -0.24948 -0.02847 -0.26875 0.0706 C -0.28802 0.16968 -0.19861 0.40625 -0.10903 0.64259 " pathEditMode="relative" rAng="0" ptsTypes="aaA">
                                      <p:cBhvr>
                                        <p:cTn id="66" dur="20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00" y="259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6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47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C 0.11354 0.08079 0.22708 0.16181 0.24305 0.25741 C 0.25902 0.35301 0.12031 0.5213 0.09583 0.57408 " pathEditMode="relative" rAng="0" ptsTypes="aaA">
                                      <p:cBhvr>
                                        <p:cTn id="78" dur="20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0" y="287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6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747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C 0.11962 0.01459 0.23941 0.0294 0.30278 0.12037 C 0.36615 0.21134 0.37326 0.37871 0.38056 0.5463 " pathEditMode="relative" rAng="0" ptsTypes="aaA">
                                      <p:cBhvr>
                                        <p:cTn id="90" dur="2000" fill="hold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0" y="273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747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69"/>
                  </p:tgtEl>
                </p:cond>
              </p:nextCondLst>
            </p:seq>
          </p:childTnLst>
        </p:cTn>
      </p:par>
    </p:tnLst>
    <p:bldLst>
      <p:bldP spid="74778" grpId="0" bldLvl="0" animBg="1"/>
      <p:bldP spid="74779" grpId="0" bldLvl="0" animBg="1"/>
      <p:bldP spid="74780" grpId="0" bldLvl="0" animBg="1"/>
      <p:bldP spid="74781" grpId="0" bldLvl="0" animBg="1"/>
      <p:bldP spid="74782" grpId="0" bldLvl="0" animBg="1"/>
      <p:bldP spid="74783" grpId="0" bldLvl="0" animBg="1"/>
      <p:bldP spid="74784" grpId="0" bldLvl="0" animBg="1"/>
      <p:bldP spid="7478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3" descr="1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17675"/>
            <a:ext cx="1954213" cy="1260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图片 4" descr="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3" y="1670050"/>
            <a:ext cx="1690687" cy="1187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5" descr="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0" y="1717675"/>
            <a:ext cx="1928813" cy="1187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6" descr="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63" y="1773238"/>
            <a:ext cx="1763712" cy="1189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7" descr="2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8700" y="1717675"/>
            <a:ext cx="1752600" cy="1187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图片 8" descr="2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700" y="3429000"/>
            <a:ext cx="1814513" cy="1187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图片 9" descr="2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7250" y="3429000"/>
            <a:ext cx="1820863" cy="1187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0" name="图片 10" descr="23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70338" y="3429000"/>
            <a:ext cx="1693862" cy="1187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1" name="图片 11" descr="24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15000" y="3429000"/>
            <a:ext cx="1671638" cy="1116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2" name="图片 12" descr="25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23150" y="3536950"/>
            <a:ext cx="1720850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3" name="图片 13" descr="26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08238" y="5060950"/>
            <a:ext cx="4449762" cy="106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矩形 14"/>
          <p:cNvPicPr/>
          <p:nvPr/>
        </p:nvPicPr>
        <p:blipFill>
          <a:blip r:embed="rId12"/>
          <a:stretch>
            <a:fillRect/>
          </a:stretch>
        </p:blipFill>
        <p:spPr>
          <a:xfrm>
            <a:off x="652463" y="476250"/>
            <a:ext cx="5815012" cy="1181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578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4579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4580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1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2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3" name="Oval 8"/>
            <p:cNvSpPr/>
            <p:nvPr/>
          </p:nvSpPr>
          <p:spPr>
            <a:xfrm rot="3660000">
              <a:off x="493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584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4585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4586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7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8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9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0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1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2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3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4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5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6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7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598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4599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600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601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602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603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460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3" y="2366963"/>
            <a:ext cx="5819775" cy="240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87041" descr="PPS 2010-02-25 22'33''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3" name="1.wav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16238" y="63817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4" name="2.wav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550" y="63087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80" fill="hold"/>
                                        <p:tgtEl>
                                          <p:spTgt spid="870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0" fill="hold"/>
                                        <p:tgtEl>
                                          <p:spTgt spid="870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043"/>
                </p:tgtEl>
              </p:cMediaNode>
            </p:audio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04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椭圆 70658"/>
          <p:cNvSpPr/>
          <p:nvPr/>
        </p:nvSpPr>
        <p:spPr>
          <a:xfrm>
            <a:off x="457200" y="381000"/>
            <a:ext cx="8305800" cy="6096000"/>
          </a:xfrm>
          <a:prstGeom prst="ellipse">
            <a:avLst/>
          </a:prstGeom>
          <a:noFill/>
          <a:ln w="38100" cap="flat" cmpd="sng">
            <a:solidFill>
              <a:srgbClr val="CC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0660" name="组合 70659"/>
          <p:cNvGrpSpPr/>
          <p:nvPr/>
        </p:nvGrpSpPr>
        <p:grpSpPr>
          <a:xfrm>
            <a:off x="381000" y="-533400"/>
            <a:ext cx="8458200" cy="1485900"/>
            <a:chOff x="240" y="-336"/>
            <a:chExt cx="5328" cy="936"/>
          </a:xfrm>
        </p:grpSpPr>
        <p:sp>
          <p:nvSpPr>
            <p:cNvPr id="5123" name="矩形 70660"/>
            <p:cNvSpPr/>
            <p:nvPr/>
          </p:nvSpPr>
          <p:spPr>
            <a:xfrm>
              <a:off x="240" y="-336"/>
              <a:ext cx="1008" cy="936"/>
            </a:xfrm>
            <a:prstGeom prst="rect">
              <a:avLst/>
            </a:prstGeom>
          </p:spPr>
          <p:txBody>
            <a:bodyPr wrap="none" fromWordArt="1">
              <a:prstTxWarp prst="textArchDown">
                <a:avLst>
                  <a:gd name="adj" fmla="val 1440626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33C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33CC"/>
                  </a:solidFill>
                  <a:effectLst>
                    <a:prstShdw prst="shdw17" dist="17961" dir="2699999">
                      <a:srgbClr val="001F7A"/>
                    </a:prst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前</a:t>
              </a:r>
              <a:endParaRPr lang="zh-CN" altLang="en-US" sz="3600" b="1">
                <a:ln w="9525" cap="flat" cmpd="sng">
                  <a:solidFill>
                    <a:srgbClr val="00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33CC"/>
                </a:solidFill>
                <a:effectLst>
                  <a:prstShdw prst="shdw17" dist="17961" dir="2699999">
                    <a:srgbClr val="001F7A"/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124" name="矩形 70661"/>
            <p:cNvSpPr/>
            <p:nvPr/>
          </p:nvSpPr>
          <p:spPr>
            <a:xfrm>
              <a:off x="4464" y="-192"/>
              <a:ext cx="1104" cy="768"/>
            </a:xfrm>
            <a:prstGeom prst="rect">
              <a:avLst/>
            </a:prstGeom>
          </p:spPr>
          <p:txBody>
            <a:bodyPr wrap="none" fromWordArt="1">
              <a:prstTxWarp prst="textArchDown">
                <a:avLst>
                  <a:gd name="adj" fmla="val 1440626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CC66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FF00"/>
                  </a:solidFill>
                  <a:effectLst>
                    <a:prstShdw prst="shdw17" dist="17961" dir="2699999">
                      <a:srgbClr val="7A3D00"/>
                    </a:prst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后</a:t>
              </a:r>
              <a:endParaRPr lang="zh-CN" altLang="en-US" sz="3600" b="1">
                <a:ln w="9525" cap="flat" cmpd="sng">
                  <a:solidFill>
                    <a:srgbClr val="CC66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prstShdw prst="shdw17" dist="17961" dir="2699999">
                    <a:srgbClr val="7A3D00"/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125" name="组合 70662"/>
          <p:cNvGrpSpPr/>
          <p:nvPr/>
        </p:nvGrpSpPr>
        <p:grpSpPr>
          <a:xfrm>
            <a:off x="304800" y="5486400"/>
            <a:ext cx="8610600" cy="1120775"/>
            <a:chOff x="192" y="3456"/>
            <a:chExt cx="5424" cy="706"/>
          </a:xfrm>
        </p:grpSpPr>
        <p:pic>
          <p:nvPicPr>
            <p:cNvPr id="5126" name="图片 70663" descr="GIF1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2" y="3456"/>
              <a:ext cx="768" cy="7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7" name="图片 70664" descr="GIF1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48" y="3456"/>
              <a:ext cx="768" cy="70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70666" name="图片 70665" descr="CJ374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0581205" flipV="1">
            <a:off x="5364163" y="2349500"/>
            <a:ext cx="3048000" cy="274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7" name="图片 70666" descr="CJ348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813" y="1700213"/>
            <a:ext cx="1676400" cy="1524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0696" name="组合 70695"/>
          <p:cNvGrpSpPr/>
          <p:nvPr/>
        </p:nvGrpSpPr>
        <p:grpSpPr>
          <a:xfrm>
            <a:off x="3203575" y="692150"/>
            <a:ext cx="3960813" cy="1512888"/>
            <a:chOff x="2018" y="436"/>
            <a:chExt cx="2495" cy="953"/>
          </a:xfrm>
        </p:grpSpPr>
        <p:sp>
          <p:nvSpPr>
            <p:cNvPr id="5131" name="椭圆形标注 70677"/>
            <p:cNvSpPr/>
            <p:nvPr/>
          </p:nvSpPr>
          <p:spPr>
            <a:xfrm rot="10800000">
              <a:off x="2018" y="436"/>
              <a:ext cx="2495" cy="953"/>
            </a:xfrm>
            <a:prstGeom prst="wedgeEllipseCallout">
              <a:avLst>
                <a:gd name="adj1" fmla="val 57894"/>
                <a:gd name="adj2" fmla="val -62491"/>
              </a:avLst>
            </a:prstGeom>
            <a:solidFill>
              <a:srgbClr val="FF9900"/>
            </a:solidFill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anchor="t"/>
            <a:p>
              <a:pPr algn="ctr"/>
              <a:endParaRPr 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32" name="文本框 70678"/>
            <p:cNvSpPr txBox="1"/>
            <p:nvPr/>
          </p:nvSpPr>
          <p:spPr>
            <a:xfrm>
              <a:off x="2200" y="709"/>
              <a:ext cx="2313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面对的方向是前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0697" name="组合 70696"/>
          <p:cNvGrpSpPr/>
          <p:nvPr/>
        </p:nvGrpSpPr>
        <p:grpSpPr>
          <a:xfrm>
            <a:off x="1908175" y="4437063"/>
            <a:ext cx="3956050" cy="1584325"/>
            <a:chOff x="1202" y="2795"/>
            <a:chExt cx="2492" cy="998"/>
          </a:xfrm>
        </p:grpSpPr>
        <p:sp>
          <p:nvSpPr>
            <p:cNvPr id="5134" name="椭圆形标注 70692"/>
            <p:cNvSpPr/>
            <p:nvPr/>
          </p:nvSpPr>
          <p:spPr>
            <a:xfrm rot="10800000">
              <a:off x="1202" y="2795"/>
              <a:ext cx="2403" cy="998"/>
            </a:xfrm>
            <a:prstGeom prst="wedgeEllipseCallout">
              <a:avLst>
                <a:gd name="adj1" fmla="val -56995"/>
                <a:gd name="adj2" fmla="val 78556"/>
              </a:avLst>
            </a:prstGeom>
            <a:solidFill>
              <a:srgbClr val="FF9900"/>
            </a:solidFill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anchor="t"/>
            <a:p>
              <a:pPr algn="ctr"/>
              <a:endParaRPr 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35" name="文本框 70693"/>
            <p:cNvSpPr txBox="1"/>
            <p:nvPr/>
          </p:nvSpPr>
          <p:spPr>
            <a:xfrm>
              <a:off x="1338" y="3067"/>
              <a:ext cx="235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背对的方向是后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0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0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6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0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0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0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06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5" descr="1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60363"/>
            <a:ext cx="9144000" cy="6497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6" descr="37.png"/>
          <p:cNvPicPr>
            <a:picLocks noChangeAspect="1"/>
          </p:cNvPicPr>
          <p:nvPr/>
        </p:nvPicPr>
        <p:blipFill>
          <a:blip r:embed="rId1"/>
          <a:srcRect r="12"/>
          <a:stretch>
            <a:fillRect/>
          </a:stretch>
        </p:blipFill>
        <p:spPr>
          <a:xfrm>
            <a:off x="0" y="493713"/>
            <a:ext cx="9144000" cy="6364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图片 13" descr="3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714375"/>
            <a:ext cx="1427163" cy="1709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65162" y="1285875"/>
            <a:ext cx="1951037" cy="166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7625" y="1784350"/>
            <a:ext cx="1284288" cy="165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905127" flipH="1">
            <a:off x="390525" y="2947988"/>
            <a:ext cx="1152525" cy="1338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8625" y="3594100"/>
            <a:ext cx="1905000" cy="126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8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188" y="4429125"/>
            <a:ext cx="1477962" cy="115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椭圆形标注 14"/>
          <p:cNvSpPr/>
          <p:nvPr/>
        </p:nvSpPr>
        <p:spPr>
          <a:xfrm>
            <a:off x="3141663" y="714375"/>
            <a:ext cx="1511300" cy="785813"/>
          </a:xfrm>
          <a:prstGeom prst="wedgeEllipseCallout">
            <a:avLst>
              <a:gd name="adj1" fmla="val -79222"/>
              <a:gd name="adj2" fmla="val 6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800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开始了</a:t>
            </a:r>
            <a:endParaRPr lang="zh-CN" altLang="en-US" sz="2800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6" name="哨音.wav">
            <a:hlinkClick r:id=""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571875" y="11953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3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L 0.11823 3.7037E-6 " pathEditMode="relative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7.03704E-6 L 0.11823 -7.03704E-6 " pathEditMode="relative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48148E-6 L 0.18073 1.48148E-6 " pathEditMode="relative" ptsTypes="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6.66667E-6 L 0.40174 -6.66667E-6 " pathEditMode="relative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0" descr="13.png"/>
          <p:cNvPicPr>
            <a:picLocks noChangeAspect="1"/>
          </p:cNvPicPr>
          <p:nvPr/>
        </p:nvPicPr>
        <p:blipFill>
          <a:blip r:embed="rId1"/>
          <a:srcRect b="8794"/>
          <a:stretch>
            <a:fillRect/>
          </a:stretch>
        </p:blipFill>
        <p:spPr>
          <a:xfrm>
            <a:off x="0" y="360363"/>
            <a:ext cx="9144000" cy="6497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图片 2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930" y="1276350"/>
            <a:ext cx="1682750" cy="143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3" descr="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9813" y="1643063"/>
            <a:ext cx="1519237" cy="100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4" descr="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4825" y="1428750"/>
            <a:ext cx="1130300" cy="145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6" descr="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3" y="360363"/>
            <a:ext cx="1427162" cy="1709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7" descr="7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4825" y="2886075"/>
            <a:ext cx="1292225" cy="150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8" descr="8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6188" y="3478213"/>
            <a:ext cx="1312862" cy="1022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AutoShape 3"/>
          <p:cNvSpPr/>
          <p:nvPr/>
        </p:nvSpPr>
        <p:spPr>
          <a:xfrm>
            <a:off x="1000125" y="2714625"/>
            <a:ext cx="2843213" cy="1063625"/>
          </a:xfrm>
          <a:prstGeom prst="cloudCallout">
            <a:avLst>
              <a:gd name="adj1" fmla="val 45347"/>
              <a:gd name="adj2" fmla="val -9279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/>
          <a:p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我的前面有谁？我的后面有谁？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6" name="AutoShape 3"/>
          <p:cNvSpPr/>
          <p:nvPr/>
        </p:nvSpPr>
        <p:spPr>
          <a:xfrm>
            <a:off x="-332105" y="2573655"/>
            <a:ext cx="2978785" cy="1282065"/>
          </a:xfrm>
          <a:prstGeom prst="cloudCallout">
            <a:avLst>
              <a:gd name="adj1" fmla="val 49162"/>
              <a:gd name="adj2" fmla="val -19283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/>
          <a:p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我跑在最前面，谁在我的后面？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16"/>
          <p:cNvGrpSpPr/>
          <p:nvPr/>
        </p:nvGrpSpPr>
        <p:grpSpPr>
          <a:xfrm>
            <a:off x="3676650" y="4500563"/>
            <a:ext cx="2844800" cy="1277937"/>
            <a:chOff x="3677076" y="4500570"/>
            <a:chExt cx="2844000" cy="1278016"/>
          </a:xfrm>
        </p:grpSpPr>
        <p:sp>
          <p:nvSpPr>
            <p:cNvPr id="17419" name="AutoShape 3"/>
            <p:cNvSpPr/>
            <p:nvPr/>
          </p:nvSpPr>
          <p:spPr>
            <a:xfrm>
              <a:off x="3677076" y="4500570"/>
              <a:ext cx="2844000" cy="1278016"/>
            </a:xfrm>
            <a:prstGeom prst="cloudCallout">
              <a:avLst>
                <a:gd name="adj1" fmla="val -53329"/>
                <a:gd name="adj2" fmla="val 22810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/>
            <a:p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  跑第几？</a:t>
              </a:r>
              <a:endPara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4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跑第几？</a:t>
              </a:r>
              <a:endPara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17420" name="图片 14" descr="4.png"/>
            <p:cNvPicPr>
              <a:picLocks noChangeAspect="1"/>
            </p:cNvPicPr>
            <p:nvPr/>
          </p:nvPicPr>
          <p:blipFill>
            <a:blip r:embed="rId4"/>
            <a:srcRect b="40112"/>
            <a:stretch>
              <a:fillRect/>
            </a:stretch>
          </p:blipFill>
          <p:spPr>
            <a:xfrm>
              <a:off x="4119232" y="4596154"/>
              <a:ext cx="648000" cy="5000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21" name="图片 15" descr="7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119232" y="5017384"/>
              <a:ext cx="576000" cy="66881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文本框 2"/>
          <p:cNvSpPr txBox="1"/>
          <p:nvPr/>
        </p:nvSpPr>
        <p:spPr>
          <a:xfrm>
            <a:off x="123190" y="3855720"/>
            <a:ext cx="399669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4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(     )</a:t>
            </a:r>
            <a:r>
              <a:rPr lang="zh-CN" altLang="zh-CN" sz="24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的前面是（    ）</a:t>
            </a:r>
            <a:endParaRPr lang="zh-CN" altLang="zh-CN" sz="2400" b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zh-CN" sz="24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    ）的后面是（    ）</a:t>
            </a:r>
            <a:endParaRPr lang="zh-CN" altLang="zh-CN" sz="2400" b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346" grpId="0" bldLvl="0" animBg="1"/>
      <p:bldP spid="14346" grpId="1" bldLvl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4754" name="Picture 2" descr="金蛋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4629150"/>
            <a:ext cx="1524000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5" name="Picture 3" descr="金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2209800"/>
            <a:ext cx="1584325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6" name="Picture 4" descr="金蛋 -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115" y="2200275"/>
            <a:ext cx="1639888" cy="2152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7" name="Picture 5" descr="金蛋 - 副本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4400" y="2209800"/>
            <a:ext cx="1570038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8" name="Picture 6" descr="锤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-228600"/>
            <a:ext cx="2066925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9" name="Picture 7" descr="锤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-228600"/>
            <a:ext cx="2066925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0" name="Picture 8" descr="锤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-228600"/>
            <a:ext cx="2066925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1" name="Picture 9" descr="锤子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-228600"/>
            <a:ext cx="2066925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2" name="Picture 10" descr="金蛋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6600" y="2438400"/>
            <a:ext cx="1524000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3" name="Picture 11" descr="锤子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-228600"/>
            <a:ext cx="2066925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4" name="Picture 12" descr="锤子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-228600"/>
            <a:ext cx="2066925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5" name="Picture 13" descr="金蛋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4781550"/>
            <a:ext cx="1524000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6" name="Picture 14" descr="锤子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-228600"/>
            <a:ext cx="2066925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7" name="Picture 15" descr="金蛋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0" y="4705350"/>
            <a:ext cx="1524000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8" name="Picture 16" descr="锤子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-228600"/>
            <a:ext cx="2066925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9" name="Picture 17" descr="金蛋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0" y="4705350"/>
            <a:ext cx="1524000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62" name="Text Box 18"/>
          <p:cNvSpPr txBox="1"/>
          <p:nvPr/>
        </p:nvSpPr>
        <p:spPr>
          <a:xfrm>
            <a:off x="914400" y="4114800"/>
            <a:ext cx="685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</a:rPr>
              <a:t>1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7363" name="Text Box 19"/>
          <p:cNvSpPr txBox="1"/>
          <p:nvPr/>
        </p:nvSpPr>
        <p:spPr>
          <a:xfrm>
            <a:off x="3276600" y="4114800"/>
            <a:ext cx="533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</a:rPr>
              <a:t>2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7364" name="Text Box 20"/>
          <p:cNvSpPr txBox="1"/>
          <p:nvPr/>
        </p:nvSpPr>
        <p:spPr>
          <a:xfrm>
            <a:off x="5219700" y="4191000"/>
            <a:ext cx="762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</a:rPr>
              <a:t>3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7365" name="Text Box 21"/>
          <p:cNvSpPr txBox="1"/>
          <p:nvPr/>
        </p:nvSpPr>
        <p:spPr>
          <a:xfrm>
            <a:off x="7696200" y="4191000"/>
            <a:ext cx="609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</a:rPr>
              <a:t>4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7366" name="Text Box 22"/>
          <p:cNvSpPr txBox="1"/>
          <p:nvPr/>
        </p:nvSpPr>
        <p:spPr>
          <a:xfrm>
            <a:off x="990600" y="6491288"/>
            <a:ext cx="685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</a:rPr>
              <a:t>5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7367" name="Text Box 23"/>
          <p:cNvSpPr txBox="1"/>
          <p:nvPr/>
        </p:nvSpPr>
        <p:spPr>
          <a:xfrm>
            <a:off x="3124200" y="6491288"/>
            <a:ext cx="685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</a:rPr>
              <a:t>6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7368" name="Text Box 24"/>
          <p:cNvSpPr txBox="1"/>
          <p:nvPr/>
        </p:nvSpPr>
        <p:spPr>
          <a:xfrm>
            <a:off x="5334000" y="6491288"/>
            <a:ext cx="5334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</a:rPr>
              <a:t>7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7369" name="Text Box 25"/>
          <p:cNvSpPr txBox="1"/>
          <p:nvPr/>
        </p:nvSpPr>
        <p:spPr>
          <a:xfrm>
            <a:off x="7848600" y="6491288"/>
            <a:ext cx="4572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</a:rPr>
              <a:t>8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4778" name="AutoShape 26"/>
          <p:cNvSpPr/>
          <p:nvPr/>
        </p:nvSpPr>
        <p:spPr>
          <a:xfrm>
            <a:off x="381000" y="2590800"/>
            <a:ext cx="1295400" cy="1219200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Tx/>
            </a:pPr>
            <a:r>
              <a:rPr lang="en-US" altLang="zh-CN" sz="3200" dirty="0">
                <a:solidFill>
                  <a:srgbClr val="FF00FF"/>
                </a:solidFill>
                <a:latin typeface="Arial" panose="020B0604020202020204" pitchFamily="34" charset="0"/>
              </a:rPr>
              <a:t>4</a:t>
            </a:r>
            <a:endParaRPr lang="en-US" altLang="zh-CN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74779" name="AutoShape 27"/>
          <p:cNvSpPr/>
          <p:nvPr/>
        </p:nvSpPr>
        <p:spPr>
          <a:xfrm>
            <a:off x="2743200" y="2819400"/>
            <a:ext cx="1295400" cy="1219200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Tx/>
            </a:pPr>
            <a:r>
              <a:rPr lang="en-US" altLang="zh-CN" sz="3200" dirty="0">
                <a:solidFill>
                  <a:srgbClr val="FF00FF"/>
                </a:solidFill>
                <a:latin typeface="Arial" panose="020B0604020202020204" pitchFamily="34" charset="0"/>
              </a:rPr>
              <a:t>3</a:t>
            </a:r>
            <a:endParaRPr lang="en-US" altLang="zh-CN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74780" name="AutoShape 28"/>
          <p:cNvSpPr/>
          <p:nvPr/>
        </p:nvSpPr>
        <p:spPr>
          <a:xfrm>
            <a:off x="4876800" y="2636838"/>
            <a:ext cx="1295400" cy="1219200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Tx/>
            </a:pPr>
            <a:r>
              <a:rPr lang="en-US" altLang="zh-CN" sz="3200" dirty="0">
                <a:solidFill>
                  <a:srgbClr val="FF00FF"/>
                </a:solidFill>
                <a:latin typeface="Arial" panose="020B0604020202020204" pitchFamily="34" charset="0"/>
              </a:rPr>
              <a:t>4</a:t>
            </a:r>
            <a:endParaRPr lang="en-US" altLang="zh-CN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74781" name="AutoShape 29"/>
          <p:cNvSpPr/>
          <p:nvPr/>
        </p:nvSpPr>
        <p:spPr>
          <a:xfrm>
            <a:off x="7239000" y="2895600"/>
            <a:ext cx="1295400" cy="1219200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Tx/>
            </a:pPr>
            <a:r>
              <a:rPr lang="en-US" altLang="zh-CN" sz="3200" dirty="0">
                <a:solidFill>
                  <a:srgbClr val="FF00FF"/>
                </a:solidFill>
                <a:latin typeface="Arial" panose="020B0604020202020204" pitchFamily="34" charset="0"/>
              </a:rPr>
              <a:t>3</a:t>
            </a:r>
            <a:endParaRPr lang="en-US" altLang="zh-CN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74782" name="AutoShape 30"/>
          <p:cNvSpPr/>
          <p:nvPr/>
        </p:nvSpPr>
        <p:spPr>
          <a:xfrm>
            <a:off x="609600" y="5105400"/>
            <a:ext cx="1295400" cy="1219200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Tx/>
            </a:pPr>
            <a:r>
              <a:rPr lang="en-US" altLang="zh-CN" sz="3200" dirty="0">
                <a:solidFill>
                  <a:srgbClr val="FF00FF"/>
                </a:solidFill>
                <a:latin typeface="Arial" panose="020B0604020202020204" pitchFamily="34" charset="0"/>
              </a:rPr>
              <a:t>5</a:t>
            </a:r>
            <a:endParaRPr lang="en-US" altLang="zh-CN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74783" name="AutoShape 31"/>
          <p:cNvSpPr/>
          <p:nvPr/>
        </p:nvSpPr>
        <p:spPr>
          <a:xfrm>
            <a:off x="2667000" y="5181600"/>
            <a:ext cx="1295400" cy="1219200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Tx/>
            </a:pPr>
            <a:r>
              <a:rPr lang="en-US" altLang="zh-CN" sz="3200" dirty="0">
                <a:solidFill>
                  <a:srgbClr val="FF00FF"/>
                </a:solidFill>
                <a:latin typeface="Arial" panose="020B0604020202020204" pitchFamily="34" charset="0"/>
              </a:rPr>
              <a:t>1</a:t>
            </a:r>
            <a:endParaRPr lang="en-US" altLang="zh-CN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74784" name="AutoShape 32"/>
          <p:cNvSpPr/>
          <p:nvPr/>
        </p:nvSpPr>
        <p:spPr>
          <a:xfrm>
            <a:off x="4876800" y="5257800"/>
            <a:ext cx="1295400" cy="1219200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Tx/>
            </a:pPr>
            <a:r>
              <a:rPr lang="en-US" altLang="zh-CN" sz="3200" dirty="0">
                <a:solidFill>
                  <a:srgbClr val="FF00FF"/>
                </a:solidFill>
                <a:latin typeface="Arial" panose="020B0604020202020204" pitchFamily="34" charset="0"/>
              </a:rPr>
              <a:t>0</a:t>
            </a:r>
            <a:endParaRPr lang="en-US" altLang="zh-CN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74785" name="AutoShape 33"/>
          <p:cNvSpPr/>
          <p:nvPr/>
        </p:nvSpPr>
        <p:spPr>
          <a:xfrm>
            <a:off x="7239000" y="5181600"/>
            <a:ext cx="1295400" cy="1219200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Tx/>
            </a:pPr>
            <a:r>
              <a:rPr lang="en-US" altLang="zh-CN" sz="3200" dirty="0">
                <a:solidFill>
                  <a:srgbClr val="FF00FF"/>
                </a:solidFill>
                <a:latin typeface="Arial" panose="020B0604020202020204" pitchFamily="34" charset="0"/>
              </a:rPr>
              <a:t>4</a:t>
            </a:r>
            <a:endParaRPr lang="en-US" altLang="zh-CN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47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94 -0.01736 C -0.19844 0.01019 -0.3375 0.07245 -0.39115 0.10787 C -0.44479 0.14329 -0.38386 0.18102 -0.38247 0.1956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00" y="106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10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5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47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11 -0.01736 C -0.09184 -0.00185 -0.21459 0.03935 -0.22552 0.07523 C -0.23646 0.11111 -0.1507 0.17199 -0.13108 0.19745 " pathEditMode="relative" rAng="0" ptsTypes="aaa">
                                      <p:cBhvr>
                                        <p:cTn id="18" dur="2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00" y="107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5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47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02 -0.00139 C 0.01684 -0.0081 0.26962 -0.07292 0.29114 -0.04213 C 0.31267 -0.01134 0.13281 0.13611 0.09114 0.18287 " pathEditMode="relative" rAng="0" ptsTypes="aaa">
                                      <p:cBhvr>
                                        <p:cTn id="30" dur="2000" spd="100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00" y="56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5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47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C 0.04948 -0.00463 0.24184 -0.05579 0.2967 -0.02847 C 0.35156 -0.00116 0.32205 0.12408 0.32864 0.16412 " pathEditMode="relative" rAng="0" ptsTypes="aaa">
                                      <p:cBhvr>
                                        <p:cTn id="42" dur="2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00" y="54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6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47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24 0.01597 C -0.18577 0.0456 -0.33212 0.07546 -0.38924 0.17153 C -0.44636 0.26759 -0.38351 0.52176 -0.38229 0.5919 " pathEditMode="relative" rAng="0" ptsTypes="aaA">
                                      <p:cBhvr>
                                        <p:cTn id="54" dur="20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00" y="288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5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47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0.04815 C -0.1217 0.00995 -0.24948 -0.02847 -0.26875 0.0706 C -0.28802 0.16968 -0.19861 0.40625 -0.10903 0.64259 " pathEditMode="relative" rAng="0" ptsTypes="aaA">
                                      <p:cBhvr>
                                        <p:cTn id="66" dur="20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00" y="259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6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47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C 0.11354 0.08079 0.22708 0.16181 0.24305 0.25741 C 0.25902 0.35301 0.12031 0.5213 0.09583 0.57408 " pathEditMode="relative" rAng="0" ptsTypes="aaA">
                                      <p:cBhvr>
                                        <p:cTn id="78" dur="20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0" y="287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6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747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C 0.11962 0.01459 0.23941 0.0294 0.30278 0.12037 C 0.36615 0.21134 0.37326 0.37871 0.38056 0.5463 " pathEditMode="relative" rAng="0" ptsTypes="aaA">
                                      <p:cBhvr>
                                        <p:cTn id="90" dur="2000" fill="hold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0" y="273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747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69"/>
                  </p:tgtEl>
                </p:cond>
              </p:nextCondLst>
            </p:seq>
          </p:childTnLst>
        </p:cTn>
      </p:par>
    </p:tnLst>
    <p:bldLst>
      <p:bldP spid="74778" grpId="0" bldLvl="0" animBg="1"/>
      <p:bldP spid="74779" grpId="0" bldLvl="0" animBg="1"/>
      <p:bldP spid="74780" grpId="0" bldLvl="0" animBg="1"/>
      <p:bldP spid="74781" grpId="0" bldLvl="0" animBg="1"/>
      <p:bldP spid="74782" grpId="0" bldLvl="0" animBg="1"/>
      <p:bldP spid="74783" grpId="0" bldLvl="0" animBg="1"/>
      <p:bldP spid="74784" grpId="0" bldLvl="0" animBg="1"/>
      <p:bldP spid="7478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 Box 2"/>
          <p:cNvSpPr txBox="1"/>
          <p:nvPr/>
        </p:nvSpPr>
        <p:spPr>
          <a:xfrm>
            <a:off x="1042988" y="692150"/>
            <a:ext cx="7667625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卡丁车比赛</a:t>
            </a:r>
            <a:endParaRPr lang="zh-CN" altLang="en-US" sz="9600" b="1" dirty="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pic>
        <p:nvPicPr>
          <p:cNvPr id="18434" name="图片 4" descr="9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1588" y="2797175"/>
            <a:ext cx="1919287" cy="1576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5" descr="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797175"/>
            <a:ext cx="1600200" cy="1630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6" descr="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34007">
            <a:off x="3214688" y="3475038"/>
            <a:ext cx="1581150" cy="163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7" descr="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75" y="3711575"/>
            <a:ext cx="1928813" cy="162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5" descr="13.png"/>
          <p:cNvPicPr>
            <a:picLocks noChangeAspect="1"/>
          </p:cNvPicPr>
          <p:nvPr/>
        </p:nvPicPr>
        <p:blipFill>
          <a:blip r:embed="rId1"/>
          <a:srcRect t="57121"/>
          <a:stretch>
            <a:fillRect/>
          </a:stretch>
        </p:blipFill>
        <p:spPr>
          <a:xfrm>
            <a:off x="0" y="2214563"/>
            <a:ext cx="9144000" cy="4643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Rectangle 3"/>
          <p:cNvSpPr/>
          <p:nvPr/>
        </p:nvSpPr>
        <p:spPr>
          <a:xfrm>
            <a:off x="4067175" y="4437063"/>
            <a:ext cx="4859338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１</a:t>
            </a:r>
            <a:r>
              <a:rPr lang="zh-CN" altLang="en-US" sz="32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号车排第（四）；</a:t>
            </a:r>
            <a:r>
              <a:rPr lang="en-US" altLang="zh-CN" sz="32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号车在（　）号车的后面，在（　）号的前面。</a:t>
            </a:r>
            <a:endParaRPr lang="zh-CN" altLang="en-US" sz="32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9459" name="图片 5" descr="13.png"/>
          <p:cNvPicPr>
            <a:picLocks noChangeAspect="1"/>
          </p:cNvPicPr>
          <p:nvPr/>
        </p:nvPicPr>
        <p:blipFill>
          <a:blip r:embed="rId1"/>
          <a:srcRect b="74762"/>
          <a:stretch>
            <a:fillRect/>
          </a:stretch>
        </p:blipFill>
        <p:spPr>
          <a:xfrm>
            <a:off x="0" y="360363"/>
            <a:ext cx="9144000" cy="2354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313" y="2530475"/>
            <a:ext cx="1368425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8313" y="2362200"/>
            <a:ext cx="1268412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3563" y="2530475"/>
            <a:ext cx="1173162" cy="1209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1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7525" y="2887663"/>
            <a:ext cx="1319213" cy="1112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5" name="文本框 16394"/>
          <p:cNvSpPr txBox="1"/>
          <p:nvPr/>
        </p:nvSpPr>
        <p:spPr>
          <a:xfrm>
            <a:off x="4932363" y="4937125"/>
            <a:ext cx="5032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2</a:t>
            </a:r>
            <a:endParaRPr lang="en-US" altLang="zh-CN" sz="3200">
              <a:latin typeface="Arial" panose="020B0604020202020204" pitchFamily="34" charset="0"/>
            </a:endParaRPr>
          </a:p>
        </p:txBody>
      </p:sp>
      <p:sp>
        <p:nvSpPr>
          <p:cNvPr id="16396" name="文本框 16395"/>
          <p:cNvSpPr txBox="1"/>
          <p:nvPr/>
        </p:nvSpPr>
        <p:spPr>
          <a:xfrm>
            <a:off x="4572000" y="5427663"/>
            <a:ext cx="431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3</a:t>
            </a:r>
            <a:endParaRPr lang="en-US" altLang="zh-CN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52 0.02963 C -0.04895 0.0199 -0.07257 0.02268 -0.07934 0.01805 C -0.09132 0.00995 -0.11649 0.00532 -0.12951 -0.00047 C -0.146 -0.00787 -0.15399 -0.01204 -0.17066 -0.01875 C -0.18402 -0.02408 -0.18975 -0.03727 -0.20173 -0.06019 C -0.21441 -0.06459 -0.23507 -0.07894 -0.24826 -0.08079 C -0.27638 -0.08449 -0.25243 -0.09375 -0.29097 -0.09653 C -0.32413 -0.11158 -0.29757 -0.10116 -0.37361 -0.09885 C -0.38732 -0.09584 -0.40121 -0.09375 -0.4151 -0.0919 C -0.41753 -0.09098 -0.42448 -0.08912 -0.42708 -0.08727 C -0.42899 -0.08612 -0.43038 -0.0838 -0.43229 -0.08264 C -0.43559 -0.08079 -0.4427 -0.07824 -0.4427 -0.07801 C -0.45972 -0.06297 -0.4526 -0.06783 -0.47257 -0.0625 C -0.47656 -0.06135 -0.50399 -0.04653 -0.50816 -0.04584 C -0.5243 -0.04329 -0.52899 -0.03172 -0.54513 -0.02801 C -0.56163 -0.02709 -0.58559 -0.01065 -0.60538 -0.01181 C -0.62552 -0.01065 -0.65086 -0.01806 -0.66579 -0.02107 C -0.67604 -0.02454 -0.68507 -0.02593 -0.69513 -0.03033 C -0.70364 -0.03403 -0.7309 -0.04862 -0.73993 -0.04862 " pathEditMode="relative" rAng="0" ptsTypes="fffffffffffffffafff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00" y="-7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2546 C -0.02344 0.02014 -0.04497 0.01435 -0.06893 0.01157 C -0.08108 0.00787 -0.09271 0.00463 -0.10521 0.00254 C -0.11945 -0.00371 -0.09688 0.00578 -0.12413 -0.00209 C -0.1309 -0.00394 -0.1382 -0.00834 -0.14479 -0.01135 C -0.14879 -0.0132 -0.15174 -0.0176 -0.15521 -0.0206 C -0.15695 -0.02199 -0.16042 -0.025 -0.16042 -0.02477 C -0.16823 -0.04097 -0.1632 -0.03704 -0.1724 -0.04121 C -0.17778 -0.05185 -0.1875 -0.05556 -0.19653 -0.05949 C -0.2 -0.06111 -0.20347 -0.0625 -0.20695 -0.06412 C -0.20868 -0.06482 -0.21215 -0.06644 -0.21215 -0.06621 C -0.22604 -0.07894 -0.23837 -0.08588 -0.25521 -0.08935 C -0.2816 -0.10116 -0.325 -0.09236 -0.34479 -0.09167 C -0.37813 -0.08635 -0.3632 -0.08843 -0.38958 -0.08496 C -0.40729 -0.07894 -0.42518 -0.07408 -0.44306 -0.06875 C -0.45643 -0.06482 -0.43958 -0.06875 -0.45347 -0.06181 C -0.4592 -0.05903 -0.46649 -0.05741 -0.4724 -0.0551 C -0.48386 -0.04491 -0.49566 -0.0507 -0.50816 -0.04329 C -0.51806 -0.0375 -0.53768 -0.03287 -0.54792 -0.0294 C -0.5625 -0.01644 -0.57622 -0.0294 -0.59271 -0.0294 " pathEditMode="relative" rAng="0" ptsTypes="ffffffffffffffffffff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00" y="-6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287 C -0.01441 0.02268 -0.00747 0.02708 -0.02066 0.01504 C -0.02917 0.00717 -0.04879 0.00439 -0.05868 0.00115 C -0.06615 -0.00139 -0.07344 -0.00625 -0.08108 -0.00787 C -0.0941 -0.01065 -0.09549 -0.00903 -0.10695 -0.0125 C -0.11389 -0.01459 -0.12066 -0.01783 -0.12761 -0.01945 C -0.13854 -0.02199 -0.14063 -0.02061 -0.15 -0.02408 C -0.16302 -0.02894 -0.17535 -0.03681 -0.18802 -0.04237 C -0.19132 -0.04375 -0.20417 -0.0463 -0.20695 -0.04699 C -0.21702 -0.04977 -0.22622 -0.05579 -0.23629 -0.05857 C -0.25278 -0.06297 -0.25764 -0.06158 -0.27934 -0.0632 C -0.30903 -0.07315 -0.34827 -0.0669 -0.37761 -0.06551 C -0.38976 -0.06019 -0.40174 -0.05463 -0.41389 -0.04931 C -0.42795 -0.04306 -0.41042 -0.05093 -0.42414 -0.04468 C -0.42587 -0.04399 -0.42934 -0.04237 -0.42934 -0.04213 " pathEditMode="relative" rAng="0" ptsTypes="ffffffffffffffA">
                                      <p:cBhvr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00" y="-51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3.33333E-6 C -0.00678 -0.00301 -0.00921 -0.00973 -0.01546 -0.01389 C -0.03056 -0.02408 -0.01008 -0.00672 -0.02587 -0.02084 C -0.03004 -0.02871 -0.03282 -0.0338 -0.03976 -0.03681 C -0.04584 -0.04514 -0.04931 -0.04375 -0.05521 -0.0507 C -0.06424 -0.06135 -0.0658 -0.06528 -0.07587 -0.0713 C -0.0823 -0.075 -0.0915 -0.08033 -0.09827 -0.08287 C -0.10018 -0.08357 -0.10817 -0.08588 -0.11042 -0.0875 C -0.12067 -0.09514 -0.12813 -0.10185 -0.13976 -0.10579 C -0.15001 -0.11528 -0.16181 -0.11366 -0.17414 -0.11505 C -0.20573 -0.12338 -0.23855 -0.12199 -0.27067 -0.12199 " pathEditMode="relative" ptsTypes="ffffffffffA">
                                      <p:cBhvr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16395" grpId="0"/>
      <p:bldP spid="16396" grpId="0"/>
    </p:bldLst>
  </p:timing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</Words>
  <Application>WPS 演示</Application>
  <PresentationFormat>在屏幕上显示</PresentationFormat>
  <Paragraphs>106</Paragraphs>
  <Slides>16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Celtic Garamond the 2nd</vt:lpstr>
      <vt:lpstr>Garamond</vt:lpstr>
      <vt:lpstr>Gulim</vt:lpstr>
      <vt:lpstr>Urban Jungle</vt:lpstr>
      <vt:lpstr>Segoe Print</vt:lpstr>
      <vt:lpstr>黑体</vt:lpstr>
      <vt:lpstr>楷体_GB2312</vt:lpstr>
      <vt:lpstr>新宋体</vt:lpstr>
      <vt:lpstr>隶书</vt:lpstr>
      <vt:lpstr>华文新魏</vt:lpstr>
      <vt:lpstr>Latha</vt:lpstr>
      <vt:lpstr>Calibri</vt:lpstr>
      <vt:lpstr>Arial Unicode MS</vt:lpstr>
      <vt:lpstr>Times New Roman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www.12999.com</Company>
  <LinksUpToDate>false</LinksUpToDate>
  <SharedDoc>false</SharedDoc>
  <HyperlinksChanged>false</HyperlinksChanged>
  <AppVersion>14.0000</AppVersion>
  <Manager>www.12999.com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www.12999.com</dc:title>
  <dc:creator>www.12999.com</dc:creator>
  <cp:keywords>www.12999.com</cp:keywords>
  <dc:description>www.12999.com</dc:description>
  <dc:subject>www.12999.com</dc:subject>
  <cp:category>www.12999.com</cp:category>
  <cp:lastModifiedBy>Administrator</cp:lastModifiedBy>
  <cp:revision>146</cp:revision>
  <dcterms:created xsi:type="dcterms:W3CDTF">2012-09-21T09:22:25Z</dcterms:created>
  <dcterms:modified xsi:type="dcterms:W3CDTF">2019-10-27T06:18:11Z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