
<file path=[Content_Types].xml><?xml version="1.0" encoding="utf-8"?>
<Types xmlns="http://schemas.openxmlformats.org/package/2006/content-types">
  <Default Extension="mp3" ContentType="audio/mpeg"/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1"/>
  </p:notesMasterIdLst>
  <p:sldIdLst>
    <p:sldId id="285" r:id="rId4"/>
    <p:sldId id="321" r:id="rId5"/>
    <p:sldId id="258" r:id="rId6"/>
    <p:sldId id="257" r:id="rId7"/>
    <p:sldId id="259" r:id="rId8"/>
    <p:sldId id="260" r:id="rId9"/>
    <p:sldId id="261" r:id="rId10"/>
    <p:sldId id="286" r:id="rId11"/>
    <p:sldId id="287" r:id="rId12"/>
    <p:sldId id="289" r:id="rId13"/>
    <p:sldId id="267" r:id="rId14"/>
    <p:sldId id="291" r:id="rId15"/>
    <p:sldId id="270" r:id="rId16"/>
    <p:sldId id="292" r:id="rId17"/>
    <p:sldId id="315" r:id="rId18"/>
    <p:sldId id="294" r:id="rId19"/>
    <p:sldId id="322" r:id="rId20"/>
    <p:sldId id="282" r:id="rId21"/>
    <p:sldId id="326" r:id="rId22"/>
    <p:sldId id="316" r:id="rId23"/>
    <p:sldId id="296" r:id="rId24"/>
    <p:sldId id="277" r:id="rId25"/>
    <p:sldId id="297" r:id="rId26"/>
    <p:sldId id="311" r:id="rId27"/>
    <p:sldId id="324" r:id="rId28"/>
    <p:sldId id="298" r:id="rId29"/>
    <p:sldId id="299" r:id="rId30"/>
    <p:sldId id="320" r:id="rId31"/>
    <p:sldId id="323" r:id="rId32"/>
    <p:sldId id="325" r:id="rId33"/>
    <p:sldId id="317" r:id="rId34"/>
    <p:sldId id="305" r:id="rId35"/>
    <p:sldId id="318" r:id="rId36"/>
    <p:sldId id="319" r:id="rId37"/>
    <p:sldId id="306" r:id="rId38"/>
    <p:sldId id="303" r:id="rId39"/>
    <p:sldId id="304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53" autoAdjust="0"/>
    <p:restoredTop sz="94660"/>
  </p:normalViewPr>
  <p:slideViewPr>
    <p:cSldViewPr snapToGrid="0">
      <p:cViewPr varScale="1">
        <p:scale>
          <a:sx n="64" d="100"/>
          <a:sy n="64" d="100"/>
        </p:scale>
        <p:origin x="94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B2B9EB-ECEB-432E-8283-52A98E942E53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F720C-2C01-42D4-801C-898D05F49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562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9pPr>
          </a:lstStyle>
          <a:p>
            <a:fld id="{788A60A0-C4CF-46E7-848B-CBCD9005E809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20822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3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  <a:t>20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6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F720C-2C01-42D4-801C-898D05F49D0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08223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740837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897000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A6A974-B048-4894-B0D7-BD4FA70F224E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01237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89427B-E699-4FF0-864D-6BE8311DC60D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772127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C4E0EF-8445-4065-8D33-53278ED6D82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93624"/>
      </p:ext>
    </p:extLst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6061E9-E321-4FC0-A2A5-5D1451CA87D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087428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A5753-AE4D-48A5-999A-B3C61BDF77F2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408086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3C9ADA-98A5-4A3D-B1D5-C089CA18DC84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535882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0189E0-0AF2-4901-ADC0-6B1B12E6B4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50064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21B22F-3B98-4B48-B0E1-1DB19463CDE1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85398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815679"/>
      </p:ext>
    </p:extLst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1CB0EA-6319-43C4-8B01-611EC78E4136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420658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637E01-8F64-4901-A245-02C61C0F56A8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80835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71FA89-2D79-4B0D-BB5D-DD3BCB55F2DD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49882"/>
      </p:ext>
    </p:extLst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A6A974-B048-4894-B0D7-BD4FA70F224E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512960"/>
      </p:ext>
    </p:extLst>
  </p:cSld>
  <p:clrMapOvr>
    <a:masterClrMapping/>
  </p:clrMapOvr>
  <p:transition spd="slow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E89427B-E699-4FF0-864D-6BE8311DC60D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378863"/>
      </p:ext>
    </p:extLst>
  </p:cSld>
  <p:clrMapOvr>
    <a:masterClrMapping/>
  </p:clrMapOvr>
  <p:transition spd="slow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C4E0EF-8445-4065-8D33-53278ED6D82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21692"/>
      </p:ext>
    </p:extLst>
  </p:cSld>
  <p:clrMapOvr>
    <a:masterClrMapping/>
  </p:clrMapOvr>
  <p:transition spd="slow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6061E9-E321-4FC0-A2A5-5D1451CA87D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800073"/>
      </p:ext>
    </p:extLst>
  </p:cSld>
  <p:clrMapOvr>
    <a:masterClrMapping/>
  </p:clrMapOvr>
  <p:transition spd="slow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EA5753-AE4D-48A5-999A-B3C61BDF77F2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968451"/>
      </p:ext>
    </p:extLst>
  </p:cSld>
  <p:clrMapOvr>
    <a:masterClrMapping/>
  </p:clrMapOvr>
  <p:transition spd="slow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3C9ADA-98A5-4A3D-B1D5-C089CA18DC84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135474"/>
      </p:ext>
    </p:extLst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0189E0-0AF2-4901-ADC0-6B1B12E6B47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030733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429113"/>
      </p:ext>
    </p:extLst>
  </p:cSld>
  <p:clrMapOvr>
    <a:masterClrMapping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21B22F-3B98-4B48-B0E1-1DB19463CDE1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938468"/>
      </p:ext>
    </p:extLst>
  </p:cSld>
  <p:clrMapOvr>
    <a:masterClrMapping/>
  </p:clrMapOvr>
  <p:transition spd="slow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D1CB0EA-6319-43C4-8B01-611EC78E4136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73720"/>
      </p:ext>
    </p:extLst>
  </p:cSld>
  <p:clrMapOvr>
    <a:masterClrMapping/>
  </p:clrMapOvr>
  <p:transition spd="slow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637E01-8F64-4901-A245-02C61C0F56A8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501125"/>
      </p:ext>
    </p:extLst>
  </p:cSld>
  <p:clrMapOvr>
    <a:masterClrMapping/>
  </p:clrMapOvr>
  <p:transition spd="slow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71FA89-2D79-4B0D-BB5D-DD3BCB55F2DD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06264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49163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929427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463033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867352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371270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32306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9D827-4E1D-47F3-A611-E36531A0B06D}" type="datetimeFigureOut">
              <a:rPr lang="zh-CN" altLang="en-US" smtClean="0"/>
              <a:t>2019/12/27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AAB55-59DB-4628-8861-2BEA47ED5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87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E77A63-BB91-4935-9258-7CDCECBE34E8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63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E77A63-BB91-4935-9258-7CDCECBE34E8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93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w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slide" Target="slide23.xml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slide" Target="slide24.xml"/><Relationship Id="rId11" Type="http://schemas.openxmlformats.org/officeDocument/2006/relationships/image" Target="../media/image30.jpeg"/><Relationship Id="rId5" Type="http://schemas.openxmlformats.org/officeDocument/2006/relationships/image" Target="../media/image25.jpeg"/><Relationship Id="rId10" Type="http://schemas.openxmlformats.org/officeDocument/2006/relationships/image" Target="../media/image29.jpeg"/><Relationship Id="rId4" Type="http://schemas.openxmlformats.org/officeDocument/2006/relationships/image" Target="../media/image24.jpeg"/><Relationship Id="rId9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3" Type="http://schemas.openxmlformats.org/officeDocument/2006/relationships/audio" Target="../media/audio1.wav"/><Relationship Id="rId7" Type="http://schemas.openxmlformats.org/officeDocument/2006/relationships/image" Target="../media/image36.gi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5.gif"/><Relationship Id="rId5" Type="http://schemas.openxmlformats.org/officeDocument/2006/relationships/image" Target="../media/image33.jpeg"/><Relationship Id="rId10" Type="http://schemas.openxmlformats.org/officeDocument/2006/relationships/image" Target="../media/image34.png"/><Relationship Id="rId4" Type="http://schemas.openxmlformats.org/officeDocument/2006/relationships/image" Target="../media/image32.gif"/><Relationship Id="rId9" Type="http://schemas.openxmlformats.org/officeDocument/2006/relationships/oleObject" Target="../embeddings/oleObject49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.bin"/><Relationship Id="rId18" Type="http://schemas.openxmlformats.org/officeDocument/2006/relationships/oleObject" Target="../embeddings/oleObject13.bin"/><Relationship Id="rId26" Type="http://schemas.openxmlformats.org/officeDocument/2006/relationships/oleObject" Target="../embeddings/oleObject21.bin"/><Relationship Id="rId39" Type="http://schemas.openxmlformats.org/officeDocument/2006/relationships/oleObject" Target="../embeddings/oleObject34.bin"/><Relationship Id="rId3" Type="http://schemas.openxmlformats.org/officeDocument/2006/relationships/image" Target="../media/image11.wmf"/><Relationship Id="rId21" Type="http://schemas.openxmlformats.org/officeDocument/2006/relationships/oleObject" Target="../embeddings/oleObject16.bin"/><Relationship Id="rId34" Type="http://schemas.openxmlformats.org/officeDocument/2006/relationships/oleObject" Target="../embeddings/oleObject29.bin"/><Relationship Id="rId42" Type="http://schemas.openxmlformats.org/officeDocument/2006/relationships/oleObject" Target="../embeddings/oleObject37.bin"/><Relationship Id="rId47" Type="http://schemas.openxmlformats.org/officeDocument/2006/relationships/oleObject" Target="../embeddings/oleObject42.bin"/><Relationship Id="rId50" Type="http://schemas.openxmlformats.org/officeDocument/2006/relationships/oleObject" Target="../embeddings/oleObject45.bin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17" Type="http://schemas.openxmlformats.org/officeDocument/2006/relationships/oleObject" Target="../embeddings/oleObject12.bin"/><Relationship Id="rId25" Type="http://schemas.openxmlformats.org/officeDocument/2006/relationships/oleObject" Target="../embeddings/oleObject20.bin"/><Relationship Id="rId33" Type="http://schemas.openxmlformats.org/officeDocument/2006/relationships/oleObject" Target="../embeddings/oleObject28.bin"/><Relationship Id="rId38" Type="http://schemas.openxmlformats.org/officeDocument/2006/relationships/oleObject" Target="../embeddings/oleObject33.bin"/><Relationship Id="rId46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5.bin"/><Relationship Id="rId29" Type="http://schemas.openxmlformats.org/officeDocument/2006/relationships/oleObject" Target="../embeddings/oleObject24.bin"/><Relationship Id="rId41" Type="http://schemas.openxmlformats.org/officeDocument/2006/relationships/oleObject" Target="../embeddings/oleObject36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11" Type="http://schemas.openxmlformats.org/officeDocument/2006/relationships/oleObject" Target="../embeddings/oleObject6.bin"/><Relationship Id="rId24" Type="http://schemas.openxmlformats.org/officeDocument/2006/relationships/oleObject" Target="../embeddings/oleObject19.bin"/><Relationship Id="rId32" Type="http://schemas.openxmlformats.org/officeDocument/2006/relationships/oleObject" Target="../embeddings/oleObject27.bin"/><Relationship Id="rId37" Type="http://schemas.openxmlformats.org/officeDocument/2006/relationships/oleObject" Target="../embeddings/oleObject32.bin"/><Relationship Id="rId40" Type="http://schemas.openxmlformats.org/officeDocument/2006/relationships/oleObject" Target="../embeddings/oleObject35.bin"/><Relationship Id="rId45" Type="http://schemas.openxmlformats.org/officeDocument/2006/relationships/oleObject" Target="../embeddings/oleObject40.bin"/><Relationship Id="rId53" Type="http://schemas.openxmlformats.org/officeDocument/2006/relationships/oleObject" Target="../embeddings/oleObject48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8.bin"/><Relationship Id="rId28" Type="http://schemas.openxmlformats.org/officeDocument/2006/relationships/oleObject" Target="../embeddings/oleObject23.bin"/><Relationship Id="rId36" Type="http://schemas.openxmlformats.org/officeDocument/2006/relationships/oleObject" Target="../embeddings/oleObject31.bin"/><Relationship Id="rId49" Type="http://schemas.openxmlformats.org/officeDocument/2006/relationships/oleObject" Target="../embeddings/oleObject44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4.bin"/><Relationship Id="rId31" Type="http://schemas.openxmlformats.org/officeDocument/2006/relationships/oleObject" Target="../embeddings/oleObject26.bin"/><Relationship Id="rId44" Type="http://schemas.openxmlformats.org/officeDocument/2006/relationships/oleObject" Target="../embeddings/oleObject39.bin"/><Relationship Id="rId52" Type="http://schemas.openxmlformats.org/officeDocument/2006/relationships/oleObject" Target="../embeddings/oleObject47.bin"/><Relationship Id="rId4" Type="http://schemas.openxmlformats.org/officeDocument/2006/relationships/image" Target="../media/image1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7.bin"/><Relationship Id="rId27" Type="http://schemas.openxmlformats.org/officeDocument/2006/relationships/oleObject" Target="../embeddings/oleObject22.bin"/><Relationship Id="rId30" Type="http://schemas.openxmlformats.org/officeDocument/2006/relationships/oleObject" Target="../embeddings/oleObject25.bin"/><Relationship Id="rId35" Type="http://schemas.openxmlformats.org/officeDocument/2006/relationships/oleObject" Target="../embeddings/oleObject30.bin"/><Relationship Id="rId43" Type="http://schemas.openxmlformats.org/officeDocument/2006/relationships/oleObject" Target="../embeddings/oleObject38.bin"/><Relationship Id="rId48" Type="http://schemas.openxmlformats.org/officeDocument/2006/relationships/oleObject" Target="../embeddings/oleObject43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4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图片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5029200" y="838200"/>
            <a:ext cx="5181600" cy="2362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93083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雪地里的小画家</a:t>
            </a:r>
          </a:p>
        </p:txBody>
      </p:sp>
      <p:pic>
        <p:nvPicPr>
          <p:cNvPr id="3076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文本框 3"/>
          <p:cNvSpPr txBox="1">
            <a:spLocks noChangeArrowheads="1"/>
          </p:cNvSpPr>
          <p:nvPr/>
        </p:nvSpPr>
        <p:spPr bwMode="auto">
          <a:xfrm>
            <a:off x="2209799" y="1524000"/>
            <a:ext cx="8175859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5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请在家委会委员处签到；</a:t>
            </a:r>
          </a:p>
          <a:p>
            <a:pPr eaLnBrk="1" hangingPunct="1">
              <a:lnSpc>
                <a:spcPct val="105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活动期间，请家长关闭手机或将手机调为振动状态；</a:t>
            </a:r>
          </a:p>
          <a:p>
            <a:pPr eaLnBrk="1" hangingPunct="1">
              <a:lnSpc>
                <a:spcPct val="105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为不影响孩子正常上课，请家长不要在教室随意走动或干扰孩子上课；</a:t>
            </a:r>
          </a:p>
          <a:p>
            <a:pPr eaLnBrk="1" hangingPunct="1">
              <a:lnSpc>
                <a:spcPct val="105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上课期间，请不要随便讲话；</a:t>
            </a:r>
            <a:endParaRPr lang="en-US" altLang="zh-CN" sz="36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5000"/>
              </a:lnSpc>
              <a:buFontTx/>
              <a:buNone/>
            </a:pPr>
            <a:r>
              <a:rPr lang="en-US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感谢你的配合！</a:t>
            </a:r>
          </a:p>
        </p:txBody>
      </p:sp>
      <p:sp>
        <p:nvSpPr>
          <p:cNvPr id="3078" name="文本框 4"/>
          <p:cNvSpPr txBox="1">
            <a:spLocks noChangeArrowheads="1"/>
          </p:cNvSpPr>
          <p:nvPr/>
        </p:nvSpPr>
        <p:spPr bwMode="auto">
          <a:xfrm>
            <a:off x="3200400" y="287338"/>
            <a:ext cx="426720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6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温馨提示：</a:t>
            </a:r>
          </a:p>
        </p:txBody>
      </p:sp>
      <p:pic>
        <p:nvPicPr>
          <p:cNvPr id="2" name="_琵琶语 - 林海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049000" y="589642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1944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85963" y="2105561"/>
            <a:ext cx="7883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zh-CN" altLang="en-US" sz="8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302699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9"/>
          <p:cNvSpPr txBox="1">
            <a:spLocks noChangeArrowheads="1"/>
          </p:cNvSpPr>
          <p:nvPr/>
        </p:nvSpPr>
        <p:spPr bwMode="auto">
          <a:xfrm>
            <a:off x="2640014" y="1700213"/>
            <a:ext cx="2232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771047" y="820489"/>
            <a:ext cx="8576109" cy="1323439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   </a:t>
            </a:r>
            <a:r>
              <a:rPr lang="zh-CN" altLang="en-US" sz="8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</a:p>
        </p:txBody>
      </p:sp>
    </p:spTree>
    <p:extLst>
      <p:ext uri="{BB962C8B-B14F-4D97-AF65-F5344CB8AC3E}">
        <p14:creationId xmlns:p14="http://schemas.microsoft.com/office/powerpoint/2010/main" val="35320076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773103" y="810205"/>
            <a:ext cx="2791326" cy="7026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一群</a:t>
            </a:r>
            <a:endParaRPr lang="zh-CN" altLang="en-US" sz="6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267775" y="1919998"/>
            <a:ext cx="4148489" cy="8061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一群</a:t>
            </a:r>
            <a:r>
              <a:rPr lang="zh-CN" altLang="en-US" sz="60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小画家</a:t>
            </a:r>
            <a:endParaRPr lang="zh-CN" altLang="en-US" sz="60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05918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06" y="22904"/>
            <a:ext cx="5031327" cy="32340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7220" y="2280056"/>
            <a:ext cx="3823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一群人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302" y="165813"/>
            <a:ext cx="5072515" cy="264421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48993" y="2606619"/>
            <a:ext cx="3041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一群羊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95" y="3022117"/>
            <a:ext cx="5031328" cy="281079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8790" y="5742265"/>
            <a:ext cx="37970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95436" y="3081266"/>
            <a:ext cx="43409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0000"/>
                </a:solidFill>
              </a:rPr>
              <a:t>……</a:t>
            </a:r>
            <a:endParaRPr lang="zh-CN" altLang="en-US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78980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30931" y="673769"/>
            <a:ext cx="7218947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018798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QQ截图201611211248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51" y="3700463"/>
            <a:ext cx="8531225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4276725" y="209551"/>
            <a:ext cx="363855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>
                <a:latin typeface="楷体" panose="02010609060101010101" pitchFamily="49" charset="-122"/>
                <a:ea typeface="楷体" panose="02010609060101010101" pitchFamily="49" charset="-122"/>
              </a:rPr>
              <a:t>zhú</a:t>
            </a:r>
          </a:p>
          <a:p>
            <a:pPr algn="ctr"/>
            <a:r>
              <a:rPr lang="zh-CN" altLang="zh-CN" sz="13800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</a:p>
        </p:txBody>
      </p:sp>
      <p:pic>
        <p:nvPicPr>
          <p:cNvPr id="17411" name="图片 2" descr="QQ截图201611211842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50" y="835026"/>
            <a:ext cx="3067050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816306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877954" y="702644"/>
            <a:ext cx="5457523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不用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几步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675823" y="2599564"/>
            <a:ext cx="6304548" cy="97141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>
                <a:solidFill>
                  <a:srgbClr val="FF0000"/>
                </a:solidFill>
              </a:rPr>
              <a:t>（   ）</a:t>
            </a:r>
            <a:r>
              <a:rPr lang="en-US" altLang="zh-CN" sz="6000" b="1" dirty="0">
                <a:solidFill>
                  <a:srgbClr val="FF0000"/>
                </a:solidFill>
              </a:rPr>
              <a:t>+</a:t>
            </a:r>
            <a:r>
              <a:rPr lang="zh-CN" altLang="en-US" sz="6000" b="1" dirty="0">
                <a:solidFill>
                  <a:srgbClr val="FF0000"/>
                </a:solidFill>
              </a:rPr>
              <a:t>（   ）</a:t>
            </a:r>
            <a:r>
              <a:rPr lang="en-US" altLang="zh-CN" sz="6000" b="1" dirty="0">
                <a:solidFill>
                  <a:srgbClr val="FF0000"/>
                </a:solidFill>
              </a:rPr>
              <a:t>=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11091" y="2599564"/>
            <a:ext cx="1337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  </a:t>
            </a:r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0122" y="2722674"/>
            <a:ext cx="1102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│</a:t>
            </a:r>
            <a:endParaRPr lang="zh-CN" altLang="en-US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22657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166839" y="1392414"/>
            <a:ext cx="5929161" cy="1220002"/>
          </a:xfrm>
          <a:prstGeom prst="wedgeRoundRectCallout">
            <a:avLst>
              <a:gd name="adj1" fmla="val -1602"/>
              <a:gd name="adj2" fmla="val 8342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青蛙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为什么没参加？</a:t>
            </a:r>
            <a:endParaRPr lang="en-US" altLang="zh-CN" sz="4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886552" y="3501310"/>
            <a:ext cx="5804033" cy="1320947"/>
          </a:xfrm>
          <a:prstGeom prst="wedgeRoundRectCallout">
            <a:avLst>
              <a:gd name="adj1" fmla="val -49522"/>
              <a:gd name="adj2" fmla="val 13598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它在洞里</a:t>
            </a:r>
            <a:r>
              <a:rPr lang="zh-CN" altLang="en-US" sz="4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睡着啦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094905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40961" descr="i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085" y="-69388"/>
            <a:ext cx="12192000" cy="6858000"/>
          </a:xfrm>
        </p:spPr>
      </p:pic>
      <p:sp>
        <p:nvSpPr>
          <p:cNvPr id="5" name="文本框 4"/>
          <p:cNvSpPr txBox="1"/>
          <p:nvPr/>
        </p:nvSpPr>
        <p:spPr>
          <a:xfrm>
            <a:off x="3128210" y="404958"/>
            <a:ext cx="52650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它在洞里睡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啦。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8724" y="1294760"/>
            <a:ext cx="4658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影子常常跟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我。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81187" y="3359612"/>
            <a:ext cx="16170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60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</a:t>
            </a:r>
            <a:r>
              <a:rPr lang="zh-CN" altLang="en-US" sz="60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525252" y="3202470"/>
            <a:ext cx="418700" cy="1425328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975233" y="2827562"/>
            <a:ext cx="15304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/>
              <a:t>zh</a:t>
            </a:r>
            <a:r>
              <a:rPr lang="en-US" altLang="zh-CN" sz="4000" b="1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áo</a:t>
            </a:r>
            <a:endParaRPr lang="zh-CN" altLang="en-US" sz="4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130665" y="2864420"/>
            <a:ext cx="4600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（睡着）（着急）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75233" y="4078763"/>
            <a:ext cx="1453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zhe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0665" y="4157083"/>
            <a:ext cx="3965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（跟着）（陪着）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6720" y="2277980"/>
            <a:ext cx="972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  </a:t>
            </a:r>
            <a:r>
              <a:rPr lang="en-US" altLang="zh-CN" sz="4000" dirty="0" err="1" smtClean="0"/>
              <a:t>j</a:t>
            </a:r>
            <a:r>
              <a:rPr lang="en-US" altLang="zh-CN" sz="4000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í</a:t>
            </a:r>
            <a:endParaRPr lang="zh-CN" altLang="en-US" sz="4000" dirty="0"/>
          </a:p>
        </p:txBody>
      </p:sp>
      <p:sp>
        <p:nvSpPr>
          <p:cNvPr id="7" name="文本框 6"/>
          <p:cNvSpPr txBox="1"/>
          <p:nvPr/>
        </p:nvSpPr>
        <p:spPr>
          <a:xfrm>
            <a:off x="7551420" y="3661272"/>
            <a:ext cx="1001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p</a:t>
            </a:r>
            <a:r>
              <a:rPr lang="en-US" altLang="zh-CN" sz="3600" dirty="0" err="1" smtClean="0">
                <a:latin typeface="方正舒体" panose="02010601030101010101" pitchFamily="2" charset="-122"/>
                <a:ea typeface="方正舒体" panose="02010601030101010101" pitchFamily="2" charset="-122"/>
              </a:rPr>
              <a:t>éi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6482891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 animBg="1"/>
      <p:bldP spid="10" grpId="0"/>
      <p:bldP spid="11" grpId="0"/>
      <p:bldP spid="1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99411" y="134023"/>
            <a:ext cx="1009690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ì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q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zh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yu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è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y</a:t>
            </a:r>
            <a:r>
              <a:rPr lang="en-US" altLang="zh-CN" sz="4800" b="1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á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ú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4800" dirty="0">
                <a:ea typeface="新宋体" panose="02010609030101010101" pitchFamily="49" charset="-122"/>
                <a:cs typeface="宋体" panose="02010600030101010101" pitchFamily="2" charset="-122"/>
              </a:rPr>
              <a:t>yòng</a:t>
            </a:r>
          </a:p>
          <a:p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一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群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竹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叶      月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牙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不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endParaRPr lang="en-US" altLang="zh-CN" sz="4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48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jǐ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bù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qīn</a:t>
            </a:r>
            <a:r>
              <a:rPr lang="en-US" altLang="zh-CN" sz="4800" dirty="0" smtClean="0">
                <a:ea typeface="新宋体" panose="02010609030101010101" pitchFamily="49" charset="-122"/>
                <a:cs typeface="宋体" panose="02010600030101010101" pitchFamily="2" charset="-122"/>
              </a:rPr>
              <a:t>g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w</a:t>
            </a:r>
            <a:r>
              <a:rPr lang="en-US" altLang="zh-CN" sz="4800" b="1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wèi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shén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me</a:t>
            </a:r>
            <a:endParaRPr lang="en-US" altLang="zh-CN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几 步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青 蛙   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什  么  </a:t>
            </a:r>
            <a:endParaRPr lang="en-US" altLang="zh-CN" sz="4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4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4800" b="1" dirty="0" err="1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n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ji</a:t>
            </a:r>
            <a:r>
              <a:rPr lang="en-US" altLang="zh-CN" sz="4800" b="1" dirty="0" err="1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ā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dòn</a:t>
            </a:r>
            <a:r>
              <a:rPr lang="en-US" altLang="zh-CN" sz="4800" dirty="0" err="1">
                <a:ea typeface="新宋体" panose="02010609030101010101" pitchFamily="49" charset="-122"/>
                <a:cs typeface="宋体" panose="02010600030101010101" pitchFamily="2" charset="-122"/>
              </a:rPr>
              <a:t>g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lǐ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shuì  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zh</a:t>
            </a:r>
            <a:r>
              <a:rPr lang="en-US" altLang="zh-CN" sz="4800" b="1" dirty="0" err="1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á</a:t>
            </a:r>
            <a:r>
              <a:rPr lang="en-US" altLang="zh-CN" sz="4800" dirty="0" err="1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o</a:t>
            </a:r>
            <a:r>
              <a:rPr lang="en-US" altLang="zh-CN" sz="4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  l</a:t>
            </a:r>
            <a:r>
              <a:rPr lang="en-US" altLang="zh-CN" sz="4800" b="1" dirty="0">
                <a:latin typeface="新宋体" panose="02010609030101010101" pitchFamily="49" charset="-122"/>
                <a:ea typeface="新宋体" panose="02010609030101010101" pitchFamily="49" charset="-122"/>
                <a:cs typeface="宋体" panose="02010600030101010101" pitchFamily="2" charset="-122"/>
              </a:rPr>
              <a:t>ɑ</a:t>
            </a:r>
          </a:p>
          <a:p>
            <a:r>
              <a:rPr lang="zh-CN" altLang="en-US" sz="4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 加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洞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里            睡  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啦 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21263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148195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85800" y="3666808"/>
            <a:ext cx="1454869" cy="23876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几天 </a:t>
            </a:r>
            <a:endParaRPr lang="en-US" altLang="zh-CN" sz="4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几只 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39" name="矩形 4"/>
          <p:cNvSpPr/>
          <p:nvPr/>
        </p:nvSpPr>
        <p:spPr>
          <a:xfrm>
            <a:off x="3687763" y="2344738"/>
            <a:ext cx="120332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</a:p>
        </p:txBody>
      </p:sp>
      <p:graphicFrame>
        <p:nvGraphicFramePr>
          <p:cNvPr id="29" name="Group 47"/>
          <p:cNvGraphicFramePr>
            <a:graphicFrameLocks noGrp="1"/>
          </p:cNvGraphicFramePr>
          <p:nvPr/>
        </p:nvGraphicFramePr>
        <p:xfrm>
          <a:off x="6664325" y="1785938"/>
          <a:ext cx="3041650" cy="3040062"/>
        </p:xfrm>
        <a:graphic>
          <a:graphicData uri="http://schemas.openxmlformats.org/drawingml/2006/table">
            <a:tbl>
              <a:tblPr/>
              <a:tblGrid>
                <a:gridCol w="1521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88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17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06" marR="91406" marT="45740" marB="45740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0" name="矩形 29"/>
          <p:cNvSpPr/>
          <p:nvPr/>
        </p:nvSpPr>
        <p:spPr>
          <a:xfrm>
            <a:off x="3886200" y="1690688"/>
            <a:ext cx="1709738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</a:p>
        </p:txBody>
      </p:sp>
      <p:sp>
        <p:nvSpPr>
          <p:cNvPr id="31" name="Freeform 23"/>
          <p:cNvSpPr/>
          <p:nvPr/>
        </p:nvSpPr>
        <p:spPr>
          <a:xfrm>
            <a:off x="7273925" y="2392363"/>
            <a:ext cx="665163" cy="1892300"/>
          </a:xfrm>
          <a:custGeom>
            <a:avLst/>
            <a:gdLst>
              <a:gd name="txL" fmla="*/ 0 w 839"/>
              <a:gd name="txT" fmla="*/ 0 h 2384"/>
              <a:gd name="txR" fmla="*/ 839 w 839"/>
              <a:gd name="txB" fmla="*/ 2384 h 238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39" h="2384">
                <a:moveTo>
                  <a:pt x="93" y="2245"/>
                </a:moveTo>
                <a:lnTo>
                  <a:pt x="106" y="2232"/>
                </a:lnTo>
                <a:lnTo>
                  <a:pt x="121" y="2218"/>
                </a:lnTo>
                <a:lnTo>
                  <a:pt x="135" y="2203"/>
                </a:lnTo>
                <a:lnTo>
                  <a:pt x="148" y="2190"/>
                </a:lnTo>
                <a:lnTo>
                  <a:pt x="162" y="2174"/>
                </a:lnTo>
                <a:lnTo>
                  <a:pt x="177" y="2157"/>
                </a:lnTo>
                <a:lnTo>
                  <a:pt x="190" y="2142"/>
                </a:lnTo>
                <a:lnTo>
                  <a:pt x="204" y="2124"/>
                </a:lnTo>
                <a:lnTo>
                  <a:pt x="231" y="2090"/>
                </a:lnTo>
                <a:lnTo>
                  <a:pt x="258" y="2051"/>
                </a:lnTo>
                <a:lnTo>
                  <a:pt x="286" y="2013"/>
                </a:lnTo>
                <a:lnTo>
                  <a:pt x="315" y="1973"/>
                </a:lnTo>
                <a:lnTo>
                  <a:pt x="344" y="1932"/>
                </a:lnTo>
                <a:lnTo>
                  <a:pt x="371" y="1888"/>
                </a:lnTo>
                <a:lnTo>
                  <a:pt x="398" y="1844"/>
                </a:lnTo>
                <a:lnTo>
                  <a:pt x="425" y="1798"/>
                </a:lnTo>
                <a:lnTo>
                  <a:pt x="436" y="1775"/>
                </a:lnTo>
                <a:lnTo>
                  <a:pt x="448" y="1750"/>
                </a:lnTo>
                <a:lnTo>
                  <a:pt x="461" y="1725"/>
                </a:lnTo>
                <a:lnTo>
                  <a:pt x="473" y="1700"/>
                </a:lnTo>
                <a:lnTo>
                  <a:pt x="484" y="1673"/>
                </a:lnTo>
                <a:lnTo>
                  <a:pt x="494" y="1648"/>
                </a:lnTo>
                <a:lnTo>
                  <a:pt x="505" y="1620"/>
                </a:lnTo>
                <a:lnTo>
                  <a:pt x="517" y="1593"/>
                </a:lnTo>
                <a:lnTo>
                  <a:pt x="536" y="1535"/>
                </a:lnTo>
                <a:lnTo>
                  <a:pt x="555" y="1478"/>
                </a:lnTo>
                <a:lnTo>
                  <a:pt x="574" y="1418"/>
                </a:lnTo>
                <a:lnTo>
                  <a:pt x="592" y="1357"/>
                </a:lnTo>
                <a:lnTo>
                  <a:pt x="599" y="1324"/>
                </a:lnTo>
                <a:lnTo>
                  <a:pt x="607" y="1293"/>
                </a:lnTo>
                <a:lnTo>
                  <a:pt x="615" y="1261"/>
                </a:lnTo>
                <a:lnTo>
                  <a:pt x="622" y="1228"/>
                </a:lnTo>
                <a:lnTo>
                  <a:pt x="630" y="1194"/>
                </a:lnTo>
                <a:lnTo>
                  <a:pt x="638" y="1159"/>
                </a:lnTo>
                <a:lnTo>
                  <a:pt x="643" y="1124"/>
                </a:lnTo>
                <a:lnTo>
                  <a:pt x="649" y="1090"/>
                </a:lnTo>
                <a:lnTo>
                  <a:pt x="655" y="1053"/>
                </a:lnTo>
                <a:lnTo>
                  <a:pt x="661" y="1019"/>
                </a:lnTo>
                <a:lnTo>
                  <a:pt x="670" y="948"/>
                </a:lnTo>
                <a:lnTo>
                  <a:pt x="678" y="875"/>
                </a:lnTo>
                <a:lnTo>
                  <a:pt x="684" y="804"/>
                </a:lnTo>
                <a:lnTo>
                  <a:pt x="690" y="733"/>
                </a:lnTo>
                <a:lnTo>
                  <a:pt x="691" y="662"/>
                </a:lnTo>
                <a:lnTo>
                  <a:pt x="693" y="591"/>
                </a:lnTo>
                <a:lnTo>
                  <a:pt x="695" y="520"/>
                </a:lnTo>
                <a:lnTo>
                  <a:pt x="691" y="487"/>
                </a:lnTo>
                <a:lnTo>
                  <a:pt x="690" y="455"/>
                </a:lnTo>
                <a:lnTo>
                  <a:pt x="688" y="424"/>
                </a:lnTo>
                <a:lnTo>
                  <a:pt x="686" y="395"/>
                </a:lnTo>
                <a:lnTo>
                  <a:pt x="684" y="366"/>
                </a:lnTo>
                <a:lnTo>
                  <a:pt x="680" y="339"/>
                </a:lnTo>
                <a:lnTo>
                  <a:pt x="678" y="312"/>
                </a:lnTo>
                <a:lnTo>
                  <a:pt x="674" y="288"/>
                </a:lnTo>
                <a:lnTo>
                  <a:pt x="672" y="265"/>
                </a:lnTo>
                <a:lnTo>
                  <a:pt x="668" y="241"/>
                </a:lnTo>
                <a:lnTo>
                  <a:pt x="665" y="220"/>
                </a:lnTo>
                <a:lnTo>
                  <a:pt x="659" y="201"/>
                </a:lnTo>
                <a:lnTo>
                  <a:pt x="655" y="184"/>
                </a:lnTo>
                <a:lnTo>
                  <a:pt x="649" y="167"/>
                </a:lnTo>
                <a:lnTo>
                  <a:pt x="645" y="151"/>
                </a:lnTo>
                <a:lnTo>
                  <a:pt x="640" y="138"/>
                </a:lnTo>
                <a:lnTo>
                  <a:pt x="632" y="126"/>
                </a:lnTo>
                <a:lnTo>
                  <a:pt x="628" y="113"/>
                </a:lnTo>
                <a:lnTo>
                  <a:pt x="622" y="101"/>
                </a:lnTo>
                <a:lnTo>
                  <a:pt x="619" y="90"/>
                </a:lnTo>
                <a:lnTo>
                  <a:pt x="615" y="80"/>
                </a:lnTo>
                <a:lnTo>
                  <a:pt x="611" y="69"/>
                </a:lnTo>
                <a:lnTo>
                  <a:pt x="609" y="59"/>
                </a:lnTo>
                <a:lnTo>
                  <a:pt x="607" y="50"/>
                </a:lnTo>
                <a:lnTo>
                  <a:pt x="605" y="42"/>
                </a:lnTo>
                <a:lnTo>
                  <a:pt x="605" y="34"/>
                </a:lnTo>
                <a:lnTo>
                  <a:pt x="605" y="27"/>
                </a:lnTo>
                <a:lnTo>
                  <a:pt x="605" y="21"/>
                </a:lnTo>
                <a:lnTo>
                  <a:pt x="607" y="15"/>
                </a:lnTo>
                <a:lnTo>
                  <a:pt x="609" y="9"/>
                </a:lnTo>
                <a:lnTo>
                  <a:pt x="613" y="5"/>
                </a:lnTo>
                <a:lnTo>
                  <a:pt x="617" y="3"/>
                </a:lnTo>
                <a:lnTo>
                  <a:pt x="619" y="0"/>
                </a:lnTo>
                <a:lnTo>
                  <a:pt x="624" y="0"/>
                </a:lnTo>
                <a:lnTo>
                  <a:pt x="630" y="0"/>
                </a:lnTo>
                <a:lnTo>
                  <a:pt x="638" y="0"/>
                </a:lnTo>
                <a:lnTo>
                  <a:pt x="645" y="2"/>
                </a:lnTo>
                <a:lnTo>
                  <a:pt x="657" y="3"/>
                </a:lnTo>
                <a:lnTo>
                  <a:pt x="668" y="7"/>
                </a:lnTo>
                <a:lnTo>
                  <a:pt x="682" y="11"/>
                </a:lnTo>
                <a:lnTo>
                  <a:pt x="697" y="15"/>
                </a:lnTo>
                <a:lnTo>
                  <a:pt x="713" y="21"/>
                </a:lnTo>
                <a:lnTo>
                  <a:pt x="730" y="27"/>
                </a:lnTo>
                <a:lnTo>
                  <a:pt x="749" y="34"/>
                </a:lnTo>
                <a:lnTo>
                  <a:pt x="770" y="42"/>
                </a:lnTo>
                <a:lnTo>
                  <a:pt x="791" y="51"/>
                </a:lnTo>
                <a:lnTo>
                  <a:pt x="814" y="61"/>
                </a:lnTo>
                <a:lnTo>
                  <a:pt x="839" y="71"/>
                </a:lnTo>
                <a:lnTo>
                  <a:pt x="839" y="113"/>
                </a:lnTo>
                <a:lnTo>
                  <a:pt x="839" y="153"/>
                </a:lnTo>
                <a:lnTo>
                  <a:pt x="839" y="193"/>
                </a:lnTo>
                <a:lnTo>
                  <a:pt x="839" y="232"/>
                </a:lnTo>
                <a:lnTo>
                  <a:pt x="839" y="270"/>
                </a:lnTo>
                <a:lnTo>
                  <a:pt x="839" y="309"/>
                </a:lnTo>
                <a:lnTo>
                  <a:pt x="839" y="345"/>
                </a:lnTo>
                <a:lnTo>
                  <a:pt x="839" y="382"/>
                </a:lnTo>
                <a:lnTo>
                  <a:pt x="839" y="416"/>
                </a:lnTo>
                <a:lnTo>
                  <a:pt x="839" y="451"/>
                </a:lnTo>
                <a:lnTo>
                  <a:pt x="839" y="483"/>
                </a:lnTo>
                <a:lnTo>
                  <a:pt x="839" y="516"/>
                </a:lnTo>
                <a:lnTo>
                  <a:pt x="839" y="549"/>
                </a:lnTo>
                <a:lnTo>
                  <a:pt x="839" y="579"/>
                </a:lnTo>
                <a:lnTo>
                  <a:pt x="837" y="608"/>
                </a:lnTo>
                <a:lnTo>
                  <a:pt x="837" y="637"/>
                </a:lnTo>
                <a:lnTo>
                  <a:pt x="837" y="666"/>
                </a:lnTo>
                <a:lnTo>
                  <a:pt x="837" y="693"/>
                </a:lnTo>
                <a:lnTo>
                  <a:pt x="837" y="719"/>
                </a:lnTo>
                <a:lnTo>
                  <a:pt x="837" y="746"/>
                </a:lnTo>
                <a:lnTo>
                  <a:pt x="835" y="769"/>
                </a:lnTo>
                <a:lnTo>
                  <a:pt x="835" y="794"/>
                </a:lnTo>
                <a:lnTo>
                  <a:pt x="835" y="817"/>
                </a:lnTo>
                <a:lnTo>
                  <a:pt x="835" y="838"/>
                </a:lnTo>
                <a:lnTo>
                  <a:pt x="833" y="860"/>
                </a:lnTo>
                <a:lnTo>
                  <a:pt x="833" y="881"/>
                </a:lnTo>
                <a:lnTo>
                  <a:pt x="833" y="900"/>
                </a:lnTo>
                <a:lnTo>
                  <a:pt x="832" y="917"/>
                </a:lnTo>
                <a:lnTo>
                  <a:pt x="832" y="934"/>
                </a:lnTo>
                <a:lnTo>
                  <a:pt x="830" y="952"/>
                </a:lnTo>
                <a:lnTo>
                  <a:pt x="830" y="967"/>
                </a:lnTo>
                <a:lnTo>
                  <a:pt x="828" y="980"/>
                </a:lnTo>
                <a:lnTo>
                  <a:pt x="826" y="1009"/>
                </a:lnTo>
                <a:lnTo>
                  <a:pt x="824" y="1038"/>
                </a:lnTo>
                <a:lnTo>
                  <a:pt x="820" y="1067"/>
                </a:lnTo>
                <a:lnTo>
                  <a:pt x="816" y="1096"/>
                </a:lnTo>
                <a:lnTo>
                  <a:pt x="810" y="1124"/>
                </a:lnTo>
                <a:lnTo>
                  <a:pt x="807" y="1153"/>
                </a:lnTo>
                <a:lnTo>
                  <a:pt x="801" y="1184"/>
                </a:lnTo>
                <a:lnTo>
                  <a:pt x="795" y="1213"/>
                </a:lnTo>
                <a:lnTo>
                  <a:pt x="787" y="1243"/>
                </a:lnTo>
                <a:lnTo>
                  <a:pt x="782" y="1274"/>
                </a:lnTo>
                <a:lnTo>
                  <a:pt x="774" y="1305"/>
                </a:lnTo>
                <a:lnTo>
                  <a:pt x="764" y="1334"/>
                </a:lnTo>
                <a:lnTo>
                  <a:pt x="757" y="1364"/>
                </a:lnTo>
                <a:lnTo>
                  <a:pt x="747" y="1395"/>
                </a:lnTo>
                <a:lnTo>
                  <a:pt x="728" y="1456"/>
                </a:lnTo>
                <a:lnTo>
                  <a:pt x="718" y="1489"/>
                </a:lnTo>
                <a:lnTo>
                  <a:pt x="707" y="1522"/>
                </a:lnTo>
                <a:lnTo>
                  <a:pt x="695" y="1554"/>
                </a:lnTo>
                <a:lnTo>
                  <a:pt x="684" y="1585"/>
                </a:lnTo>
                <a:lnTo>
                  <a:pt x="672" y="1616"/>
                </a:lnTo>
                <a:lnTo>
                  <a:pt x="661" y="1645"/>
                </a:lnTo>
                <a:lnTo>
                  <a:pt x="647" y="1673"/>
                </a:lnTo>
                <a:lnTo>
                  <a:pt x="634" y="1702"/>
                </a:lnTo>
                <a:lnTo>
                  <a:pt x="607" y="1760"/>
                </a:lnTo>
                <a:lnTo>
                  <a:pt x="578" y="1813"/>
                </a:lnTo>
                <a:lnTo>
                  <a:pt x="547" y="1867"/>
                </a:lnTo>
                <a:lnTo>
                  <a:pt x="517" y="1919"/>
                </a:lnTo>
                <a:lnTo>
                  <a:pt x="498" y="1944"/>
                </a:lnTo>
                <a:lnTo>
                  <a:pt x="478" y="1969"/>
                </a:lnTo>
                <a:lnTo>
                  <a:pt x="459" y="1992"/>
                </a:lnTo>
                <a:lnTo>
                  <a:pt x="440" y="2017"/>
                </a:lnTo>
                <a:lnTo>
                  <a:pt x="421" y="2038"/>
                </a:lnTo>
                <a:lnTo>
                  <a:pt x="402" y="2061"/>
                </a:lnTo>
                <a:lnTo>
                  <a:pt x="382" y="2082"/>
                </a:lnTo>
                <a:lnTo>
                  <a:pt x="363" y="2103"/>
                </a:lnTo>
                <a:lnTo>
                  <a:pt x="323" y="2146"/>
                </a:lnTo>
                <a:lnTo>
                  <a:pt x="281" y="2184"/>
                </a:lnTo>
                <a:lnTo>
                  <a:pt x="237" y="2222"/>
                </a:lnTo>
                <a:lnTo>
                  <a:pt x="192" y="2259"/>
                </a:lnTo>
                <a:lnTo>
                  <a:pt x="171" y="2276"/>
                </a:lnTo>
                <a:lnTo>
                  <a:pt x="150" y="2291"/>
                </a:lnTo>
                <a:lnTo>
                  <a:pt x="131" y="2307"/>
                </a:lnTo>
                <a:lnTo>
                  <a:pt x="114" y="2320"/>
                </a:lnTo>
                <a:lnTo>
                  <a:pt x="96" y="2332"/>
                </a:lnTo>
                <a:lnTo>
                  <a:pt x="81" y="2343"/>
                </a:lnTo>
                <a:lnTo>
                  <a:pt x="68" y="2353"/>
                </a:lnTo>
                <a:lnTo>
                  <a:pt x="56" y="2360"/>
                </a:lnTo>
                <a:lnTo>
                  <a:pt x="45" y="2368"/>
                </a:lnTo>
                <a:lnTo>
                  <a:pt x="35" y="2374"/>
                </a:lnTo>
                <a:lnTo>
                  <a:pt x="27" y="2378"/>
                </a:lnTo>
                <a:lnTo>
                  <a:pt x="20" y="2382"/>
                </a:lnTo>
                <a:lnTo>
                  <a:pt x="14" y="2384"/>
                </a:lnTo>
                <a:lnTo>
                  <a:pt x="8" y="2384"/>
                </a:lnTo>
                <a:lnTo>
                  <a:pt x="6" y="2384"/>
                </a:lnTo>
                <a:lnTo>
                  <a:pt x="2" y="2382"/>
                </a:lnTo>
                <a:lnTo>
                  <a:pt x="0" y="2378"/>
                </a:lnTo>
                <a:lnTo>
                  <a:pt x="0" y="2374"/>
                </a:lnTo>
                <a:lnTo>
                  <a:pt x="0" y="2370"/>
                </a:lnTo>
                <a:lnTo>
                  <a:pt x="0" y="2364"/>
                </a:lnTo>
                <a:lnTo>
                  <a:pt x="2" y="2357"/>
                </a:lnTo>
                <a:lnTo>
                  <a:pt x="6" y="2351"/>
                </a:lnTo>
                <a:lnTo>
                  <a:pt x="10" y="2341"/>
                </a:lnTo>
                <a:lnTo>
                  <a:pt x="14" y="2334"/>
                </a:lnTo>
                <a:lnTo>
                  <a:pt x="20" y="2324"/>
                </a:lnTo>
                <a:lnTo>
                  <a:pt x="27" y="2314"/>
                </a:lnTo>
                <a:lnTo>
                  <a:pt x="35" y="2305"/>
                </a:lnTo>
                <a:lnTo>
                  <a:pt x="45" y="2293"/>
                </a:lnTo>
                <a:lnTo>
                  <a:pt x="54" y="2282"/>
                </a:lnTo>
                <a:lnTo>
                  <a:pt x="66" y="2270"/>
                </a:lnTo>
                <a:lnTo>
                  <a:pt x="77" y="2259"/>
                </a:lnTo>
                <a:lnTo>
                  <a:pt x="93" y="2245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24"/>
          <p:cNvSpPr/>
          <p:nvPr/>
        </p:nvSpPr>
        <p:spPr>
          <a:xfrm>
            <a:off x="7824788" y="2276475"/>
            <a:ext cx="1446212" cy="1978025"/>
          </a:xfrm>
          <a:custGeom>
            <a:avLst/>
            <a:gdLst>
              <a:gd name="txL" fmla="*/ 0 w 1822"/>
              <a:gd name="txT" fmla="*/ 0 h 2491"/>
              <a:gd name="txR" fmla="*/ 1822 w 1822"/>
              <a:gd name="txB" fmla="*/ 2491 h 24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22" h="2491">
                <a:moveTo>
                  <a:pt x="1806" y="2188"/>
                </a:moveTo>
                <a:lnTo>
                  <a:pt x="1812" y="2199"/>
                </a:lnTo>
                <a:lnTo>
                  <a:pt x="1816" y="2213"/>
                </a:lnTo>
                <a:lnTo>
                  <a:pt x="1820" y="2224"/>
                </a:lnTo>
                <a:lnTo>
                  <a:pt x="1822" y="2238"/>
                </a:lnTo>
                <a:lnTo>
                  <a:pt x="1822" y="2249"/>
                </a:lnTo>
                <a:lnTo>
                  <a:pt x="1820" y="2263"/>
                </a:lnTo>
                <a:lnTo>
                  <a:pt x="1818" y="2274"/>
                </a:lnTo>
                <a:lnTo>
                  <a:pt x="1814" y="2286"/>
                </a:lnTo>
                <a:lnTo>
                  <a:pt x="1810" y="2297"/>
                </a:lnTo>
                <a:lnTo>
                  <a:pt x="1805" y="2307"/>
                </a:lnTo>
                <a:lnTo>
                  <a:pt x="1797" y="2318"/>
                </a:lnTo>
                <a:lnTo>
                  <a:pt x="1787" y="2328"/>
                </a:lnTo>
                <a:lnTo>
                  <a:pt x="1778" y="2338"/>
                </a:lnTo>
                <a:lnTo>
                  <a:pt x="1766" y="2347"/>
                </a:lnTo>
                <a:lnTo>
                  <a:pt x="1755" y="2355"/>
                </a:lnTo>
                <a:lnTo>
                  <a:pt x="1739" y="2364"/>
                </a:lnTo>
                <a:lnTo>
                  <a:pt x="1726" y="2372"/>
                </a:lnTo>
                <a:lnTo>
                  <a:pt x="1711" y="2380"/>
                </a:lnTo>
                <a:lnTo>
                  <a:pt x="1678" y="2395"/>
                </a:lnTo>
                <a:lnTo>
                  <a:pt x="1643" y="2409"/>
                </a:lnTo>
                <a:lnTo>
                  <a:pt x="1609" y="2422"/>
                </a:lnTo>
                <a:lnTo>
                  <a:pt x="1572" y="2434"/>
                </a:lnTo>
                <a:lnTo>
                  <a:pt x="1536" y="2443"/>
                </a:lnTo>
                <a:lnTo>
                  <a:pt x="1517" y="2449"/>
                </a:lnTo>
                <a:lnTo>
                  <a:pt x="1499" y="2453"/>
                </a:lnTo>
                <a:lnTo>
                  <a:pt x="1480" y="2457"/>
                </a:lnTo>
                <a:lnTo>
                  <a:pt x="1461" y="2459"/>
                </a:lnTo>
                <a:lnTo>
                  <a:pt x="1425" y="2468"/>
                </a:lnTo>
                <a:lnTo>
                  <a:pt x="1388" y="2478"/>
                </a:lnTo>
                <a:lnTo>
                  <a:pt x="1354" y="2483"/>
                </a:lnTo>
                <a:lnTo>
                  <a:pt x="1336" y="2485"/>
                </a:lnTo>
                <a:lnTo>
                  <a:pt x="1321" y="2487"/>
                </a:lnTo>
                <a:lnTo>
                  <a:pt x="1304" y="2489"/>
                </a:lnTo>
                <a:lnTo>
                  <a:pt x="1288" y="2491"/>
                </a:lnTo>
                <a:lnTo>
                  <a:pt x="1273" y="2491"/>
                </a:lnTo>
                <a:lnTo>
                  <a:pt x="1259" y="2491"/>
                </a:lnTo>
                <a:lnTo>
                  <a:pt x="1244" y="2491"/>
                </a:lnTo>
                <a:lnTo>
                  <a:pt x="1231" y="2489"/>
                </a:lnTo>
                <a:lnTo>
                  <a:pt x="1217" y="2489"/>
                </a:lnTo>
                <a:lnTo>
                  <a:pt x="1204" y="2485"/>
                </a:lnTo>
                <a:lnTo>
                  <a:pt x="1179" y="2485"/>
                </a:lnTo>
                <a:lnTo>
                  <a:pt x="1152" y="2483"/>
                </a:lnTo>
                <a:lnTo>
                  <a:pt x="1125" y="2480"/>
                </a:lnTo>
                <a:lnTo>
                  <a:pt x="1096" y="2476"/>
                </a:lnTo>
                <a:lnTo>
                  <a:pt x="1069" y="2470"/>
                </a:lnTo>
                <a:lnTo>
                  <a:pt x="1041" y="2464"/>
                </a:lnTo>
                <a:lnTo>
                  <a:pt x="1010" y="2455"/>
                </a:lnTo>
                <a:lnTo>
                  <a:pt x="981" y="2445"/>
                </a:lnTo>
                <a:lnTo>
                  <a:pt x="966" y="2439"/>
                </a:lnTo>
                <a:lnTo>
                  <a:pt x="948" y="2434"/>
                </a:lnTo>
                <a:lnTo>
                  <a:pt x="933" y="2428"/>
                </a:lnTo>
                <a:lnTo>
                  <a:pt x="916" y="2420"/>
                </a:lnTo>
                <a:lnTo>
                  <a:pt x="901" y="2412"/>
                </a:lnTo>
                <a:lnTo>
                  <a:pt x="887" y="2403"/>
                </a:lnTo>
                <a:lnTo>
                  <a:pt x="872" y="2393"/>
                </a:lnTo>
                <a:lnTo>
                  <a:pt x="856" y="2384"/>
                </a:lnTo>
                <a:lnTo>
                  <a:pt x="843" y="2374"/>
                </a:lnTo>
                <a:lnTo>
                  <a:pt x="829" y="2363"/>
                </a:lnTo>
                <a:lnTo>
                  <a:pt x="816" y="2351"/>
                </a:lnTo>
                <a:lnTo>
                  <a:pt x="805" y="2338"/>
                </a:lnTo>
                <a:lnTo>
                  <a:pt x="791" y="2326"/>
                </a:lnTo>
                <a:lnTo>
                  <a:pt x="780" y="2311"/>
                </a:lnTo>
                <a:lnTo>
                  <a:pt x="768" y="2297"/>
                </a:lnTo>
                <a:lnTo>
                  <a:pt x="758" y="2282"/>
                </a:lnTo>
                <a:lnTo>
                  <a:pt x="747" y="2268"/>
                </a:lnTo>
                <a:lnTo>
                  <a:pt x="734" y="2255"/>
                </a:lnTo>
                <a:lnTo>
                  <a:pt x="724" y="2240"/>
                </a:lnTo>
                <a:lnTo>
                  <a:pt x="712" y="2224"/>
                </a:lnTo>
                <a:lnTo>
                  <a:pt x="703" y="2207"/>
                </a:lnTo>
                <a:lnTo>
                  <a:pt x="691" y="2190"/>
                </a:lnTo>
                <a:lnTo>
                  <a:pt x="682" y="2173"/>
                </a:lnTo>
                <a:lnTo>
                  <a:pt x="674" y="2153"/>
                </a:lnTo>
                <a:lnTo>
                  <a:pt x="664" y="2134"/>
                </a:lnTo>
                <a:lnTo>
                  <a:pt x="657" y="2113"/>
                </a:lnTo>
                <a:lnTo>
                  <a:pt x="647" y="2094"/>
                </a:lnTo>
                <a:lnTo>
                  <a:pt x="639" y="2073"/>
                </a:lnTo>
                <a:lnTo>
                  <a:pt x="634" y="2050"/>
                </a:lnTo>
                <a:lnTo>
                  <a:pt x="626" y="2029"/>
                </a:lnTo>
                <a:lnTo>
                  <a:pt x="613" y="1983"/>
                </a:lnTo>
                <a:lnTo>
                  <a:pt x="601" y="1936"/>
                </a:lnTo>
                <a:lnTo>
                  <a:pt x="591" y="1888"/>
                </a:lnTo>
                <a:lnTo>
                  <a:pt x="582" y="1839"/>
                </a:lnTo>
                <a:lnTo>
                  <a:pt x="572" y="1789"/>
                </a:lnTo>
                <a:lnTo>
                  <a:pt x="570" y="1762"/>
                </a:lnTo>
                <a:lnTo>
                  <a:pt x="567" y="1735"/>
                </a:lnTo>
                <a:lnTo>
                  <a:pt x="565" y="1708"/>
                </a:lnTo>
                <a:lnTo>
                  <a:pt x="561" y="1679"/>
                </a:lnTo>
                <a:lnTo>
                  <a:pt x="559" y="1650"/>
                </a:lnTo>
                <a:lnTo>
                  <a:pt x="559" y="1622"/>
                </a:lnTo>
                <a:lnTo>
                  <a:pt x="557" y="1593"/>
                </a:lnTo>
                <a:lnTo>
                  <a:pt x="557" y="1562"/>
                </a:lnTo>
                <a:lnTo>
                  <a:pt x="559" y="1501"/>
                </a:lnTo>
                <a:lnTo>
                  <a:pt x="559" y="1437"/>
                </a:lnTo>
                <a:lnTo>
                  <a:pt x="563" y="1372"/>
                </a:lnTo>
                <a:lnTo>
                  <a:pt x="567" y="1305"/>
                </a:lnTo>
                <a:lnTo>
                  <a:pt x="568" y="1272"/>
                </a:lnTo>
                <a:lnTo>
                  <a:pt x="570" y="1238"/>
                </a:lnTo>
                <a:lnTo>
                  <a:pt x="574" y="1201"/>
                </a:lnTo>
                <a:lnTo>
                  <a:pt x="576" y="1167"/>
                </a:lnTo>
                <a:lnTo>
                  <a:pt x="580" y="1130"/>
                </a:lnTo>
                <a:lnTo>
                  <a:pt x="584" y="1094"/>
                </a:lnTo>
                <a:lnTo>
                  <a:pt x="588" y="1055"/>
                </a:lnTo>
                <a:lnTo>
                  <a:pt x="591" y="1019"/>
                </a:lnTo>
                <a:lnTo>
                  <a:pt x="595" y="981"/>
                </a:lnTo>
                <a:lnTo>
                  <a:pt x="599" y="942"/>
                </a:lnTo>
                <a:lnTo>
                  <a:pt x="603" y="906"/>
                </a:lnTo>
                <a:lnTo>
                  <a:pt x="607" y="871"/>
                </a:lnTo>
                <a:lnTo>
                  <a:pt x="611" y="835"/>
                </a:lnTo>
                <a:lnTo>
                  <a:pt x="616" y="800"/>
                </a:lnTo>
                <a:lnTo>
                  <a:pt x="620" y="766"/>
                </a:lnTo>
                <a:lnTo>
                  <a:pt x="624" y="733"/>
                </a:lnTo>
                <a:lnTo>
                  <a:pt x="628" y="700"/>
                </a:lnTo>
                <a:lnTo>
                  <a:pt x="632" y="668"/>
                </a:lnTo>
                <a:lnTo>
                  <a:pt x="638" y="637"/>
                </a:lnTo>
                <a:lnTo>
                  <a:pt x="641" y="606"/>
                </a:lnTo>
                <a:lnTo>
                  <a:pt x="645" y="576"/>
                </a:lnTo>
                <a:lnTo>
                  <a:pt x="649" y="545"/>
                </a:lnTo>
                <a:lnTo>
                  <a:pt x="653" y="516"/>
                </a:lnTo>
                <a:lnTo>
                  <a:pt x="659" y="489"/>
                </a:lnTo>
                <a:lnTo>
                  <a:pt x="661" y="460"/>
                </a:lnTo>
                <a:lnTo>
                  <a:pt x="662" y="435"/>
                </a:lnTo>
                <a:lnTo>
                  <a:pt x="664" y="411"/>
                </a:lnTo>
                <a:lnTo>
                  <a:pt x="666" y="387"/>
                </a:lnTo>
                <a:lnTo>
                  <a:pt x="668" y="364"/>
                </a:lnTo>
                <a:lnTo>
                  <a:pt x="668" y="345"/>
                </a:lnTo>
                <a:lnTo>
                  <a:pt x="670" y="326"/>
                </a:lnTo>
                <a:lnTo>
                  <a:pt x="672" y="309"/>
                </a:lnTo>
                <a:lnTo>
                  <a:pt x="672" y="293"/>
                </a:lnTo>
                <a:lnTo>
                  <a:pt x="674" y="278"/>
                </a:lnTo>
                <a:lnTo>
                  <a:pt x="674" y="267"/>
                </a:lnTo>
                <a:lnTo>
                  <a:pt x="674" y="255"/>
                </a:lnTo>
                <a:lnTo>
                  <a:pt x="672" y="245"/>
                </a:lnTo>
                <a:lnTo>
                  <a:pt x="672" y="240"/>
                </a:lnTo>
                <a:lnTo>
                  <a:pt x="670" y="234"/>
                </a:lnTo>
                <a:lnTo>
                  <a:pt x="668" y="230"/>
                </a:lnTo>
                <a:lnTo>
                  <a:pt x="666" y="228"/>
                </a:lnTo>
                <a:lnTo>
                  <a:pt x="662" y="226"/>
                </a:lnTo>
                <a:lnTo>
                  <a:pt x="655" y="224"/>
                </a:lnTo>
                <a:lnTo>
                  <a:pt x="647" y="224"/>
                </a:lnTo>
                <a:lnTo>
                  <a:pt x="639" y="224"/>
                </a:lnTo>
                <a:lnTo>
                  <a:pt x="628" y="226"/>
                </a:lnTo>
                <a:lnTo>
                  <a:pt x="615" y="228"/>
                </a:lnTo>
                <a:lnTo>
                  <a:pt x="601" y="230"/>
                </a:lnTo>
                <a:lnTo>
                  <a:pt x="584" y="232"/>
                </a:lnTo>
                <a:lnTo>
                  <a:pt x="567" y="236"/>
                </a:lnTo>
                <a:lnTo>
                  <a:pt x="547" y="240"/>
                </a:lnTo>
                <a:lnTo>
                  <a:pt x="526" y="245"/>
                </a:lnTo>
                <a:lnTo>
                  <a:pt x="503" y="251"/>
                </a:lnTo>
                <a:lnTo>
                  <a:pt x="478" y="257"/>
                </a:lnTo>
                <a:lnTo>
                  <a:pt x="451" y="263"/>
                </a:lnTo>
                <a:lnTo>
                  <a:pt x="424" y="270"/>
                </a:lnTo>
                <a:lnTo>
                  <a:pt x="392" y="278"/>
                </a:lnTo>
                <a:lnTo>
                  <a:pt x="363" y="286"/>
                </a:lnTo>
                <a:lnTo>
                  <a:pt x="332" y="292"/>
                </a:lnTo>
                <a:lnTo>
                  <a:pt x="304" y="297"/>
                </a:lnTo>
                <a:lnTo>
                  <a:pt x="277" y="301"/>
                </a:lnTo>
                <a:lnTo>
                  <a:pt x="248" y="307"/>
                </a:lnTo>
                <a:lnTo>
                  <a:pt x="221" y="311"/>
                </a:lnTo>
                <a:lnTo>
                  <a:pt x="194" y="313"/>
                </a:lnTo>
                <a:lnTo>
                  <a:pt x="169" y="316"/>
                </a:lnTo>
                <a:lnTo>
                  <a:pt x="144" y="318"/>
                </a:lnTo>
                <a:lnTo>
                  <a:pt x="94" y="322"/>
                </a:lnTo>
                <a:lnTo>
                  <a:pt x="46" y="324"/>
                </a:lnTo>
                <a:lnTo>
                  <a:pt x="0" y="326"/>
                </a:lnTo>
                <a:lnTo>
                  <a:pt x="0" y="217"/>
                </a:lnTo>
                <a:lnTo>
                  <a:pt x="46" y="217"/>
                </a:lnTo>
                <a:lnTo>
                  <a:pt x="94" y="215"/>
                </a:lnTo>
                <a:lnTo>
                  <a:pt x="142" y="211"/>
                </a:lnTo>
                <a:lnTo>
                  <a:pt x="167" y="207"/>
                </a:lnTo>
                <a:lnTo>
                  <a:pt x="192" y="205"/>
                </a:lnTo>
                <a:lnTo>
                  <a:pt x="217" y="201"/>
                </a:lnTo>
                <a:lnTo>
                  <a:pt x="242" y="197"/>
                </a:lnTo>
                <a:lnTo>
                  <a:pt x="269" y="194"/>
                </a:lnTo>
                <a:lnTo>
                  <a:pt x="294" y="188"/>
                </a:lnTo>
                <a:lnTo>
                  <a:pt x="321" y="182"/>
                </a:lnTo>
                <a:lnTo>
                  <a:pt x="348" y="176"/>
                </a:lnTo>
                <a:lnTo>
                  <a:pt x="375" y="169"/>
                </a:lnTo>
                <a:lnTo>
                  <a:pt x="401" y="163"/>
                </a:lnTo>
                <a:lnTo>
                  <a:pt x="428" y="155"/>
                </a:lnTo>
                <a:lnTo>
                  <a:pt x="453" y="148"/>
                </a:lnTo>
                <a:lnTo>
                  <a:pt x="476" y="140"/>
                </a:lnTo>
                <a:lnTo>
                  <a:pt x="497" y="134"/>
                </a:lnTo>
                <a:lnTo>
                  <a:pt x="519" y="126"/>
                </a:lnTo>
                <a:lnTo>
                  <a:pt x="538" y="121"/>
                </a:lnTo>
                <a:lnTo>
                  <a:pt x="555" y="113"/>
                </a:lnTo>
                <a:lnTo>
                  <a:pt x="572" y="107"/>
                </a:lnTo>
                <a:lnTo>
                  <a:pt x="586" y="101"/>
                </a:lnTo>
                <a:lnTo>
                  <a:pt x="601" y="96"/>
                </a:lnTo>
                <a:lnTo>
                  <a:pt x="613" y="88"/>
                </a:lnTo>
                <a:lnTo>
                  <a:pt x="624" y="82"/>
                </a:lnTo>
                <a:lnTo>
                  <a:pt x="634" y="75"/>
                </a:lnTo>
                <a:lnTo>
                  <a:pt x="643" y="69"/>
                </a:lnTo>
                <a:lnTo>
                  <a:pt x="651" y="61"/>
                </a:lnTo>
                <a:lnTo>
                  <a:pt x="659" y="54"/>
                </a:lnTo>
                <a:lnTo>
                  <a:pt x="664" y="46"/>
                </a:lnTo>
                <a:lnTo>
                  <a:pt x="670" y="40"/>
                </a:lnTo>
                <a:lnTo>
                  <a:pt x="676" y="32"/>
                </a:lnTo>
                <a:lnTo>
                  <a:pt x="682" y="27"/>
                </a:lnTo>
                <a:lnTo>
                  <a:pt x="686" y="23"/>
                </a:lnTo>
                <a:lnTo>
                  <a:pt x="691" y="19"/>
                </a:lnTo>
                <a:lnTo>
                  <a:pt x="697" y="13"/>
                </a:lnTo>
                <a:lnTo>
                  <a:pt x="701" y="11"/>
                </a:lnTo>
                <a:lnTo>
                  <a:pt x="705" y="7"/>
                </a:lnTo>
                <a:lnTo>
                  <a:pt x="710" y="6"/>
                </a:lnTo>
                <a:lnTo>
                  <a:pt x="718" y="2"/>
                </a:lnTo>
                <a:lnTo>
                  <a:pt x="728" y="0"/>
                </a:lnTo>
                <a:lnTo>
                  <a:pt x="735" y="0"/>
                </a:lnTo>
                <a:lnTo>
                  <a:pt x="741" y="0"/>
                </a:lnTo>
                <a:lnTo>
                  <a:pt x="745" y="0"/>
                </a:lnTo>
                <a:lnTo>
                  <a:pt x="751" y="2"/>
                </a:lnTo>
                <a:lnTo>
                  <a:pt x="757" y="4"/>
                </a:lnTo>
                <a:lnTo>
                  <a:pt x="764" y="7"/>
                </a:lnTo>
                <a:lnTo>
                  <a:pt x="772" y="9"/>
                </a:lnTo>
                <a:lnTo>
                  <a:pt x="780" y="15"/>
                </a:lnTo>
                <a:lnTo>
                  <a:pt x="787" y="19"/>
                </a:lnTo>
                <a:lnTo>
                  <a:pt x="797" y="25"/>
                </a:lnTo>
                <a:lnTo>
                  <a:pt x="806" y="30"/>
                </a:lnTo>
                <a:lnTo>
                  <a:pt x="818" y="36"/>
                </a:lnTo>
                <a:lnTo>
                  <a:pt x="829" y="44"/>
                </a:lnTo>
                <a:lnTo>
                  <a:pt x="841" y="52"/>
                </a:lnTo>
                <a:lnTo>
                  <a:pt x="853" y="61"/>
                </a:lnTo>
                <a:lnTo>
                  <a:pt x="866" y="71"/>
                </a:lnTo>
                <a:lnTo>
                  <a:pt x="881" y="80"/>
                </a:lnTo>
                <a:lnTo>
                  <a:pt x="893" y="94"/>
                </a:lnTo>
                <a:lnTo>
                  <a:pt x="904" y="105"/>
                </a:lnTo>
                <a:lnTo>
                  <a:pt x="914" y="117"/>
                </a:lnTo>
                <a:lnTo>
                  <a:pt x="925" y="126"/>
                </a:lnTo>
                <a:lnTo>
                  <a:pt x="933" y="136"/>
                </a:lnTo>
                <a:lnTo>
                  <a:pt x="943" y="146"/>
                </a:lnTo>
                <a:lnTo>
                  <a:pt x="948" y="155"/>
                </a:lnTo>
                <a:lnTo>
                  <a:pt x="956" y="165"/>
                </a:lnTo>
                <a:lnTo>
                  <a:pt x="962" y="173"/>
                </a:lnTo>
                <a:lnTo>
                  <a:pt x="968" y="180"/>
                </a:lnTo>
                <a:lnTo>
                  <a:pt x="972" y="186"/>
                </a:lnTo>
                <a:lnTo>
                  <a:pt x="975" y="194"/>
                </a:lnTo>
                <a:lnTo>
                  <a:pt x="977" y="199"/>
                </a:lnTo>
                <a:lnTo>
                  <a:pt x="979" y="205"/>
                </a:lnTo>
                <a:lnTo>
                  <a:pt x="981" y="211"/>
                </a:lnTo>
                <a:lnTo>
                  <a:pt x="981" y="217"/>
                </a:lnTo>
                <a:lnTo>
                  <a:pt x="977" y="226"/>
                </a:lnTo>
                <a:lnTo>
                  <a:pt x="972" y="236"/>
                </a:lnTo>
                <a:lnTo>
                  <a:pt x="964" y="245"/>
                </a:lnTo>
                <a:lnTo>
                  <a:pt x="954" y="255"/>
                </a:lnTo>
                <a:lnTo>
                  <a:pt x="945" y="265"/>
                </a:lnTo>
                <a:lnTo>
                  <a:pt x="933" y="272"/>
                </a:lnTo>
                <a:lnTo>
                  <a:pt x="925" y="276"/>
                </a:lnTo>
                <a:lnTo>
                  <a:pt x="920" y="278"/>
                </a:lnTo>
                <a:lnTo>
                  <a:pt x="912" y="282"/>
                </a:lnTo>
                <a:lnTo>
                  <a:pt x="902" y="284"/>
                </a:lnTo>
                <a:lnTo>
                  <a:pt x="899" y="288"/>
                </a:lnTo>
                <a:lnTo>
                  <a:pt x="895" y="292"/>
                </a:lnTo>
                <a:lnTo>
                  <a:pt x="891" y="295"/>
                </a:lnTo>
                <a:lnTo>
                  <a:pt x="887" y="301"/>
                </a:lnTo>
                <a:lnTo>
                  <a:pt x="883" y="309"/>
                </a:lnTo>
                <a:lnTo>
                  <a:pt x="877" y="315"/>
                </a:lnTo>
                <a:lnTo>
                  <a:pt x="874" y="324"/>
                </a:lnTo>
                <a:lnTo>
                  <a:pt x="870" y="332"/>
                </a:lnTo>
                <a:lnTo>
                  <a:pt x="866" y="343"/>
                </a:lnTo>
                <a:lnTo>
                  <a:pt x="862" y="353"/>
                </a:lnTo>
                <a:lnTo>
                  <a:pt x="856" y="364"/>
                </a:lnTo>
                <a:lnTo>
                  <a:pt x="853" y="378"/>
                </a:lnTo>
                <a:lnTo>
                  <a:pt x="849" y="391"/>
                </a:lnTo>
                <a:lnTo>
                  <a:pt x="845" y="405"/>
                </a:lnTo>
                <a:lnTo>
                  <a:pt x="841" y="420"/>
                </a:lnTo>
                <a:lnTo>
                  <a:pt x="835" y="435"/>
                </a:lnTo>
                <a:lnTo>
                  <a:pt x="831" y="453"/>
                </a:lnTo>
                <a:lnTo>
                  <a:pt x="828" y="470"/>
                </a:lnTo>
                <a:lnTo>
                  <a:pt x="824" y="487"/>
                </a:lnTo>
                <a:lnTo>
                  <a:pt x="820" y="506"/>
                </a:lnTo>
                <a:lnTo>
                  <a:pt x="814" y="528"/>
                </a:lnTo>
                <a:lnTo>
                  <a:pt x="810" y="549"/>
                </a:lnTo>
                <a:lnTo>
                  <a:pt x="806" y="570"/>
                </a:lnTo>
                <a:lnTo>
                  <a:pt x="803" y="593"/>
                </a:lnTo>
                <a:lnTo>
                  <a:pt x="799" y="616"/>
                </a:lnTo>
                <a:lnTo>
                  <a:pt x="795" y="639"/>
                </a:lnTo>
                <a:lnTo>
                  <a:pt x="789" y="664"/>
                </a:lnTo>
                <a:lnTo>
                  <a:pt x="785" y="691"/>
                </a:lnTo>
                <a:lnTo>
                  <a:pt x="782" y="716"/>
                </a:lnTo>
                <a:lnTo>
                  <a:pt x="778" y="744"/>
                </a:lnTo>
                <a:lnTo>
                  <a:pt x="774" y="771"/>
                </a:lnTo>
                <a:lnTo>
                  <a:pt x="770" y="800"/>
                </a:lnTo>
                <a:lnTo>
                  <a:pt x="764" y="831"/>
                </a:lnTo>
                <a:lnTo>
                  <a:pt x="758" y="862"/>
                </a:lnTo>
                <a:lnTo>
                  <a:pt x="755" y="890"/>
                </a:lnTo>
                <a:lnTo>
                  <a:pt x="751" y="919"/>
                </a:lnTo>
                <a:lnTo>
                  <a:pt x="745" y="946"/>
                </a:lnTo>
                <a:lnTo>
                  <a:pt x="741" y="975"/>
                </a:lnTo>
                <a:lnTo>
                  <a:pt x="737" y="1002"/>
                </a:lnTo>
                <a:lnTo>
                  <a:pt x="734" y="1027"/>
                </a:lnTo>
                <a:lnTo>
                  <a:pt x="730" y="1054"/>
                </a:lnTo>
                <a:lnTo>
                  <a:pt x="728" y="1078"/>
                </a:lnTo>
                <a:lnTo>
                  <a:pt x="724" y="1103"/>
                </a:lnTo>
                <a:lnTo>
                  <a:pt x="720" y="1126"/>
                </a:lnTo>
                <a:lnTo>
                  <a:pt x="718" y="1149"/>
                </a:lnTo>
                <a:lnTo>
                  <a:pt x="714" y="1173"/>
                </a:lnTo>
                <a:lnTo>
                  <a:pt x="712" y="1196"/>
                </a:lnTo>
                <a:lnTo>
                  <a:pt x="710" y="1217"/>
                </a:lnTo>
                <a:lnTo>
                  <a:pt x="707" y="1238"/>
                </a:lnTo>
                <a:lnTo>
                  <a:pt x="705" y="1259"/>
                </a:lnTo>
                <a:lnTo>
                  <a:pt x="703" y="1278"/>
                </a:lnTo>
                <a:lnTo>
                  <a:pt x="701" y="1297"/>
                </a:lnTo>
                <a:lnTo>
                  <a:pt x="699" y="1316"/>
                </a:lnTo>
                <a:lnTo>
                  <a:pt x="699" y="1334"/>
                </a:lnTo>
                <a:lnTo>
                  <a:pt x="697" y="1351"/>
                </a:lnTo>
                <a:lnTo>
                  <a:pt x="695" y="1368"/>
                </a:lnTo>
                <a:lnTo>
                  <a:pt x="695" y="1386"/>
                </a:lnTo>
                <a:lnTo>
                  <a:pt x="693" y="1401"/>
                </a:lnTo>
                <a:lnTo>
                  <a:pt x="693" y="1414"/>
                </a:lnTo>
                <a:lnTo>
                  <a:pt x="693" y="1430"/>
                </a:lnTo>
                <a:lnTo>
                  <a:pt x="691" y="1443"/>
                </a:lnTo>
                <a:lnTo>
                  <a:pt x="691" y="1457"/>
                </a:lnTo>
                <a:lnTo>
                  <a:pt x="691" y="1468"/>
                </a:lnTo>
                <a:lnTo>
                  <a:pt x="691" y="1480"/>
                </a:lnTo>
                <a:lnTo>
                  <a:pt x="691" y="1528"/>
                </a:lnTo>
                <a:lnTo>
                  <a:pt x="693" y="1574"/>
                </a:lnTo>
                <a:lnTo>
                  <a:pt x="697" y="1622"/>
                </a:lnTo>
                <a:lnTo>
                  <a:pt x="701" y="1672"/>
                </a:lnTo>
                <a:lnTo>
                  <a:pt x="707" y="1720"/>
                </a:lnTo>
                <a:lnTo>
                  <a:pt x="714" y="1768"/>
                </a:lnTo>
                <a:lnTo>
                  <a:pt x="724" y="1814"/>
                </a:lnTo>
                <a:lnTo>
                  <a:pt x="730" y="1839"/>
                </a:lnTo>
                <a:lnTo>
                  <a:pt x="735" y="1862"/>
                </a:lnTo>
                <a:lnTo>
                  <a:pt x="743" y="1883"/>
                </a:lnTo>
                <a:lnTo>
                  <a:pt x="749" y="1906"/>
                </a:lnTo>
                <a:lnTo>
                  <a:pt x="757" y="1927"/>
                </a:lnTo>
                <a:lnTo>
                  <a:pt x="762" y="1948"/>
                </a:lnTo>
                <a:lnTo>
                  <a:pt x="770" y="1967"/>
                </a:lnTo>
                <a:lnTo>
                  <a:pt x="780" y="1986"/>
                </a:lnTo>
                <a:lnTo>
                  <a:pt x="787" y="2006"/>
                </a:lnTo>
                <a:lnTo>
                  <a:pt x="795" y="2023"/>
                </a:lnTo>
                <a:lnTo>
                  <a:pt x="805" y="2038"/>
                </a:lnTo>
                <a:lnTo>
                  <a:pt x="814" y="2055"/>
                </a:lnTo>
                <a:lnTo>
                  <a:pt x="824" y="2071"/>
                </a:lnTo>
                <a:lnTo>
                  <a:pt x="835" y="2084"/>
                </a:lnTo>
                <a:lnTo>
                  <a:pt x="845" y="2098"/>
                </a:lnTo>
                <a:lnTo>
                  <a:pt x="856" y="2111"/>
                </a:lnTo>
                <a:lnTo>
                  <a:pt x="868" y="2123"/>
                </a:lnTo>
                <a:lnTo>
                  <a:pt x="881" y="2132"/>
                </a:lnTo>
                <a:lnTo>
                  <a:pt x="891" y="2146"/>
                </a:lnTo>
                <a:lnTo>
                  <a:pt x="904" y="2157"/>
                </a:lnTo>
                <a:lnTo>
                  <a:pt x="916" y="2167"/>
                </a:lnTo>
                <a:lnTo>
                  <a:pt x="931" y="2176"/>
                </a:lnTo>
                <a:lnTo>
                  <a:pt x="947" y="2186"/>
                </a:lnTo>
                <a:lnTo>
                  <a:pt x="962" y="2194"/>
                </a:lnTo>
                <a:lnTo>
                  <a:pt x="979" y="2199"/>
                </a:lnTo>
                <a:lnTo>
                  <a:pt x="998" y="2205"/>
                </a:lnTo>
                <a:lnTo>
                  <a:pt x="1018" y="2211"/>
                </a:lnTo>
                <a:lnTo>
                  <a:pt x="1037" y="2217"/>
                </a:lnTo>
                <a:lnTo>
                  <a:pt x="1060" y="2221"/>
                </a:lnTo>
                <a:lnTo>
                  <a:pt x="1081" y="2222"/>
                </a:lnTo>
                <a:lnTo>
                  <a:pt x="1106" y="2224"/>
                </a:lnTo>
                <a:lnTo>
                  <a:pt x="1129" y="2226"/>
                </a:lnTo>
                <a:lnTo>
                  <a:pt x="1156" y="2228"/>
                </a:lnTo>
                <a:lnTo>
                  <a:pt x="1183" y="2228"/>
                </a:lnTo>
                <a:lnTo>
                  <a:pt x="1208" y="2228"/>
                </a:lnTo>
                <a:lnTo>
                  <a:pt x="1231" y="2228"/>
                </a:lnTo>
                <a:lnTo>
                  <a:pt x="1254" y="2226"/>
                </a:lnTo>
                <a:lnTo>
                  <a:pt x="1277" y="2226"/>
                </a:lnTo>
                <a:lnTo>
                  <a:pt x="1298" y="2224"/>
                </a:lnTo>
                <a:lnTo>
                  <a:pt x="1319" y="2222"/>
                </a:lnTo>
                <a:lnTo>
                  <a:pt x="1338" y="2219"/>
                </a:lnTo>
                <a:lnTo>
                  <a:pt x="1357" y="2217"/>
                </a:lnTo>
                <a:lnTo>
                  <a:pt x="1377" y="2213"/>
                </a:lnTo>
                <a:lnTo>
                  <a:pt x="1394" y="2209"/>
                </a:lnTo>
                <a:lnTo>
                  <a:pt x="1411" y="2205"/>
                </a:lnTo>
                <a:lnTo>
                  <a:pt x="1426" y="2199"/>
                </a:lnTo>
                <a:lnTo>
                  <a:pt x="1442" y="2194"/>
                </a:lnTo>
                <a:lnTo>
                  <a:pt x="1457" y="2188"/>
                </a:lnTo>
                <a:lnTo>
                  <a:pt x="1471" y="2180"/>
                </a:lnTo>
                <a:lnTo>
                  <a:pt x="1484" y="2174"/>
                </a:lnTo>
                <a:lnTo>
                  <a:pt x="1496" y="2167"/>
                </a:lnTo>
                <a:lnTo>
                  <a:pt x="1509" y="2159"/>
                </a:lnTo>
                <a:lnTo>
                  <a:pt x="1520" y="2149"/>
                </a:lnTo>
                <a:lnTo>
                  <a:pt x="1532" y="2138"/>
                </a:lnTo>
                <a:lnTo>
                  <a:pt x="1544" y="2125"/>
                </a:lnTo>
                <a:lnTo>
                  <a:pt x="1553" y="2109"/>
                </a:lnTo>
                <a:lnTo>
                  <a:pt x="1565" y="2090"/>
                </a:lnTo>
                <a:lnTo>
                  <a:pt x="1574" y="2071"/>
                </a:lnTo>
                <a:lnTo>
                  <a:pt x="1584" y="2050"/>
                </a:lnTo>
                <a:lnTo>
                  <a:pt x="1593" y="2027"/>
                </a:lnTo>
                <a:lnTo>
                  <a:pt x="1603" y="2002"/>
                </a:lnTo>
                <a:lnTo>
                  <a:pt x="1611" y="1975"/>
                </a:lnTo>
                <a:lnTo>
                  <a:pt x="1618" y="1946"/>
                </a:lnTo>
                <a:lnTo>
                  <a:pt x="1626" y="1915"/>
                </a:lnTo>
                <a:lnTo>
                  <a:pt x="1630" y="1898"/>
                </a:lnTo>
                <a:lnTo>
                  <a:pt x="1634" y="1883"/>
                </a:lnTo>
                <a:lnTo>
                  <a:pt x="1638" y="1865"/>
                </a:lnTo>
                <a:lnTo>
                  <a:pt x="1640" y="1848"/>
                </a:lnTo>
                <a:lnTo>
                  <a:pt x="1645" y="1816"/>
                </a:lnTo>
                <a:lnTo>
                  <a:pt x="1651" y="1785"/>
                </a:lnTo>
                <a:lnTo>
                  <a:pt x="1657" y="1756"/>
                </a:lnTo>
                <a:lnTo>
                  <a:pt x="1663" y="1731"/>
                </a:lnTo>
                <a:lnTo>
                  <a:pt x="1668" y="1706"/>
                </a:lnTo>
                <a:lnTo>
                  <a:pt x="1672" y="1683"/>
                </a:lnTo>
                <a:lnTo>
                  <a:pt x="1678" y="1662"/>
                </a:lnTo>
                <a:lnTo>
                  <a:pt x="1682" y="1643"/>
                </a:lnTo>
                <a:lnTo>
                  <a:pt x="1686" y="1627"/>
                </a:lnTo>
                <a:lnTo>
                  <a:pt x="1689" y="1612"/>
                </a:lnTo>
                <a:lnTo>
                  <a:pt x="1693" y="1599"/>
                </a:lnTo>
                <a:lnTo>
                  <a:pt x="1697" y="1587"/>
                </a:lnTo>
                <a:lnTo>
                  <a:pt x="1699" y="1578"/>
                </a:lnTo>
                <a:lnTo>
                  <a:pt x="1703" y="1572"/>
                </a:lnTo>
                <a:lnTo>
                  <a:pt x="1705" y="1566"/>
                </a:lnTo>
                <a:lnTo>
                  <a:pt x="1707" y="1562"/>
                </a:lnTo>
                <a:lnTo>
                  <a:pt x="1709" y="1562"/>
                </a:lnTo>
                <a:lnTo>
                  <a:pt x="1711" y="1566"/>
                </a:lnTo>
                <a:lnTo>
                  <a:pt x="1714" y="1570"/>
                </a:lnTo>
                <a:lnTo>
                  <a:pt x="1716" y="1578"/>
                </a:lnTo>
                <a:lnTo>
                  <a:pt x="1720" y="1585"/>
                </a:lnTo>
                <a:lnTo>
                  <a:pt x="1722" y="1597"/>
                </a:lnTo>
                <a:lnTo>
                  <a:pt x="1726" y="1608"/>
                </a:lnTo>
                <a:lnTo>
                  <a:pt x="1730" y="1624"/>
                </a:lnTo>
                <a:lnTo>
                  <a:pt x="1732" y="1639"/>
                </a:lnTo>
                <a:lnTo>
                  <a:pt x="1735" y="1658"/>
                </a:lnTo>
                <a:lnTo>
                  <a:pt x="1737" y="1677"/>
                </a:lnTo>
                <a:lnTo>
                  <a:pt x="1741" y="1700"/>
                </a:lnTo>
                <a:lnTo>
                  <a:pt x="1743" y="1723"/>
                </a:lnTo>
                <a:lnTo>
                  <a:pt x="1747" y="1750"/>
                </a:lnTo>
                <a:lnTo>
                  <a:pt x="1749" y="1777"/>
                </a:lnTo>
                <a:lnTo>
                  <a:pt x="1751" y="1806"/>
                </a:lnTo>
                <a:lnTo>
                  <a:pt x="1753" y="1839"/>
                </a:lnTo>
                <a:lnTo>
                  <a:pt x="1755" y="1871"/>
                </a:lnTo>
                <a:lnTo>
                  <a:pt x="1759" y="1900"/>
                </a:lnTo>
                <a:lnTo>
                  <a:pt x="1760" y="1929"/>
                </a:lnTo>
                <a:lnTo>
                  <a:pt x="1762" y="1958"/>
                </a:lnTo>
                <a:lnTo>
                  <a:pt x="1764" y="1983"/>
                </a:lnTo>
                <a:lnTo>
                  <a:pt x="1768" y="2007"/>
                </a:lnTo>
                <a:lnTo>
                  <a:pt x="1770" y="2032"/>
                </a:lnTo>
                <a:lnTo>
                  <a:pt x="1774" y="2055"/>
                </a:lnTo>
                <a:lnTo>
                  <a:pt x="1778" y="2077"/>
                </a:lnTo>
                <a:lnTo>
                  <a:pt x="1782" y="2098"/>
                </a:lnTo>
                <a:lnTo>
                  <a:pt x="1785" y="2119"/>
                </a:lnTo>
                <a:lnTo>
                  <a:pt x="1791" y="2136"/>
                </a:lnTo>
                <a:lnTo>
                  <a:pt x="1795" y="2155"/>
                </a:lnTo>
                <a:lnTo>
                  <a:pt x="1801" y="2171"/>
                </a:lnTo>
                <a:lnTo>
                  <a:pt x="1806" y="2188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15" y="510540"/>
            <a:ext cx="2858770" cy="2010410"/>
          </a:xfrm>
          <a:prstGeom prst="rect">
            <a:avLst/>
          </a:prstGeom>
        </p:spPr>
      </p:pic>
      <p:pic>
        <p:nvPicPr>
          <p:cNvPr id="9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4634" y="638570"/>
            <a:ext cx="2276366" cy="1112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9271000" y="840734"/>
            <a:ext cx="2491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横折弯钩</a:t>
            </a:r>
          </a:p>
        </p:txBody>
      </p:sp>
    </p:spTree>
    <p:extLst>
      <p:ext uri="{BB962C8B-B14F-4D97-AF65-F5344CB8AC3E}">
        <p14:creationId xmlns:p14="http://schemas.microsoft.com/office/powerpoint/2010/main" val="302181192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617043" y="152275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雪地里来了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小画家。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鸭画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青蛙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没参加？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睡着啦。</a:t>
            </a: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83453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1524000" y="33575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602456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89099" name="Picture 11" descr="小鸡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836614"/>
            <a:ext cx="23336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1" name="Picture 13" descr="竹叶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052513"/>
            <a:ext cx="20002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2711450" y="188914"/>
            <a:ext cx="3671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小鸡画竹叶</a:t>
            </a:r>
          </a:p>
        </p:txBody>
      </p:sp>
      <p:sp>
        <p:nvSpPr>
          <p:cNvPr id="89104" name="Rectangle 16"/>
          <p:cNvSpPr>
            <a:spLocks noChangeArrowheads="1"/>
          </p:cNvSpPr>
          <p:nvPr/>
        </p:nvSpPr>
        <p:spPr bwMode="auto">
          <a:xfrm>
            <a:off x="5880100" y="188913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7032625" y="188914"/>
            <a:ext cx="26638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小狗画梅花</a:t>
            </a:r>
          </a:p>
        </p:txBody>
      </p:sp>
      <p:pic>
        <p:nvPicPr>
          <p:cNvPr id="89106" name="Picture 18" descr="小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81075"/>
            <a:ext cx="2592388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7" name="Picture 19" descr="梅花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1125539"/>
            <a:ext cx="197961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8" name="Picture 20" descr="小鸭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65626"/>
            <a:ext cx="23749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9" name="Picture 21" descr="枫叶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581526"/>
            <a:ext cx="21399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2782888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小鸭画枫叶</a:t>
            </a:r>
          </a:p>
        </p:txBody>
      </p:sp>
      <p:pic>
        <p:nvPicPr>
          <p:cNvPr id="89111" name="Picture 23" descr="小马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4365626"/>
            <a:ext cx="23764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2" name="Picture 24" descr="月牙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16488"/>
            <a:ext cx="2266950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7104063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小马画月牙</a:t>
            </a:r>
          </a:p>
        </p:txBody>
      </p:sp>
    </p:spTree>
    <p:extLst>
      <p:ext uri="{BB962C8B-B14F-4D97-AF65-F5344CB8AC3E}">
        <p14:creationId xmlns:p14="http://schemas.microsoft.com/office/powerpoint/2010/main" val="253848932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765114" y="2623039"/>
            <a:ext cx="9765323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因为（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   ）</a:t>
            </a: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的脚印像（       ），所以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（     </a:t>
            </a: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）画（  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）</a:t>
            </a: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marL="0" indent="0"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 eaLnBrk="1" hangingPunct="1"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839307" y="673938"/>
            <a:ext cx="3352800" cy="1143000"/>
          </a:xfrm>
          <a:prstGeom prst="cloudCallout">
            <a:avLst>
              <a:gd name="adj1" fmla="val -73009"/>
              <a:gd name="adj2" fmla="val 15000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551485" y="815134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kumimoji="1" lang="zh-CN" altLang="en-US" sz="4400" b="1" dirty="0">
                <a:solidFill>
                  <a:srgbClr val="0C1DBA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rPr>
              <a:t>我会说</a:t>
            </a:r>
          </a:p>
        </p:txBody>
      </p:sp>
      <p:pic>
        <p:nvPicPr>
          <p:cNvPr id="95238" name="Picture 6" descr="J0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608" y="2453021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7" descr="xa1_22lx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2363" r="57217" b="13228"/>
          <a:stretch>
            <a:fillRect/>
          </a:stretch>
        </p:blipFill>
        <p:spPr bwMode="auto">
          <a:xfrm>
            <a:off x="5026268" y="2453021"/>
            <a:ext cx="124301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7725508" y="2623039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小鸡</a:t>
            </a: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9436350" y="2618574"/>
            <a:ext cx="8883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竹叶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9819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5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7" name="Line 9"/>
          <p:cNvSpPr>
            <a:spLocks noChangeShapeType="1"/>
          </p:cNvSpPr>
          <p:nvPr/>
        </p:nvSpPr>
        <p:spPr bwMode="auto">
          <a:xfrm>
            <a:off x="1524000" y="3357563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9098" name="Line 10"/>
          <p:cNvSpPr>
            <a:spLocks noChangeShapeType="1"/>
          </p:cNvSpPr>
          <p:nvPr/>
        </p:nvSpPr>
        <p:spPr bwMode="auto">
          <a:xfrm>
            <a:off x="602456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89099" name="Picture 11" descr="小鸡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836614"/>
            <a:ext cx="23336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1" name="Picture 13" descr="竹叶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052513"/>
            <a:ext cx="20002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02" name="Rectangle 14"/>
          <p:cNvSpPr>
            <a:spLocks noChangeArrowheads="1"/>
          </p:cNvSpPr>
          <p:nvPr/>
        </p:nvSpPr>
        <p:spPr bwMode="auto">
          <a:xfrm>
            <a:off x="2711450" y="188914"/>
            <a:ext cx="36718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小鸡画竹叶</a:t>
            </a:r>
          </a:p>
        </p:txBody>
      </p:sp>
      <p:sp>
        <p:nvSpPr>
          <p:cNvPr id="89104" name="Rectangle 16"/>
          <p:cNvSpPr>
            <a:spLocks noChangeArrowheads="1"/>
          </p:cNvSpPr>
          <p:nvPr/>
        </p:nvSpPr>
        <p:spPr bwMode="auto">
          <a:xfrm>
            <a:off x="5880100" y="188913"/>
            <a:ext cx="869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89105" name="Rectangle 17"/>
          <p:cNvSpPr>
            <a:spLocks noChangeArrowheads="1"/>
          </p:cNvSpPr>
          <p:nvPr/>
        </p:nvSpPr>
        <p:spPr bwMode="auto">
          <a:xfrm>
            <a:off x="7032625" y="188914"/>
            <a:ext cx="266382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小狗画梅花</a:t>
            </a:r>
          </a:p>
        </p:txBody>
      </p:sp>
      <p:pic>
        <p:nvPicPr>
          <p:cNvPr id="89106" name="Picture 18" descr="小狗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981075"/>
            <a:ext cx="2592388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7" name="Picture 19" descr="梅花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388" y="1125539"/>
            <a:ext cx="1979612" cy="219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8" name="Picture 20" descr="小鸭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65626"/>
            <a:ext cx="23749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09" name="Picture 21" descr="枫叶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4581526"/>
            <a:ext cx="21399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2782888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小鸭画枫叶</a:t>
            </a:r>
          </a:p>
        </p:txBody>
      </p:sp>
      <p:pic>
        <p:nvPicPr>
          <p:cNvPr id="89111" name="Picture 23" descr="小马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4" y="4365626"/>
            <a:ext cx="2376487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112" name="Picture 24" descr="月牙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4916488"/>
            <a:ext cx="2266950" cy="194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114" name="Rectangle 26"/>
          <p:cNvSpPr>
            <a:spLocks noChangeArrowheads="1"/>
          </p:cNvSpPr>
          <p:nvPr/>
        </p:nvSpPr>
        <p:spPr bwMode="auto">
          <a:xfrm>
            <a:off x="7104063" y="3429000"/>
            <a:ext cx="250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小马画月牙</a:t>
            </a:r>
          </a:p>
        </p:txBody>
      </p:sp>
    </p:spTree>
    <p:extLst>
      <p:ext uri="{BB962C8B-B14F-4D97-AF65-F5344CB8AC3E}">
        <p14:creationId xmlns:p14="http://schemas.microsoft.com/office/powerpoint/2010/main" val="264902344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24000" y="1295401"/>
            <a:ext cx="9372600" cy="497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Webdings" panose="05030102010509060703" pitchFamily="18" charset="2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因为（ ）的脚印像（       ），所以（   ）画（  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  <a:buFontTx/>
              <a:buAutoNum type="arabicPeriod"/>
            </a:pPr>
            <a:endParaRPr kumimoji="1" lang="zh-CN" altLang="en-US" sz="3200" b="1" dirty="0">
              <a:solidFill>
                <a:srgbClr val="0C1DBA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因为（ ）的脚印像（   ），所以（  ）画（ </a:t>
            </a:r>
            <a:r>
              <a:rPr kumimoji="1" lang="zh-CN" altLang="en-US" sz="3200" b="1" dirty="0" smtClean="0">
                <a:solidFill>
                  <a:srgbClr val="0C1DBA"/>
                </a:solidFill>
                <a:latin typeface="楷体_GB2312"/>
                <a:ea typeface="楷体_GB2312"/>
                <a:cs typeface="楷体_GB2312"/>
              </a:rPr>
              <a:t> ）</a:t>
            </a:r>
            <a:endParaRPr kumimoji="1" lang="zh-CN" altLang="en-US" sz="3200" b="1" dirty="0">
              <a:solidFill>
                <a:srgbClr val="0C1DBA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3733800" y="0"/>
            <a:ext cx="3352800" cy="1143000"/>
          </a:xfrm>
          <a:prstGeom prst="cloudCallout">
            <a:avLst>
              <a:gd name="adj1" fmla="val -73009"/>
              <a:gd name="adj2" fmla="val 15000"/>
            </a:avLst>
          </a:prstGeom>
          <a:solidFill>
            <a:srgbClr val="FF99CC"/>
          </a:solidFill>
          <a:ln w="9525">
            <a:solidFill>
              <a:srgbClr val="FF99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kumimoji="1" lang="zh-CN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419600" y="228600"/>
            <a:ext cx="2819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4400" b="1" dirty="0">
                <a:solidFill>
                  <a:srgbClr val="0C1DBA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我会说</a:t>
            </a:r>
          </a:p>
        </p:txBody>
      </p:sp>
      <p:pic>
        <p:nvPicPr>
          <p:cNvPr id="95238" name="Picture 6" descr="J0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43000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7" descr="xa1_22lx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2" t="62363" r="57217" b="13228"/>
          <a:stretch>
            <a:fillRect/>
          </a:stretch>
        </p:blipFill>
        <p:spPr bwMode="auto">
          <a:xfrm>
            <a:off x="5134277" y="1235075"/>
            <a:ext cx="1243013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0" name="Picture 8" descr="xa1_22lx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44" t="52913" r="25722" b="13228"/>
          <a:stretch>
            <a:fillRect/>
          </a:stretch>
        </p:blipFill>
        <p:spPr bwMode="auto">
          <a:xfrm>
            <a:off x="5257800" y="5486402"/>
            <a:ext cx="1143000" cy="8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1" name="Picture 9" descr="xa1_22lx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91" t="52913" r="7349" b="13228"/>
          <a:stretch>
            <a:fillRect/>
          </a:stretch>
        </p:blipFill>
        <p:spPr bwMode="auto">
          <a:xfrm>
            <a:off x="5105401" y="2362201"/>
            <a:ext cx="1158875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2" name="Picture 10" descr="J4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1" y="2590800"/>
            <a:ext cx="7207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3" name="Picture 11" descr="J86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410200"/>
            <a:ext cx="12192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44" name="Picture 12" descr="J09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6576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5245" name="Object 13"/>
          <p:cNvGraphicFramePr>
            <a:graphicFrameLocks noChangeAspect="1"/>
          </p:cNvGraphicFramePr>
          <p:nvPr/>
        </p:nvGraphicFramePr>
        <p:xfrm>
          <a:off x="5486400" y="4191000"/>
          <a:ext cx="6858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BMP 图象" r:id="rId9" imgW="1219370" imgH="980952" progId="Paint.Picture">
                  <p:embed/>
                </p:oleObj>
              </mc:Choice>
              <mc:Fallback>
                <p:oleObj name="BMP 图象" r:id="rId9" imgW="1219370" imgH="980952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191000"/>
                        <a:ext cx="6858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7848600" y="1295400"/>
            <a:ext cx="114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小鸡</a:t>
            </a: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9427784" y="1339290"/>
            <a:ext cx="88838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 竹叶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7924801" y="28194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小狗</a:t>
            </a:r>
          </a:p>
        </p:txBody>
      </p:sp>
      <p:sp>
        <p:nvSpPr>
          <p:cNvPr id="95249" name="Text Box 17"/>
          <p:cNvSpPr txBox="1">
            <a:spLocks noChangeArrowheads="1"/>
          </p:cNvSpPr>
          <p:nvPr/>
        </p:nvSpPr>
        <p:spPr bwMode="auto">
          <a:xfrm>
            <a:off x="9550551" y="2828893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梅花</a:t>
            </a:r>
          </a:p>
        </p:txBody>
      </p:sp>
      <p:sp>
        <p:nvSpPr>
          <p:cNvPr id="95250" name="Text Box 18"/>
          <p:cNvSpPr txBox="1">
            <a:spLocks noChangeArrowheads="1"/>
          </p:cNvSpPr>
          <p:nvPr/>
        </p:nvSpPr>
        <p:spPr bwMode="auto">
          <a:xfrm>
            <a:off x="7924801" y="42672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小鸭</a:t>
            </a:r>
          </a:p>
        </p:txBody>
      </p:sp>
      <p:sp>
        <p:nvSpPr>
          <p:cNvPr id="95251" name="Text Box 19"/>
          <p:cNvSpPr txBox="1">
            <a:spLocks noChangeArrowheads="1"/>
          </p:cNvSpPr>
          <p:nvPr/>
        </p:nvSpPr>
        <p:spPr bwMode="auto">
          <a:xfrm>
            <a:off x="9604142" y="4286250"/>
            <a:ext cx="79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枫叶</a:t>
            </a:r>
          </a:p>
        </p:txBody>
      </p:sp>
      <p:sp>
        <p:nvSpPr>
          <p:cNvPr id="95252" name="Text Box 20"/>
          <p:cNvSpPr txBox="1">
            <a:spLocks noChangeArrowheads="1"/>
          </p:cNvSpPr>
          <p:nvPr/>
        </p:nvSpPr>
        <p:spPr bwMode="auto">
          <a:xfrm>
            <a:off x="7924801" y="5715001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小马</a:t>
            </a:r>
          </a:p>
        </p:txBody>
      </p:sp>
      <p:sp>
        <p:nvSpPr>
          <p:cNvPr id="95253" name="Text Box 21"/>
          <p:cNvSpPr txBox="1">
            <a:spLocks noChangeArrowheads="1"/>
          </p:cNvSpPr>
          <p:nvPr/>
        </p:nvSpPr>
        <p:spPr bwMode="auto">
          <a:xfrm>
            <a:off x="9585326" y="5754836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FF0000"/>
                </a:solidFill>
              </a:rPr>
              <a:t>月牙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7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5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95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0" grpId="0"/>
      <p:bldP spid="95252" grpId="0"/>
      <p:bldP spid="952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030931" y="904775"/>
            <a:ext cx="7218947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小鸡画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，小狗画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小鸭画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，小马画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月牙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9304235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512194" y="664143"/>
            <a:ext cx="5457523" cy="21352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不用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颜料不用笔，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几步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</a:p>
        </p:txBody>
      </p:sp>
    </p:spTree>
    <p:extLst>
      <p:ext uri="{BB962C8B-B14F-4D97-AF65-F5344CB8AC3E}">
        <p14:creationId xmlns:p14="http://schemas.microsoft.com/office/powerpoint/2010/main" val="75266307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560319" y="356134"/>
            <a:ext cx="6602931" cy="230832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不用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颜料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不用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笔，</a:t>
            </a:r>
            <a:endParaRPr lang="en-US" altLang="zh-CN" sz="4800" b="1" kern="100" dirty="0" smtClean="0"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4800" b="1" kern="1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几步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就成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4800" b="1" kern="1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一幅画。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4321" y="854763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r>
              <a:rPr lang="en-US" altLang="zh-CN" sz="4800" b="1" kern="100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86794" y="854764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4321" y="1891746"/>
            <a:ext cx="1123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6200" y="1809833"/>
            <a:ext cx="1844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. .</a:t>
            </a:r>
            <a:endParaRPr lang="zh-CN" altLang="en-US" sz="4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28027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 descr="W0200707233666963039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974207" y="3400124"/>
            <a:ext cx="5958037" cy="2415940"/>
          </a:xfrm>
          <a:prstGeom prst="wedgeRoundRectCallout">
            <a:avLst>
              <a:gd name="adj1" fmla="val -63631"/>
              <a:gd name="adj2" fmla="val 4319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  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青蛙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没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参加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en-US" altLang="zh-CN" sz="4800" b="1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它在</a:t>
            </a:r>
            <a:r>
              <a:rPr lang="zh-CN" altLang="en-US" sz="4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洞里</a:t>
            </a:r>
            <a:r>
              <a:rPr lang="zh-CN" altLang="en-US" sz="48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睡着</a:t>
            </a:r>
            <a:r>
              <a:rPr lang="zh-CN" altLang="en-US" sz="48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啦。</a:t>
            </a:r>
            <a:endParaRPr lang="zh-CN" altLang="en-US" sz="48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852722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标题 4710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50" name="文本占位符 4710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51" name="图片 47107" descr="200851613851689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9037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6460" y="1963553"/>
            <a:ext cx="8745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你知道还有哪些动物也要</a:t>
            </a:r>
            <a:r>
              <a:rPr lang="zh-CN" altLang="en-US" sz="4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冬眠</a:t>
            </a:r>
            <a:r>
              <a:rPr lang="zh-CN" altLang="en-US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739808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87041" descr="刺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239" y="1047751"/>
            <a:ext cx="2587625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矩形 87043"/>
          <p:cNvSpPr>
            <a:spLocks noChangeArrowheads="1" noChangeShapeType="1" noTextEdit="1"/>
          </p:cNvSpPr>
          <p:nvPr/>
        </p:nvSpPr>
        <p:spPr bwMode="auto">
          <a:xfrm>
            <a:off x="2963863" y="328613"/>
            <a:ext cx="6400800" cy="914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你知道冬眠的动物还有</a:t>
            </a:r>
            <a:r>
              <a:rPr lang="zh-CN" altLang="en-US" sz="3600" b="1" kern="10" dirty="0" smtClean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哪些？</a:t>
            </a:r>
            <a:endParaRPr lang="zh-CN" altLang="en-US" sz="3600" b="1" kern="10" dirty="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059" name="图片 87044" descr="P0000051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3581401"/>
            <a:ext cx="271145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矩形 87045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45062" name="图片 1" descr="20071211115433886_2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376" y="3686176"/>
            <a:ext cx="2397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3" name="文本框 1"/>
          <p:cNvSpPr txBox="1">
            <a:spLocks noChangeArrowheads="1"/>
          </p:cNvSpPr>
          <p:nvPr/>
        </p:nvSpPr>
        <p:spPr bwMode="auto">
          <a:xfrm>
            <a:off x="1968501" y="2962276"/>
            <a:ext cx="10223499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刺猬          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狗熊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蝙蝠       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蛇            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乌龟</a:t>
            </a:r>
          </a:p>
        </p:txBody>
      </p:sp>
      <p:pic>
        <p:nvPicPr>
          <p:cNvPr id="45064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953" y="893763"/>
            <a:ext cx="2657475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5" name="图片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451" y="3581401"/>
            <a:ext cx="25876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687245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61422" y="190776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雪地里来了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，小狗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小鸭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，小马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步就成一幅画。</a:t>
            </a: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没参加？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37870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006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3841154" cy="2743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356" y="42847"/>
            <a:ext cx="1342549" cy="164625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2430" y="2734160"/>
            <a:ext cx="4132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987" y="-37732"/>
            <a:ext cx="3885180" cy="27718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0597" y="1"/>
            <a:ext cx="1995543" cy="162567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14544" y="2625950"/>
            <a:ext cx="43652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5" y="3773428"/>
            <a:ext cx="3287876" cy="20591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455" y="3768304"/>
            <a:ext cx="1543879" cy="122654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171" y="3661150"/>
            <a:ext cx="3757695" cy="21464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436" y="3728814"/>
            <a:ext cx="1859864" cy="16019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8386" y="5685783"/>
            <a:ext cx="4132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5120" y="5588542"/>
            <a:ext cx="4597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85543" y="5977411"/>
            <a:ext cx="34866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04990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6780047" y="284549"/>
            <a:ext cx="6292311" cy="6288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地里来了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一群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小画家。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颜料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笔，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几步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就成一幅画。</a:t>
            </a:r>
          </a:p>
          <a:p>
            <a:pPr>
              <a:lnSpc>
                <a:spcPts val="5500"/>
              </a:lnSpc>
            </a:pP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他在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洞里睡着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啦。</a:t>
            </a: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653748" cy="18678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111" y="1837552"/>
            <a:ext cx="1058637" cy="1105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916" y="0"/>
            <a:ext cx="2331464" cy="18307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248" y="1837552"/>
            <a:ext cx="1114132" cy="9780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94" y="3485144"/>
            <a:ext cx="2695742" cy="16956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08" y="5180785"/>
            <a:ext cx="1431340" cy="12403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643" y="3507025"/>
            <a:ext cx="2656666" cy="16956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119" y="5180784"/>
            <a:ext cx="1418271" cy="123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41230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761422" y="190776"/>
            <a:ext cx="8402855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</a:t>
            </a:r>
            <a:r>
              <a:rPr lang="zh-CN" altLang="en-US" sz="55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雪地里的小画家</a:t>
            </a:r>
            <a:endParaRPr lang="en-US" altLang="zh-CN" sz="55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下雪啦，下雪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啦！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雪地里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小鸡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狗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小鸭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，小马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不用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几步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青蛙</a:t>
            </a:r>
            <a:r>
              <a:rPr lang="zh-CN" altLang="en-US" sz="3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51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他在</a:t>
            </a:r>
            <a:r>
              <a:rPr lang="zh-CN" altLang="en-US" sz="36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雪的梦幻-剪辑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68538" y="550186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61244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844799" y="2193168"/>
            <a:ext cx="6502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谢谢聆听！</a:t>
            </a:r>
            <a:endParaRPr lang="zh-CN" altLang="en-US" sz="96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55933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40961" descr="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4614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48129"/>
          <p:cNvSpPr>
            <a:spLocks noGrp="1" noChangeArrowheads="1"/>
          </p:cNvSpPr>
          <p:nvPr>
            <p:ph type="ctrTitle"/>
          </p:nvPr>
        </p:nvSpPr>
        <p:spPr>
          <a:xfrm>
            <a:off x="2209800" y="2130426"/>
            <a:ext cx="7772400" cy="1470025"/>
          </a:xfrm>
        </p:spPr>
        <p:txBody>
          <a:bodyPr anchor="ctr"/>
          <a:lstStyle/>
          <a:p>
            <a:endParaRPr lang="zh-CN" altLang="en-US" sz="4400"/>
          </a:p>
        </p:txBody>
      </p:sp>
      <p:sp>
        <p:nvSpPr>
          <p:cNvPr id="3074" name="副标题 48130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886200"/>
            <a:ext cx="6400800" cy="1752600"/>
          </a:xfrm>
        </p:spPr>
        <p:txBody>
          <a:bodyPr/>
          <a:lstStyle/>
          <a:p>
            <a:endParaRPr lang="zh-CN" altLang="en-US" sz="3200"/>
          </a:p>
        </p:txBody>
      </p:sp>
      <p:pic>
        <p:nvPicPr>
          <p:cNvPr id="3075" name="图片 481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54"/>
            <a:ext cx="12192000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22979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491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8" name="文本占位符 4915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9" name="图片 491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18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521050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501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2" name="文本占位符 5017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123" name="图片 501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92001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61856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5120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146" name="文本占位符 5120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6147" name="图片 512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64319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82947" name="Group 3"/>
          <p:cNvGrpSpPr>
            <a:grpSpLocks/>
          </p:cNvGrpSpPr>
          <p:nvPr/>
        </p:nvGrpSpPr>
        <p:grpSpPr bwMode="auto">
          <a:xfrm>
            <a:off x="4953000" y="838201"/>
            <a:ext cx="8763000" cy="4714875"/>
            <a:chOff x="567" y="1207"/>
            <a:chExt cx="5193" cy="2645"/>
          </a:xfrm>
        </p:grpSpPr>
        <p:sp>
          <p:nvSpPr>
            <p:cNvPr id="6678" name="Text Box 4"/>
            <p:cNvSpPr txBox="1">
              <a:spLocks noChangeArrowheads="1"/>
            </p:cNvSpPr>
            <p:nvPr/>
          </p:nvSpPr>
          <p:spPr bwMode="auto">
            <a:xfrm>
              <a:off x="567" y="1525"/>
              <a:ext cx="4876" cy="2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8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下雪啦，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9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_GB2312"/>
                </a:rPr>
                <a:t>下雪啦！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800" b="1">
                  <a:solidFill>
                    <a:srgbClr val="99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6000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/>
              </a:endParaRPr>
            </a:p>
          </p:txBody>
        </p:sp>
        <p:sp>
          <p:nvSpPr>
            <p:cNvPr id="6679" name="Text Box 5"/>
            <p:cNvSpPr txBox="1">
              <a:spLocks noChangeArrowheads="1"/>
            </p:cNvSpPr>
            <p:nvPr/>
          </p:nvSpPr>
          <p:spPr bwMode="auto">
            <a:xfrm>
              <a:off x="567" y="1207"/>
              <a:ext cx="5193" cy="16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xià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</a:t>
              </a: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xuě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la        </a:t>
              </a: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endParaRPr lang="en-US" altLang="zh-CN" sz="48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xià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</a:t>
              </a:r>
              <a:r>
                <a:rPr lang="en-US" altLang="zh-CN" sz="4800" b="1" dirty="0" err="1">
                  <a:latin typeface="华文细黑" panose="02010600040101010101" pitchFamily="2" charset="-122"/>
                  <a:ea typeface="华文细黑" panose="02010600040101010101" pitchFamily="2" charset="-122"/>
                </a:rPr>
                <a:t>xuě</a:t>
              </a:r>
              <a:r>
                <a:rPr lang="en-US" altLang="zh-CN" sz="48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    la</a:t>
              </a:r>
            </a:p>
          </p:txBody>
        </p:sp>
      </p:grpSp>
      <p:grpSp>
        <p:nvGrpSpPr>
          <p:cNvPr id="82950" name="Group 6"/>
          <p:cNvGrpSpPr>
            <a:grpSpLocks/>
          </p:cNvGrpSpPr>
          <p:nvPr/>
        </p:nvGrpSpPr>
        <p:grpSpPr bwMode="auto">
          <a:xfrm>
            <a:off x="2135189" y="0"/>
            <a:ext cx="6186487" cy="4267200"/>
            <a:chOff x="576" y="144"/>
            <a:chExt cx="3897" cy="2688"/>
          </a:xfrm>
        </p:grpSpPr>
        <p:pic>
          <p:nvPicPr>
            <p:cNvPr id="6675" name="Picture 7" descr="图形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1728"/>
              <a:ext cx="34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76" name="Picture 8" descr="图形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496"/>
              <a:ext cx="34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77" name="Picture 9" descr="图形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44"/>
              <a:ext cx="3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954" name="Group 10"/>
          <p:cNvGrpSpPr>
            <a:grpSpLocks/>
          </p:cNvGrpSpPr>
          <p:nvPr/>
        </p:nvGrpSpPr>
        <p:grpSpPr bwMode="auto">
          <a:xfrm>
            <a:off x="1295400" y="6858000"/>
            <a:ext cx="9677400" cy="13938250"/>
            <a:chOff x="-336" y="-96"/>
            <a:chExt cx="6096" cy="8780"/>
          </a:xfrm>
        </p:grpSpPr>
        <p:grpSp>
          <p:nvGrpSpPr>
            <p:cNvPr id="6413" name="Group 11"/>
            <p:cNvGrpSpPr>
              <a:grpSpLocks/>
            </p:cNvGrpSpPr>
            <p:nvPr/>
          </p:nvGrpSpPr>
          <p:grpSpPr bwMode="auto">
            <a:xfrm>
              <a:off x="-336" y="4320"/>
              <a:ext cx="5856" cy="4364"/>
              <a:chOff x="144" y="48"/>
              <a:chExt cx="5856" cy="4364"/>
            </a:xfrm>
          </p:grpSpPr>
          <p:graphicFrame>
            <p:nvGraphicFramePr>
              <p:cNvPr id="6545" name="Object 12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4" name="BMP 图象" r:id="rId5" imgW="390580" imgH="380852" progId="Paint.Picture">
                      <p:embed/>
                    </p:oleObj>
                  </mc:Choice>
                  <mc:Fallback>
                    <p:oleObj name="BMP 图象" r:id="rId5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46" name="Object 13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5" name="BMP 图象" r:id="rId7" imgW="390580" imgH="380852" progId="Paint.Picture">
                      <p:embed/>
                    </p:oleObj>
                  </mc:Choice>
                  <mc:Fallback>
                    <p:oleObj name="BMP 图象" r:id="rId7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47" name="Oval 14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8" name="Oval 15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9" name="Oval 16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0" name="Oval 17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1" name="Oval 18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2" name="Oval 19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3" name="Oval 20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4" name="Oval 21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5" name="Oval 22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6" name="Oval 23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7" name="Oval 24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8" name="Oval 25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59" name="Oval 26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0" name="Oval 27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1" name="Oval 28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2" name="Oval 29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3" name="Oval 30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4" name="Oval 31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5" name="Oval 32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66" name="Oval 33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67" name="Object 34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6" name="BMP 图象" r:id="rId8" imgW="390580" imgH="380852" progId="Paint.Picture">
                      <p:embed/>
                    </p:oleObj>
                  </mc:Choice>
                  <mc:Fallback>
                    <p:oleObj name="BMP 图象" r:id="rId8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68" name="Object 35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7" name="BMP 图象" r:id="rId9" imgW="390580" imgH="380852" progId="Paint.Picture">
                      <p:embed/>
                    </p:oleObj>
                  </mc:Choice>
                  <mc:Fallback>
                    <p:oleObj name="BMP 图象" r:id="rId9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69" name="Object 36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8" name="BMP 图象" r:id="rId10" imgW="390580" imgH="380852" progId="Paint.Picture">
                      <p:embed/>
                    </p:oleObj>
                  </mc:Choice>
                  <mc:Fallback>
                    <p:oleObj name="BMP 图象" r:id="rId10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70" name="Oval 37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1" name="Oval 38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2" name="Oval 39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3" name="Oval 40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4" name="Oval 41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5" name="Oval 42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6" name="Oval 43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7" name="Oval 44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8" name="Oval 45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79" name="Oval 46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0" name="Oval 47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1" name="Oval 48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2" name="Oval 49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3" name="Oval 50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4" name="Oval 51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5" name="Oval 52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6" name="Oval 53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7" name="Oval 54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8" name="Oval 55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89" name="Oval 56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90" name="Object 57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19" name="BMP 图象" r:id="rId11" imgW="390580" imgH="380852" progId="Paint.Picture">
                      <p:embed/>
                    </p:oleObj>
                  </mc:Choice>
                  <mc:Fallback>
                    <p:oleObj name="BMP 图象" r:id="rId11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91" name="Object 58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0" name="BMP 图象" r:id="rId12" imgW="390580" imgH="380852" progId="Paint.Picture">
                      <p:embed/>
                    </p:oleObj>
                  </mc:Choice>
                  <mc:Fallback>
                    <p:oleObj name="BMP 图象" r:id="rId12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92" name="Oval 59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3" name="Oval 60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4" name="Oval 61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5" name="Oval 62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6" name="Oval 63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7" name="Oval 64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8" name="Oval 65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99" name="Oval 66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0" name="Oval 67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1" name="Oval 68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2" name="Oval 69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3" name="Oval 70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4" name="Oval 71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5" name="Oval 72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6" name="Oval 73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7" name="Oval 74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08" name="Oval 75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609" name="Object 76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1" name="BMP 图象" r:id="rId13" imgW="390580" imgH="380852" progId="Paint.Picture">
                      <p:embed/>
                    </p:oleObj>
                  </mc:Choice>
                  <mc:Fallback>
                    <p:oleObj name="BMP 图象" r:id="rId13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10" name="Oval 77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1" name="Oval 78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2" name="Oval 79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3" name="Oval 80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4" name="Oval 81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5" name="Oval 82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6" name="Oval 83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7" name="Oval 84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8" name="Oval 85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19" name="Oval 86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0" name="Oval 87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1" name="Oval 88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2" name="Oval 89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3" name="Oval 90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4" name="Oval 91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5" name="Oval 92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6" name="Oval 93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7" name="Oval 94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8" name="Oval 95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29" name="Oval 96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0" name="Oval 97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1" name="Oval 98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2" name="Oval 99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3" name="Oval 100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4" name="Oval 101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5" name="Oval 102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6" name="Oval 103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7" name="Oval 104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8" name="Oval 105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39" name="Oval 106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0" name="Oval 107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1" name="Oval 108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2" name="Oval 109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3" name="Oval 110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4" name="Oval 111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5" name="Oval 112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6" name="Oval 113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7" name="Oval 114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48" name="Oval 115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649" name="Object 116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2" name="BMP 图象" r:id="rId14" imgW="390580" imgH="380852" progId="Paint.Picture">
                      <p:embed/>
                    </p:oleObj>
                  </mc:Choice>
                  <mc:Fallback>
                    <p:oleObj name="BMP 图象" r:id="rId14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0" name="Object 117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3" name="BMP 图象" r:id="rId15" imgW="390580" imgH="380852" progId="Paint.Picture">
                      <p:embed/>
                    </p:oleObj>
                  </mc:Choice>
                  <mc:Fallback>
                    <p:oleObj name="BMP 图象" r:id="rId15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1" name="Object 118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4" name="BMP 图象" r:id="rId16" imgW="390580" imgH="380852" progId="Paint.Picture">
                      <p:embed/>
                    </p:oleObj>
                  </mc:Choice>
                  <mc:Fallback>
                    <p:oleObj name="BMP 图象" r:id="rId16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652" name="Object 119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5" name="BMP 图象" r:id="rId17" imgW="390580" imgH="380852" progId="Paint.Picture">
                      <p:embed/>
                    </p:oleObj>
                  </mc:Choice>
                  <mc:Fallback>
                    <p:oleObj name="BMP 图象" r:id="rId17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653" name="Oval 120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4" name="Oval 121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5" name="Oval 122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6" name="Oval 123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7" name="Oval 124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8" name="Oval 125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59" name="Oval 126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0" name="Oval 127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1" name="Oval 128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2" name="Oval 129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3" name="Oval 130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4" name="Oval 131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5" name="Oval 132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6" name="Oval 133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7" name="Oval 134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8" name="Oval 135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69" name="Oval 136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0" name="Oval 137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1" name="Oval 138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2" name="Oval 139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3" name="Oval 140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674" name="Oval 141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  <p:grpSp>
          <p:nvGrpSpPr>
            <p:cNvPr id="6414" name="Group 142"/>
            <p:cNvGrpSpPr>
              <a:grpSpLocks/>
            </p:cNvGrpSpPr>
            <p:nvPr/>
          </p:nvGrpSpPr>
          <p:grpSpPr bwMode="auto">
            <a:xfrm>
              <a:off x="-96" y="-96"/>
              <a:ext cx="5856" cy="4364"/>
              <a:chOff x="144" y="48"/>
              <a:chExt cx="5856" cy="4364"/>
            </a:xfrm>
          </p:grpSpPr>
          <p:graphicFrame>
            <p:nvGraphicFramePr>
              <p:cNvPr id="6415" name="Object 143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6" name="BMP 图象" r:id="rId18" imgW="390580" imgH="380852" progId="Paint.Picture">
                      <p:embed/>
                    </p:oleObj>
                  </mc:Choice>
                  <mc:Fallback>
                    <p:oleObj name="BMP 图象" r:id="rId18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16" name="Object 144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7" name="BMP 图象" r:id="rId19" imgW="390580" imgH="380852" progId="Paint.Picture">
                      <p:embed/>
                    </p:oleObj>
                  </mc:Choice>
                  <mc:Fallback>
                    <p:oleObj name="BMP 图象" r:id="rId19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17" name="Oval 145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8" name="Oval 146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9" name="Oval 147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0" name="Oval 148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1" name="Oval 149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2" name="Oval 150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3" name="Oval 151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4" name="Oval 152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5" name="Oval 153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6" name="Oval 154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7" name="Oval 155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8" name="Oval 156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29" name="Oval 157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0" name="Oval 158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1" name="Oval 159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2" name="Oval 160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3" name="Oval 161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4" name="Oval 162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5" name="Oval 163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36" name="Oval 164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37" name="Object 165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8" name="BMP 图象" r:id="rId20" imgW="390580" imgH="380852" progId="Paint.Picture">
                      <p:embed/>
                    </p:oleObj>
                  </mc:Choice>
                  <mc:Fallback>
                    <p:oleObj name="BMP 图象" r:id="rId20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38" name="Object 166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29" name="BMP 图象" r:id="rId21" imgW="390580" imgH="380852" progId="Paint.Picture">
                      <p:embed/>
                    </p:oleObj>
                  </mc:Choice>
                  <mc:Fallback>
                    <p:oleObj name="BMP 图象" r:id="rId21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39" name="Object 167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0" name="BMP 图象" r:id="rId22" imgW="390580" imgH="380852" progId="Paint.Picture">
                      <p:embed/>
                    </p:oleObj>
                  </mc:Choice>
                  <mc:Fallback>
                    <p:oleObj name="BMP 图象" r:id="rId22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40" name="Oval 168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1" name="Oval 169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2" name="Oval 170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3" name="Oval 171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4" name="Oval 172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5" name="Oval 173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6" name="Oval 174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7" name="Oval 175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8" name="Oval 176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49" name="Oval 177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0" name="Oval 178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1" name="Oval 179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2" name="Oval 180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3" name="Oval 181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4" name="Oval 182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5" name="Oval 183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6" name="Oval 184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7" name="Oval 185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8" name="Oval 186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59" name="Oval 187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60" name="Object 188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1" name="BMP 图象" r:id="rId23" imgW="390580" imgH="380852" progId="Paint.Picture">
                      <p:embed/>
                    </p:oleObj>
                  </mc:Choice>
                  <mc:Fallback>
                    <p:oleObj name="BMP 图象" r:id="rId23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461" name="Object 189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2" name="BMP 图象" r:id="rId24" imgW="390580" imgH="380852" progId="Paint.Picture">
                      <p:embed/>
                    </p:oleObj>
                  </mc:Choice>
                  <mc:Fallback>
                    <p:oleObj name="BMP 图象" r:id="rId24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62" name="Oval 190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3" name="Oval 191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4" name="Oval 192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5" name="Oval 193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6" name="Oval 194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7" name="Oval 195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8" name="Oval 196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69" name="Oval 197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0" name="Oval 198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1" name="Oval 199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2" name="Oval 200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3" name="Oval 201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4" name="Oval 202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5" name="Oval 203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6" name="Oval 204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7" name="Oval 205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78" name="Oval 206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479" name="Object 207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3" name="BMP 图象" r:id="rId25" imgW="390580" imgH="380852" progId="Paint.Picture">
                      <p:embed/>
                    </p:oleObj>
                  </mc:Choice>
                  <mc:Fallback>
                    <p:oleObj name="BMP 图象" r:id="rId25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480" name="Oval 208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1" name="Oval 209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2" name="Oval 210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3" name="Oval 211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4" name="Oval 212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5" name="Oval 213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6" name="Oval 214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7" name="Oval 215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8" name="Oval 216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89" name="Oval 217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0" name="Oval 218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1" name="Oval 219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2" name="Oval 220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3" name="Oval 221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4" name="Oval 222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5" name="Oval 223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6" name="Oval 224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7" name="Oval 225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8" name="Oval 226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99" name="Oval 227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0" name="Oval 228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1" name="Oval 229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2" name="Oval 230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3" name="Oval 231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4" name="Oval 232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5" name="Oval 233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6" name="Oval 234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7" name="Oval 235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8" name="Oval 236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09" name="Oval 237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0" name="Oval 238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1" name="Oval 239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2" name="Oval 240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3" name="Oval 241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4" name="Oval 242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5" name="Oval 243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6" name="Oval 244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7" name="Oval 245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18" name="Oval 246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519" name="Object 247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4" name="BMP 图象" r:id="rId26" imgW="390580" imgH="380852" progId="Paint.Picture">
                      <p:embed/>
                    </p:oleObj>
                  </mc:Choice>
                  <mc:Fallback>
                    <p:oleObj name="BMP 图象" r:id="rId26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0" name="Object 248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5" name="BMP 图象" r:id="rId27" imgW="390580" imgH="380852" progId="Paint.Picture">
                      <p:embed/>
                    </p:oleObj>
                  </mc:Choice>
                  <mc:Fallback>
                    <p:oleObj name="BMP 图象" r:id="rId27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1" name="Object 249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6" name="BMP 图象" r:id="rId28" imgW="390580" imgH="380852" progId="Paint.Picture">
                      <p:embed/>
                    </p:oleObj>
                  </mc:Choice>
                  <mc:Fallback>
                    <p:oleObj name="BMP 图象" r:id="rId28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522" name="Object 250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7" name="BMP 图象" r:id="rId29" imgW="390580" imgH="380852" progId="Paint.Picture">
                      <p:embed/>
                    </p:oleObj>
                  </mc:Choice>
                  <mc:Fallback>
                    <p:oleObj name="BMP 图象" r:id="rId29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523" name="Oval 251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4" name="Oval 252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5" name="Oval 253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6" name="Oval 254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7" name="Oval 255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8" name="Oval 256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29" name="Oval 257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0" name="Oval 258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1" name="Oval 259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2" name="Oval 260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3" name="Oval 261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4" name="Oval 262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5" name="Oval 263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6" name="Oval 264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7" name="Oval 265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8" name="Oval 266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39" name="Oval 267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0" name="Oval 268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1" name="Oval 269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2" name="Oval 270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3" name="Oval 271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544" name="Oval 272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</p:grpSp>
      <p:grpSp>
        <p:nvGrpSpPr>
          <p:cNvPr id="83217" name="Group 273"/>
          <p:cNvGrpSpPr>
            <a:grpSpLocks/>
          </p:cNvGrpSpPr>
          <p:nvPr/>
        </p:nvGrpSpPr>
        <p:grpSpPr bwMode="auto">
          <a:xfrm>
            <a:off x="1447800" y="7010400"/>
            <a:ext cx="9677400" cy="13938250"/>
            <a:chOff x="-336" y="-96"/>
            <a:chExt cx="6096" cy="8780"/>
          </a:xfrm>
        </p:grpSpPr>
        <p:grpSp>
          <p:nvGrpSpPr>
            <p:cNvPr id="6151" name="Group 274"/>
            <p:cNvGrpSpPr>
              <a:grpSpLocks/>
            </p:cNvGrpSpPr>
            <p:nvPr/>
          </p:nvGrpSpPr>
          <p:grpSpPr bwMode="auto">
            <a:xfrm>
              <a:off x="-336" y="4320"/>
              <a:ext cx="5856" cy="4364"/>
              <a:chOff x="144" y="48"/>
              <a:chExt cx="5856" cy="4364"/>
            </a:xfrm>
          </p:grpSpPr>
          <p:graphicFrame>
            <p:nvGraphicFramePr>
              <p:cNvPr id="6283" name="Object 275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8" name="BMP 图象" r:id="rId30" imgW="390580" imgH="380852" progId="Paint.Picture">
                      <p:embed/>
                    </p:oleObj>
                  </mc:Choice>
                  <mc:Fallback>
                    <p:oleObj name="BMP 图象" r:id="rId30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84" name="Object 276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39" name="BMP 图象" r:id="rId31" imgW="390580" imgH="380852" progId="Paint.Picture">
                      <p:embed/>
                    </p:oleObj>
                  </mc:Choice>
                  <mc:Fallback>
                    <p:oleObj name="BMP 图象" r:id="rId31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85" name="Oval 277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6" name="Oval 278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7" name="Oval 279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8" name="Oval 280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9" name="Oval 281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0" name="Oval 282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1" name="Oval 283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2" name="Oval 284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3" name="Oval 285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4" name="Oval 286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5" name="Oval 287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6" name="Oval 288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7" name="Oval 289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8" name="Oval 290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99" name="Oval 291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0" name="Oval 292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1" name="Oval 293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2" name="Oval 294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3" name="Oval 295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4" name="Oval 296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05" name="Object 297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0" name="BMP 图象" r:id="rId32" imgW="390580" imgH="380852" progId="Paint.Picture">
                      <p:embed/>
                    </p:oleObj>
                  </mc:Choice>
                  <mc:Fallback>
                    <p:oleObj name="BMP 图象" r:id="rId32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06" name="Object 298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1" name="BMP 图象" r:id="rId33" imgW="390580" imgH="380852" progId="Paint.Picture">
                      <p:embed/>
                    </p:oleObj>
                  </mc:Choice>
                  <mc:Fallback>
                    <p:oleObj name="BMP 图象" r:id="rId33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07" name="Object 299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2" name="BMP 图象" r:id="rId34" imgW="390580" imgH="380852" progId="Paint.Picture">
                      <p:embed/>
                    </p:oleObj>
                  </mc:Choice>
                  <mc:Fallback>
                    <p:oleObj name="BMP 图象" r:id="rId34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08" name="Oval 300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09" name="Oval 301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0" name="Oval 302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1" name="Oval 303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2" name="Oval 304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3" name="Oval 305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4" name="Oval 306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5" name="Oval 307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6" name="Oval 308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7" name="Oval 309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8" name="Oval 310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19" name="Oval 311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0" name="Oval 312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1" name="Oval 313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2" name="Oval 314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3" name="Oval 315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4" name="Oval 316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5" name="Oval 317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6" name="Oval 318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27" name="Oval 319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28" name="Object 320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3" name="BMP 图象" r:id="rId35" imgW="390580" imgH="380852" progId="Paint.Picture">
                      <p:embed/>
                    </p:oleObj>
                  </mc:Choice>
                  <mc:Fallback>
                    <p:oleObj name="BMP 图象" r:id="rId35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29" name="Object 321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4" name="BMP 图象" r:id="rId36" imgW="390580" imgH="380852" progId="Paint.Picture">
                      <p:embed/>
                    </p:oleObj>
                  </mc:Choice>
                  <mc:Fallback>
                    <p:oleObj name="BMP 图象" r:id="rId36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30" name="Oval 322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1" name="Oval 323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2" name="Oval 324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3" name="Oval 325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4" name="Oval 326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5" name="Oval 327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6" name="Oval 328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7" name="Oval 329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8" name="Oval 330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39" name="Oval 331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0" name="Oval 332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1" name="Oval 333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2" name="Oval 334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3" name="Oval 335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4" name="Oval 336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5" name="Oval 337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6" name="Oval 338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47" name="Object 339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5" name="BMP 图象" r:id="rId37" imgW="390580" imgH="380852" progId="Paint.Picture">
                      <p:embed/>
                    </p:oleObj>
                  </mc:Choice>
                  <mc:Fallback>
                    <p:oleObj name="BMP 图象" r:id="rId37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48" name="Oval 340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49" name="Oval 341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0" name="Oval 342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1" name="Oval 343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2" name="Oval 344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3" name="Oval 345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4" name="Oval 346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5" name="Oval 347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6" name="Oval 348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7" name="Oval 349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8" name="Oval 350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59" name="Oval 351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0" name="Oval 352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1" name="Oval 353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2" name="Oval 354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3" name="Oval 355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4" name="Oval 356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5" name="Oval 357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6" name="Oval 358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7" name="Oval 359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8" name="Oval 360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69" name="Oval 361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0" name="Oval 362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1" name="Oval 363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2" name="Oval 364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3" name="Oval 365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4" name="Oval 366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5" name="Oval 367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6" name="Oval 368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7" name="Oval 369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8" name="Oval 370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79" name="Oval 371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0" name="Oval 372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1" name="Oval 373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2" name="Oval 374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3" name="Oval 375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4" name="Oval 376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5" name="Oval 377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86" name="Oval 378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387" name="Object 379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6" name="BMP 图象" r:id="rId38" imgW="390580" imgH="380852" progId="Paint.Picture">
                      <p:embed/>
                    </p:oleObj>
                  </mc:Choice>
                  <mc:Fallback>
                    <p:oleObj name="BMP 图象" r:id="rId38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88" name="Object 380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7" name="BMP 图象" r:id="rId39" imgW="390580" imgH="380852" progId="Paint.Picture">
                      <p:embed/>
                    </p:oleObj>
                  </mc:Choice>
                  <mc:Fallback>
                    <p:oleObj name="BMP 图象" r:id="rId39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89" name="Object 381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8" name="BMP 图象" r:id="rId40" imgW="390580" imgH="380852" progId="Paint.Picture">
                      <p:embed/>
                    </p:oleObj>
                  </mc:Choice>
                  <mc:Fallback>
                    <p:oleObj name="BMP 图象" r:id="rId40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90" name="Object 382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49" name="BMP 图象" r:id="rId41" imgW="390580" imgH="380852" progId="Paint.Picture">
                      <p:embed/>
                    </p:oleObj>
                  </mc:Choice>
                  <mc:Fallback>
                    <p:oleObj name="BMP 图象" r:id="rId41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91" name="Oval 383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2" name="Oval 384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3" name="Oval 385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4" name="Oval 386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5" name="Oval 387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6" name="Oval 388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7" name="Oval 389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8" name="Oval 390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399" name="Oval 391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0" name="Oval 392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1" name="Oval 393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2" name="Oval 394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3" name="Oval 395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4" name="Oval 396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5" name="Oval 397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6" name="Oval 398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7" name="Oval 399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8" name="Oval 400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09" name="Oval 401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0" name="Oval 402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1" name="Oval 403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412" name="Oval 404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  <p:grpSp>
          <p:nvGrpSpPr>
            <p:cNvPr id="6152" name="Group 405"/>
            <p:cNvGrpSpPr>
              <a:grpSpLocks/>
            </p:cNvGrpSpPr>
            <p:nvPr/>
          </p:nvGrpSpPr>
          <p:grpSpPr bwMode="auto">
            <a:xfrm>
              <a:off x="-96" y="-96"/>
              <a:ext cx="5856" cy="4364"/>
              <a:chOff x="144" y="48"/>
              <a:chExt cx="5856" cy="4364"/>
            </a:xfrm>
          </p:grpSpPr>
          <p:graphicFrame>
            <p:nvGraphicFramePr>
              <p:cNvPr id="6153" name="Object 406"/>
              <p:cNvGraphicFramePr>
                <a:graphicFrameLocks noChangeAspect="1"/>
              </p:cNvGraphicFramePr>
              <p:nvPr/>
            </p:nvGraphicFramePr>
            <p:xfrm>
              <a:off x="3312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0" name="BMP 图象" r:id="rId42" imgW="390580" imgH="380852" progId="Paint.Picture">
                      <p:embed/>
                    </p:oleObj>
                  </mc:Choice>
                  <mc:Fallback>
                    <p:oleObj name="BMP 图象" r:id="rId42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12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54" name="Object 407"/>
              <p:cNvGraphicFramePr>
                <a:graphicFrameLocks noChangeAspect="1"/>
              </p:cNvGraphicFramePr>
              <p:nvPr/>
            </p:nvGraphicFramePr>
            <p:xfrm>
              <a:off x="3936" y="335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1" name="BMP 图象" r:id="rId43" imgW="390580" imgH="380852" progId="Paint.Picture">
                      <p:embed/>
                    </p:oleObj>
                  </mc:Choice>
                  <mc:Fallback>
                    <p:oleObj name="BMP 图象" r:id="rId43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36" y="335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55" name="Oval 408"/>
              <p:cNvSpPr>
                <a:spLocks noChangeArrowheads="1"/>
              </p:cNvSpPr>
              <p:nvPr/>
            </p:nvSpPr>
            <p:spPr bwMode="auto">
              <a:xfrm>
                <a:off x="3648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6" name="Oval 409"/>
              <p:cNvSpPr>
                <a:spLocks noChangeArrowheads="1"/>
              </p:cNvSpPr>
              <p:nvPr/>
            </p:nvSpPr>
            <p:spPr bwMode="auto">
              <a:xfrm>
                <a:off x="1776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7" name="Oval 410"/>
              <p:cNvSpPr>
                <a:spLocks noChangeArrowheads="1"/>
              </p:cNvSpPr>
              <p:nvPr/>
            </p:nvSpPr>
            <p:spPr bwMode="auto">
              <a:xfrm>
                <a:off x="2640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8" name="Oval 411"/>
              <p:cNvSpPr>
                <a:spLocks noChangeArrowheads="1"/>
              </p:cNvSpPr>
              <p:nvPr/>
            </p:nvSpPr>
            <p:spPr bwMode="auto">
              <a:xfrm>
                <a:off x="1008" y="35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59" name="Oval 412"/>
              <p:cNvSpPr>
                <a:spLocks noChangeArrowheads="1"/>
              </p:cNvSpPr>
              <p:nvPr/>
            </p:nvSpPr>
            <p:spPr bwMode="auto">
              <a:xfrm>
                <a:off x="2160" y="30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0" name="Oval 413"/>
              <p:cNvSpPr>
                <a:spLocks noChangeArrowheads="1"/>
              </p:cNvSpPr>
              <p:nvPr/>
            </p:nvSpPr>
            <p:spPr bwMode="auto">
              <a:xfrm>
                <a:off x="1440" y="3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1" name="Oval 414"/>
              <p:cNvSpPr>
                <a:spLocks noChangeArrowheads="1"/>
              </p:cNvSpPr>
              <p:nvPr/>
            </p:nvSpPr>
            <p:spPr bwMode="auto">
              <a:xfrm>
                <a:off x="4320" y="31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2" name="Oval 415"/>
              <p:cNvSpPr>
                <a:spLocks noChangeArrowheads="1"/>
              </p:cNvSpPr>
              <p:nvPr/>
            </p:nvSpPr>
            <p:spPr bwMode="auto">
              <a:xfrm>
                <a:off x="412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3" name="Oval 416"/>
              <p:cNvSpPr>
                <a:spLocks noChangeArrowheads="1"/>
              </p:cNvSpPr>
              <p:nvPr/>
            </p:nvSpPr>
            <p:spPr bwMode="auto">
              <a:xfrm>
                <a:off x="480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4" name="Oval 417"/>
              <p:cNvSpPr>
                <a:spLocks noChangeArrowheads="1"/>
              </p:cNvSpPr>
              <p:nvPr/>
            </p:nvSpPr>
            <p:spPr bwMode="auto">
              <a:xfrm>
                <a:off x="1056" y="40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5" name="Oval 418"/>
              <p:cNvSpPr>
                <a:spLocks noChangeArrowheads="1"/>
              </p:cNvSpPr>
              <p:nvPr/>
            </p:nvSpPr>
            <p:spPr bwMode="auto">
              <a:xfrm>
                <a:off x="3888" y="32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6" name="Oval 419"/>
              <p:cNvSpPr>
                <a:spLocks noChangeArrowheads="1"/>
              </p:cNvSpPr>
              <p:nvPr/>
            </p:nvSpPr>
            <p:spPr bwMode="auto">
              <a:xfrm>
                <a:off x="4656" y="34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7" name="Oval 420"/>
              <p:cNvSpPr>
                <a:spLocks noChangeArrowheads="1"/>
              </p:cNvSpPr>
              <p:nvPr/>
            </p:nvSpPr>
            <p:spPr bwMode="auto">
              <a:xfrm>
                <a:off x="1248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8" name="Oval 421"/>
              <p:cNvSpPr>
                <a:spLocks noChangeArrowheads="1"/>
              </p:cNvSpPr>
              <p:nvPr/>
            </p:nvSpPr>
            <p:spPr bwMode="auto">
              <a:xfrm>
                <a:off x="3120" y="32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69" name="Oval 422"/>
              <p:cNvSpPr>
                <a:spLocks noChangeArrowheads="1"/>
              </p:cNvSpPr>
              <p:nvPr/>
            </p:nvSpPr>
            <p:spPr bwMode="auto">
              <a:xfrm>
                <a:off x="5328" y="34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0" name="Oval 423"/>
              <p:cNvSpPr>
                <a:spLocks noChangeArrowheads="1"/>
              </p:cNvSpPr>
              <p:nvPr/>
            </p:nvSpPr>
            <p:spPr bwMode="auto">
              <a:xfrm>
                <a:off x="5328" y="43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1" name="Oval 424"/>
              <p:cNvSpPr>
                <a:spLocks noChangeArrowheads="1"/>
              </p:cNvSpPr>
              <p:nvPr/>
            </p:nvSpPr>
            <p:spPr bwMode="auto">
              <a:xfrm>
                <a:off x="336" y="35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2" name="Oval 425"/>
              <p:cNvSpPr>
                <a:spLocks noChangeArrowheads="1"/>
              </p:cNvSpPr>
              <p:nvPr/>
            </p:nvSpPr>
            <p:spPr bwMode="auto">
              <a:xfrm>
                <a:off x="672" y="37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3" name="Oval 426"/>
              <p:cNvSpPr>
                <a:spLocks noChangeArrowheads="1"/>
              </p:cNvSpPr>
              <p:nvPr/>
            </p:nvSpPr>
            <p:spPr bwMode="auto">
              <a:xfrm>
                <a:off x="384" y="33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4" name="Oval 427"/>
              <p:cNvSpPr>
                <a:spLocks noChangeArrowheads="1"/>
              </p:cNvSpPr>
              <p:nvPr/>
            </p:nvSpPr>
            <p:spPr bwMode="auto">
              <a:xfrm>
                <a:off x="4992" y="38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175" name="Object 428"/>
              <p:cNvGraphicFramePr>
                <a:graphicFrameLocks noChangeAspect="1"/>
              </p:cNvGraphicFramePr>
              <p:nvPr/>
            </p:nvGraphicFramePr>
            <p:xfrm>
              <a:off x="2544" y="28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2" name="BMP 图象" r:id="rId44" imgW="390580" imgH="380852" progId="Paint.Picture">
                      <p:embed/>
                    </p:oleObj>
                  </mc:Choice>
                  <mc:Fallback>
                    <p:oleObj name="BMP 图象" r:id="rId44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28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6" name="Object 429"/>
              <p:cNvGraphicFramePr>
                <a:graphicFrameLocks noChangeAspect="1"/>
              </p:cNvGraphicFramePr>
              <p:nvPr/>
            </p:nvGraphicFramePr>
            <p:xfrm>
              <a:off x="3552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3" name="BMP 图象" r:id="rId45" imgW="390580" imgH="380852" progId="Paint.Picture">
                      <p:embed/>
                    </p:oleObj>
                  </mc:Choice>
                  <mc:Fallback>
                    <p:oleObj name="BMP 图象" r:id="rId45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552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77" name="Object 430"/>
              <p:cNvGraphicFramePr>
                <a:graphicFrameLocks noChangeAspect="1"/>
              </p:cNvGraphicFramePr>
              <p:nvPr/>
            </p:nvGraphicFramePr>
            <p:xfrm>
              <a:off x="4176" y="273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4" name="BMP 图象" r:id="rId46" imgW="390580" imgH="380852" progId="Paint.Picture">
                      <p:embed/>
                    </p:oleObj>
                  </mc:Choice>
                  <mc:Fallback>
                    <p:oleObj name="BMP 图象" r:id="rId46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76" y="273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178" name="Oval 431"/>
              <p:cNvSpPr>
                <a:spLocks noChangeArrowheads="1"/>
              </p:cNvSpPr>
              <p:nvPr/>
            </p:nvSpPr>
            <p:spPr bwMode="auto">
              <a:xfrm>
                <a:off x="3888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79" name="Oval 432"/>
              <p:cNvSpPr>
                <a:spLocks noChangeArrowheads="1"/>
              </p:cNvSpPr>
              <p:nvPr/>
            </p:nvSpPr>
            <p:spPr bwMode="auto">
              <a:xfrm>
                <a:off x="2016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0" name="Oval 433"/>
              <p:cNvSpPr>
                <a:spLocks noChangeArrowheads="1"/>
              </p:cNvSpPr>
              <p:nvPr/>
            </p:nvSpPr>
            <p:spPr bwMode="auto">
              <a:xfrm>
                <a:off x="2880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1" name="Oval 434"/>
              <p:cNvSpPr>
                <a:spLocks noChangeArrowheads="1"/>
              </p:cNvSpPr>
              <p:nvPr/>
            </p:nvSpPr>
            <p:spPr bwMode="auto">
              <a:xfrm>
                <a:off x="1248" y="29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2" name="Oval 435"/>
              <p:cNvSpPr>
                <a:spLocks noChangeArrowheads="1"/>
              </p:cNvSpPr>
              <p:nvPr/>
            </p:nvSpPr>
            <p:spPr bwMode="auto">
              <a:xfrm>
                <a:off x="2400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3" name="Oval 436"/>
              <p:cNvSpPr>
                <a:spLocks noChangeArrowheads="1"/>
              </p:cNvSpPr>
              <p:nvPr/>
            </p:nvSpPr>
            <p:spPr bwMode="auto">
              <a:xfrm>
                <a:off x="1680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4" name="Oval 437"/>
              <p:cNvSpPr>
                <a:spLocks noChangeArrowheads="1"/>
              </p:cNvSpPr>
              <p:nvPr/>
            </p:nvSpPr>
            <p:spPr bwMode="auto">
              <a:xfrm>
                <a:off x="4560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5" name="Oval 438"/>
              <p:cNvSpPr>
                <a:spLocks noChangeArrowheads="1"/>
              </p:cNvSpPr>
              <p:nvPr/>
            </p:nvSpPr>
            <p:spPr bwMode="auto">
              <a:xfrm>
                <a:off x="436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6" name="Oval 439"/>
              <p:cNvSpPr>
                <a:spLocks noChangeArrowheads="1"/>
              </p:cNvSpPr>
              <p:nvPr/>
            </p:nvSpPr>
            <p:spPr bwMode="auto">
              <a:xfrm>
                <a:off x="504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7" name="Oval 440"/>
              <p:cNvSpPr>
                <a:spLocks noChangeArrowheads="1"/>
              </p:cNvSpPr>
              <p:nvPr/>
            </p:nvSpPr>
            <p:spPr bwMode="auto">
              <a:xfrm>
                <a:off x="1296" y="34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8" name="Oval 441"/>
              <p:cNvSpPr>
                <a:spLocks noChangeArrowheads="1"/>
              </p:cNvSpPr>
              <p:nvPr/>
            </p:nvSpPr>
            <p:spPr bwMode="auto">
              <a:xfrm>
                <a:off x="4128" y="259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89" name="Oval 442"/>
              <p:cNvSpPr>
                <a:spLocks noChangeArrowheads="1"/>
              </p:cNvSpPr>
              <p:nvPr/>
            </p:nvSpPr>
            <p:spPr bwMode="auto">
              <a:xfrm>
                <a:off x="4896" y="28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0" name="Oval 443"/>
              <p:cNvSpPr>
                <a:spLocks noChangeArrowheads="1"/>
              </p:cNvSpPr>
              <p:nvPr/>
            </p:nvSpPr>
            <p:spPr bwMode="auto">
              <a:xfrm>
                <a:off x="1488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1" name="Oval 444"/>
              <p:cNvSpPr>
                <a:spLocks noChangeArrowheads="1"/>
              </p:cNvSpPr>
              <p:nvPr/>
            </p:nvSpPr>
            <p:spPr bwMode="auto">
              <a:xfrm>
                <a:off x="3360" y="26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2" name="Oval 445"/>
              <p:cNvSpPr>
                <a:spLocks noChangeArrowheads="1"/>
              </p:cNvSpPr>
              <p:nvPr/>
            </p:nvSpPr>
            <p:spPr bwMode="auto">
              <a:xfrm>
                <a:off x="5568" y="278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3" name="Oval 446"/>
              <p:cNvSpPr>
                <a:spLocks noChangeArrowheads="1"/>
              </p:cNvSpPr>
              <p:nvPr/>
            </p:nvSpPr>
            <p:spPr bwMode="auto">
              <a:xfrm>
                <a:off x="5568" y="3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4" name="Oval 447"/>
              <p:cNvSpPr>
                <a:spLocks noChangeArrowheads="1"/>
              </p:cNvSpPr>
              <p:nvPr/>
            </p:nvSpPr>
            <p:spPr bwMode="auto">
              <a:xfrm>
                <a:off x="576" y="29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5" name="Oval 448"/>
              <p:cNvSpPr>
                <a:spLocks noChangeArrowheads="1"/>
              </p:cNvSpPr>
              <p:nvPr/>
            </p:nvSpPr>
            <p:spPr bwMode="auto">
              <a:xfrm>
                <a:off x="912" y="31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6" name="Oval 449"/>
              <p:cNvSpPr>
                <a:spLocks noChangeArrowheads="1"/>
              </p:cNvSpPr>
              <p:nvPr/>
            </p:nvSpPr>
            <p:spPr bwMode="auto">
              <a:xfrm>
                <a:off x="624" y="27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197" name="Oval 450"/>
              <p:cNvSpPr>
                <a:spLocks noChangeArrowheads="1"/>
              </p:cNvSpPr>
              <p:nvPr/>
            </p:nvSpPr>
            <p:spPr bwMode="auto">
              <a:xfrm>
                <a:off x="5232" y="32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198" name="Object 451"/>
              <p:cNvGraphicFramePr>
                <a:graphicFrameLocks noChangeAspect="1"/>
              </p:cNvGraphicFramePr>
              <p:nvPr/>
            </p:nvGraphicFramePr>
            <p:xfrm>
              <a:off x="1872" y="2012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5" name="BMP 图象" r:id="rId47" imgW="390580" imgH="380852" progId="Paint.Picture">
                      <p:embed/>
                    </p:oleObj>
                  </mc:Choice>
                  <mc:Fallback>
                    <p:oleObj name="BMP 图象" r:id="rId47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2012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199" name="Object 452"/>
              <p:cNvGraphicFramePr>
                <a:graphicFrameLocks noChangeAspect="1"/>
              </p:cNvGraphicFramePr>
              <p:nvPr/>
            </p:nvGraphicFramePr>
            <p:xfrm>
              <a:off x="1584" y="191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6" name="BMP 图象" r:id="rId48" imgW="390580" imgH="380852" progId="Paint.Picture">
                      <p:embed/>
                    </p:oleObj>
                  </mc:Choice>
                  <mc:Fallback>
                    <p:oleObj name="BMP 图象" r:id="rId48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84" y="191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00" name="Oval 453"/>
              <p:cNvSpPr>
                <a:spLocks noChangeArrowheads="1"/>
              </p:cNvSpPr>
              <p:nvPr/>
            </p:nvSpPr>
            <p:spPr bwMode="auto">
              <a:xfrm>
                <a:off x="3216" y="21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1" name="Oval 454"/>
              <p:cNvSpPr>
                <a:spLocks noChangeArrowheads="1"/>
              </p:cNvSpPr>
              <p:nvPr/>
            </p:nvSpPr>
            <p:spPr bwMode="auto">
              <a:xfrm>
                <a:off x="1344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2" name="Oval 455"/>
              <p:cNvSpPr>
                <a:spLocks noChangeArrowheads="1"/>
              </p:cNvSpPr>
              <p:nvPr/>
            </p:nvSpPr>
            <p:spPr bwMode="auto">
              <a:xfrm>
                <a:off x="2208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3" name="Oval 456"/>
              <p:cNvSpPr>
                <a:spLocks noChangeArrowheads="1"/>
              </p:cNvSpPr>
              <p:nvPr/>
            </p:nvSpPr>
            <p:spPr bwMode="auto">
              <a:xfrm>
                <a:off x="576" y="20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4" name="Oval 457"/>
              <p:cNvSpPr>
                <a:spLocks noChangeArrowheads="1"/>
              </p:cNvSpPr>
              <p:nvPr/>
            </p:nvSpPr>
            <p:spPr bwMode="auto">
              <a:xfrm>
                <a:off x="1728" y="15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5" name="Oval 458"/>
              <p:cNvSpPr>
                <a:spLocks noChangeArrowheads="1"/>
              </p:cNvSpPr>
              <p:nvPr/>
            </p:nvSpPr>
            <p:spPr bwMode="auto">
              <a:xfrm>
                <a:off x="1008" y="162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6" name="Oval 459"/>
              <p:cNvSpPr>
                <a:spLocks noChangeArrowheads="1"/>
              </p:cNvSpPr>
              <p:nvPr/>
            </p:nvSpPr>
            <p:spPr bwMode="auto">
              <a:xfrm>
                <a:off x="3888" y="16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7" name="Oval 460"/>
              <p:cNvSpPr>
                <a:spLocks noChangeArrowheads="1"/>
              </p:cNvSpPr>
              <p:nvPr/>
            </p:nvSpPr>
            <p:spPr bwMode="auto">
              <a:xfrm>
                <a:off x="369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8" name="Oval 461"/>
              <p:cNvSpPr>
                <a:spLocks noChangeArrowheads="1"/>
              </p:cNvSpPr>
              <p:nvPr/>
            </p:nvSpPr>
            <p:spPr bwMode="auto">
              <a:xfrm>
                <a:off x="436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09" name="Oval 462"/>
              <p:cNvSpPr>
                <a:spLocks noChangeArrowheads="1"/>
              </p:cNvSpPr>
              <p:nvPr/>
            </p:nvSpPr>
            <p:spPr bwMode="auto">
              <a:xfrm>
                <a:off x="624" y="25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0" name="Oval 463"/>
              <p:cNvSpPr>
                <a:spLocks noChangeArrowheads="1"/>
              </p:cNvSpPr>
              <p:nvPr/>
            </p:nvSpPr>
            <p:spPr bwMode="auto">
              <a:xfrm>
                <a:off x="3456" y="17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1" name="Oval 464"/>
              <p:cNvSpPr>
                <a:spLocks noChangeArrowheads="1"/>
              </p:cNvSpPr>
              <p:nvPr/>
            </p:nvSpPr>
            <p:spPr bwMode="auto">
              <a:xfrm>
                <a:off x="4224" y="19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2" name="Oval 465"/>
              <p:cNvSpPr>
                <a:spLocks noChangeArrowheads="1"/>
              </p:cNvSpPr>
              <p:nvPr/>
            </p:nvSpPr>
            <p:spPr bwMode="auto">
              <a:xfrm>
                <a:off x="816" y="18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3" name="Oval 466"/>
              <p:cNvSpPr>
                <a:spLocks noChangeArrowheads="1"/>
              </p:cNvSpPr>
              <p:nvPr/>
            </p:nvSpPr>
            <p:spPr bwMode="auto">
              <a:xfrm>
                <a:off x="2688" y="17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4" name="Oval 467"/>
              <p:cNvSpPr>
                <a:spLocks noChangeArrowheads="1"/>
              </p:cNvSpPr>
              <p:nvPr/>
            </p:nvSpPr>
            <p:spPr bwMode="auto">
              <a:xfrm>
                <a:off x="4896" y="19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5" name="Oval 468"/>
              <p:cNvSpPr>
                <a:spLocks noChangeArrowheads="1"/>
              </p:cNvSpPr>
              <p:nvPr/>
            </p:nvSpPr>
            <p:spPr bwMode="auto">
              <a:xfrm>
                <a:off x="240" y="22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6" name="Oval 469"/>
              <p:cNvSpPr>
                <a:spLocks noChangeArrowheads="1"/>
              </p:cNvSpPr>
              <p:nvPr/>
            </p:nvSpPr>
            <p:spPr bwMode="auto">
              <a:xfrm>
                <a:off x="4560" y="23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217" name="Object 470"/>
              <p:cNvGraphicFramePr>
                <a:graphicFrameLocks noChangeAspect="1"/>
              </p:cNvGraphicFramePr>
              <p:nvPr/>
            </p:nvGraphicFramePr>
            <p:xfrm>
              <a:off x="1824" y="1296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7" name="BMP 图象" r:id="rId49" imgW="390580" imgH="380852" progId="Paint.Picture">
                      <p:embed/>
                    </p:oleObj>
                  </mc:Choice>
                  <mc:Fallback>
                    <p:oleObj name="BMP 图象" r:id="rId49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1296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18" name="Oval 471"/>
              <p:cNvSpPr>
                <a:spLocks noChangeArrowheads="1"/>
              </p:cNvSpPr>
              <p:nvPr/>
            </p:nvSpPr>
            <p:spPr bwMode="auto">
              <a:xfrm>
                <a:off x="3456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19" name="Oval 472"/>
              <p:cNvSpPr>
                <a:spLocks noChangeArrowheads="1"/>
              </p:cNvSpPr>
              <p:nvPr/>
            </p:nvSpPr>
            <p:spPr bwMode="auto">
              <a:xfrm>
                <a:off x="1584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0" name="Oval 473"/>
              <p:cNvSpPr>
                <a:spLocks noChangeArrowheads="1"/>
              </p:cNvSpPr>
              <p:nvPr/>
            </p:nvSpPr>
            <p:spPr bwMode="auto">
              <a:xfrm>
                <a:off x="2448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1" name="Oval 474"/>
              <p:cNvSpPr>
                <a:spLocks noChangeArrowheads="1"/>
              </p:cNvSpPr>
              <p:nvPr/>
            </p:nvSpPr>
            <p:spPr bwMode="auto">
              <a:xfrm>
                <a:off x="816" y="14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2" name="Oval 475"/>
              <p:cNvSpPr>
                <a:spLocks noChangeArrowheads="1"/>
              </p:cNvSpPr>
              <p:nvPr/>
            </p:nvSpPr>
            <p:spPr bwMode="auto">
              <a:xfrm>
                <a:off x="1968" y="9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3" name="Oval 476"/>
              <p:cNvSpPr>
                <a:spLocks noChangeArrowheads="1"/>
              </p:cNvSpPr>
              <p:nvPr/>
            </p:nvSpPr>
            <p:spPr bwMode="auto">
              <a:xfrm>
                <a:off x="1248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4" name="Oval 477"/>
              <p:cNvSpPr>
                <a:spLocks noChangeArrowheads="1"/>
              </p:cNvSpPr>
              <p:nvPr/>
            </p:nvSpPr>
            <p:spPr bwMode="auto">
              <a:xfrm>
                <a:off x="4128" y="10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5" name="Oval 478"/>
              <p:cNvSpPr>
                <a:spLocks noChangeArrowheads="1"/>
              </p:cNvSpPr>
              <p:nvPr/>
            </p:nvSpPr>
            <p:spPr bwMode="auto">
              <a:xfrm>
                <a:off x="393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6" name="Oval 479"/>
              <p:cNvSpPr>
                <a:spLocks noChangeArrowheads="1"/>
              </p:cNvSpPr>
              <p:nvPr/>
            </p:nvSpPr>
            <p:spPr bwMode="auto">
              <a:xfrm>
                <a:off x="460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7" name="Oval 480"/>
              <p:cNvSpPr>
                <a:spLocks noChangeArrowheads="1"/>
              </p:cNvSpPr>
              <p:nvPr/>
            </p:nvSpPr>
            <p:spPr bwMode="auto">
              <a:xfrm>
                <a:off x="864" y="19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8" name="Oval 481"/>
              <p:cNvSpPr>
                <a:spLocks noChangeArrowheads="1"/>
              </p:cNvSpPr>
              <p:nvPr/>
            </p:nvSpPr>
            <p:spPr bwMode="auto">
              <a:xfrm>
                <a:off x="3696" y="110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29" name="Oval 482"/>
              <p:cNvSpPr>
                <a:spLocks noChangeArrowheads="1"/>
              </p:cNvSpPr>
              <p:nvPr/>
            </p:nvSpPr>
            <p:spPr bwMode="auto">
              <a:xfrm>
                <a:off x="4464" y="13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0" name="Oval 483"/>
              <p:cNvSpPr>
                <a:spLocks noChangeArrowheads="1"/>
              </p:cNvSpPr>
              <p:nvPr/>
            </p:nvSpPr>
            <p:spPr bwMode="auto">
              <a:xfrm>
                <a:off x="1056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1" name="Oval 484"/>
              <p:cNvSpPr>
                <a:spLocks noChangeArrowheads="1"/>
              </p:cNvSpPr>
              <p:nvPr/>
            </p:nvSpPr>
            <p:spPr bwMode="auto">
              <a:xfrm>
                <a:off x="2928" y="11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2" name="Oval 485"/>
              <p:cNvSpPr>
                <a:spLocks noChangeArrowheads="1"/>
              </p:cNvSpPr>
              <p:nvPr/>
            </p:nvSpPr>
            <p:spPr bwMode="auto">
              <a:xfrm>
                <a:off x="5136" y="12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3" name="Oval 486"/>
              <p:cNvSpPr>
                <a:spLocks noChangeArrowheads="1"/>
              </p:cNvSpPr>
              <p:nvPr/>
            </p:nvSpPr>
            <p:spPr bwMode="auto">
              <a:xfrm>
                <a:off x="5136" y="22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4" name="Oval 487"/>
              <p:cNvSpPr>
                <a:spLocks noChangeArrowheads="1"/>
              </p:cNvSpPr>
              <p:nvPr/>
            </p:nvSpPr>
            <p:spPr bwMode="auto">
              <a:xfrm>
                <a:off x="144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5" name="Oval 488"/>
              <p:cNvSpPr>
                <a:spLocks noChangeArrowheads="1"/>
              </p:cNvSpPr>
              <p:nvPr/>
            </p:nvSpPr>
            <p:spPr bwMode="auto">
              <a:xfrm>
                <a:off x="480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6" name="Oval 489"/>
              <p:cNvSpPr>
                <a:spLocks noChangeArrowheads="1"/>
              </p:cNvSpPr>
              <p:nvPr/>
            </p:nvSpPr>
            <p:spPr bwMode="auto">
              <a:xfrm>
                <a:off x="19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7" name="Oval 490"/>
              <p:cNvSpPr>
                <a:spLocks noChangeArrowheads="1"/>
              </p:cNvSpPr>
              <p:nvPr/>
            </p:nvSpPr>
            <p:spPr bwMode="auto">
              <a:xfrm>
                <a:off x="4800" y="177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8" name="Oval 491"/>
              <p:cNvSpPr>
                <a:spLocks noChangeArrowheads="1"/>
              </p:cNvSpPr>
              <p:nvPr/>
            </p:nvSpPr>
            <p:spPr bwMode="auto">
              <a:xfrm>
                <a:off x="4032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39" name="Oval 492"/>
              <p:cNvSpPr>
                <a:spLocks noChangeArrowheads="1"/>
              </p:cNvSpPr>
              <p:nvPr/>
            </p:nvSpPr>
            <p:spPr bwMode="auto">
              <a:xfrm>
                <a:off x="2160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0" name="Oval 493"/>
              <p:cNvSpPr>
                <a:spLocks noChangeArrowheads="1"/>
              </p:cNvSpPr>
              <p:nvPr/>
            </p:nvSpPr>
            <p:spPr bwMode="auto">
              <a:xfrm>
                <a:off x="3024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1" name="Oval 494"/>
              <p:cNvSpPr>
                <a:spLocks noChangeArrowheads="1"/>
              </p:cNvSpPr>
              <p:nvPr/>
            </p:nvSpPr>
            <p:spPr bwMode="auto">
              <a:xfrm>
                <a:off x="1392" y="10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2" name="Oval 495"/>
              <p:cNvSpPr>
                <a:spLocks noChangeArrowheads="1"/>
              </p:cNvSpPr>
              <p:nvPr/>
            </p:nvSpPr>
            <p:spPr bwMode="auto">
              <a:xfrm>
                <a:off x="2544" y="57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3" name="Oval 496"/>
              <p:cNvSpPr>
                <a:spLocks noChangeArrowheads="1"/>
              </p:cNvSpPr>
              <p:nvPr/>
            </p:nvSpPr>
            <p:spPr bwMode="auto">
              <a:xfrm>
                <a:off x="1824" y="62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4" name="Oval 497"/>
              <p:cNvSpPr>
                <a:spLocks noChangeArrowheads="1"/>
              </p:cNvSpPr>
              <p:nvPr/>
            </p:nvSpPr>
            <p:spPr bwMode="auto">
              <a:xfrm>
                <a:off x="4704" y="6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5" name="Oval 498"/>
              <p:cNvSpPr>
                <a:spLocks noChangeArrowheads="1"/>
              </p:cNvSpPr>
              <p:nvPr/>
            </p:nvSpPr>
            <p:spPr bwMode="auto">
              <a:xfrm>
                <a:off x="451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6" name="Oval 499"/>
              <p:cNvSpPr>
                <a:spLocks noChangeArrowheads="1"/>
              </p:cNvSpPr>
              <p:nvPr/>
            </p:nvSpPr>
            <p:spPr bwMode="auto">
              <a:xfrm>
                <a:off x="518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7" name="Oval 500"/>
              <p:cNvSpPr>
                <a:spLocks noChangeArrowheads="1"/>
              </p:cNvSpPr>
              <p:nvPr/>
            </p:nvSpPr>
            <p:spPr bwMode="auto">
              <a:xfrm>
                <a:off x="1440" y="15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8" name="Oval 501"/>
              <p:cNvSpPr>
                <a:spLocks noChangeArrowheads="1"/>
              </p:cNvSpPr>
              <p:nvPr/>
            </p:nvSpPr>
            <p:spPr bwMode="auto">
              <a:xfrm>
                <a:off x="4272" y="7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49" name="Oval 502"/>
              <p:cNvSpPr>
                <a:spLocks noChangeArrowheads="1"/>
              </p:cNvSpPr>
              <p:nvPr/>
            </p:nvSpPr>
            <p:spPr bwMode="auto">
              <a:xfrm>
                <a:off x="5040" y="95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0" name="Oval 503"/>
              <p:cNvSpPr>
                <a:spLocks noChangeArrowheads="1"/>
              </p:cNvSpPr>
              <p:nvPr/>
            </p:nvSpPr>
            <p:spPr bwMode="auto">
              <a:xfrm>
                <a:off x="1632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1" name="Oval 504"/>
              <p:cNvSpPr>
                <a:spLocks noChangeArrowheads="1"/>
              </p:cNvSpPr>
              <p:nvPr/>
            </p:nvSpPr>
            <p:spPr bwMode="auto">
              <a:xfrm>
                <a:off x="3504" y="76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2" name="Oval 505"/>
              <p:cNvSpPr>
                <a:spLocks noChangeArrowheads="1"/>
              </p:cNvSpPr>
              <p:nvPr/>
            </p:nvSpPr>
            <p:spPr bwMode="auto">
              <a:xfrm>
                <a:off x="5712" y="9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3" name="Oval 506"/>
              <p:cNvSpPr>
                <a:spLocks noChangeArrowheads="1"/>
              </p:cNvSpPr>
              <p:nvPr/>
            </p:nvSpPr>
            <p:spPr bwMode="auto">
              <a:xfrm>
                <a:off x="720" y="11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4" name="Oval 507"/>
              <p:cNvSpPr>
                <a:spLocks noChangeArrowheads="1"/>
              </p:cNvSpPr>
              <p:nvPr/>
            </p:nvSpPr>
            <p:spPr bwMode="auto">
              <a:xfrm>
                <a:off x="1056" y="12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5" name="Oval 508"/>
              <p:cNvSpPr>
                <a:spLocks noChangeArrowheads="1"/>
              </p:cNvSpPr>
              <p:nvPr/>
            </p:nvSpPr>
            <p:spPr bwMode="auto">
              <a:xfrm>
                <a:off x="768" y="86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56" name="Oval 509"/>
              <p:cNvSpPr>
                <a:spLocks noChangeArrowheads="1"/>
              </p:cNvSpPr>
              <p:nvPr/>
            </p:nvSpPr>
            <p:spPr bwMode="auto">
              <a:xfrm>
                <a:off x="5376" y="13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graphicFrame>
            <p:nvGraphicFramePr>
              <p:cNvPr id="6257" name="Object 510"/>
              <p:cNvGraphicFramePr>
                <a:graphicFrameLocks noChangeAspect="1"/>
              </p:cNvGraphicFramePr>
              <p:nvPr/>
            </p:nvGraphicFramePr>
            <p:xfrm>
              <a:off x="3360" y="48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8" name="BMP 图象" r:id="rId50" imgW="390580" imgH="380852" progId="Paint.Picture">
                      <p:embed/>
                    </p:oleObj>
                  </mc:Choice>
                  <mc:Fallback>
                    <p:oleObj name="BMP 图象" r:id="rId50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0" y="48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58" name="Object 511"/>
              <p:cNvGraphicFramePr>
                <a:graphicFrameLocks noChangeAspect="1"/>
              </p:cNvGraphicFramePr>
              <p:nvPr/>
            </p:nvGraphicFramePr>
            <p:xfrm>
              <a:off x="4560" y="240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59" name="BMP 图象" r:id="rId51" imgW="390580" imgH="380852" progId="Paint.Picture">
                      <p:embed/>
                    </p:oleObj>
                  </mc:Choice>
                  <mc:Fallback>
                    <p:oleObj name="BMP 图象" r:id="rId51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60" y="240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59" name="Object 512"/>
              <p:cNvGraphicFramePr>
                <a:graphicFrameLocks noChangeAspect="1"/>
              </p:cNvGraphicFramePr>
              <p:nvPr/>
            </p:nvGraphicFramePr>
            <p:xfrm>
              <a:off x="4224" y="4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60" name="BMP 图象" r:id="rId52" imgW="390580" imgH="380852" progId="Paint.Picture">
                      <p:embed/>
                    </p:oleObj>
                  </mc:Choice>
                  <mc:Fallback>
                    <p:oleObj name="BMP 图象" r:id="rId52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24" y="4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60" name="Object 513"/>
              <p:cNvGraphicFramePr>
                <a:graphicFrameLocks noChangeAspect="1"/>
              </p:cNvGraphicFramePr>
              <p:nvPr/>
            </p:nvGraphicFramePr>
            <p:xfrm>
              <a:off x="2640" y="288"/>
              <a:ext cx="96" cy="9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961" name="BMP 图象" r:id="rId53" imgW="390580" imgH="380852" progId="Paint.Picture">
                      <p:embed/>
                    </p:oleObj>
                  </mc:Choice>
                  <mc:Fallback>
                    <p:oleObj name="BMP 图象" r:id="rId53" imgW="390580" imgH="380852" progId="Paint.Picture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0" y="288"/>
                            <a:ext cx="96" cy="9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61" name="Oval 514"/>
              <p:cNvSpPr>
                <a:spLocks noChangeArrowheads="1"/>
              </p:cNvSpPr>
              <p:nvPr/>
            </p:nvSpPr>
            <p:spPr bwMode="auto">
              <a:xfrm>
                <a:off x="4272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2" name="Oval 515"/>
              <p:cNvSpPr>
                <a:spLocks noChangeArrowheads="1"/>
              </p:cNvSpPr>
              <p:nvPr/>
            </p:nvSpPr>
            <p:spPr bwMode="auto">
              <a:xfrm>
                <a:off x="2400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3" name="Oval 516"/>
              <p:cNvSpPr>
                <a:spLocks noChangeArrowheads="1"/>
              </p:cNvSpPr>
              <p:nvPr/>
            </p:nvSpPr>
            <p:spPr bwMode="auto">
              <a:xfrm>
                <a:off x="3264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4" name="Oval 517"/>
              <p:cNvSpPr>
                <a:spLocks noChangeArrowheads="1"/>
              </p:cNvSpPr>
              <p:nvPr/>
            </p:nvSpPr>
            <p:spPr bwMode="auto">
              <a:xfrm>
                <a:off x="1632" y="4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5" name="Oval 518"/>
              <p:cNvSpPr>
                <a:spLocks noChangeArrowheads="1"/>
              </p:cNvSpPr>
              <p:nvPr/>
            </p:nvSpPr>
            <p:spPr bwMode="auto">
              <a:xfrm>
                <a:off x="4944" y="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6" name="Oval 519"/>
              <p:cNvSpPr>
                <a:spLocks noChangeArrowheads="1"/>
              </p:cNvSpPr>
              <p:nvPr/>
            </p:nvSpPr>
            <p:spPr bwMode="auto">
              <a:xfrm>
                <a:off x="475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7" name="Oval 520"/>
              <p:cNvSpPr>
                <a:spLocks noChangeArrowheads="1"/>
              </p:cNvSpPr>
              <p:nvPr/>
            </p:nvSpPr>
            <p:spPr bwMode="auto">
              <a:xfrm>
                <a:off x="542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8" name="Oval 521"/>
              <p:cNvSpPr>
                <a:spLocks noChangeArrowheads="1"/>
              </p:cNvSpPr>
              <p:nvPr/>
            </p:nvSpPr>
            <p:spPr bwMode="auto">
              <a:xfrm>
                <a:off x="1680" y="91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69" name="Oval 522"/>
              <p:cNvSpPr>
                <a:spLocks noChangeArrowheads="1"/>
              </p:cNvSpPr>
              <p:nvPr/>
            </p:nvSpPr>
            <p:spPr bwMode="auto">
              <a:xfrm>
                <a:off x="4512" y="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0" name="Oval 523"/>
              <p:cNvSpPr>
                <a:spLocks noChangeArrowheads="1"/>
              </p:cNvSpPr>
              <p:nvPr/>
            </p:nvSpPr>
            <p:spPr bwMode="auto">
              <a:xfrm>
                <a:off x="5280" y="33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1" name="Oval 524"/>
              <p:cNvSpPr>
                <a:spLocks noChangeArrowheads="1"/>
              </p:cNvSpPr>
              <p:nvPr/>
            </p:nvSpPr>
            <p:spPr bwMode="auto">
              <a:xfrm>
                <a:off x="1872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2" name="Oval 525"/>
              <p:cNvSpPr>
                <a:spLocks noChangeArrowheads="1"/>
              </p:cNvSpPr>
              <p:nvPr/>
            </p:nvSpPr>
            <p:spPr bwMode="auto">
              <a:xfrm>
                <a:off x="3744" y="1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3" name="Oval 526"/>
              <p:cNvSpPr>
                <a:spLocks noChangeArrowheads="1"/>
              </p:cNvSpPr>
              <p:nvPr/>
            </p:nvSpPr>
            <p:spPr bwMode="auto">
              <a:xfrm>
                <a:off x="5952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4" name="Oval 527"/>
              <p:cNvSpPr>
                <a:spLocks noChangeArrowheads="1"/>
              </p:cNvSpPr>
              <p:nvPr/>
            </p:nvSpPr>
            <p:spPr bwMode="auto">
              <a:xfrm>
                <a:off x="5952" y="12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5" name="Oval 528"/>
              <p:cNvSpPr>
                <a:spLocks noChangeArrowheads="1"/>
              </p:cNvSpPr>
              <p:nvPr/>
            </p:nvSpPr>
            <p:spPr bwMode="auto">
              <a:xfrm>
                <a:off x="960" y="4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6" name="Oval 529"/>
              <p:cNvSpPr>
                <a:spLocks noChangeArrowheads="1"/>
              </p:cNvSpPr>
              <p:nvPr/>
            </p:nvSpPr>
            <p:spPr bwMode="auto">
              <a:xfrm>
                <a:off x="1296" y="6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7" name="Oval 530"/>
              <p:cNvSpPr>
                <a:spLocks noChangeArrowheads="1"/>
              </p:cNvSpPr>
              <p:nvPr/>
            </p:nvSpPr>
            <p:spPr bwMode="auto">
              <a:xfrm>
                <a:off x="1008" y="24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8" name="Oval 531"/>
              <p:cNvSpPr>
                <a:spLocks noChangeArrowheads="1"/>
              </p:cNvSpPr>
              <p:nvPr/>
            </p:nvSpPr>
            <p:spPr bwMode="auto">
              <a:xfrm>
                <a:off x="5616" y="76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79" name="Oval 532"/>
              <p:cNvSpPr>
                <a:spLocks noChangeArrowheads="1"/>
              </p:cNvSpPr>
              <p:nvPr/>
            </p:nvSpPr>
            <p:spPr bwMode="auto">
              <a:xfrm>
                <a:off x="3936" y="43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0" name="Oval 533"/>
              <p:cNvSpPr>
                <a:spLocks noChangeArrowheads="1"/>
              </p:cNvSpPr>
              <p:nvPr/>
            </p:nvSpPr>
            <p:spPr bwMode="auto">
              <a:xfrm>
                <a:off x="2016" y="864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1" name="Oval 534"/>
              <p:cNvSpPr>
                <a:spLocks noChangeArrowheads="1"/>
              </p:cNvSpPr>
              <p:nvPr/>
            </p:nvSpPr>
            <p:spPr bwMode="auto">
              <a:xfrm>
                <a:off x="5088" y="1440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  <p:sp>
            <p:nvSpPr>
              <p:cNvPr id="6282" name="Oval 535"/>
              <p:cNvSpPr>
                <a:spLocks noChangeArrowheads="1"/>
              </p:cNvSpPr>
              <p:nvPr/>
            </p:nvSpPr>
            <p:spPr bwMode="auto">
              <a:xfrm>
                <a:off x="1104" y="1872"/>
                <a:ext cx="96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800">
                  <a:latin typeface="Webdings" panose="05030102010509060703" pitchFamily="18" charset="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654656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83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3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641725" y="215582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>
              <a:latin typeface="Webdings" panose="05030102010509060703" pitchFamily="18" charset="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17458" y="1129994"/>
            <a:ext cx="14919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</a:t>
            </a:r>
            <a:r>
              <a:rPr lang="zh-CN" altLang="en-US" sz="20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  <a:endParaRPr lang="zh-CN" altLang="en-US" sz="20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6009372" y="521336"/>
            <a:ext cx="4138864" cy="1365215"/>
          </a:xfrm>
          <a:prstGeom prst="wedgeEllipseCallout">
            <a:avLst>
              <a:gd name="adj1" fmla="val -53027"/>
              <a:gd name="adj2" fmla="val 58279"/>
            </a:avLst>
          </a:prstGeom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我叫什么名字？谁认识我？</a:t>
            </a:r>
            <a:endParaRPr lang="zh-CN" altLang="en-US" sz="36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69760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731</Words>
  <Application>Microsoft Office PowerPoint</Application>
  <PresentationFormat>宽屏</PresentationFormat>
  <Paragraphs>153</Paragraphs>
  <Slides>37</Slides>
  <Notes>3</Notes>
  <HiddenSlides>0</HiddenSlides>
  <MMClips>2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等线</vt:lpstr>
      <vt:lpstr>等线 Light</vt:lpstr>
      <vt:lpstr>方正舒体</vt:lpstr>
      <vt:lpstr>黑体</vt:lpstr>
      <vt:lpstr>华文楷体</vt:lpstr>
      <vt:lpstr>华文细黑</vt:lpstr>
      <vt:lpstr>楷体</vt:lpstr>
      <vt:lpstr>楷体_GB2312</vt:lpstr>
      <vt:lpstr>宋体</vt:lpstr>
      <vt:lpstr>新宋体</vt:lpstr>
      <vt:lpstr>Arial</vt:lpstr>
      <vt:lpstr>Calibri</vt:lpstr>
      <vt:lpstr>Times New Roman</vt:lpstr>
      <vt:lpstr>Webdings</vt:lpstr>
      <vt:lpstr>Office 主题​​</vt:lpstr>
      <vt:lpstr>默认设计模板</vt:lpstr>
      <vt:lpstr>1_默认设计模板</vt:lpstr>
      <vt:lpstr>BMP 图象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86</cp:revision>
  <dcterms:created xsi:type="dcterms:W3CDTF">2019-12-18T12:00:54Z</dcterms:created>
  <dcterms:modified xsi:type="dcterms:W3CDTF">2019-12-27T00:44:50Z</dcterms:modified>
</cp:coreProperties>
</file>