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8" r:id="rId2"/>
    <p:sldId id="395" r:id="rId3"/>
    <p:sldId id="412" r:id="rId4"/>
    <p:sldId id="420" r:id="rId5"/>
    <p:sldId id="375" r:id="rId6"/>
    <p:sldId id="377" r:id="rId7"/>
    <p:sldId id="416" r:id="rId8"/>
    <p:sldId id="410" r:id="rId9"/>
    <p:sldId id="384" r:id="rId10"/>
    <p:sldId id="362" r:id="rId11"/>
    <p:sldId id="383" r:id="rId12"/>
    <p:sldId id="382" r:id="rId13"/>
    <p:sldId id="386" r:id="rId14"/>
    <p:sldId id="385" r:id="rId15"/>
    <p:sldId id="413" r:id="rId16"/>
    <p:sldId id="414" r:id="rId17"/>
    <p:sldId id="421" r:id="rId18"/>
    <p:sldId id="325" r:id="rId19"/>
    <p:sldId id="368" r:id="rId20"/>
    <p:sldId id="387" r:id="rId21"/>
    <p:sldId id="388" r:id="rId22"/>
    <p:sldId id="415" r:id="rId23"/>
    <p:sldId id="411" r:id="rId24"/>
    <p:sldId id="417" r:id="rId25"/>
    <p:sldId id="389" r:id="rId26"/>
    <p:sldId id="402" r:id="rId27"/>
    <p:sldId id="408" r:id="rId28"/>
    <p:sldId id="418" r:id="rId29"/>
    <p:sldId id="422" r:id="rId30"/>
    <p:sldId id="423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66FF"/>
    <a:srgbClr val="FFFFFF"/>
    <a:srgbClr val="59A822"/>
    <a:srgbClr val="5BA923"/>
    <a:srgbClr val="33CCCC"/>
    <a:srgbClr val="0000FF"/>
    <a:srgbClr val="009900"/>
    <a:srgbClr val="3333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1"/>
    <p:restoredTop sz="93025"/>
  </p:normalViewPr>
  <p:slideViewPr>
    <p:cSldViewPr showGuides="1">
      <p:cViewPr varScale="1">
        <p:scale>
          <a:sx n="65" d="100"/>
          <a:sy n="65" d="100"/>
        </p:scale>
        <p:origin x="1132" y="40"/>
      </p:cViewPr>
      <p:guideLst>
        <p:guide orient="horz" pos="2110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131004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51594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8387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0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03350" y="3789363"/>
            <a:ext cx="6400800" cy="1198562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8" y="1484313"/>
            <a:ext cx="8229600" cy="45989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7813" y="115888"/>
            <a:ext cx="2058987" cy="5967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8" y="115888"/>
            <a:ext cx="6029325" cy="5967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6088" y="115888"/>
            <a:ext cx="8240712" cy="5967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46088" y="1484313"/>
            <a:ext cx="4038600" cy="222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37088" y="1484313"/>
            <a:ext cx="4038600" cy="222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46088" y="3859213"/>
            <a:ext cx="4038600" cy="22240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37088" y="3859213"/>
            <a:ext cx="4038600" cy="22240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46088" y="1484313"/>
            <a:ext cx="4038600" cy="459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7088" y="1484313"/>
            <a:ext cx="4038600" cy="459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0000000我图PPT\03.20\亲子乐园\亲子乐园副本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" y="-20320"/>
            <a:ext cx="9125585" cy="514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0000000我图PPT\03.20\亲子乐园\34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" y="4679315"/>
            <a:ext cx="9128760" cy="219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-29210" y="732790"/>
            <a:ext cx="9152890" cy="589851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cover dir="r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u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15000"/>
        </a:lnSpc>
        <a:spcBef>
          <a:spcPct val="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手绘~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2" descr="D:\以往资料\UserData\Pictures\2457331_092600001319_2.jpg2457331_092600001319_2"/>
          <p:cNvPicPr>
            <a:picLocks noChangeAspect="1"/>
          </p:cNvPicPr>
          <p:nvPr/>
        </p:nvPicPr>
        <p:blipFill rotWithShape="1">
          <a:blip r:embed="rId3"/>
          <a:srcRect b="5237"/>
          <a:stretch/>
        </p:blipFill>
        <p:spPr>
          <a:xfrm>
            <a:off x="0" y="3935"/>
            <a:ext cx="9112224" cy="6854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字方塊 1"/>
          <p:cNvSpPr txBox="1"/>
          <p:nvPr/>
        </p:nvSpPr>
        <p:spPr>
          <a:xfrm>
            <a:off x="5799909" y="-18288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TW" altLang="en-US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"/>
          <p:cNvSpPr txBox="1"/>
          <p:nvPr/>
        </p:nvSpPr>
        <p:spPr>
          <a:xfrm>
            <a:off x="2311400" y="1217613"/>
            <a:ext cx="1150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  <a:ea typeface="楷体_GB2312" pitchFamily="49" charset="-122"/>
              </a:rPr>
              <a:t> </a:t>
            </a:r>
          </a:p>
        </p:txBody>
      </p:sp>
      <p:sp>
        <p:nvSpPr>
          <p:cNvPr id="23555" name="Text Box 7"/>
          <p:cNvSpPr txBox="1"/>
          <p:nvPr/>
        </p:nvSpPr>
        <p:spPr>
          <a:xfrm>
            <a:off x="5262563" y="1289050"/>
            <a:ext cx="1527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  <a:ea typeface="楷体_GB2312" pitchFamily="49" charset="-122"/>
              </a:rPr>
              <a:t> </a:t>
            </a:r>
            <a:endParaRPr lang="en-US" altLang="zh-CN" sz="3600" b="1" dirty="0">
              <a:latin typeface="Comic Sans MS" panose="030F0702030302020204" pitchFamily="66" charset="0"/>
              <a:ea typeface="DotumChe" panose="020B0609000101010101" pitchFamily="49" charset="-127"/>
            </a:endParaRPr>
          </a:p>
        </p:txBody>
      </p:sp>
      <p:sp>
        <p:nvSpPr>
          <p:cNvPr id="23556" name="矩形 7"/>
          <p:cNvSpPr/>
          <p:nvPr/>
        </p:nvSpPr>
        <p:spPr>
          <a:xfrm>
            <a:off x="1916152" y="1053878"/>
            <a:ext cx="1210588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</a:p>
        </p:txBody>
      </p:sp>
      <p:sp>
        <p:nvSpPr>
          <p:cNvPr id="9" name="矩形 8"/>
          <p:cNvSpPr/>
          <p:nvPr/>
        </p:nvSpPr>
        <p:spPr>
          <a:xfrm>
            <a:off x="515155" y="847208"/>
            <a:ext cx="1415772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07420" y="437232"/>
            <a:ext cx="4319588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 dirty="0" err="1">
                <a:solidFill>
                  <a:srgbClr val="FF000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p</a:t>
            </a:r>
            <a:r>
              <a:rPr lang="en-US" altLang="zh-CN" sz="6000" b="1" dirty="0" err="1" smtClean="0">
                <a:solidFill>
                  <a:srgbClr val="FF000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āi</a:t>
            </a:r>
            <a:r>
              <a:rPr lang="zh-CN" altLang="en-US" sz="6000" b="1" dirty="0" smtClean="0">
                <a:solidFill>
                  <a:srgbClr val="FF000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   </a:t>
            </a:r>
            <a:r>
              <a:rPr lang="en-US" altLang="zh-CN" sz="6000" b="1" dirty="0" err="1" smtClean="0">
                <a:solidFill>
                  <a:srgbClr val="FF000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lā</a:t>
            </a:r>
            <a:endParaRPr lang="zh-CN" altLang="en-US" sz="6000" b="1" dirty="0">
              <a:solidFill>
                <a:srgbClr val="FF000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2" t="10444" r="10666" b="12860"/>
          <a:stretch>
            <a:fillRect/>
          </a:stretch>
        </p:blipFill>
        <p:spPr>
          <a:xfrm>
            <a:off x="6287135" y="4414520"/>
            <a:ext cx="2172970" cy="2245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610" y="5660390"/>
            <a:ext cx="996950" cy="1051560"/>
          </a:xfrm>
          <a:prstGeom prst="rect">
            <a:avLst/>
          </a:prstGeom>
        </p:spPr>
      </p:pic>
      <p:sp>
        <p:nvSpPr>
          <p:cNvPr id="11" name="TextBox 9"/>
          <p:cNvSpPr txBox="1"/>
          <p:nvPr/>
        </p:nvSpPr>
        <p:spPr>
          <a:xfrm>
            <a:off x="4140517" y="1171896"/>
            <a:ext cx="4319588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  拉</a:t>
            </a:r>
            <a:endParaRPr lang="zh-CN" altLang="en-US" sz="7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7"/>
          <p:cNvSpPr/>
          <p:nvPr/>
        </p:nvSpPr>
        <p:spPr>
          <a:xfrm>
            <a:off x="692846" y="2254539"/>
            <a:ext cx="6417141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笔拿起来。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7"/>
          <p:cNvSpPr/>
          <p:nvPr/>
        </p:nvSpPr>
        <p:spPr>
          <a:xfrm>
            <a:off x="738130" y="3121119"/>
            <a:ext cx="6417141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一拉拉链。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7"/>
          <p:cNvSpPr/>
          <p:nvPr/>
        </p:nvSpPr>
        <p:spPr>
          <a:xfrm>
            <a:off x="747828" y="4044449"/>
            <a:ext cx="5032147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</a:t>
            </a: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拍手。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0855" y="5043161"/>
            <a:ext cx="1210588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75194" y="4911029"/>
            <a:ext cx="1313180" cy="144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</a:p>
        </p:txBody>
      </p:sp>
      <p:sp>
        <p:nvSpPr>
          <p:cNvPr id="18" name="矩形 17"/>
          <p:cNvSpPr/>
          <p:nvPr/>
        </p:nvSpPr>
        <p:spPr>
          <a:xfrm>
            <a:off x="3490450" y="5104715"/>
            <a:ext cx="2954655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提手旁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向右箭號 3"/>
          <p:cNvSpPr/>
          <p:nvPr/>
        </p:nvSpPr>
        <p:spPr bwMode="auto">
          <a:xfrm>
            <a:off x="1452219" y="5505941"/>
            <a:ext cx="650756" cy="308898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向右箭號 18"/>
          <p:cNvSpPr/>
          <p:nvPr/>
        </p:nvSpPr>
        <p:spPr bwMode="auto">
          <a:xfrm>
            <a:off x="2885977" y="5550431"/>
            <a:ext cx="650756" cy="308898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1891300" y="467645"/>
            <a:ext cx="222376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smtClean="0">
                <a:solidFill>
                  <a:srgbClr val="FF000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bǎ</a:t>
            </a:r>
            <a:endParaRPr lang="zh-CN" altLang="en-US" sz="6000" b="1" dirty="0">
              <a:solidFill>
                <a:srgbClr val="FF000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4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92896"/>
            <a:ext cx="2967608" cy="352029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395536" y="1412776"/>
            <a:ext cx="56886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ch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á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谁的尾巴长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4400" b="1" dirty="0" smtClean="0">
              <a:solidFill>
                <a:srgbClr val="FF0000"/>
              </a:solidFill>
              <a:latin typeface="MingLiU" charset="-120"/>
              <a:ea typeface="MingLiU" charset="-120"/>
              <a:cs typeface="MingLiU" charset="-120"/>
            </a:endParaRPr>
          </a:p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du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谁的尾巴短</a:t>
            </a:r>
            <a:r>
              <a:rPr kumimoji="1" lang="en-US" altLang="zh-CN" sz="4400" b="1" dirty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?</a:t>
            </a:r>
          </a:p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xi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à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b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谁的尾巴好像一把伞</a:t>
            </a:r>
            <a:r>
              <a:rPr kumimoji="1" lang="zh-CN" altLang="en-US" sz="4400" b="1" dirty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4400" b="1" dirty="0">
              <a:solidFill>
                <a:srgbClr val="FF0000"/>
              </a:solidFill>
              <a:latin typeface="MingLiU" charset="-120"/>
              <a:ea typeface="MingLiU" charset="-120"/>
              <a:cs typeface="MingLiU" charset="-120"/>
            </a:endParaRPr>
          </a:p>
          <a:p>
            <a:endParaRPr kumimoji="1" lang="zh-TW" altLang="en-US" sz="3200" dirty="0"/>
          </a:p>
        </p:txBody>
      </p:sp>
      <p:sp>
        <p:nvSpPr>
          <p:cNvPr id="2" name="文字方塊 1"/>
          <p:cNvSpPr txBox="1"/>
          <p:nvPr/>
        </p:nvSpPr>
        <p:spPr>
          <a:xfrm>
            <a:off x="4867672" y="1524245"/>
            <a:ext cx="359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b="1" dirty="0" smtClean="0">
                <a:solidFill>
                  <a:srgbClr val="FF0000"/>
                </a:solidFill>
              </a:rPr>
              <a:t>？ 问号</a:t>
            </a:r>
            <a:endParaRPr kumimoji="1" lang="zh-TW" alt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2319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92896"/>
            <a:ext cx="2967608" cy="352029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395536" y="1412776"/>
            <a:ext cx="56886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ch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á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谁的尾巴长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4400" b="1" dirty="0" smtClean="0">
              <a:solidFill>
                <a:srgbClr val="FF0000"/>
              </a:solidFill>
              <a:latin typeface="MingLiU" charset="-120"/>
              <a:ea typeface="MingLiU" charset="-120"/>
              <a:cs typeface="MingLiU" charset="-120"/>
            </a:endParaRPr>
          </a:p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du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谁的尾巴短</a:t>
            </a:r>
            <a:r>
              <a:rPr kumimoji="1" lang="en-US" altLang="zh-CN" sz="4400" b="1" dirty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?</a:t>
            </a:r>
          </a:p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xi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à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b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2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4400" dirty="0" smtClean="0">
                <a:latin typeface="STXinwei" charset="-122"/>
                <a:ea typeface="STXinwei" charset="-122"/>
                <a:cs typeface="STXinwei" charset="-122"/>
              </a:rPr>
              <a:t>谁的尾巴好像一把伞</a:t>
            </a:r>
            <a:r>
              <a:rPr kumimoji="1" lang="zh-CN" altLang="en-US" sz="4400" b="1" dirty="0">
                <a:solidFill>
                  <a:srgbClr val="FF0000"/>
                </a:solidFill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4400" b="1" dirty="0">
              <a:solidFill>
                <a:srgbClr val="FF0000"/>
              </a:solidFill>
              <a:latin typeface="MingLiU" charset="-120"/>
              <a:ea typeface="MingLiU" charset="-120"/>
              <a:cs typeface="MingLiU" charset="-120"/>
            </a:endParaRPr>
          </a:p>
          <a:p>
            <a:endParaRPr kumimoji="1" lang="zh-TW" altLang="en-US" sz="3200" dirty="0"/>
          </a:p>
        </p:txBody>
      </p:sp>
      <p:cxnSp>
        <p:nvCxnSpPr>
          <p:cNvPr id="3" name="直線箭頭接點 2"/>
          <p:cNvCxnSpPr/>
          <p:nvPr/>
        </p:nvCxnSpPr>
        <p:spPr bwMode="auto">
          <a:xfrm flipV="1">
            <a:off x="3923928" y="1844824"/>
            <a:ext cx="720080" cy="648072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6" name="直線箭頭接點 5"/>
          <p:cNvCxnSpPr/>
          <p:nvPr/>
        </p:nvCxnSpPr>
        <p:spPr bwMode="auto">
          <a:xfrm flipV="1">
            <a:off x="3913913" y="2815523"/>
            <a:ext cx="720080" cy="648072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9" name="直線箭頭接點 8"/>
          <p:cNvCxnSpPr/>
          <p:nvPr/>
        </p:nvCxnSpPr>
        <p:spPr bwMode="auto">
          <a:xfrm flipV="1">
            <a:off x="5997614" y="4288657"/>
            <a:ext cx="720080" cy="648072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65305648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494787_093109004251_2"/>
          <p:cNvPicPr>
            <a:picLocks noChangeAspect="1"/>
          </p:cNvPicPr>
          <p:nvPr/>
        </p:nvPicPr>
        <p:blipFill>
          <a:blip r:embed="rId3"/>
          <a:srcRect l="11719"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3"/>
          <p:cNvSpPr/>
          <p:nvPr/>
        </p:nvSpPr>
        <p:spPr>
          <a:xfrm>
            <a:off x="1214438" y="2714625"/>
            <a:ext cx="6400800" cy="1447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1143000" y="2971800"/>
            <a:ext cx="6416675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比尾巴”颁奖盛典</a:t>
            </a:r>
          </a:p>
        </p:txBody>
      </p:sp>
    </p:spTree>
    <p:extLst>
      <p:ext uri="{BB962C8B-B14F-4D97-AF65-F5344CB8AC3E}">
        <p14:creationId xmlns:p14="http://schemas.microsoft.com/office/powerpoint/2010/main" val="758591646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1143283" y="4947866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STXinwei" charset="-122"/>
                <a:ea typeface="STXinwei" charset="-122"/>
                <a:cs typeface="STXinwei" charset="-122"/>
              </a:rPr>
              <a:t>______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长</a:t>
            </a:r>
            <a:r>
              <a:rPr kumimoji="1" lang="zh-CN" altLang="en-US" sz="6000" b="1" dirty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pic>
        <p:nvPicPr>
          <p:cNvPr id="10" name="Picture 4" descr="pic_227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3" y="1054708"/>
            <a:ext cx="2511356" cy="239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pic_2274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996" y="1002796"/>
            <a:ext cx="2920124" cy="222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pic_2274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881078"/>
            <a:ext cx="2615114" cy="2277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448551" y="4940582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猴子</a:t>
            </a:r>
            <a:endParaRPr lang="zh-TW" altLang="en-US" sz="60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1143283" y="3657517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长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3995730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1143283" y="4947866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STXinwei" charset="-122"/>
                <a:ea typeface="STXinwei" charset="-122"/>
                <a:cs typeface="STXinwei" charset="-122"/>
              </a:rPr>
              <a:t>______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短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pic>
        <p:nvPicPr>
          <p:cNvPr id="10" name="Picture 4" descr="pic_227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3" y="1054708"/>
            <a:ext cx="2511356" cy="239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pic_2274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996" y="1002796"/>
            <a:ext cx="2920124" cy="222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pic_2274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881078"/>
            <a:ext cx="2615114" cy="2277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448551" y="4940582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兔子</a:t>
            </a:r>
            <a:endParaRPr lang="zh-TW" altLang="en-US" sz="60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1143283" y="3657517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短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8994659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376851" y="4963512"/>
            <a:ext cx="878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STXinwei" charset="-122"/>
                <a:ea typeface="STXinwei" charset="-122"/>
                <a:cs typeface="STXinwei" charset="-122"/>
              </a:rPr>
              <a:t>_____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好像一把伞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pic>
        <p:nvPicPr>
          <p:cNvPr id="10" name="Picture 4" descr="pic_227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3" y="1054708"/>
            <a:ext cx="2511356" cy="239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pic_2274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996" y="1002796"/>
            <a:ext cx="2920124" cy="222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pic_2274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881078"/>
            <a:ext cx="2615114" cy="2277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607148" y="4947865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松鼠</a:t>
            </a:r>
            <a:endParaRPr lang="zh-TW" altLang="en-US" sz="60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83662" y="3641431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好像一把伞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4256660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456207" y="5725705"/>
            <a:ext cx="878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松鼠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好像一把伞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pic>
        <p:nvPicPr>
          <p:cNvPr id="10" name="Picture 4" descr="pic_2274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3913" y="-102148"/>
            <a:ext cx="1570815" cy="1498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pic_2274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0052" y="-149336"/>
            <a:ext cx="1956012" cy="1490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pic_2274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5848" y="0"/>
            <a:ext cx="1368152" cy="1191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字方塊 12"/>
          <p:cNvSpPr txBox="1"/>
          <p:nvPr/>
        </p:nvSpPr>
        <p:spPr>
          <a:xfrm>
            <a:off x="447625" y="4953942"/>
            <a:ext cx="7669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好像一把伞</a:t>
            </a:r>
            <a:r>
              <a:rPr kumimoji="1" lang="zh-CN" altLang="en-US" sz="54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54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53329" y="3081734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短</a:t>
            </a:r>
            <a:r>
              <a:rPr kumimoji="1" lang="zh-CN" altLang="en-US" sz="54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54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476735" y="1040767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latin typeface="STXinwei" charset="-122"/>
                <a:ea typeface="STXinwei" charset="-122"/>
                <a:cs typeface="STXinwei" charset="-122"/>
              </a:rPr>
              <a:t>谁的尾巴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长</a:t>
            </a:r>
            <a:r>
              <a:rPr kumimoji="1" lang="zh-CN" altLang="en-US" sz="54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54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453329" y="1894231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猴子</a:t>
            </a:r>
            <a:r>
              <a:rPr kumimoji="1" lang="zh-CN" altLang="en-US" sz="54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长</a:t>
            </a:r>
            <a:r>
              <a:rPr kumimoji="1" lang="zh-CN" altLang="en-US" sz="5400" b="1" dirty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54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414513" y="3873822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兔子</a:t>
            </a:r>
            <a:r>
              <a:rPr kumimoji="1" lang="zh-CN" altLang="en-US" sz="5400" dirty="0" smtClean="0">
                <a:latin typeface="STXinwei" charset="-122"/>
                <a:ea typeface="STXinwei" charset="-122"/>
                <a:cs typeface="STXinwei" charset="-122"/>
              </a:rPr>
              <a:t>的尾巴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短</a:t>
            </a:r>
            <a:r>
              <a:rPr kumimoji="1" lang="zh-CN" altLang="en-US" sz="5400" b="1" dirty="0" smtClean="0">
                <a:latin typeface="MingLiU" charset="-120"/>
                <a:ea typeface="MingLiU" charset="-120"/>
                <a:cs typeface="MingLiU" charset="-120"/>
              </a:rPr>
              <a:t>。</a:t>
            </a:r>
            <a:endParaRPr kumimoji="1" lang="en-US" altLang="zh-CN" sz="5400" b="1" dirty="0" smtClean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4030838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以往资料\UserData\Pictures\16751821_161740649335_2.jpg16751821_161740649335_2"/>
          <p:cNvPicPr>
            <a:picLocks noChangeAspect="1"/>
          </p:cNvPicPr>
          <p:nvPr/>
        </p:nvPicPr>
        <p:blipFill rotWithShape="1">
          <a:blip r:embed="rId2"/>
          <a:srcRect b="4048"/>
          <a:stretch/>
        </p:blipFill>
        <p:spPr>
          <a:xfrm>
            <a:off x="-24765" y="-17780"/>
            <a:ext cx="9194165" cy="68757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 descr="pic_2274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629" y1="23384" x2="8629" y2="23384"/>
                        <a14:foregroundMark x1="8629" y1="23384" x2="8629" y2="233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7904" y="3212976"/>
            <a:ext cx="2088232" cy="18581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9" descr="pic_2274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317" y="4293096"/>
            <a:ext cx="3229931" cy="25569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8" descr="pic_2274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605" r="100000">
                        <a14:foregroundMark x1="44153" y1="50363" x2="44153" y2="503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8638" y="4293096"/>
            <a:ext cx="2218750" cy="18489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/>
          <p:nvPr/>
        </p:nvSpPr>
        <p:spPr>
          <a:xfrm>
            <a:off x="2051720" y="3879628"/>
            <a:ext cx="5105400" cy="42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20" name="Rectangle 4"/>
          <p:cNvSpPr/>
          <p:nvPr/>
        </p:nvSpPr>
        <p:spPr>
          <a:xfrm>
            <a:off x="1970757" y="5040063"/>
            <a:ext cx="5186363" cy="4247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43012" name="Picture 7" descr="pic_2274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17586"/>
            <a:ext cx="2376264" cy="21146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pic_227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1024079"/>
            <a:ext cx="2289838" cy="19081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9" descr="pic_2274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7041" y="764200"/>
            <a:ext cx="3496959" cy="27690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64972" y="4624564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TW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331621" y="335699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endParaRPr lang="zh-TW" altLang="en-US" sz="6000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联系 6"/>
          <p:cNvSpPr/>
          <p:nvPr/>
        </p:nvSpPr>
        <p:spPr>
          <a:xfrm>
            <a:off x="2203450" y="1268760"/>
            <a:ext cx="890270" cy="890270"/>
          </a:xfrm>
          <a:prstGeom prst="flowChartConnector">
            <a:avLst/>
          </a:prstGeom>
          <a:solidFill>
            <a:srgbClr val="F57B17">
              <a:alpha val="30980"/>
            </a:srgb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57B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</a:p>
        </p:txBody>
      </p:sp>
      <p:sp>
        <p:nvSpPr>
          <p:cNvPr id="17411" name="矩形 7"/>
          <p:cNvSpPr/>
          <p:nvPr/>
        </p:nvSpPr>
        <p:spPr>
          <a:xfrm>
            <a:off x="3292793" y="1461453"/>
            <a:ext cx="42910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 尾 巴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255645" y="859791"/>
            <a:ext cx="225245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 </a:t>
            </a:r>
            <a:r>
              <a:rPr kumimoji="0" lang="en-US" altLang="zh-CN" sz="4800" b="1" kern="1200" cap="none" spc="0" normalizeH="0" baseline="0" noProof="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4800" b="1" kern="1200" cap="none" spc="0" normalizeH="0" baseline="0" noProof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ǐ</a:t>
            </a:r>
            <a:r>
              <a:rPr kumimoji="0" lang="en-US" altLang="zh-CN" sz="4800" b="1" kern="1200" cap="none" spc="0" normalizeH="0" baseline="0" noProof="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kern="1200" cap="none" spc="0" normalizeH="0" baseline="0" noProof="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w</a:t>
            </a:r>
            <a:r>
              <a:rPr kumimoji="0" lang="en-US" altLang="zh-CN" sz="4800" b="1" kern="1200" cap="none" spc="0" normalizeH="0" baseline="0" noProof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ěi</a:t>
            </a:r>
            <a:endParaRPr kumimoji="0" lang="en-US" altLang="zh-CN" sz="4800" kern="1200" cap="none" spc="0" normalizeH="0" baseline="0" noProof="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9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120" y="2633980"/>
            <a:ext cx="7223760" cy="406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9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520" y="2582545"/>
            <a:ext cx="7223760" cy="406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5649892" y="869811"/>
            <a:ext cx="10823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8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4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4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293065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pen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/>
          <p:nvPr/>
        </p:nvSpPr>
        <p:spPr>
          <a:xfrm>
            <a:off x="1907704" y="4083230"/>
            <a:ext cx="5105400" cy="42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Rectangle 4"/>
          <p:cNvSpPr/>
          <p:nvPr/>
        </p:nvSpPr>
        <p:spPr>
          <a:xfrm>
            <a:off x="1907704" y="5127104"/>
            <a:ext cx="5181600" cy="4455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6" name="Picture 8" descr="pic_227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124744"/>
            <a:ext cx="2376264" cy="1980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7" descr="pic_2274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" y="980728"/>
            <a:ext cx="2376264" cy="21146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9" descr="pic_2274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0130" y="695735"/>
            <a:ext cx="3496959" cy="27690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331621" y="3565465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endParaRPr lang="zh-TW" altLang="en-US" sz="6000" dirty="0"/>
          </a:p>
        </p:txBody>
      </p:sp>
      <p:sp>
        <p:nvSpPr>
          <p:cNvPr id="8" name="矩形 7"/>
          <p:cNvSpPr/>
          <p:nvPr/>
        </p:nvSpPr>
        <p:spPr>
          <a:xfrm>
            <a:off x="2220124" y="475824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TW" altLang="en-US" sz="4800" dirty="0"/>
          </a:p>
        </p:txBody>
      </p:sp>
      <p:sp>
        <p:nvSpPr>
          <p:cNvPr id="2" name="矩形 1"/>
          <p:cNvSpPr/>
          <p:nvPr/>
        </p:nvSpPr>
        <p:spPr>
          <a:xfrm>
            <a:off x="5637635" y="461927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endParaRPr lang="zh-TW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86117340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4" name="Text Box 10"/>
          <p:cNvSpPr txBox="1"/>
          <p:nvPr/>
        </p:nvSpPr>
        <p:spPr>
          <a:xfrm>
            <a:off x="1547664" y="4733675"/>
            <a:ext cx="6754813" cy="1064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Rectangle 11"/>
          <p:cNvSpPr/>
          <p:nvPr/>
        </p:nvSpPr>
        <p:spPr>
          <a:xfrm>
            <a:off x="1547664" y="3659228"/>
            <a:ext cx="7367588" cy="1126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好看？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8" name="Picture 9" descr="pic_227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027324"/>
            <a:ext cx="3024335" cy="23948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pic_227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14" y="1152831"/>
            <a:ext cx="2376264" cy="1980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" descr="pic_2274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32" y="1136906"/>
            <a:ext cx="2484276" cy="221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601670" y="3768257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endParaRPr lang="zh-TW" altLang="en-US" sz="6000" dirty="0"/>
          </a:p>
        </p:txBody>
      </p:sp>
      <p:sp>
        <p:nvSpPr>
          <p:cNvPr id="8" name="矩形 7"/>
          <p:cNvSpPr/>
          <p:nvPr/>
        </p:nvSpPr>
        <p:spPr>
          <a:xfrm>
            <a:off x="1331640" y="4956212"/>
            <a:ext cx="5952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孔雀的尾巴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4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好看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46340192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9" descr="pic_227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027325"/>
            <a:ext cx="2396435" cy="1897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pic_227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14" y="1152831"/>
            <a:ext cx="1787990" cy="14899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" descr="pic_2274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32" y="1136907"/>
            <a:ext cx="1692188" cy="1505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15"/>
          <p:cNvSpPr/>
          <p:nvPr/>
        </p:nvSpPr>
        <p:spPr>
          <a:xfrm>
            <a:off x="2032550" y="2852936"/>
            <a:ext cx="4339650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8" name="Rectangle 16"/>
          <p:cNvSpPr/>
          <p:nvPr/>
        </p:nvSpPr>
        <p:spPr>
          <a:xfrm>
            <a:off x="1979712" y="3933056"/>
            <a:ext cx="4339651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9" name="Rectangle 17"/>
          <p:cNvSpPr/>
          <p:nvPr/>
        </p:nvSpPr>
        <p:spPr>
          <a:xfrm>
            <a:off x="1979712" y="5085184"/>
            <a:ext cx="5724645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最好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045266859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9" descr="pic_227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027325"/>
            <a:ext cx="2396435" cy="1897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pic_227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14" y="1152831"/>
            <a:ext cx="1787990" cy="14899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" descr="pic_2274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32" y="1136907"/>
            <a:ext cx="1692188" cy="1505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15"/>
          <p:cNvSpPr/>
          <p:nvPr/>
        </p:nvSpPr>
        <p:spPr>
          <a:xfrm>
            <a:off x="1763688" y="2852936"/>
            <a:ext cx="4750019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8" name="Rectangle 16"/>
          <p:cNvSpPr/>
          <p:nvPr/>
        </p:nvSpPr>
        <p:spPr>
          <a:xfrm>
            <a:off x="1772101" y="3933056"/>
            <a:ext cx="5032147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9" name="Rectangle 17"/>
          <p:cNvSpPr/>
          <p:nvPr/>
        </p:nvSpPr>
        <p:spPr>
          <a:xfrm>
            <a:off x="1648937" y="5140212"/>
            <a:ext cx="6417142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最好看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061315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9" descr="pic_227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052736"/>
            <a:ext cx="3312368" cy="26229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pic_2274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961" y="3381727"/>
            <a:ext cx="2895159" cy="2412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" descr="pic_2274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356992"/>
            <a:ext cx="3285170" cy="29235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15"/>
          <p:cNvSpPr/>
          <p:nvPr/>
        </p:nvSpPr>
        <p:spPr>
          <a:xfrm>
            <a:off x="870846" y="2786622"/>
            <a:ext cx="1569660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好看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5"/>
          <p:cNvSpPr/>
          <p:nvPr/>
        </p:nvSpPr>
        <p:spPr>
          <a:xfrm>
            <a:off x="7095795" y="2752309"/>
            <a:ext cx="1569660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好看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451544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011161737539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901825" y="2622550"/>
            <a:ext cx="5846445" cy="112458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4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4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孔雀</a:t>
            </a: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的尾巴</a:t>
            </a: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</a:t>
            </a: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好看</a:t>
            </a: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6380970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 sz="quarter"/>
          </p:nvPr>
        </p:nvSpPr>
        <p:spPr>
          <a:xfrm>
            <a:off x="4710113" y="292100"/>
            <a:ext cx="647700" cy="39211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1000" dirty="0">
                <a:solidFill>
                  <a:schemeClr val="bg1"/>
                </a:solidFill>
              </a:rPr>
              <a:t>拓展</a:t>
            </a:r>
          </a:p>
        </p:txBody>
      </p:sp>
      <p:sp>
        <p:nvSpPr>
          <p:cNvPr id="45059" name="Text Box 5"/>
          <p:cNvSpPr txBox="1"/>
          <p:nvPr/>
        </p:nvSpPr>
        <p:spPr>
          <a:xfrm>
            <a:off x="323850" y="963930"/>
            <a:ext cx="6985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等一等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我们也要参加比赛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</p:txBody>
      </p:sp>
      <p:pic>
        <p:nvPicPr>
          <p:cNvPr id="61445" name="Picture 10" descr="霸王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26" r="1843" b="9140"/>
          <a:stretch>
            <a:fillRect/>
          </a:stretch>
        </p:blipFill>
        <p:spPr>
          <a:xfrm>
            <a:off x="0" y="1725930"/>
            <a:ext cx="4038600" cy="23288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61446" name="Picture 11" descr="mouse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contrast="42000"/>
          </a:blip>
          <a:srcRect l="1785" t="3687" r="2817" b="12741"/>
          <a:stretch>
            <a:fillRect/>
          </a:stretch>
        </p:blipFill>
        <p:spPr>
          <a:xfrm>
            <a:off x="4786313" y="2359978"/>
            <a:ext cx="2919412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Picture 12" descr="yanz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63" y="4215448"/>
            <a:ext cx="3024187" cy="202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字方塊 1"/>
          <p:cNvSpPr txBox="1"/>
          <p:nvPr/>
        </p:nvSpPr>
        <p:spPr>
          <a:xfrm>
            <a:off x="323850" y="1725930"/>
            <a:ext cx="1144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FF0000"/>
                </a:solidFill>
              </a:rPr>
              <a:t>粗</a:t>
            </a:r>
            <a:endParaRPr kumimoji="1" lang="zh-TW" altLang="en-US" sz="6600" b="1" dirty="0">
              <a:solidFill>
                <a:srgbClr val="FF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7603876" y="1672932"/>
            <a:ext cx="1144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b="1" smtClean="0">
                <a:solidFill>
                  <a:srgbClr val="FF0000"/>
                </a:solidFill>
              </a:rPr>
              <a:t>细</a:t>
            </a:r>
            <a:endParaRPr kumimoji="1" lang="zh-TW" altLang="en-US" sz="6600" b="1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781715" y="4653136"/>
            <a:ext cx="24071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b="1" smtClean="0">
                <a:solidFill>
                  <a:srgbClr val="FF0000"/>
                </a:solidFill>
              </a:rPr>
              <a:t>剪刀</a:t>
            </a:r>
            <a:endParaRPr kumimoji="1" lang="zh-TW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20679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Text Box 9"/>
          <p:cNvSpPr txBox="1"/>
          <p:nvPr/>
        </p:nvSpPr>
        <p:spPr>
          <a:xfrm>
            <a:off x="179512" y="515249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圆角矩形 21"/>
          <p:cNvSpPr/>
          <p:nvPr/>
        </p:nvSpPr>
        <p:spPr>
          <a:xfrm>
            <a:off x="44594" y="2205439"/>
            <a:ext cx="4792429" cy="4391913"/>
          </a:xfrm>
          <a:prstGeom prst="roundRect">
            <a:avLst/>
          </a:prstGeom>
          <a:noFill/>
          <a:ln w="47625">
            <a:solidFill>
              <a:srgbClr val="009900"/>
            </a:solidFill>
            <a:prstDash val="dash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401751" y="2340744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5" name="Rectangle 5"/>
          <p:cNvSpPr/>
          <p:nvPr/>
        </p:nvSpPr>
        <p:spPr>
          <a:xfrm>
            <a:off x="412591" y="3700760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325938" y="5221064"/>
            <a:ext cx="43037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谁的尾巴好像一把伞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21" name="Rectangle 12"/>
          <p:cNvSpPr/>
          <p:nvPr/>
        </p:nvSpPr>
        <p:spPr>
          <a:xfrm>
            <a:off x="397946" y="2996952"/>
            <a:ext cx="30686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猴子的尾巴长。</a:t>
            </a:r>
          </a:p>
        </p:txBody>
      </p:sp>
      <p:sp>
        <p:nvSpPr>
          <p:cNvPr id="22" name="Rectangle 13"/>
          <p:cNvSpPr/>
          <p:nvPr/>
        </p:nvSpPr>
        <p:spPr>
          <a:xfrm>
            <a:off x="325938" y="4428976"/>
            <a:ext cx="30686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兔子的尾巴短。</a:t>
            </a:r>
          </a:p>
        </p:txBody>
      </p:sp>
      <p:sp>
        <p:nvSpPr>
          <p:cNvPr id="23" name="Rectangle 14"/>
          <p:cNvSpPr/>
          <p:nvPr/>
        </p:nvSpPr>
        <p:spPr>
          <a:xfrm>
            <a:off x="325938" y="5941144"/>
            <a:ext cx="47164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松鼠的尾巴好像一把伞。</a:t>
            </a:r>
          </a:p>
        </p:txBody>
      </p:sp>
      <p:sp>
        <p:nvSpPr>
          <p:cNvPr id="25" name="圆角矩形 21"/>
          <p:cNvSpPr/>
          <p:nvPr/>
        </p:nvSpPr>
        <p:spPr>
          <a:xfrm>
            <a:off x="4714154" y="2205439"/>
            <a:ext cx="4315653" cy="4400881"/>
          </a:xfrm>
          <a:prstGeom prst="roundRect">
            <a:avLst/>
          </a:prstGeom>
          <a:noFill/>
          <a:ln w="47625">
            <a:solidFill>
              <a:srgbClr val="009900"/>
            </a:solidFill>
            <a:prstDash val="dash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Box 3"/>
          <p:cNvSpPr txBox="1"/>
          <p:nvPr/>
        </p:nvSpPr>
        <p:spPr>
          <a:xfrm>
            <a:off x="5366144" y="2340169"/>
            <a:ext cx="326243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5337598" y="2988241"/>
            <a:ext cx="326243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"/>
          <p:cNvSpPr/>
          <p:nvPr/>
        </p:nvSpPr>
        <p:spPr>
          <a:xfrm>
            <a:off x="5486032" y="3661052"/>
            <a:ext cx="326243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"/>
          <p:cNvSpPr txBox="1"/>
          <p:nvPr/>
        </p:nvSpPr>
        <p:spPr>
          <a:xfrm>
            <a:off x="5351200" y="5819578"/>
            <a:ext cx="367280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5435704" y="5229200"/>
            <a:ext cx="367280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"/>
          <p:cNvSpPr txBox="1"/>
          <p:nvPr/>
        </p:nvSpPr>
        <p:spPr>
          <a:xfrm>
            <a:off x="5486625" y="4352045"/>
            <a:ext cx="326243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860032" y="2916233"/>
            <a:ext cx="485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/>
              <a:t>①</a:t>
            </a:r>
            <a:endParaRPr kumimoji="1" lang="zh-TW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860032" y="41270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dirty="0"/>
              <a:t>②</a:t>
            </a:r>
            <a:endParaRPr lang="zh-TW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860032" y="54452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dirty="0"/>
              <a:t>③</a:t>
            </a:r>
            <a:endParaRPr lang="zh-TW" altLang="en-US" sz="3200" dirty="0"/>
          </a:p>
        </p:txBody>
      </p:sp>
      <p:pic>
        <p:nvPicPr>
          <p:cNvPr id="20" name="Picture 10" descr="霸王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09" b="97174" l="3966" r="100000"/>
                    </a14:imgEffect>
                  </a14:imgLayer>
                </a14:imgProps>
              </a:ext>
            </a:extLst>
          </a:blip>
          <a:srcRect t="11626" r="1843" b="9140"/>
          <a:stretch>
            <a:fillRect/>
          </a:stretch>
        </p:blipFill>
        <p:spPr>
          <a:xfrm>
            <a:off x="588228" y="794534"/>
            <a:ext cx="2164592" cy="12482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24" name="Picture 11" descr="mouse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contrast="42000"/>
          </a:blip>
          <a:srcRect l="1785" t="3687" r="2817" b="12741"/>
          <a:stretch>
            <a:fillRect/>
          </a:stretch>
        </p:blipFill>
        <p:spPr>
          <a:xfrm>
            <a:off x="2785180" y="804930"/>
            <a:ext cx="2919412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2" descr="yanzi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7074" y="846431"/>
            <a:ext cx="1912956" cy="12823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 Box 3"/>
          <p:cNvSpPr txBox="1"/>
          <p:nvPr/>
        </p:nvSpPr>
        <p:spPr>
          <a:xfrm>
            <a:off x="5704592" y="2292203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12"/>
          <p:cNvSpPr/>
          <p:nvPr/>
        </p:nvSpPr>
        <p:spPr>
          <a:xfrm>
            <a:off x="5459570" y="2884719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恐龙的尾巴粗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"/>
          <p:cNvSpPr txBox="1"/>
          <p:nvPr/>
        </p:nvSpPr>
        <p:spPr>
          <a:xfrm>
            <a:off x="5834632" y="3585700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2"/>
          <p:cNvSpPr/>
          <p:nvPr/>
        </p:nvSpPr>
        <p:spPr>
          <a:xfrm>
            <a:off x="5609978" y="4284385"/>
            <a:ext cx="264687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老鼠的尾巴细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"/>
          <p:cNvSpPr txBox="1"/>
          <p:nvPr/>
        </p:nvSpPr>
        <p:spPr>
          <a:xfrm>
            <a:off x="5244460" y="5271591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3"/>
          <p:cNvSpPr txBox="1"/>
          <p:nvPr/>
        </p:nvSpPr>
        <p:spPr>
          <a:xfrm>
            <a:off x="7255285" y="5289270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ctr"/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一把剪刀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2"/>
          <p:cNvSpPr/>
          <p:nvPr/>
        </p:nvSpPr>
        <p:spPr>
          <a:xfrm>
            <a:off x="5076056" y="5901445"/>
            <a:ext cx="357020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燕子的尾巴好像一把剪刀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694822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/>
          <p:nvPr/>
        </p:nvSpPr>
        <p:spPr>
          <a:xfrm>
            <a:off x="831061" y="642195"/>
            <a:ext cx="510909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的尾巴长？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683568" y="1412776"/>
            <a:ext cx="510909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谁的尾巴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777631" y="2204864"/>
            <a:ext cx="8186857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的尾巴好像一把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5"/>
          <p:cNvSpPr/>
          <p:nvPr/>
        </p:nvSpPr>
        <p:spPr>
          <a:xfrm>
            <a:off x="778798" y="3717032"/>
            <a:ext cx="480131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的尾巴长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Rectangle 15"/>
          <p:cNvSpPr/>
          <p:nvPr/>
        </p:nvSpPr>
        <p:spPr>
          <a:xfrm>
            <a:off x="778798" y="4581128"/>
            <a:ext cx="480131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的尾巴短。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692848" y="5517232"/>
            <a:ext cx="7263528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的尾巴好像一把伞。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008911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/>
          <p:nvPr/>
        </p:nvSpPr>
        <p:spPr>
          <a:xfrm>
            <a:off x="1043608" y="647939"/>
            <a:ext cx="510909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的尾巴弯？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882315" y="1548039"/>
            <a:ext cx="510909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谁的尾巴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882315" y="2204864"/>
            <a:ext cx="6955750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好看？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5"/>
          <p:cNvSpPr/>
          <p:nvPr/>
        </p:nvSpPr>
        <p:spPr>
          <a:xfrm>
            <a:off x="882315" y="3789040"/>
            <a:ext cx="480131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的尾巴弯。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5"/>
          <p:cNvSpPr/>
          <p:nvPr/>
        </p:nvSpPr>
        <p:spPr>
          <a:xfrm>
            <a:off x="882315" y="4617132"/>
            <a:ext cx="480131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的尾巴扁。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804346" y="5517232"/>
            <a:ext cx="6647974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的尾巴最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697984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4"/>
          <p:cNvSpPr/>
          <p:nvPr/>
        </p:nvSpPr>
        <p:spPr>
          <a:xfrm>
            <a:off x="2163763" y="2344738"/>
            <a:ext cx="1201737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140325" y="1785938"/>
          <a:ext cx="3041650" cy="3040062"/>
        </p:xfrm>
        <a:graphic>
          <a:graphicData uri="http://schemas.openxmlformats.org/drawingml/2006/table">
            <a:tbl>
              <a:tblPr/>
              <a:tblGrid>
                <a:gridCol w="1521646"/>
                <a:gridCol w="1520004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2362200" y="1690688"/>
            <a:ext cx="24955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bǐ</a:t>
            </a:r>
          </a:p>
        </p:txBody>
      </p:sp>
      <p:sp>
        <p:nvSpPr>
          <p:cNvPr id="30" name="Freeform 21"/>
          <p:cNvSpPr/>
          <p:nvPr/>
        </p:nvSpPr>
        <p:spPr>
          <a:xfrm>
            <a:off x="5772150" y="2622550"/>
            <a:ext cx="708025" cy="1665288"/>
          </a:xfrm>
          <a:custGeom>
            <a:avLst/>
            <a:gdLst>
              <a:gd name="txL" fmla="*/ 0 w 893"/>
              <a:gd name="txT" fmla="*/ 0 h 2098"/>
              <a:gd name="txR" fmla="*/ 893 w 893"/>
              <a:gd name="txB" fmla="*/ 2098 h 20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93" h="2098">
                <a:moveTo>
                  <a:pt x="64" y="1779"/>
                </a:moveTo>
                <a:lnTo>
                  <a:pt x="68" y="1776"/>
                </a:lnTo>
                <a:lnTo>
                  <a:pt x="71" y="1772"/>
                </a:lnTo>
                <a:lnTo>
                  <a:pt x="75" y="1766"/>
                </a:lnTo>
                <a:lnTo>
                  <a:pt x="77" y="1760"/>
                </a:lnTo>
                <a:lnTo>
                  <a:pt x="81" y="1754"/>
                </a:lnTo>
                <a:lnTo>
                  <a:pt x="85" y="1749"/>
                </a:lnTo>
                <a:lnTo>
                  <a:pt x="89" y="1741"/>
                </a:lnTo>
                <a:lnTo>
                  <a:pt x="91" y="1733"/>
                </a:lnTo>
                <a:lnTo>
                  <a:pt x="94" y="1726"/>
                </a:lnTo>
                <a:lnTo>
                  <a:pt x="98" y="1716"/>
                </a:lnTo>
                <a:lnTo>
                  <a:pt x="102" y="1706"/>
                </a:lnTo>
                <a:lnTo>
                  <a:pt x="104" y="1697"/>
                </a:lnTo>
                <a:lnTo>
                  <a:pt x="108" y="1687"/>
                </a:lnTo>
                <a:lnTo>
                  <a:pt x="112" y="1678"/>
                </a:lnTo>
                <a:lnTo>
                  <a:pt x="118" y="1655"/>
                </a:lnTo>
                <a:lnTo>
                  <a:pt x="123" y="1630"/>
                </a:lnTo>
                <a:lnTo>
                  <a:pt x="131" y="1603"/>
                </a:lnTo>
                <a:lnTo>
                  <a:pt x="137" y="1576"/>
                </a:lnTo>
                <a:lnTo>
                  <a:pt x="142" y="1545"/>
                </a:lnTo>
                <a:lnTo>
                  <a:pt x="146" y="1515"/>
                </a:lnTo>
                <a:lnTo>
                  <a:pt x="152" y="1480"/>
                </a:lnTo>
                <a:lnTo>
                  <a:pt x="158" y="1445"/>
                </a:lnTo>
                <a:lnTo>
                  <a:pt x="162" y="1409"/>
                </a:lnTo>
                <a:lnTo>
                  <a:pt x="171" y="1261"/>
                </a:lnTo>
                <a:lnTo>
                  <a:pt x="175" y="1186"/>
                </a:lnTo>
                <a:lnTo>
                  <a:pt x="179" y="1113"/>
                </a:lnTo>
                <a:lnTo>
                  <a:pt x="181" y="1040"/>
                </a:lnTo>
                <a:lnTo>
                  <a:pt x="185" y="967"/>
                </a:lnTo>
                <a:lnTo>
                  <a:pt x="185" y="896"/>
                </a:lnTo>
                <a:lnTo>
                  <a:pt x="187" y="827"/>
                </a:lnTo>
                <a:lnTo>
                  <a:pt x="185" y="793"/>
                </a:lnTo>
                <a:lnTo>
                  <a:pt x="183" y="760"/>
                </a:lnTo>
                <a:lnTo>
                  <a:pt x="181" y="728"/>
                </a:lnTo>
                <a:lnTo>
                  <a:pt x="179" y="697"/>
                </a:lnTo>
                <a:lnTo>
                  <a:pt x="179" y="668"/>
                </a:lnTo>
                <a:lnTo>
                  <a:pt x="177" y="641"/>
                </a:lnTo>
                <a:lnTo>
                  <a:pt x="177" y="614"/>
                </a:lnTo>
                <a:lnTo>
                  <a:pt x="175" y="589"/>
                </a:lnTo>
                <a:lnTo>
                  <a:pt x="175" y="564"/>
                </a:lnTo>
                <a:lnTo>
                  <a:pt x="175" y="541"/>
                </a:lnTo>
                <a:lnTo>
                  <a:pt x="175" y="520"/>
                </a:lnTo>
                <a:lnTo>
                  <a:pt x="175" y="499"/>
                </a:lnTo>
                <a:lnTo>
                  <a:pt x="173" y="480"/>
                </a:lnTo>
                <a:lnTo>
                  <a:pt x="173" y="463"/>
                </a:lnTo>
                <a:lnTo>
                  <a:pt x="173" y="445"/>
                </a:lnTo>
                <a:lnTo>
                  <a:pt x="173" y="430"/>
                </a:lnTo>
                <a:lnTo>
                  <a:pt x="173" y="380"/>
                </a:lnTo>
                <a:lnTo>
                  <a:pt x="173" y="355"/>
                </a:lnTo>
                <a:lnTo>
                  <a:pt x="173" y="330"/>
                </a:lnTo>
                <a:lnTo>
                  <a:pt x="171" y="305"/>
                </a:lnTo>
                <a:lnTo>
                  <a:pt x="169" y="280"/>
                </a:lnTo>
                <a:lnTo>
                  <a:pt x="166" y="255"/>
                </a:lnTo>
                <a:lnTo>
                  <a:pt x="162" y="230"/>
                </a:lnTo>
                <a:lnTo>
                  <a:pt x="152" y="192"/>
                </a:lnTo>
                <a:lnTo>
                  <a:pt x="148" y="173"/>
                </a:lnTo>
                <a:lnTo>
                  <a:pt x="142" y="154"/>
                </a:lnTo>
                <a:lnTo>
                  <a:pt x="137" y="134"/>
                </a:lnTo>
                <a:lnTo>
                  <a:pt x="129" y="117"/>
                </a:lnTo>
                <a:lnTo>
                  <a:pt x="121" y="102"/>
                </a:lnTo>
                <a:lnTo>
                  <a:pt x="114" y="86"/>
                </a:lnTo>
                <a:lnTo>
                  <a:pt x="106" y="79"/>
                </a:lnTo>
                <a:lnTo>
                  <a:pt x="100" y="71"/>
                </a:lnTo>
                <a:lnTo>
                  <a:pt x="96" y="65"/>
                </a:lnTo>
                <a:lnTo>
                  <a:pt x="93" y="58"/>
                </a:lnTo>
                <a:lnTo>
                  <a:pt x="91" y="52"/>
                </a:lnTo>
                <a:lnTo>
                  <a:pt x="87" y="46"/>
                </a:lnTo>
                <a:lnTo>
                  <a:pt x="87" y="40"/>
                </a:lnTo>
                <a:lnTo>
                  <a:pt x="87" y="37"/>
                </a:lnTo>
                <a:lnTo>
                  <a:pt x="87" y="31"/>
                </a:lnTo>
                <a:lnTo>
                  <a:pt x="87" y="27"/>
                </a:lnTo>
                <a:lnTo>
                  <a:pt x="91" y="23"/>
                </a:lnTo>
                <a:lnTo>
                  <a:pt x="93" y="19"/>
                </a:lnTo>
                <a:lnTo>
                  <a:pt x="96" y="15"/>
                </a:lnTo>
                <a:lnTo>
                  <a:pt x="100" y="12"/>
                </a:lnTo>
                <a:lnTo>
                  <a:pt x="106" y="10"/>
                </a:lnTo>
                <a:lnTo>
                  <a:pt x="114" y="6"/>
                </a:lnTo>
                <a:lnTo>
                  <a:pt x="119" y="4"/>
                </a:lnTo>
                <a:lnTo>
                  <a:pt x="127" y="2"/>
                </a:lnTo>
                <a:lnTo>
                  <a:pt x="135" y="2"/>
                </a:lnTo>
                <a:lnTo>
                  <a:pt x="142" y="0"/>
                </a:lnTo>
                <a:lnTo>
                  <a:pt x="152" y="2"/>
                </a:lnTo>
                <a:lnTo>
                  <a:pt x="160" y="2"/>
                </a:lnTo>
                <a:lnTo>
                  <a:pt x="169" y="4"/>
                </a:lnTo>
                <a:lnTo>
                  <a:pt x="181" y="6"/>
                </a:lnTo>
                <a:lnTo>
                  <a:pt x="190" y="8"/>
                </a:lnTo>
                <a:lnTo>
                  <a:pt x="202" y="12"/>
                </a:lnTo>
                <a:lnTo>
                  <a:pt x="213" y="15"/>
                </a:lnTo>
                <a:lnTo>
                  <a:pt x="227" y="21"/>
                </a:lnTo>
                <a:lnTo>
                  <a:pt x="238" y="25"/>
                </a:lnTo>
                <a:lnTo>
                  <a:pt x="254" y="33"/>
                </a:lnTo>
                <a:lnTo>
                  <a:pt x="267" y="38"/>
                </a:lnTo>
                <a:lnTo>
                  <a:pt x="283" y="46"/>
                </a:lnTo>
                <a:lnTo>
                  <a:pt x="296" y="56"/>
                </a:lnTo>
                <a:lnTo>
                  <a:pt x="309" y="65"/>
                </a:lnTo>
                <a:lnTo>
                  <a:pt x="321" y="75"/>
                </a:lnTo>
                <a:lnTo>
                  <a:pt x="331" y="83"/>
                </a:lnTo>
                <a:lnTo>
                  <a:pt x="340" y="92"/>
                </a:lnTo>
                <a:lnTo>
                  <a:pt x="350" y="100"/>
                </a:lnTo>
                <a:lnTo>
                  <a:pt x="357" y="108"/>
                </a:lnTo>
                <a:lnTo>
                  <a:pt x="365" y="113"/>
                </a:lnTo>
                <a:lnTo>
                  <a:pt x="373" y="121"/>
                </a:lnTo>
                <a:lnTo>
                  <a:pt x="377" y="127"/>
                </a:lnTo>
                <a:lnTo>
                  <a:pt x="382" y="133"/>
                </a:lnTo>
                <a:lnTo>
                  <a:pt x="386" y="136"/>
                </a:lnTo>
                <a:lnTo>
                  <a:pt x="388" y="142"/>
                </a:lnTo>
                <a:lnTo>
                  <a:pt x="392" y="146"/>
                </a:lnTo>
                <a:lnTo>
                  <a:pt x="392" y="150"/>
                </a:lnTo>
                <a:lnTo>
                  <a:pt x="394" y="152"/>
                </a:lnTo>
                <a:lnTo>
                  <a:pt x="392" y="156"/>
                </a:lnTo>
                <a:lnTo>
                  <a:pt x="392" y="159"/>
                </a:lnTo>
                <a:lnTo>
                  <a:pt x="392" y="165"/>
                </a:lnTo>
                <a:lnTo>
                  <a:pt x="390" y="173"/>
                </a:lnTo>
                <a:lnTo>
                  <a:pt x="390" y="182"/>
                </a:lnTo>
                <a:lnTo>
                  <a:pt x="388" y="194"/>
                </a:lnTo>
                <a:lnTo>
                  <a:pt x="386" y="205"/>
                </a:lnTo>
                <a:lnTo>
                  <a:pt x="386" y="217"/>
                </a:lnTo>
                <a:lnTo>
                  <a:pt x="384" y="232"/>
                </a:lnTo>
                <a:lnTo>
                  <a:pt x="382" y="248"/>
                </a:lnTo>
                <a:lnTo>
                  <a:pt x="380" y="265"/>
                </a:lnTo>
                <a:lnTo>
                  <a:pt x="377" y="282"/>
                </a:lnTo>
                <a:lnTo>
                  <a:pt x="375" y="301"/>
                </a:lnTo>
                <a:lnTo>
                  <a:pt x="373" y="321"/>
                </a:lnTo>
                <a:lnTo>
                  <a:pt x="371" y="342"/>
                </a:lnTo>
                <a:lnTo>
                  <a:pt x="369" y="363"/>
                </a:lnTo>
                <a:lnTo>
                  <a:pt x="367" y="374"/>
                </a:lnTo>
                <a:lnTo>
                  <a:pt x="365" y="388"/>
                </a:lnTo>
                <a:lnTo>
                  <a:pt x="363" y="399"/>
                </a:lnTo>
                <a:lnTo>
                  <a:pt x="359" y="413"/>
                </a:lnTo>
                <a:lnTo>
                  <a:pt x="357" y="426"/>
                </a:lnTo>
                <a:lnTo>
                  <a:pt x="356" y="442"/>
                </a:lnTo>
                <a:lnTo>
                  <a:pt x="354" y="457"/>
                </a:lnTo>
                <a:lnTo>
                  <a:pt x="354" y="472"/>
                </a:lnTo>
                <a:lnTo>
                  <a:pt x="352" y="490"/>
                </a:lnTo>
                <a:lnTo>
                  <a:pt x="350" y="507"/>
                </a:lnTo>
                <a:lnTo>
                  <a:pt x="348" y="524"/>
                </a:lnTo>
                <a:lnTo>
                  <a:pt x="346" y="541"/>
                </a:lnTo>
                <a:lnTo>
                  <a:pt x="344" y="561"/>
                </a:lnTo>
                <a:lnTo>
                  <a:pt x="342" y="580"/>
                </a:lnTo>
                <a:lnTo>
                  <a:pt x="342" y="601"/>
                </a:lnTo>
                <a:lnTo>
                  <a:pt x="340" y="622"/>
                </a:lnTo>
                <a:lnTo>
                  <a:pt x="338" y="643"/>
                </a:lnTo>
                <a:lnTo>
                  <a:pt x="336" y="664"/>
                </a:lnTo>
                <a:lnTo>
                  <a:pt x="336" y="687"/>
                </a:lnTo>
                <a:lnTo>
                  <a:pt x="334" y="710"/>
                </a:lnTo>
                <a:lnTo>
                  <a:pt x="332" y="735"/>
                </a:lnTo>
                <a:lnTo>
                  <a:pt x="332" y="760"/>
                </a:lnTo>
                <a:lnTo>
                  <a:pt x="331" y="785"/>
                </a:lnTo>
                <a:lnTo>
                  <a:pt x="329" y="810"/>
                </a:lnTo>
                <a:lnTo>
                  <a:pt x="329" y="837"/>
                </a:lnTo>
                <a:lnTo>
                  <a:pt x="327" y="864"/>
                </a:lnTo>
                <a:lnTo>
                  <a:pt x="325" y="891"/>
                </a:lnTo>
                <a:lnTo>
                  <a:pt x="325" y="919"/>
                </a:lnTo>
                <a:lnTo>
                  <a:pt x="323" y="948"/>
                </a:lnTo>
                <a:lnTo>
                  <a:pt x="323" y="977"/>
                </a:lnTo>
                <a:lnTo>
                  <a:pt x="321" y="1008"/>
                </a:lnTo>
                <a:lnTo>
                  <a:pt x="321" y="1039"/>
                </a:lnTo>
                <a:lnTo>
                  <a:pt x="319" y="1069"/>
                </a:lnTo>
                <a:lnTo>
                  <a:pt x="317" y="1098"/>
                </a:lnTo>
                <a:lnTo>
                  <a:pt x="317" y="1127"/>
                </a:lnTo>
                <a:lnTo>
                  <a:pt x="315" y="1156"/>
                </a:lnTo>
                <a:lnTo>
                  <a:pt x="315" y="1182"/>
                </a:lnTo>
                <a:lnTo>
                  <a:pt x="315" y="1207"/>
                </a:lnTo>
                <a:lnTo>
                  <a:pt x="313" y="1232"/>
                </a:lnTo>
                <a:lnTo>
                  <a:pt x="313" y="1257"/>
                </a:lnTo>
                <a:lnTo>
                  <a:pt x="313" y="1280"/>
                </a:lnTo>
                <a:lnTo>
                  <a:pt x="311" y="1303"/>
                </a:lnTo>
                <a:lnTo>
                  <a:pt x="311" y="1325"/>
                </a:lnTo>
                <a:lnTo>
                  <a:pt x="311" y="1344"/>
                </a:lnTo>
                <a:lnTo>
                  <a:pt x="311" y="1363"/>
                </a:lnTo>
                <a:lnTo>
                  <a:pt x="311" y="1382"/>
                </a:lnTo>
                <a:lnTo>
                  <a:pt x="311" y="1399"/>
                </a:lnTo>
                <a:lnTo>
                  <a:pt x="311" y="1417"/>
                </a:lnTo>
                <a:lnTo>
                  <a:pt x="311" y="1432"/>
                </a:lnTo>
                <a:lnTo>
                  <a:pt x="311" y="1447"/>
                </a:lnTo>
                <a:lnTo>
                  <a:pt x="311" y="1461"/>
                </a:lnTo>
                <a:lnTo>
                  <a:pt x="311" y="1472"/>
                </a:lnTo>
                <a:lnTo>
                  <a:pt x="311" y="1486"/>
                </a:lnTo>
                <a:lnTo>
                  <a:pt x="311" y="1495"/>
                </a:lnTo>
                <a:lnTo>
                  <a:pt x="313" y="1507"/>
                </a:lnTo>
                <a:lnTo>
                  <a:pt x="313" y="1515"/>
                </a:lnTo>
                <a:lnTo>
                  <a:pt x="313" y="1524"/>
                </a:lnTo>
                <a:lnTo>
                  <a:pt x="315" y="1530"/>
                </a:lnTo>
                <a:lnTo>
                  <a:pt x="315" y="1538"/>
                </a:lnTo>
                <a:lnTo>
                  <a:pt x="315" y="1543"/>
                </a:lnTo>
                <a:lnTo>
                  <a:pt x="317" y="1547"/>
                </a:lnTo>
                <a:lnTo>
                  <a:pt x="317" y="1551"/>
                </a:lnTo>
                <a:lnTo>
                  <a:pt x="319" y="1553"/>
                </a:lnTo>
                <a:lnTo>
                  <a:pt x="321" y="1555"/>
                </a:lnTo>
                <a:lnTo>
                  <a:pt x="323" y="1557"/>
                </a:lnTo>
                <a:lnTo>
                  <a:pt x="327" y="1559"/>
                </a:lnTo>
                <a:lnTo>
                  <a:pt x="331" y="1561"/>
                </a:lnTo>
                <a:lnTo>
                  <a:pt x="336" y="1561"/>
                </a:lnTo>
                <a:lnTo>
                  <a:pt x="342" y="1559"/>
                </a:lnTo>
                <a:lnTo>
                  <a:pt x="350" y="1559"/>
                </a:lnTo>
                <a:lnTo>
                  <a:pt x="359" y="1557"/>
                </a:lnTo>
                <a:lnTo>
                  <a:pt x="369" y="1553"/>
                </a:lnTo>
                <a:lnTo>
                  <a:pt x="380" y="1551"/>
                </a:lnTo>
                <a:lnTo>
                  <a:pt x="392" y="1545"/>
                </a:lnTo>
                <a:lnTo>
                  <a:pt x="405" y="1541"/>
                </a:lnTo>
                <a:lnTo>
                  <a:pt x="419" y="1536"/>
                </a:lnTo>
                <a:lnTo>
                  <a:pt x="434" y="1528"/>
                </a:lnTo>
                <a:lnTo>
                  <a:pt x="451" y="1520"/>
                </a:lnTo>
                <a:lnTo>
                  <a:pt x="471" y="1513"/>
                </a:lnTo>
                <a:lnTo>
                  <a:pt x="490" y="1503"/>
                </a:lnTo>
                <a:lnTo>
                  <a:pt x="526" y="1482"/>
                </a:lnTo>
                <a:lnTo>
                  <a:pt x="561" y="1463"/>
                </a:lnTo>
                <a:lnTo>
                  <a:pt x="595" y="1442"/>
                </a:lnTo>
                <a:lnTo>
                  <a:pt x="628" y="1420"/>
                </a:lnTo>
                <a:lnTo>
                  <a:pt x="659" y="1399"/>
                </a:lnTo>
                <a:lnTo>
                  <a:pt x="690" y="1378"/>
                </a:lnTo>
                <a:lnTo>
                  <a:pt x="718" y="1355"/>
                </a:lnTo>
                <a:lnTo>
                  <a:pt x="745" y="1330"/>
                </a:lnTo>
                <a:lnTo>
                  <a:pt x="759" y="1321"/>
                </a:lnTo>
                <a:lnTo>
                  <a:pt x="772" y="1311"/>
                </a:lnTo>
                <a:lnTo>
                  <a:pt x="784" y="1303"/>
                </a:lnTo>
                <a:lnTo>
                  <a:pt x="795" y="1296"/>
                </a:lnTo>
                <a:lnTo>
                  <a:pt x="807" y="1288"/>
                </a:lnTo>
                <a:lnTo>
                  <a:pt x="818" y="1282"/>
                </a:lnTo>
                <a:lnTo>
                  <a:pt x="828" y="1277"/>
                </a:lnTo>
                <a:lnTo>
                  <a:pt x="837" y="1273"/>
                </a:lnTo>
                <a:lnTo>
                  <a:pt x="845" y="1267"/>
                </a:lnTo>
                <a:lnTo>
                  <a:pt x="855" y="1265"/>
                </a:lnTo>
                <a:lnTo>
                  <a:pt x="862" y="1263"/>
                </a:lnTo>
                <a:lnTo>
                  <a:pt x="870" y="1261"/>
                </a:lnTo>
                <a:lnTo>
                  <a:pt x="876" y="1261"/>
                </a:lnTo>
                <a:lnTo>
                  <a:pt x="881" y="1261"/>
                </a:lnTo>
                <a:lnTo>
                  <a:pt x="887" y="1261"/>
                </a:lnTo>
                <a:lnTo>
                  <a:pt x="891" y="1263"/>
                </a:lnTo>
                <a:lnTo>
                  <a:pt x="893" y="1265"/>
                </a:lnTo>
                <a:lnTo>
                  <a:pt x="893" y="1267"/>
                </a:lnTo>
                <a:lnTo>
                  <a:pt x="893" y="1271"/>
                </a:lnTo>
                <a:lnTo>
                  <a:pt x="891" y="1275"/>
                </a:lnTo>
                <a:lnTo>
                  <a:pt x="889" y="1278"/>
                </a:lnTo>
                <a:lnTo>
                  <a:pt x="887" y="1282"/>
                </a:lnTo>
                <a:lnTo>
                  <a:pt x="883" y="1288"/>
                </a:lnTo>
                <a:lnTo>
                  <a:pt x="880" y="1294"/>
                </a:lnTo>
                <a:lnTo>
                  <a:pt x="876" y="1300"/>
                </a:lnTo>
                <a:lnTo>
                  <a:pt x="870" y="1307"/>
                </a:lnTo>
                <a:lnTo>
                  <a:pt x="864" y="1315"/>
                </a:lnTo>
                <a:lnTo>
                  <a:pt x="858" y="1323"/>
                </a:lnTo>
                <a:lnTo>
                  <a:pt x="853" y="1330"/>
                </a:lnTo>
                <a:lnTo>
                  <a:pt x="845" y="1340"/>
                </a:lnTo>
                <a:lnTo>
                  <a:pt x="835" y="1349"/>
                </a:lnTo>
                <a:lnTo>
                  <a:pt x="828" y="1361"/>
                </a:lnTo>
                <a:lnTo>
                  <a:pt x="818" y="1372"/>
                </a:lnTo>
                <a:lnTo>
                  <a:pt x="807" y="1384"/>
                </a:lnTo>
                <a:lnTo>
                  <a:pt x="797" y="1396"/>
                </a:lnTo>
                <a:lnTo>
                  <a:pt x="785" y="1409"/>
                </a:lnTo>
                <a:lnTo>
                  <a:pt x="774" y="1422"/>
                </a:lnTo>
                <a:lnTo>
                  <a:pt x="761" y="1436"/>
                </a:lnTo>
                <a:lnTo>
                  <a:pt x="747" y="1451"/>
                </a:lnTo>
                <a:lnTo>
                  <a:pt x="734" y="1467"/>
                </a:lnTo>
                <a:lnTo>
                  <a:pt x="718" y="1482"/>
                </a:lnTo>
                <a:lnTo>
                  <a:pt x="703" y="1497"/>
                </a:lnTo>
                <a:lnTo>
                  <a:pt x="688" y="1515"/>
                </a:lnTo>
                <a:lnTo>
                  <a:pt x="672" y="1532"/>
                </a:lnTo>
                <a:lnTo>
                  <a:pt x="655" y="1551"/>
                </a:lnTo>
                <a:lnTo>
                  <a:pt x="638" y="1568"/>
                </a:lnTo>
                <a:lnTo>
                  <a:pt x="618" y="1587"/>
                </a:lnTo>
                <a:lnTo>
                  <a:pt x="599" y="1609"/>
                </a:lnTo>
                <a:lnTo>
                  <a:pt x="580" y="1628"/>
                </a:lnTo>
                <a:lnTo>
                  <a:pt x="561" y="1647"/>
                </a:lnTo>
                <a:lnTo>
                  <a:pt x="542" y="1666"/>
                </a:lnTo>
                <a:lnTo>
                  <a:pt x="523" y="1683"/>
                </a:lnTo>
                <a:lnTo>
                  <a:pt x="505" y="1703"/>
                </a:lnTo>
                <a:lnTo>
                  <a:pt x="488" y="1720"/>
                </a:lnTo>
                <a:lnTo>
                  <a:pt x="471" y="1737"/>
                </a:lnTo>
                <a:lnTo>
                  <a:pt x="455" y="1753"/>
                </a:lnTo>
                <a:lnTo>
                  <a:pt x="438" y="1768"/>
                </a:lnTo>
                <a:lnTo>
                  <a:pt x="425" y="1785"/>
                </a:lnTo>
                <a:lnTo>
                  <a:pt x="409" y="1799"/>
                </a:lnTo>
                <a:lnTo>
                  <a:pt x="396" y="1814"/>
                </a:lnTo>
                <a:lnTo>
                  <a:pt x="382" y="1827"/>
                </a:lnTo>
                <a:lnTo>
                  <a:pt x="369" y="1841"/>
                </a:lnTo>
                <a:lnTo>
                  <a:pt x="357" y="1854"/>
                </a:lnTo>
                <a:lnTo>
                  <a:pt x="344" y="1868"/>
                </a:lnTo>
                <a:lnTo>
                  <a:pt x="334" y="1879"/>
                </a:lnTo>
                <a:lnTo>
                  <a:pt x="323" y="1891"/>
                </a:lnTo>
                <a:lnTo>
                  <a:pt x="313" y="1902"/>
                </a:lnTo>
                <a:lnTo>
                  <a:pt x="304" y="1912"/>
                </a:lnTo>
                <a:lnTo>
                  <a:pt x="294" y="1923"/>
                </a:lnTo>
                <a:lnTo>
                  <a:pt x="286" y="1933"/>
                </a:lnTo>
                <a:lnTo>
                  <a:pt x="279" y="1943"/>
                </a:lnTo>
                <a:lnTo>
                  <a:pt x="271" y="1950"/>
                </a:lnTo>
                <a:lnTo>
                  <a:pt x="265" y="1960"/>
                </a:lnTo>
                <a:lnTo>
                  <a:pt x="260" y="1968"/>
                </a:lnTo>
                <a:lnTo>
                  <a:pt x="254" y="1975"/>
                </a:lnTo>
                <a:lnTo>
                  <a:pt x="248" y="1981"/>
                </a:lnTo>
                <a:lnTo>
                  <a:pt x="244" y="1989"/>
                </a:lnTo>
                <a:lnTo>
                  <a:pt x="240" y="1994"/>
                </a:lnTo>
                <a:lnTo>
                  <a:pt x="237" y="2000"/>
                </a:lnTo>
                <a:lnTo>
                  <a:pt x="235" y="2006"/>
                </a:lnTo>
                <a:lnTo>
                  <a:pt x="229" y="2017"/>
                </a:lnTo>
                <a:lnTo>
                  <a:pt x="221" y="2029"/>
                </a:lnTo>
                <a:lnTo>
                  <a:pt x="215" y="2039"/>
                </a:lnTo>
                <a:lnTo>
                  <a:pt x="210" y="2048"/>
                </a:lnTo>
                <a:lnTo>
                  <a:pt x="204" y="2056"/>
                </a:lnTo>
                <a:lnTo>
                  <a:pt x="198" y="2063"/>
                </a:lnTo>
                <a:lnTo>
                  <a:pt x="192" y="2071"/>
                </a:lnTo>
                <a:lnTo>
                  <a:pt x="189" y="2077"/>
                </a:lnTo>
                <a:lnTo>
                  <a:pt x="183" y="2081"/>
                </a:lnTo>
                <a:lnTo>
                  <a:pt x="177" y="2087"/>
                </a:lnTo>
                <a:lnTo>
                  <a:pt x="173" y="2090"/>
                </a:lnTo>
                <a:lnTo>
                  <a:pt x="167" y="2092"/>
                </a:lnTo>
                <a:lnTo>
                  <a:pt x="164" y="2094"/>
                </a:lnTo>
                <a:lnTo>
                  <a:pt x="160" y="2096"/>
                </a:lnTo>
                <a:lnTo>
                  <a:pt x="154" y="2098"/>
                </a:lnTo>
                <a:lnTo>
                  <a:pt x="150" y="2098"/>
                </a:lnTo>
                <a:lnTo>
                  <a:pt x="142" y="2098"/>
                </a:lnTo>
                <a:lnTo>
                  <a:pt x="137" y="2096"/>
                </a:lnTo>
                <a:lnTo>
                  <a:pt x="131" y="2094"/>
                </a:lnTo>
                <a:lnTo>
                  <a:pt x="123" y="2092"/>
                </a:lnTo>
                <a:lnTo>
                  <a:pt x="118" y="2090"/>
                </a:lnTo>
                <a:lnTo>
                  <a:pt x="112" y="2087"/>
                </a:lnTo>
                <a:lnTo>
                  <a:pt x="106" y="2081"/>
                </a:lnTo>
                <a:lnTo>
                  <a:pt x="100" y="2077"/>
                </a:lnTo>
                <a:lnTo>
                  <a:pt x="94" y="2071"/>
                </a:lnTo>
                <a:lnTo>
                  <a:pt x="89" y="2063"/>
                </a:lnTo>
                <a:lnTo>
                  <a:pt x="83" y="2056"/>
                </a:lnTo>
                <a:lnTo>
                  <a:pt x="77" y="2048"/>
                </a:lnTo>
                <a:lnTo>
                  <a:pt x="71" y="2039"/>
                </a:lnTo>
                <a:lnTo>
                  <a:pt x="66" y="2029"/>
                </a:lnTo>
                <a:lnTo>
                  <a:pt x="58" y="2017"/>
                </a:lnTo>
                <a:lnTo>
                  <a:pt x="52" y="2006"/>
                </a:lnTo>
                <a:lnTo>
                  <a:pt x="39" y="1987"/>
                </a:lnTo>
                <a:lnTo>
                  <a:pt x="27" y="1968"/>
                </a:lnTo>
                <a:lnTo>
                  <a:pt x="23" y="1960"/>
                </a:lnTo>
                <a:lnTo>
                  <a:pt x="18" y="1950"/>
                </a:lnTo>
                <a:lnTo>
                  <a:pt x="14" y="1943"/>
                </a:lnTo>
                <a:lnTo>
                  <a:pt x="10" y="1935"/>
                </a:lnTo>
                <a:lnTo>
                  <a:pt x="6" y="1925"/>
                </a:lnTo>
                <a:lnTo>
                  <a:pt x="4" y="1918"/>
                </a:lnTo>
                <a:lnTo>
                  <a:pt x="2" y="1910"/>
                </a:lnTo>
                <a:lnTo>
                  <a:pt x="0" y="1902"/>
                </a:lnTo>
                <a:lnTo>
                  <a:pt x="0" y="1895"/>
                </a:lnTo>
                <a:lnTo>
                  <a:pt x="0" y="1887"/>
                </a:lnTo>
                <a:lnTo>
                  <a:pt x="2" y="1881"/>
                </a:lnTo>
                <a:lnTo>
                  <a:pt x="4" y="1873"/>
                </a:lnTo>
                <a:lnTo>
                  <a:pt x="8" y="1862"/>
                </a:lnTo>
                <a:lnTo>
                  <a:pt x="14" y="1852"/>
                </a:lnTo>
                <a:lnTo>
                  <a:pt x="18" y="1843"/>
                </a:lnTo>
                <a:lnTo>
                  <a:pt x="25" y="1831"/>
                </a:lnTo>
                <a:lnTo>
                  <a:pt x="33" y="1820"/>
                </a:lnTo>
                <a:lnTo>
                  <a:pt x="41" y="1808"/>
                </a:lnTo>
                <a:lnTo>
                  <a:pt x="47" y="1801"/>
                </a:lnTo>
                <a:lnTo>
                  <a:pt x="52" y="1795"/>
                </a:lnTo>
                <a:lnTo>
                  <a:pt x="58" y="1787"/>
                </a:lnTo>
                <a:lnTo>
                  <a:pt x="64" y="1779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2"/>
          <p:cNvSpPr/>
          <p:nvPr/>
        </p:nvSpPr>
        <p:spPr>
          <a:xfrm>
            <a:off x="6588224" y="2293863"/>
            <a:ext cx="1112837" cy="1927225"/>
          </a:xfrm>
          <a:custGeom>
            <a:avLst/>
            <a:gdLst>
              <a:gd name="txL" fmla="*/ 0 w 1402"/>
              <a:gd name="txT" fmla="*/ 0 h 2428"/>
              <a:gd name="txR" fmla="*/ 1402 w 1402"/>
              <a:gd name="txB" fmla="*/ 2428 h 242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02" h="2428">
                <a:moveTo>
                  <a:pt x="1367" y="2110"/>
                </a:moveTo>
                <a:lnTo>
                  <a:pt x="1375" y="2119"/>
                </a:lnTo>
                <a:lnTo>
                  <a:pt x="1382" y="2131"/>
                </a:lnTo>
                <a:lnTo>
                  <a:pt x="1388" y="2141"/>
                </a:lnTo>
                <a:lnTo>
                  <a:pt x="1394" y="2150"/>
                </a:lnTo>
                <a:lnTo>
                  <a:pt x="1398" y="2160"/>
                </a:lnTo>
                <a:lnTo>
                  <a:pt x="1400" y="2169"/>
                </a:lnTo>
                <a:lnTo>
                  <a:pt x="1402" y="2179"/>
                </a:lnTo>
                <a:lnTo>
                  <a:pt x="1402" y="2189"/>
                </a:lnTo>
                <a:lnTo>
                  <a:pt x="1400" y="2196"/>
                </a:lnTo>
                <a:lnTo>
                  <a:pt x="1398" y="2206"/>
                </a:lnTo>
                <a:lnTo>
                  <a:pt x="1394" y="2215"/>
                </a:lnTo>
                <a:lnTo>
                  <a:pt x="1388" y="2223"/>
                </a:lnTo>
                <a:lnTo>
                  <a:pt x="1382" y="2233"/>
                </a:lnTo>
                <a:lnTo>
                  <a:pt x="1375" y="2240"/>
                </a:lnTo>
                <a:lnTo>
                  <a:pt x="1365" y="2248"/>
                </a:lnTo>
                <a:lnTo>
                  <a:pt x="1356" y="2256"/>
                </a:lnTo>
                <a:lnTo>
                  <a:pt x="1331" y="2271"/>
                </a:lnTo>
                <a:lnTo>
                  <a:pt x="1308" y="2286"/>
                </a:lnTo>
                <a:lnTo>
                  <a:pt x="1281" y="2300"/>
                </a:lnTo>
                <a:lnTo>
                  <a:pt x="1252" y="2315"/>
                </a:lnTo>
                <a:lnTo>
                  <a:pt x="1223" y="2331"/>
                </a:lnTo>
                <a:lnTo>
                  <a:pt x="1208" y="2338"/>
                </a:lnTo>
                <a:lnTo>
                  <a:pt x="1192" y="2346"/>
                </a:lnTo>
                <a:lnTo>
                  <a:pt x="1175" y="2352"/>
                </a:lnTo>
                <a:lnTo>
                  <a:pt x="1160" y="2359"/>
                </a:lnTo>
                <a:lnTo>
                  <a:pt x="1141" y="2367"/>
                </a:lnTo>
                <a:lnTo>
                  <a:pt x="1123" y="2375"/>
                </a:lnTo>
                <a:lnTo>
                  <a:pt x="1102" y="2382"/>
                </a:lnTo>
                <a:lnTo>
                  <a:pt x="1081" y="2388"/>
                </a:lnTo>
                <a:lnTo>
                  <a:pt x="1060" y="2396"/>
                </a:lnTo>
                <a:lnTo>
                  <a:pt x="1037" y="2400"/>
                </a:lnTo>
                <a:lnTo>
                  <a:pt x="1014" y="2405"/>
                </a:lnTo>
                <a:lnTo>
                  <a:pt x="991" y="2409"/>
                </a:lnTo>
                <a:lnTo>
                  <a:pt x="966" y="2413"/>
                </a:lnTo>
                <a:lnTo>
                  <a:pt x="941" y="2417"/>
                </a:lnTo>
                <a:lnTo>
                  <a:pt x="916" y="2419"/>
                </a:lnTo>
                <a:lnTo>
                  <a:pt x="889" y="2423"/>
                </a:lnTo>
                <a:lnTo>
                  <a:pt x="862" y="2425"/>
                </a:lnTo>
                <a:lnTo>
                  <a:pt x="835" y="2425"/>
                </a:lnTo>
                <a:lnTo>
                  <a:pt x="809" y="2427"/>
                </a:lnTo>
                <a:lnTo>
                  <a:pt x="780" y="2427"/>
                </a:lnTo>
                <a:lnTo>
                  <a:pt x="751" y="2428"/>
                </a:lnTo>
                <a:lnTo>
                  <a:pt x="722" y="2428"/>
                </a:lnTo>
                <a:lnTo>
                  <a:pt x="693" y="2428"/>
                </a:lnTo>
                <a:lnTo>
                  <a:pt x="665" y="2427"/>
                </a:lnTo>
                <a:lnTo>
                  <a:pt x="638" y="2427"/>
                </a:lnTo>
                <a:lnTo>
                  <a:pt x="611" y="2425"/>
                </a:lnTo>
                <a:lnTo>
                  <a:pt x="584" y="2425"/>
                </a:lnTo>
                <a:lnTo>
                  <a:pt x="559" y="2423"/>
                </a:lnTo>
                <a:lnTo>
                  <a:pt x="536" y="2419"/>
                </a:lnTo>
                <a:lnTo>
                  <a:pt x="511" y="2417"/>
                </a:lnTo>
                <a:lnTo>
                  <a:pt x="490" y="2413"/>
                </a:lnTo>
                <a:lnTo>
                  <a:pt x="469" y="2409"/>
                </a:lnTo>
                <a:lnTo>
                  <a:pt x="448" y="2405"/>
                </a:lnTo>
                <a:lnTo>
                  <a:pt x="428" y="2400"/>
                </a:lnTo>
                <a:lnTo>
                  <a:pt x="409" y="2394"/>
                </a:lnTo>
                <a:lnTo>
                  <a:pt x="390" y="2388"/>
                </a:lnTo>
                <a:lnTo>
                  <a:pt x="373" y="2382"/>
                </a:lnTo>
                <a:lnTo>
                  <a:pt x="357" y="2375"/>
                </a:lnTo>
                <a:lnTo>
                  <a:pt x="340" y="2369"/>
                </a:lnTo>
                <a:lnTo>
                  <a:pt x="325" y="2363"/>
                </a:lnTo>
                <a:lnTo>
                  <a:pt x="309" y="2354"/>
                </a:lnTo>
                <a:lnTo>
                  <a:pt x="292" y="2346"/>
                </a:lnTo>
                <a:lnTo>
                  <a:pt x="277" y="2334"/>
                </a:lnTo>
                <a:lnTo>
                  <a:pt x="261" y="2323"/>
                </a:lnTo>
                <a:lnTo>
                  <a:pt x="246" y="2311"/>
                </a:lnTo>
                <a:lnTo>
                  <a:pt x="231" y="2298"/>
                </a:lnTo>
                <a:lnTo>
                  <a:pt x="215" y="2283"/>
                </a:lnTo>
                <a:lnTo>
                  <a:pt x="200" y="2267"/>
                </a:lnTo>
                <a:lnTo>
                  <a:pt x="185" y="2250"/>
                </a:lnTo>
                <a:lnTo>
                  <a:pt x="169" y="2233"/>
                </a:lnTo>
                <a:lnTo>
                  <a:pt x="156" y="2213"/>
                </a:lnTo>
                <a:lnTo>
                  <a:pt x="141" y="2192"/>
                </a:lnTo>
                <a:lnTo>
                  <a:pt x="127" y="2171"/>
                </a:lnTo>
                <a:lnTo>
                  <a:pt x="114" y="2150"/>
                </a:lnTo>
                <a:lnTo>
                  <a:pt x="106" y="2139"/>
                </a:lnTo>
                <a:lnTo>
                  <a:pt x="100" y="2125"/>
                </a:lnTo>
                <a:lnTo>
                  <a:pt x="94" y="2110"/>
                </a:lnTo>
                <a:lnTo>
                  <a:pt x="89" y="2094"/>
                </a:lnTo>
                <a:lnTo>
                  <a:pt x="83" y="2079"/>
                </a:lnTo>
                <a:lnTo>
                  <a:pt x="77" y="2060"/>
                </a:lnTo>
                <a:lnTo>
                  <a:pt x="73" y="2041"/>
                </a:lnTo>
                <a:lnTo>
                  <a:pt x="68" y="2022"/>
                </a:lnTo>
                <a:lnTo>
                  <a:pt x="64" y="1999"/>
                </a:lnTo>
                <a:lnTo>
                  <a:pt x="60" y="1975"/>
                </a:lnTo>
                <a:lnTo>
                  <a:pt x="56" y="1952"/>
                </a:lnTo>
                <a:lnTo>
                  <a:pt x="52" y="1926"/>
                </a:lnTo>
                <a:lnTo>
                  <a:pt x="48" y="1899"/>
                </a:lnTo>
                <a:lnTo>
                  <a:pt x="45" y="1872"/>
                </a:lnTo>
                <a:lnTo>
                  <a:pt x="43" y="1843"/>
                </a:lnTo>
                <a:lnTo>
                  <a:pt x="39" y="1812"/>
                </a:lnTo>
                <a:lnTo>
                  <a:pt x="37" y="1780"/>
                </a:lnTo>
                <a:lnTo>
                  <a:pt x="35" y="1747"/>
                </a:lnTo>
                <a:lnTo>
                  <a:pt x="33" y="1714"/>
                </a:lnTo>
                <a:lnTo>
                  <a:pt x="31" y="1678"/>
                </a:lnTo>
                <a:lnTo>
                  <a:pt x="29" y="1641"/>
                </a:lnTo>
                <a:lnTo>
                  <a:pt x="29" y="1603"/>
                </a:lnTo>
                <a:lnTo>
                  <a:pt x="27" y="1565"/>
                </a:lnTo>
                <a:lnTo>
                  <a:pt x="27" y="1524"/>
                </a:lnTo>
                <a:lnTo>
                  <a:pt x="25" y="1482"/>
                </a:lnTo>
                <a:lnTo>
                  <a:pt x="25" y="1440"/>
                </a:lnTo>
                <a:lnTo>
                  <a:pt x="25" y="1396"/>
                </a:lnTo>
                <a:lnTo>
                  <a:pt x="25" y="1350"/>
                </a:lnTo>
                <a:lnTo>
                  <a:pt x="25" y="1304"/>
                </a:lnTo>
                <a:lnTo>
                  <a:pt x="27" y="1256"/>
                </a:lnTo>
                <a:lnTo>
                  <a:pt x="27" y="1208"/>
                </a:lnTo>
                <a:lnTo>
                  <a:pt x="29" y="1158"/>
                </a:lnTo>
                <a:lnTo>
                  <a:pt x="29" y="1106"/>
                </a:lnTo>
                <a:lnTo>
                  <a:pt x="31" y="1058"/>
                </a:lnTo>
                <a:lnTo>
                  <a:pt x="31" y="1010"/>
                </a:lnTo>
                <a:lnTo>
                  <a:pt x="33" y="966"/>
                </a:lnTo>
                <a:lnTo>
                  <a:pt x="33" y="922"/>
                </a:lnTo>
                <a:lnTo>
                  <a:pt x="35" y="878"/>
                </a:lnTo>
                <a:lnTo>
                  <a:pt x="37" y="837"/>
                </a:lnTo>
                <a:lnTo>
                  <a:pt x="37" y="797"/>
                </a:lnTo>
                <a:lnTo>
                  <a:pt x="39" y="759"/>
                </a:lnTo>
                <a:lnTo>
                  <a:pt x="39" y="720"/>
                </a:lnTo>
                <a:lnTo>
                  <a:pt x="41" y="686"/>
                </a:lnTo>
                <a:lnTo>
                  <a:pt x="41" y="651"/>
                </a:lnTo>
                <a:lnTo>
                  <a:pt x="43" y="618"/>
                </a:lnTo>
                <a:lnTo>
                  <a:pt x="43" y="586"/>
                </a:lnTo>
                <a:lnTo>
                  <a:pt x="45" y="557"/>
                </a:lnTo>
                <a:lnTo>
                  <a:pt x="45" y="528"/>
                </a:lnTo>
                <a:lnTo>
                  <a:pt x="47" y="501"/>
                </a:lnTo>
                <a:lnTo>
                  <a:pt x="47" y="474"/>
                </a:lnTo>
                <a:lnTo>
                  <a:pt x="48" y="451"/>
                </a:lnTo>
                <a:lnTo>
                  <a:pt x="48" y="428"/>
                </a:lnTo>
                <a:lnTo>
                  <a:pt x="48" y="405"/>
                </a:lnTo>
                <a:lnTo>
                  <a:pt x="50" y="386"/>
                </a:lnTo>
                <a:lnTo>
                  <a:pt x="50" y="367"/>
                </a:lnTo>
                <a:lnTo>
                  <a:pt x="50" y="350"/>
                </a:lnTo>
                <a:lnTo>
                  <a:pt x="50" y="332"/>
                </a:lnTo>
                <a:lnTo>
                  <a:pt x="52" y="317"/>
                </a:lnTo>
                <a:lnTo>
                  <a:pt x="52" y="304"/>
                </a:lnTo>
                <a:lnTo>
                  <a:pt x="52" y="292"/>
                </a:lnTo>
                <a:lnTo>
                  <a:pt x="52" y="281"/>
                </a:lnTo>
                <a:lnTo>
                  <a:pt x="52" y="271"/>
                </a:lnTo>
                <a:lnTo>
                  <a:pt x="52" y="263"/>
                </a:lnTo>
                <a:lnTo>
                  <a:pt x="52" y="258"/>
                </a:lnTo>
                <a:lnTo>
                  <a:pt x="52" y="233"/>
                </a:lnTo>
                <a:lnTo>
                  <a:pt x="50" y="210"/>
                </a:lnTo>
                <a:lnTo>
                  <a:pt x="48" y="188"/>
                </a:lnTo>
                <a:lnTo>
                  <a:pt x="43" y="167"/>
                </a:lnTo>
                <a:lnTo>
                  <a:pt x="39" y="148"/>
                </a:lnTo>
                <a:lnTo>
                  <a:pt x="33" y="131"/>
                </a:lnTo>
                <a:lnTo>
                  <a:pt x="25" y="114"/>
                </a:lnTo>
                <a:lnTo>
                  <a:pt x="16" y="98"/>
                </a:lnTo>
                <a:lnTo>
                  <a:pt x="12" y="91"/>
                </a:lnTo>
                <a:lnTo>
                  <a:pt x="8" y="83"/>
                </a:lnTo>
                <a:lnTo>
                  <a:pt x="6" y="77"/>
                </a:lnTo>
                <a:lnTo>
                  <a:pt x="2" y="69"/>
                </a:lnTo>
                <a:lnTo>
                  <a:pt x="0" y="64"/>
                </a:lnTo>
                <a:lnTo>
                  <a:pt x="0" y="58"/>
                </a:lnTo>
                <a:lnTo>
                  <a:pt x="0" y="52"/>
                </a:lnTo>
                <a:lnTo>
                  <a:pt x="0" y="46"/>
                </a:lnTo>
                <a:lnTo>
                  <a:pt x="0" y="41"/>
                </a:lnTo>
                <a:lnTo>
                  <a:pt x="2" y="35"/>
                </a:lnTo>
                <a:lnTo>
                  <a:pt x="4" y="31"/>
                </a:lnTo>
                <a:lnTo>
                  <a:pt x="8" y="25"/>
                </a:lnTo>
                <a:lnTo>
                  <a:pt x="12" y="20"/>
                </a:lnTo>
                <a:lnTo>
                  <a:pt x="16" y="16"/>
                </a:lnTo>
                <a:lnTo>
                  <a:pt x="22" y="10"/>
                </a:lnTo>
                <a:lnTo>
                  <a:pt x="29" y="6"/>
                </a:lnTo>
                <a:lnTo>
                  <a:pt x="33" y="2"/>
                </a:lnTo>
                <a:lnTo>
                  <a:pt x="39" y="2"/>
                </a:lnTo>
                <a:lnTo>
                  <a:pt x="45" y="0"/>
                </a:lnTo>
                <a:lnTo>
                  <a:pt x="50" y="0"/>
                </a:lnTo>
                <a:lnTo>
                  <a:pt x="58" y="0"/>
                </a:lnTo>
                <a:lnTo>
                  <a:pt x="66" y="2"/>
                </a:lnTo>
                <a:lnTo>
                  <a:pt x="75" y="4"/>
                </a:lnTo>
                <a:lnTo>
                  <a:pt x="83" y="8"/>
                </a:lnTo>
                <a:lnTo>
                  <a:pt x="93" y="12"/>
                </a:lnTo>
                <a:lnTo>
                  <a:pt x="102" y="18"/>
                </a:lnTo>
                <a:lnTo>
                  <a:pt x="114" y="23"/>
                </a:lnTo>
                <a:lnTo>
                  <a:pt x="125" y="31"/>
                </a:lnTo>
                <a:lnTo>
                  <a:pt x="137" y="39"/>
                </a:lnTo>
                <a:lnTo>
                  <a:pt x="148" y="48"/>
                </a:lnTo>
                <a:lnTo>
                  <a:pt x="162" y="60"/>
                </a:lnTo>
                <a:lnTo>
                  <a:pt x="175" y="71"/>
                </a:lnTo>
                <a:lnTo>
                  <a:pt x="187" y="83"/>
                </a:lnTo>
                <a:lnTo>
                  <a:pt x="200" y="96"/>
                </a:lnTo>
                <a:lnTo>
                  <a:pt x="212" y="108"/>
                </a:lnTo>
                <a:lnTo>
                  <a:pt x="223" y="117"/>
                </a:lnTo>
                <a:lnTo>
                  <a:pt x="233" y="129"/>
                </a:lnTo>
                <a:lnTo>
                  <a:pt x="242" y="139"/>
                </a:lnTo>
                <a:lnTo>
                  <a:pt x="250" y="148"/>
                </a:lnTo>
                <a:lnTo>
                  <a:pt x="258" y="158"/>
                </a:lnTo>
                <a:lnTo>
                  <a:pt x="265" y="165"/>
                </a:lnTo>
                <a:lnTo>
                  <a:pt x="271" y="173"/>
                </a:lnTo>
                <a:lnTo>
                  <a:pt x="277" y="181"/>
                </a:lnTo>
                <a:lnTo>
                  <a:pt x="283" y="187"/>
                </a:lnTo>
                <a:lnTo>
                  <a:pt x="286" y="192"/>
                </a:lnTo>
                <a:lnTo>
                  <a:pt x="290" y="196"/>
                </a:lnTo>
                <a:lnTo>
                  <a:pt x="294" y="200"/>
                </a:lnTo>
                <a:lnTo>
                  <a:pt x="296" y="204"/>
                </a:lnTo>
                <a:lnTo>
                  <a:pt x="296" y="210"/>
                </a:lnTo>
                <a:lnTo>
                  <a:pt x="296" y="215"/>
                </a:lnTo>
                <a:lnTo>
                  <a:pt x="294" y="223"/>
                </a:lnTo>
                <a:lnTo>
                  <a:pt x="294" y="231"/>
                </a:lnTo>
                <a:lnTo>
                  <a:pt x="292" y="240"/>
                </a:lnTo>
                <a:lnTo>
                  <a:pt x="290" y="252"/>
                </a:lnTo>
                <a:lnTo>
                  <a:pt x="288" y="261"/>
                </a:lnTo>
                <a:lnTo>
                  <a:pt x="286" y="275"/>
                </a:lnTo>
                <a:lnTo>
                  <a:pt x="285" y="288"/>
                </a:lnTo>
                <a:lnTo>
                  <a:pt x="281" y="304"/>
                </a:lnTo>
                <a:lnTo>
                  <a:pt x="279" y="319"/>
                </a:lnTo>
                <a:lnTo>
                  <a:pt x="275" y="336"/>
                </a:lnTo>
                <a:lnTo>
                  <a:pt x="271" y="354"/>
                </a:lnTo>
                <a:lnTo>
                  <a:pt x="267" y="373"/>
                </a:lnTo>
                <a:lnTo>
                  <a:pt x="263" y="394"/>
                </a:lnTo>
                <a:lnTo>
                  <a:pt x="260" y="415"/>
                </a:lnTo>
                <a:lnTo>
                  <a:pt x="256" y="426"/>
                </a:lnTo>
                <a:lnTo>
                  <a:pt x="254" y="440"/>
                </a:lnTo>
                <a:lnTo>
                  <a:pt x="250" y="451"/>
                </a:lnTo>
                <a:lnTo>
                  <a:pt x="246" y="465"/>
                </a:lnTo>
                <a:lnTo>
                  <a:pt x="244" y="478"/>
                </a:lnTo>
                <a:lnTo>
                  <a:pt x="240" y="492"/>
                </a:lnTo>
                <a:lnTo>
                  <a:pt x="238" y="507"/>
                </a:lnTo>
                <a:lnTo>
                  <a:pt x="235" y="522"/>
                </a:lnTo>
                <a:lnTo>
                  <a:pt x="233" y="538"/>
                </a:lnTo>
                <a:lnTo>
                  <a:pt x="229" y="555"/>
                </a:lnTo>
                <a:lnTo>
                  <a:pt x="227" y="570"/>
                </a:lnTo>
                <a:lnTo>
                  <a:pt x="223" y="590"/>
                </a:lnTo>
                <a:lnTo>
                  <a:pt x="221" y="607"/>
                </a:lnTo>
                <a:lnTo>
                  <a:pt x="219" y="626"/>
                </a:lnTo>
                <a:lnTo>
                  <a:pt x="217" y="643"/>
                </a:lnTo>
                <a:lnTo>
                  <a:pt x="214" y="664"/>
                </a:lnTo>
                <a:lnTo>
                  <a:pt x="212" y="684"/>
                </a:lnTo>
                <a:lnTo>
                  <a:pt x="210" y="705"/>
                </a:lnTo>
                <a:lnTo>
                  <a:pt x="208" y="726"/>
                </a:lnTo>
                <a:lnTo>
                  <a:pt x="206" y="747"/>
                </a:lnTo>
                <a:lnTo>
                  <a:pt x="204" y="770"/>
                </a:lnTo>
                <a:lnTo>
                  <a:pt x="202" y="793"/>
                </a:lnTo>
                <a:lnTo>
                  <a:pt x="200" y="816"/>
                </a:lnTo>
                <a:lnTo>
                  <a:pt x="198" y="839"/>
                </a:lnTo>
                <a:lnTo>
                  <a:pt x="196" y="864"/>
                </a:lnTo>
                <a:lnTo>
                  <a:pt x="194" y="889"/>
                </a:lnTo>
                <a:lnTo>
                  <a:pt x="192" y="916"/>
                </a:lnTo>
                <a:lnTo>
                  <a:pt x="192" y="941"/>
                </a:lnTo>
                <a:lnTo>
                  <a:pt x="190" y="968"/>
                </a:lnTo>
                <a:lnTo>
                  <a:pt x="189" y="995"/>
                </a:lnTo>
                <a:lnTo>
                  <a:pt x="189" y="1023"/>
                </a:lnTo>
                <a:lnTo>
                  <a:pt x="187" y="1050"/>
                </a:lnTo>
                <a:lnTo>
                  <a:pt x="185" y="1079"/>
                </a:lnTo>
                <a:lnTo>
                  <a:pt x="183" y="1108"/>
                </a:lnTo>
                <a:lnTo>
                  <a:pt x="181" y="1135"/>
                </a:lnTo>
                <a:lnTo>
                  <a:pt x="179" y="1162"/>
                </a:lnTo>
                <a:lnTo>
                  <a:pt x="177" y="1187"/>
                </a:lnTo>
                <a:lnTo>
                  <a:pt x="175" y="1212"/>
                </a:lnTo>
                <a:lnTo>
                  <a:pt x="173" y="1236"/>
                </a:lnTo>
                <a:lnTo>
                  <a:pt x="171" y="1261"/>
                </a:lnTo>
                <a:lnTo>
                  <a:pt x="169" y="1286"/>
                </a:lnTo>
                <a:lnTo>
                  <a:pt x="167" y="1309"/>
                </a:lnTo>
                <a:lnTo>
                  <a:pt x="167" y="1332"/>
                </a:lnTo>
                <a:lnTo>
                  <a:pt x="166" y="1354"/>
                </a:lnTo>
                <a:lnTo>
                  <a:pt x="164" y="1375"/>
                </a:lnTo>
                <a:lnTo>
                  <a:pt x="164" y="1396"/>
                </a:lnTo>
                <a:lnTo>
                  <a:pt x="162" y="1417"/>
                </a:lnTo>
                <a:lnTo>
                  <a:pt x="162" y="1436"/>
                </a:lnTo>
                <a:lnTo>
                  <a:pt x="160" y="1455"/>
                </a:lnTo>
                <a:lnTo>
                  <a:pt x="160" y="1475"/>
                </a:lnTo>
                <a:lnTo>
                  <a:pt x="160" y="1492"/>
                </a:lnTo>
                <a:lnTo>
                  <a:pt x="158" y="1511"/>
                </a:lnTo>
                <a:lnTo>
                  <a:pt x="158" y="1526"/>
                </a:lnTo>
                <a:lnTo>
                  <a:pt x="158" y="1544"/>
                </a:lnTo>
                <a:lnTo>
                  <a:pt x="158" y="1559"/>
                </a:lnTo>
                <a:lnTo>
                  <a:pt x="158" y="1574"/>
                </a:lnTo>
                <a:lnTo>
                  <a:pt x="158" y="1588"/>
                </a:lnTo>
                <a:lnTo>
                  <a:pt x="158" y="1603"/>
                </a:lnTo>
                <a:lnTo>
                  <a:pt x="158" y="1617"/>
                </a:lnTo>
                <a:lnTo>
                  <a:pt x="160" y="1628"/>
                </a:lnTo>
                <a:lnTo>
                  <a:pt x="160" y="1641"/>
                </a:lnTo>
                <a:lnTo>
                  <a:pt x="160" y="1653"/>
                </a:lnTo>
                <a:lnTo>
                  <a:pt x="162" y="1663"/>
                </a:lnTo>
                <a:lnTo>
                  <a:pt x="162" y="1674"/>
                </a:lnTo>
                <a:lnTo>
                  <a:pt x="167" y="1713"/>
                </a:lnTo>
                <a:lnTo>
                  <a:pt x="171" y="1751"/>
                </a:lnTo>
                <a:lnTo>
                  <a:pt x="177" y="1787"/>
                </a:lnTo>
                <a:lnTo>
                  <a:pt x="183" y="1824"/>
                </a:lnTo>
                <a:lnTo>
                  <a:pt x="189" y="1860"/>
                </a:lnTo>
                <a:lnTo>
                  <a:pt x="194" y="1895"/>
                </a:lnTo>
                <a:lnTo>
                  <a:pt x="202" y="1929"/>
                </a:lnTo>
                <a:lnTo>
                  <a:pt x="212" y="1964"/>
                </a:lnTo>
                <a:lnTo>
                  <a:pt x="215" y="1981"/>
                </a:lnTo>
                <a:lnTo>
                  <a:pt x="221" y="1999"/>
                </a:lnTo>
                <a:lnTo>
                  <a:pt x="227" y="2014"/>
                </a:lnTo>
                <a:lnTo>
                  <a:pt x="235" y="2029"/>
                </a:lnTo>
                <a:lnTo>
                  <a:pt x="240" y="2043"/>
                </a:lnTo>
                <a:lnTo>
                  <a:pt x="248" y="2058"/>
                </a:lnTo>
                <a:lnTo>
                  <a:pt x="258" y="2071"/>
                </a:lnTo>
                <a:lnTo>
                  <a:pt x="267" y="2083"/>
                </a:lnTo>
                <a:lnTo>
                  <a:pt x="277" y="2096"/>
                </a:lnTo>
                <a:lnTo>
                  <a:pt x="288" y="2108"/>
                </a:lnTo>
                <a:lnTo>
                  <a:pt x="300" y="2118"/>
                </a:lnTo>
                <a:lnTo>
                  <a:pt x="311" y="2129"/>
                </a:lnTo>
                <a:lnTo>
                  <a:pt x="325" y="2139"/>
                </a:lnTo>
                <a:lnTo>
                  <a:pt x="338" y="2146"/>
                </a:lnTo>
                <a:lnTo>
                  <a:pt x="354" y="2156"/>
                </a:lnTo>
                <a:lnTo>
                  <a:pt x="369" y="2164"/>
                </a:lnTo>
                <a:lnTo>
                  <a:pt x="382" y="2171"/>
                </a:lnTo>
                <a:lnTo>
                  <a:pt x="398" y="2177"/>
                </a:lnTo>
                <a:lnTo>
                  <a:pt x="411" y="2183"/>
                </a:lnTo>
                <a:lnTo>
                  <a:pt x="427" y="2189"/>
                </a:lnTo>
                <a:lnTo>
                  <a:pt x="442" y="2192"/>
                </a:lnTo>
                <a:lnTo>
                  <a:pt x="457" y="2198"/>
                </a:lnTo>
                <a:lnTo>
                  <a:pt x="473" y="2202"/>
                </a:lnTo>
                <a:lnTo>
                  <a:pt x="490" y="2204"/>
                </a:lnTo>
                <a:lnTo>
                  <a:pt x="523" y="2210"/>
                </a:lnTo>
                <a:lnTo>
                  <a:pt x="542" y="2212"/>
                </a:lnTo>
                <a:lnTo>
                  <a:pt x="559" y="2213"/>
                </a:lnTo>
                <a:lnTo>
                  <a:pt x="578" y="2215"/>
                </a:lnTo>
                <a:lnTo>
                  <a:pt x="597" y="2215"/>
                </a:lnTo>
                <a:lnTo>
                  <a:pt x="617" y="2215"/>
                </a:lnTo>
                <a:lnTo>
                  <a:pt x="638" y="2215"/>
                </a:lnTo>
                <a:lnTo>
                  <a:pt x="657" y="2215"/>
                </a:lnTo>
                <a:lnTo>
                  <a:pt x="676" y="2215"/>
                </a:lnTo>
                <a:lnTo>
                  <a:pt x="695" y="2215"/>
                </a:lnTo>
                <a:lnTo>
                  <a:pt x="714" y="2213"/>
                </a:lnTo>
                <a:lnTo>
                  <a:pt x="751" y="2212"/>
                </a:lnTo>
                <a:lnTo>
                  <a:pt x="785" y="2208"/>
                </a:lnTo>
                <a:lnTo>
                  <a:pt x="820" y="2204"/>
                </a:lnTo>
                <a:lnTo>
                  <a:pt x="853" y="2200"/>
                </a:lnTo>
                <a:lnTo>
                  <a:pt x="885" y="2194"/>
                </a:lnTo>
                <a:lnTo>
                  <a:pt x="916" y="2190"/>
                </a:lnTo>
                <a:lnTo>
                  <a:pt x="931" y="2187"/>
                </a:lnTo>
                <a:lnTo>
                  <a:pt x="947" y="2185"/>
                </a:lnTo>
                <a:lnTo>
                  <a:pt x="962" y="2181"/>
                </a:lnTo>
                <a:lnTo>
                  <a:pt x="976" y="2177"/>
                </a:lnTo>
                <a:lnTo>
                  <a:pt x="989" y="2173"/>
                </a:lnTo>
                <a:lnTo>
                  <a:pt x="1002" y="2169"/>
                </a:lnTo>
                <a:lnTo>
                  <a:pt x="1014" y="2166"/>
                </a:lnTo>
                <a:lnTo>
                  <a:pt x="1025" y="2160"/>
                </a:lnTo>
                <a:lnTo>
                  <a:pt x="1037" y="2154"/>
                </a:lnTo>
                <a:lnTo>
                  <a:pt x="1048" y="2150"/>
                </a:lnTo>
                <a:lnTo>
                  <a:pt x="1058" y="2144"/>
                </a:lnTo>
                <a:lnTo>
                  <a:pt x="1068" y="2137"/>
                </a:lnTo>
                <a:lnTo>
                  <a:pt x="1075" y="2131"/>
                </a:lnTo>
                <a:lnTo>
                  <a:pt x="1085" y="2125"/>
                </a:lnTo>
                <a:lnTo>
                  <a:pt x="1093" y="2118"/>
                </a:lnTo>
                <a:lnTo>
                  <a:pt x="1098" y="2110"/>
                </a:lnTo>
                <a:lnTo>
                  <a:pt x="1106" y="2104"/>
                </a:lnTo>
                <a:lnTo>
                  <a:pt x="1112" y="2096"/>
                </a:lnTo>
                <a:lnTo>
                  <a:pt x="1118" y="2087"/>
                </a:lnTo>
                <a:lnTo>
                  <a:pt x="1125" y="2075"/>
                </a:lnTo>
                <a:lnTo>
                  <a:pt x="1131" y="2062"/>
                </a:lnTo>
                <a:lnTo>
                  <a:pt x="1135" y="2047"/>
                </a:lnTo>
                <a:lnTo>
                  <a:pt x="1141" y="2029"/>
                </a:lnTo>
                <a:lnTo>
                  <a:pt x="1146" y="2010"/>
                </a:lnTo>
                <a:lnTo>
                  <a:pt x="1152" y="1991"/>
                </a:lnTo>
                <a:lnTo>
                  <a:pt x="1156" y="1968"/>
                </a:lnTo>
                <a:lnTo>
                  <a:pt x="1162" y="1943"/>
                </a:lnTo>
                <a:lnTo>
                  <a:pt x="1166" y="1916"/>
                </a:lnTo>
                <a:lnTo>
                  <a:pt x="1171" y="1889"/>
                </a:lnTo>
                <a:lnTo>
                  <a:pt x="1175" y="1858"/>
                </a:lnTo>
                <a:lnTo>
                  <a:pt x="1179" y="1826"/>
                </a:lnTo>
                <a:lnTo>
                  <a:pt x="1185" y="1793"/>
                </a:lnTo>
                <a:lnTo>
                  <a:pt x="1187" y="1761"/>
                </a:lnTo>
                <a:lnTo>
                  <a:pt x="1189" y="1732"/>
                </a:lnTo>
                <a:lnTo>
                  <a:pt x="1192" y="1705"/>
                </a:lnTo>
                <a:lnTo>
                  <a:pt x="1194" y="1691"/>
                </a:lnTo>
                <a:lnTo>
                  <a:pt x="1196" y="1678"/>
                </a:lnTo>
                <a:lnTo>
                  <a:pt x="1196" y="1666"/>
                </a:lnTo>
                <a:lnTo>
                  <a:pt x="1198" y="1655"/>
                </a:lnTo>
                <a:lnTo>
                  <a:pt x="1200" y="1643"/>
                </a:lnTo>
                <a:lnTo>
                  <a:pt x="1202" y="1634"/>
                </a:lnTo>
                <a:lnTo>
                  <a:pt x="1204" y="1622"/>
                </a:lnTo>
                <a:lnTo>
                  <a:pt x="1206" y="1613"/>
                </a:lnTo>
                <a:lnTo>
                  <a:pt x="1208" y="1605"/>
                </a:lnTo>
                <a:lnTo>
                  <a:pt x="1210" y="1595"/>
                </a:lnTo>
                <a:lnTo>
                  <a:pt x="1212" y="1588"/>
                </a:lnTo>
                <a:lnTo>
                  <a:pt x="1214" y="1580"/>
                </a:lnTo>
                <a:lnTo>
                  <a:pt x="1215" y="1572"/>
                </a:lnTo>
                <a:lnTo>
                  <a:pt x="1219" y="1567"/>
                </a:lnTo>
                <a:lnTo>
                  <a:pt x="1221" y="1561"/>
                </a:lnTo>
                <a:lnTo>
                  <a:pt x="1223" y="1555"/>
                </a:lnTo>
                <a:lnTo>
                  <a:pt x="1225" y="1549"/>
                </a:lnTo>
                <a:lnTo>
                  <a:pt x="1227" y="1546"/>
                </a:lnTo>
                <a:lnTo>
                  <a:pt x="1229" y="1542"/>
                </a:lnTo>
                <a:lnTo>
                  <a:pt x="1231" y="1538"/>
                </a:lnTo>
                <a:lnTo>
                  <a:pt x="1235" y="1534"/>
                </a:lnTo>
                <a:lnTo>
                  <a:pt x="1237" y="1532"/>
                </a:lnTo>
                <a:lnTo>
                  <a:pt x="1238" y="1530"/>
                </a:lnTo>
                <a:lnTo>
                  <a:pt x="1240" y="1528"/>
                </a:lnTo>
                <a:lnTo>
                  <a:pt x="1242" y="1528"/>
                </a:lnTo>
                <a:lnTo>
                  <a:pt x="1246" y="1528"/>
                </a:lnTo>
                <a:lnTo>
                  <a:pt x="1248" y="1528"/>
                </a:lnTo>
                <a:lnTo>
                  <a:pt x="1250" y="1532"/>
                </a:lnTo>
                <a:lnTo>
                  <a:pt x="1254" y="1536"/>
                </a:lnTo>
                <a:lnTo>
                  <a:pt x="1256" y="1542"/>
                </a:lnTo>
                <a:lnTo>
                  <a:pt x="1260" y="1551"/>
                </a:lnTo>
                <a:lnTo>
                  <a:pt x="1263" y="1561"/>
                </a:lnTo>
                <a:lnTo>
                  <a:pt x="1265" y="1572"/>
                </a:lnTo>
                <a:lnTo>
                  <a:pt x="1269" y="1588"/>
                </a:lnTo>
                <a:lnTo>
                  <a:pt x="1273" y="1603"/>
                </a:lnTo>
                <a:lnTo>
                  <a:pt x="1277" y="1620"/>
                </a:lnTo>
                <a:lnTo>
                  <a:pt x="1279" y="1640"/>
                </a:lnTo>
                <a:lnTo>
                  <a:pt x="1283" y="1663"/>
                </a:lnTo>
                <a:lnTo>
                  <a:pt x="1286" y="1686"/>
                </a:lnTo>
                <a:lnTo>
                  <a:pt x="1288" y="1711"/>
                </a:lnTo>
                <a:lnTo>
                  <a:pt x="1292" y="1737"/>
                </a:lnTo>
                <a:lnTo>
                  <a:pt x="1294" y="1766"/>
                </a:lnTo>
                <a:lnTo>
                  <a:pt x="1296" y="1797"/>
                </a:lnTo>
                <a:lnTo>
                  <a:pt x="1300" y="1828"/>
                </a:lnTo>
                <a:lnTo>
                  <a:pt x="1302" y="1856"/>
                </a:lnTo>
                <a:lnTo>
                  <a:pt x="1306" y="1883"/>
                </a:lnTo>
                <a:lnTo>
                  <a:pt x="1309" y="1908"/>
                </a:lnTo>
                <a:lnTo>
                  <a:pt x="1313" y="1933"/>
                </a:lnTo>
                <a:lnTo>
                  <a:pt x="1317" y="1956"/>
                </a:lnTo>
                <a:lnTo>
                  <a:pt x="1321" y="1977"/>
                </a:lnTo>
                <a:lnTo>
                  <a:pt x="1327" y="1999"/>
                </a:lnTo>
                <a:lnTo>
                  <a:pt x="1331" y="2018"/>
                </a:lnTo>
                <a:lnTo>
                  <a:pt x="1336" y="2035"/>
                </a:lnTo>
                <a:lnTo>
                  <a:pt x="1342" y="2052"/>
                </a:lnTo>
                <a:lnTo>
                  <a:pt x="1348" y="2068"/>
                </a:lnTo>
                <a:lnTo>
                  <a:pt x="1354" y="2083"/>
                </a:lnTo>
                <a:lnTo>
                  <a:pt x="1359" y="2096"/>
                </a:lnTo>
                <a:lnTo>
                  <a:pt x="1367" y="2110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3"/>
          <p:cNvSpPr/>
          <p:nvPr/>
        </p:nvSpPr>
        <p:spPr>
          <a:xfrm>
            <a:off x="5995988" y="3130550"/>
            <a:ext cx="511175" cy="177800"/>
          </a:xfrm>
          <a:custGeom>
            <a:avLst/>
            <a:gdLst>
              <a:gd name="txL" fmla="*/ 0 w 645"/>
              <a:gd name="txT" fmla="*/ 0 h 225"/>
              <a:gd name="txR" fmla="*/ 645 w 645"/>
              <a:gd name="txB" fmla="*/ 225 h 22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5" h="225">
                <a:moveTo>
                  <a:pt x="257" y="54"/>
                </a:moveTo>
                <a:lnTo>
                  <a:pt x="278" y="46"/>
                </a:lnTo>
                <a:lnTo>
                  <a:pt x="299" y="40"/>
                </a:lnTo>
                <a:lnTo>
                  <a:pt x="320" y="33"/>
                </a:lnTo>
                <a:lnTo>
                  <a:pt x="339" y="29"/>
                </a:lnTo>
                <a:lnTo>
                  <a:pt x="359" y="23"/>
                </a:lnTo>
                <a:lnTo>
                  <a:pt x="378" y="19"/>
                </a:lnTo>
                <a:lnTo>
                  <a:pt x="393" y="16"/>
                </a:lnTo>
                <a:lnTo>
                  <a:pt x="410" y="12"/>
                </a:lnTo>
                <a:lnTo>
                  <a:pt x="424" y="10"/>
                </a:lnTo>
                <a:lnTo>
                  <a:pt x="439" y="6"/>
                </a:lnTo>
                <a:lnTo>
                  <a:pt x="451" y="4"/>
                </a:lnTo>
                <a:lnTo>
                  <a:pt x="462" y="2"/>
                </a:lnTo>
                <a:lnTo>
                  <a:pt x="474" y="2"/>
                </a:lnTo>
                <a:lnTo>
                  <a:pt x="483" y="0"/>
                </a:lnTo>
                <a:lnTo>
                  <a:pt x="493" y="0"/>
                </a:lnTo>
                <a:lnTo>
                  <a:pt x="499" y="0"/>
                </a:lnTo>
                <a:lnTo>
                  <a:pt x="512" y="0"/>
                </a:lnTo>
                <a:lnTo>
                  <a:pt x="526" y="2"/>
                </a:lnTo>
                <a:lnTo>
                  <a:pt x="537" y="6"/>
                </a:lnTo>
                <a:lnTo>
                  <a:pt x="549" y="10"/>
                </a:lnTo>
                <a:lnTo>
                  <a:pt x="560" y="16"/>
                </a:lnTo>
                <a:lnTo>
                  <a:pt x="572" y="23"/>
                </a:lnTo>
                <a:lnTo>
                  <a:pt x="583" y="31"/>
                </a:lnTo>
                <a:lnTo>
                  <a:pt x="597" y="40"/>
                </a:lnTo>
                <a:lnTo>
                  <a:pt x="604" y="48"/>
                </a:lnTo>
                <a:lnTo>
                  <a:pt x="610" y="54"/>
                </a:lnTo>
                <a:lnTo>
                  <a:pt x="614" y="62"/>
                </a:lnTo>
                <a:lnTo>
                  <a:pt x="620" y="67"/>
                </a:lnTo>
                <a:lnTo>
                  <a:pt x="623" y="73"/>
                </a:lnTo>
                <a:lnTo>
                  <a:pt x="627" y="79"/>
                </a:lnTo>
                <a:lnTo>
                  <a:pt x="635" y="90"/>
                </a:lnTo>
                <a:lnTo>
                  <a:pt x="639" y="100"/>
                </a:lnTo>
                <a:lnTo>
                  <a:pt x="643" y="108"/>
                </a:lnTo>
                <a:lnTo>
                  <a:pt x="645" y="113"/>
                </a:lnTo>
                <a:lnTo>
                  <a:pt x="645" y="119"/>
                </a:lnTo>
                <a:lnTo>
                  <a:pt x="645" y="121"/>
                </a:lnTo>
                <a:lnTo>
                  <a:pt x="643" y="123"/>
                </a:lnTo>
                <a:lnTo>
                  <a:pt x="639" y="123"/>
                </a:lnTo>
                <a:lnTo>
                  <a:pt x="637" y="125"/>
                </a:lnTo>
                <a:lnTo>
                  <a:pt x="633" y="127"/>
                </a:lnTo>
                <a:lnTo>
                  <a:pt x="629" y="129"/>
                </a:lnTo>
                <a:lnTo>
                  <a:pt x="625" y="131"/>
                </a:lnTo>
                <a:lnTo>
                  <a:pt x="620" y="133"/>
                </a:lnTo>
                <a:lnTo>
                  <a:pt x="616" y="135"/>
                </a:lnTo>
                <a:lnTo>
                  <a:pt x="610" y="136"/>
                </a:lnTo>
                <a:lnTo>
                  <a:pt x="602" y="138"/>
                </a:lnTo>
                <a:lnTo>
                  <a:pt x="597" y="140"/>
                </a:lnTo>
                <a:lnTo>
                  <a:pt x="589" y="142"/>
                </a:lnTo>
                <a:lnTo>
                  <a:pt x="581" y="144"/>
                </a:lnTo>
                <a:lnTo>
                  <a:pt x="572" y="146"/>
                </a:lnTo>
                <a:lnTo>
                  <a:pt x="564" y="148"/>
                </a:lnTo>
                <a:lnTo>
                  <a:pt x="554" y="150"/>
                </a:lnTo>
                <a:lnTo>
                  <a:pt x="545" y="152"/>
                </a:lnTo>
                <a:lnTo>
                  <a:pt x="533" y="154"/>
                </a:lnTo>
                <a:lnTo>
                  <a:pt x="524" y="156"/>
                </a:lnTo>
                <a:lnTo>
                  <a:pt x="512" y="159"/>
                </a:lnTo>
                <a:lnTo>
                  <a:pt x="499" y="161"/>
                </a:lnTo>
                <a:lnTo>
                  <a:pt x="487" y="163"/>
                </a:lnTo>
                <a:lnTo>
                  <a:pt x="474" y="165"/>
                </a:lnTo>
                <a:lnTo>
                  <a:pt x="460" y="169"/>
                </a:lnTo>
                <a:lnTo>
                  <a:pt x="447" y="171"/>
                </a:lnTo>
                <a:lnTo>
                  <a:pt x="433" y="173"/>
                </a:lnTo>
                <a:lnTo>
                  <a:pt x="418" y="177"/>
                </a:lnTo>
                <a:lnTo>
                  <a:pt x="403" y="179"/>
                </a:lnTo>
                <a:lnTo>
                  <a:pt x="387" y="181"/>
                </a:lnTo>
                <a:lnTo>
                  <a:pt x="370" y="183"/>
                </a:lnTo>
                <a:lnTo>
                  <a:pt x="353" y="186"/>
                </a:lnTo>
                <a:lnTo>
                  <a:pt x="318" y="190"/>
                </a:lnTo>
                <a:lnTo>
                  <a:pt x="284" y="196"/>
                </a:lnTo>
                <a:lnTo>
                  <a:pt x="251" y="200"/>
                </a:lnTo>
                <a:lnTo>
                  <a:pt x="220" y="204"/>
                </a:lnTo>
                <a:lnTo>
                  <a:pt x="193" y="207"/>
                </a:lnTo>
                <a:lnTo>
                  <a:pt x="167" y="209"/>
                </a:lnTo>
                <a:lnTo>
                  <a:pt x="142" y="213"/>
                </a:lnTo>
                <a:lnTo>
                  <a:pt x="117" y="215"/>
                </a:lnTo>
                <a:lnTo>
                  <a:pt x="96" y="219"/>
                </a:lnTo>
                <a:lnTo>
                  <a:pt x="76" y="221"/>
                </a:lnTo>
                <a:lnTo>
                  <a:pt x="59" y="221"/>
                </a:lnTo>
                <a:lnTo>
                  <a:pt x="51" y="223"/>
                </a:lnTo>
                <a:lnTo>
                  <a:pt x="44" y="223"/>
                </a:lnTo>
                <a:lnTo>
                  <a:pt x="36" y="223"/>
                </a:lnTo>
                <a:lnTo>
                  <a:pt x="30" y="225"/>
                </a:lnTo>
                <a:lnTo>
                  <a:pt x="25" y="225"/>
                </a:lnTo>
                <a:lnTo>
                  <a:pt x="19" y="225"/>
                </a:lnTo>
                <a:lnTo>
                  <a:pt x="13" y="225"/>
                </a:lnTo>
                <a:lnTo>
                  <a:pt x="7" y="225"/>
                </a:lnTo>
                <a:lnTo>
                  <a:pt x="3" y="225"/>
                </a:lnTo>
                <a:lnTo>
                  <a:pt x="0" y="225"/>
                </a:lnTo>
                <a:lnTo>
                  <a:pt x="0" y="106"/>
                </a:lnTo>
                <a:lnTo>
                  <a:pt x="9" y="106"/>
                </a:lnTo>
                <a:lnTo>
                  <a:pt x="21" y="106"/>
                </a:lnTo>
                <a:lnTo>
                  <a:pt x="32" y="106"/>
                </a:lnTo>
                <a:lnTo>
                  <a:pt x="44" y="104"/>
                </a:lnTo>
                <a:lnTo>
                  <a:pt x="57" y="102"/>
                </a:lnTo>
                <a:lnTo>
                  <a:pt x="71" y="100"/>
                </a:lnTo>
                <a:lnTo>
                  <a:pt x="86" y="98"/>
                </a:lnTo>
                <a:lnTo>
                  <a:pt x="101" y="94"/>
                </a:lnTo>
                <a:lnTo>
                  <a:pt x="117" y="92"/>
                </a:lnTo>
                <a:lnTo>
                  <a:pt x="134" y="88"/>
                </a:lnTo>
                <a:lnTo>
                  <a:pt x="153" y="83"/>
                </a:lnTo>
                <a:lnTo>
                  <a:pt x="172" y="79"/>
                </a:lnTo>
                <a:lnTo>
                  <a:pt x="192" y="73"/>
                </a:lnTo>
                <a:lnTo>
                  <a:pt x="213" y="67"/>
                </a:lnTo>
                <a:lnTo>
                  <a:pt x="234" y="62"/>
                </a:lnTo>
                <a:lnTo>
                  <a:pt x="257" y="54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4"/>
          <p:cNvSpPr/>
          <p:nvPr/>
        </p:nvSpPr>
        <p:spPr>
          <a:xfrm>
            <a:off x="6732240" y="2636912"/>
            <a:ext cx="771525" cy="617537"/>
          </a:xfrm>
          <a:custGeom>
            <a:avLst/>
            <a:gdLst>
              <a:gd name="txL" fmla="*/ 0 w 973"/>
              <a:gd name="txT" fmla="*/ 0 h 780"/>
              <a:gd name="txR" fmla="*/ 973 w 973"/>
              <a:gd name="txB" fmla="*/ 780 h 7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73" h="780">
                <a:moveTo>
                  <a:pt x="659" y="476"/>
                </a:moveTo>
                <a:lnTo>
                  <a:pt x="647" y="484"/>
                </a:lnTo>
                <a:lnTo>
                  <a:pt x="636" y="492"/>
                </a:lnTo>
                <a:lnTo>
                  <a:pt x="624" y="500"/>
                </a:lnTo>
                <a:lnTo>
                  <a:pt x="612" y="507"/>
                </a:lnTo>
                <a:lnTo>
                  <a:pt x="599" y="515"/>
                </a:lnTo>
                <a:lnTo>
                  <a:pt x="586" y="524"/>
                </a:lnTo>
                <a:lnTo>
                  <a:pt x="570" y="532"/>
                </a:lnTo>
                <a:lnTo>
                  <a:pt x="555" y="540"/>
                </a:lnTo>
                <a:lnTo>
                  <a:pt x="540" y="549"/>
                </a:lnTo>
                <a:lnTo>
                  <a:pt x="522" y="557"/>
                </a:lnTo>
                <a:lnTo>
                  <a:pt x="507" y="567"/>
                </a:lnTo>
                <a:lnTo>
                  <a:pt x="488" y="576"/>
                </a:lnTo>
                <a:lnTo>
                  <a:pt x="470" y="586"/>
                </a:lnTo>
                <a:lnTo>
                  <a:pt x="451" y="594"/>
                </a:lnTo>
                <a:lnTo>
                  <a:pt x="432" y="603"/>
                </a:lnTo>
                <a:lnTo>
                  <a:pt x="411" y="613"/>
                </a:lnTo>
                <a:lnTo>
                  <a:pt x="390" y="622"/>
                </a:lnTo>
                <a:lnTo>
                  <a:pt x="369" y="632"/>
                </a:lnTo>
                <a:lnTo>
                  <a:pt x="348" y="642"/>
                </a:lnTo>
                <a:lnTo>
                  <a:pt x="325" y="653"/>
                </a:lnTo>
                <a:lnTo>
                  <a:pt x="300" y="663"/>
                </a:lnTo>
                <a:lnTo>
                  <a:pt x="277" y="672"/>
                </a:lnTo>
                <a:lnTo>
                  <a:pt x="252" y="682"/>
                </a:lnTo>
                <a:lnTo>
                  <a:pt x="227" y="693"/>
                </a:lnTo>
                <a:lnTo>
                  <a:pt x="200" y="703"/>
                </a:lnTo>
                <a:lnTo>
                  <a:pt x="173" y="714"/>
                </a:lnTo>
                <a:lnTo>
                  <a:pt x="146" y="726"/>
                </a:lnTo>
                <a:lnTo>
                  <a:pt x="119" y="736"/>
                </a:lnTo>
                <a:lnTo>
                  <a:pt x="90" y="747"/>
                </a:lnTo>
                <a:lnTo>
                  <a:pt x="62" y="759"/>
                </a:lnTo>
                <a:lnTo>
                  <a:pt x="31" y="768"/>
                </a:lnTo>
                <a:lnTo>
                  <a:pt x="0" y="780"/>
                </a:lnTo>
                <a:lnTo>
                  <a:pt x="0" y="688"/>
                </a:lnTo>
                <a:lnTo>
                  <a:pt x="27" y="672"/>
                </a:lnTo>
                <a:lnTo>
                  <a:pt x="54" y="659"/>
                </a:lnTo>
                <a:lnTo>
                  <a:pt x="81" y="643"/>
                </a:lnTo>
                <a:lnTo>
                  <a:pt x="106" y="630"/>
                </a:lnTo>
                <a:lnTo>
                  <a:pt x="131" y="615"/>
                </a:lnTo>
                <a:lnTo>
                  <a:pt x="154" y="601"/>
                </a:lnTo>
                <a:lnTo>
                  <a:pt x="179" y="588"/>
                </a:lnTo>
                <a:lnTo>
                  <a:pt x="202" y="574"/>
                </a:lnTo>
                <a:lnTo>
                  <a:pt x="223" y="563"/>
                </a:lnTo>
                <a:lnTo>
                  <a:pt x="246" y="549"/>
                </a:lnTo>
                <a:lnTo>
                  <a:pt x="267" y="536"/>
                </a:lnTo>
                <a:lnTo>
                  <a:pt x="286" y="524"/>
                </a:lnTo>
                <a:lnTo>
                  <a:pt x="307" y="513"/>
                </a:lnTo>
                <a:lnTo>
                  <a:pt x="327" y="500"/>
                </a:lnTo>
                <a:lnTo>
                  <a:pt x="346" y="488"/>
                </a:lnTo>
                <a:lnTo>
                  <a:pt x="365" y="476"/>
                </a:lnTo>
                <a:lnTo>
                  <a:pt x="382" y="465"/>
                </a:lnTo>
                <a:lnTo>
                  <a:pt x="399" y="455"/>
                </a:lnTo>
                <a:lnTo>
                  <a:pt x="415" y="444"/>
                </a:lnTo>
                <a:lnTo>
                  <a:pt x="432" y="432"/>
                </a:lnTo>
                <a:lnTo>
                  <a:pt x="447" y="423"/>
                </a:lnTo>
                <a:lnTo>
                  <a:pt x="461" y="411"/>
                </a:lnTo>
                <a:lnTo>
                  <a:pt x="474" y="402"/>
                </a:lnTo>
                <a:lnTo>
                  <a:pt x="488" y="392"/>
                </a:lnTo>
                <a:lnTo>
                  <a:pt x="501" y="382"/>
                </a:lnTo>
                <a:lnTo>
                  <a:pt x="513" y="373"/>
                </a:lnTo>
                <a:lnTo>
                  <a:pt x="524" y="363"/>
                </a:lnTo>
                <a:lnTo>
                  <a:pt x="536" y="354"/>
                </a:lnTo>
                <a:lnTo>
                  <a:pt x="545" y="344"/>
                </a:lnTo>
                <a:lnTo>
                  <a:pt x="555" y="334"/>
                </a:lnTo>
                <a:lnTo>
                  <a:pt x="565" y="327"/>
                </a:lnTo>
                <a:lnTo>
                  <a:pt x="572" y="317"/>
                </a:lnTo>
                <a:lnTo>
                  <a:pt x="588" y="300"/>
                </a:lnTo>
                <a:lnTo>
                  <a:pt x="603" y="283"/>
                </a:lnTo>
                <a:lnTo>
                  <a:pt x="614" y="267"/>
                </a:lnTo>
                <a:lnTo>
                  <a:pt x="628" y="252"/>
                </a:lnTo>
                <a:lnTo>
                  <a:pt x="639" y="237"/>
                </a:lnTo>
                <a:lnTo>
                  <a:pt x="649" y="223"/>
                </a:lnTo>
                <a:lnTo>
                  <a:pt x="659" y="208"/>
                </a:lnTo>
                <a:lnTo>
                  <a:pt x="666" y="194"/>
                </a:lnTo>
                <a:lnTo>
                  <a:pt x="674" y="181"/>
                </a:lnTo>
                <a:lnTo>
                  <a:pt x="682" y="167"/>
                </a:lnTo>
                <a:lnTo>
                  <a:pt x="687" y="154"/>
                </a:lnTo>
                <a:lnTo>
                  <a:pt x="693" y="142"/>
                </a:lnTo>
                <a:lnTo>
                  <a:pt x="697" y="129"/>
                </a:lnTo>
                <a:lnTo>
                  <a:pt x="701" y="118"/>
                </a:lnTo>
                <a:lnTo>
                  <a:pt x="705" y="104"/>
                </a:lnTo>
                <a:lnTo>
                  <a:pt x="707" y="93"/>
                </a:lnTo>
                <a:lnTo>
                  <a:pt x="708" y="81"/>
                </a:lnTo>
                <a:lnTo>
                  <a:pt x="710" y="70"/>
                </a:lnTo>
                <a:lnTo>
                  <a:pt x="712" y="60"/>
                </a:lnTo>
                <a:lnTo>
                  <a:pt x="716" y="50"/>
                </a:lnTo>
                <a:lnTo>
                  <a:pt x="718" y="41"/>
                </a:lnTo>
                <a:lnTo>
                  <a:pt x="720" y="33"/>
                </a:lnTo>
                <a:lnTo>
                  <a:pt x="724" y="27"/>
                </a:lnTo>
                <a:lnTo>
                  <a:pt x="726" y="22"/>
                </a:lnTo>
                <a:lnTo>
                  <a:pt x="730" y="16"/>
                </a:lnTo>
                <a:lnTo>
                  <a:pt x="732" y="12"/>
                </a:lnTo>
                <a:lnTo>
                  <a:pt x="735" y="8"/>
                </a:lnTo>
                <a:lnTo>
                  <a:pt x="739" y="4"/>
                </a:lnTo>
                <a:lnTo>
                  <a:pt x="743" y="2"/>
                </a:lnTo>
                <a:lnTo>
                  <a:pt x="747" y="0"/>
                </a:lnTo>
                <a:lnTo>
                  <a:pt x="751" y="0"/>
                </a:lnTo>
                <a:lnTo>
                  <a:pt x="755" y="0"/>
                </a:lnTo>
                <a:lnTo>
                  <a:pt x="760" y="0"/>
                </a:lnTo>
                <a:lnTo>
                  <a:pt x="764" y="0"/>
                </a:lnTo>
                <a:lnTo>
                  <a:pt x="770" y="2"/>
                </a:lnTo>
                <a:lnTo>
                  <a:pt x="776" y="4"/>
                </a:lnTo>
                <a:lnTo>
                  <a:pt x="781" y="8"/>
                </a:lnTo>
                <a:lnTo>
                  <a:pt x="789" y="10"/>
                </a:lnTo>
                <a:lnTo>
                  <a:pt x="795" y="14"/>
                </a:lnTo>
                <a:lnTo>
                  <a:pt x="803" y="20"/>
                </a:lnTo>
                <a:lnTo>
                  <a:pt x="810" y="23"/>
                </a:lnTo>
                <a:lnTo>
                  <a:pt x="818" y="31"/>
                </a:lnTo>
                <a:lnTo>
                  <a:pt x="827" y="37"/>
                </a:lnTo>
                <a:lnTo>
                  <a:pt x="835" y="45"/>
                </a:lnTo>
                <a:lnTo>
                  <a:pt x="845" y="52"/>
                </a:lnTo>
                <a:lnTo>
                  <a:pt x="854" y="60"/>
                </a:lnTo>
                <a:lnTo>
                  <a:pt x="866" y="70"/>
                </a:lnTo>
                <a:lnTo>
                  <a:pt x="877" y="79"/>
                </a:lnTo>
                <a:lnTo>
                  <a:pt x="887" y="91"/>
                </a:lnTo>
                <a:lnTo>
                  <a:pt x="898" y="102"/>
                </a:lnTo>
                <a:lnTo>
                  <a:pt x="906" y="114"/>
                </a:lnTo>
                <a:lnTo>
                  <a:pt x="916" y="123"/>
                </a:lnTo>
                <a:lnTo>
                  <a:pt x="923" y="135"/>
                </a:lnTo>
                <a:lnTo>
                  <a:pt x="931" y="144"/>
                </a:lnTo>
                <a:lnTo>
                  <a:pt x="937" y="152"/>
                </a:lnTo>
                <a:lnTo>
                  <a:pt x="943" y="162"/>
                </a:lnTo>
                <a:lnTo>
                  <a:pt x="948" y="171"/>
                </a:lnTo>
                <a:lnTo>
                  <a:pt x="954" y="179"/>
                </a:lnTo>
                <a:lnTo>
                  <a:pt x="958" y="187"/>
                </a:lnTo>
                <a:lnTo>
                  <a:pt x="962" y="194"/>
                </a:lnTo>
                <a:lnTo>
                  <a:pt x="970" y="210"/>
                </a:lnTo>
                <a:lnTo>
                  <a:pt x="973" y="225"/>
                </a:lnTo>
                <a:lnTo>
                  <a:pt x="973" y="233"/>
                </a:lnTo>
                <a:lnTo>
                  <a:pt x="973" y="238"/>
                </a:lnTo>
                <a:lnTo>
                  <a:pt x="971" y="246"/>
                </a:lnTo>
                <a:lnTo>
                  <a:pt x="970" y="252"/>
                </a:lnTo>
                <a:lnTo>
                  <a:pt x="968" y="258"/>
                </a:lnTo>
                <a:lnTo>
                  <a:pt x="964" y="263"/>
                </a:lnTo>
                <a:lnTo>
                  <a:pt x="960" y="269"/>
                </a:lnTo>
                <a:lnTo>
                  <a:pt x="956" y="275"/>
                </a:lnTo>
                <a:lnTo>
                  <a:pt x="950" y="279"/>
                </a:lnTo>
                <a:lnTo>
                  <a:pt x="946" y="283"/>
                </a:lnTo>
                <a:lnTo>
                  <a:pt x="939" y="288"/>
                </a:lnTo>
                <a:lnTo>
                  <a:pt x="933" y="292"/>
                </a:lnTo>
                <a:lnTo>
                  <a:pt x="925" y="294"/>
                </a:lnTo>
                <a:lnTo>
                  <a:pt x="918" y="298"/>
                </a:lnTo>
                <a:lnTo>
                  <a:pt x="910" y="302"/>
                </a:lnTo>
                <a:lnTo>
                  <a:pt x="900" y="304"/>
                </a:lnTo>
                <a:lnTo>
                  <a:pt x="891" y="309"/>
                </a:lnTo>
                <a:lnTo>
                  <a:pt x="881" y="315"/>
                </a:lnTo>
                <a:lnTo>
                  <a:pt x="870" y="321"/>
                </a:lnTo>
                <a:lnTo>
                  <a:pt x="858" y="329"/>
                </a:lnTo>
                <a:lnTo>
                  <a:pt x="845" y="336"/>
                </a:lnTo>
                <a:lnTo>
                  <a:pt x="831" y="346"/>
                </a:lnTo>
                <a:lnTo>
                  <a:pt x="818" y="356"/>
                </a:lnTo>
                <a:lnTo>
                  <a:pt x="803" y="365"/>
                </a:lnTo>
                <a:lnTo>
                  <a:pt x="785" y="377"/>
                </a:lnTo>
                <a:lnTo>
                  <a:pt x="770" y="388"/>
                </a:lnTo>
                <a:lnTo>
                  <a:pt x="753" y="400"/>
                </a:lnTo>
                <a:lnTo>
                  <a:pt x="735" y="413"/>
                </a:lnTo>
                <a:lnTo>
                  <a:pt x="716" y="428"/>
                </a:lnTo>
                <a:lnTo>
                  <a:pt x="697" y="442"/>
                </a:lnTo>
                <a:lnTo>
                  <a:pt x="678" y="459"/>
                </a:lnTo>
                <a:lnTo>
                  <a:pt x="659" y="476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3611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联系 6"/>
          <p:cNvSpPr/>
          <p:nvPr/>
        </p:nvSpPr>
        <p:spPr>
          <a:xfrm>
            <a:off x="2203450" y="1268760"/>
            <a:ext cx="890270" cy="890270"/>
          </a:xfrm>
          <a:prstGeom prst="flowChartConnector">
            <a:avLst/>
          </a:prstGeom>
          <a:solidFill>
            <a:srgbClr val="F57B17">
              <a:alpha val="30980"/>
            </a:srgb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57B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</a:p>
        </p:txBody>
      </p:sp>
      <p:sp>
        <p:nvSpPr>
          <p:cNvPr id="17411" name="矩形 7"/>
          <p:cNvSpPr/>
          <p:nvPr/>
        </p:nvSpPr>
        <p:spPr>
          <a:xfrm>
            <a:off x="3292793" y="1461453"/>
            <a:ext cx="42910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 尾 巴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255645" y="859791"/>
            <a:ext cx="225245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 </a:t>
            </a:r>
            <a:r>
              <a:rPr kumimoji="0" lang="en-US" altLang="zh-CN" sz="4800" b="1" kern="1200" cap="none" spc="0" normalizeH="0" baseline="0" noProof="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4800" b="1" kern="1200" cap="none" spc="0" normalizeH="0" baseline="0" noProof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ǐ</a:t>
            </a:r>
            <a:r>
              <a:rPr kumimoji="0" lang="en-US" altLang="zh-CN" sz="4800" b="1" kern="1200" cap="none" spc="0" normalizeH="0" baseline="0" noProof="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kern="1200" cap="none" spc="0" normalizeH="0" baseline="0" noProof="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w</a:t>
            </a:r>
            <a:r>
              <a:rPr kumimoji="0" lang="en-US" altLang="zh-CN" sz="4800" b="1" kern="1200" cap="none" spc="0" normalizeH="0" baseline="0" noProof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ěi</a:t>
            </a:r>
            <a:endParaRPr kumimoji="0" lang="en-US" altLang="zh-CN" sz="4800" kern="1200" cap="none" spc="0" normalizeH="0" baseline="0" noProof="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9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120" y="2633980"/>
            <a:ext cx="7223760" cy="406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9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520" y="2582545"/>
            <a:ext cx="7223760" cy="406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5649892" y="869811"/>
            <a:ext cx="10823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800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4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44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55349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手绘~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2" descr="D:\以往资料\UserData\Pictures\2457331_092600001319_2.jpg2457331_092600001319_2"/>
          <p:cNvPicPr>
            <a:picLocks noChangeAspect="1"/>
          </p:cNvPicPr>
          <p:nvPr/>
        </p:nvPicPr>
        <p:blipFill rotWithShape="1">
          <a:blip r:embed="rId3"/>
          <a:srcRect b="5237"/>
          <a:stretch/>
        </p:blipFill>
        <p:spPr>
          <a:xfrm>
            <a:off x="0" y="3935"/>
            <a:ext cx="9112224" cy="6854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字方塊 1"/>
          <p:cNvSpPr txBox="1"/>
          <p:nvPr/>
        </p:nvSpPr>
        <p:spPr>
          <a:xfrm>
            <a:off x="5799909" y="-18288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44967561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85750" y="396875"/>
            <a:ext cx="4288790" cy="77660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rgbClr val="59A822"/>
          </a:solidFill>
          <a:ln>
            <a:solidFill>
              <a:srgbClr val="59A82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39" name="Picture 3" descr="pic_227413"/>
          <p:cNvPicPr>
            <a:picLocks noChangeAspect="1"/>
          </p:cNvPicPr>
          <p:nvPr/>
        </p:nvPicPr>
        <p:blipFill rotWithShape="1">
          <a:blip r:embed="rId2"/>
          <a:srcRect t="7872" b="5798"/>
          <a:stretch/>
        </p:blipFill>
        <p:spPr>
          <a:xfrm>
            <a:off x="732064" y="1508892"/>
            <a:ext cx="2846090" cy="18722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14"/>
          <p:cNvSpPr txBox="1"/>
          <p:nvPr/>
        </p:nvSpPr>
        <p:spPr>
          <a:xfrm>
            <a:off x="352425" y="485775"/>
            <a:ext cx="8572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参加比尾巴的动物有：</a:t>
            </a:r>
          </a:p>
        </p:txBody>
      </p:sp>
      <p:sp>
        <p:nvSpPr>
          <p:cNvPr id="10" name="Rectangle 30"/>
          <p:cNvSpPr/>
          <p:nvPr/>
        </p:nvSpPr>
        <p:spPr>
          <a:xfrm>
            <a:off x="4541892" y="1322850"/>
            <a:ext cx="255038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tù  zi</a:t>
            </a:r>
          </a:p>
        </p:txBody>
      </p:sp>
      <p:sp>
        <p:nvSpPr>
          <p:cNvPr id="11" name="Text Box 12"/>
          <p:cNvSpPr txBox="1"/>
          <p:nvPr/>
        </p:nvSpPr>
        <p:spPr>
          <a:xfrm>
            <a:off x="4541892" y="1988841"/>
            <a:ext cx="89420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2" name="Text Box 12"/>
          <p:cNvSpPr txBox="1"/>
          <p:nvPr/>
        </p:nvSpPr>
        <p:spPr>
          <a:xfrm>
            <a:off x="5652120" y="2016603"/>
            <a:ext cx="89420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991284" y="3861048"/>
            <a:ext cx="6124538" cy="1945051"/>
            <a:chOff x="767814" y="3717032"/>
            <a:chExt cx="5908513" cy="2187093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159" b="1859"/>
            <a:stretch/>
          </p:blipFill>
          <p:spPr>
            <a:xfrm>
              <a:off x="767814" y="3717032"/>
              <a:ext cx="2245549" cy="2187093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767" t="20408" r="10356" b="22449"/>
            <a:stretch/>
          </p:blipFill>
          <p:spPr>
            <a:xfrm>
              <a:off x="4660103" y="3802466"/>
              <a:ext cx="2016224" cy="2016224"/>
            </a:xfrm>
            <a:prstGeom prst="rect">
              <a:avLst/>
            </a:prstGeom>
          </p:spPr>
        </p:pic>
        <p:sp>
          <p:nvSpPr>
            <p:cNvPr id="9" name="向右箭號 8"/>
            <p:cNvSpPr/>
            <p:nvPr/>
          </p:nvSpPr>
          <p:spPr bwMode="auto">
            <a:xfrm>
              <a:off x="3008641" y="4588552"/>
              <a:ext cx="1656184" cy="634646"/>
            </a:xfrm>
            <a:prstGeom prst="rightArrow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707760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85750" y="396875"/>
            <a:ext cx="4288790" cy="77660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rgbClr val="59A822"/>
          </a:solidFill>
          <a:ln>
            <a:solidFill>
              <a:srgbClr val="59A82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41" name="Picture 5" descr="pic_2274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700808"/>
            <a:ext cx="2376264" cy="21143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14"/>
          <p:cNvSpPr txBox="1"/>
          <p:nvPr/>
        </p:nvSpPr>
        <p:spPr>
          <a:xfrm>
            <a:off x="352425" y="485775"/>
            <a:ext cx="8572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参加比尾巴的动物有：</a:t>
            </a:r>
          </a:p>
        </p:txBody>
      </p:sp>
      <p:sp>
        <p:nvSpPr>
          <p:cNvPr id="10" name="Text Box 15"/>
          <p:cNvSpPr txBox="1"/>
          <p:nvPr/>
        </p:nvSpPr>
        <p:spPr>
          <a:xfrm>
            <a:off x="3995936" y="1619316"/>
            <a:ext cx="3355975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ɡōnɡ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b="1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4"/>
          <p:cNvSpPr txBox="1"/>
          <p:nvPr/>
        </p:nvSpPr>
        <p:spPr>
          <a:xfrm>
            <a:off x="4145435" y="2492897"/>
            <a:ext cx="1218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5159030" y="2492896"/>
            <a:ext cx="1218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2345486" y="4708594"/>
            <a:ext cx="1218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1067093" y="4675202"/>
            <a:ext cx="1218653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3097307" y="4775083"/>
            <a:ext cx="17972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字头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743332" y="4653136"/>
            <a:ext cx="2276940" cy="1015663"/>
            <a:chOff x="4743332" y="4653136"/>
            <a:chExt cx="2276940" cy="1015663"/>
          </a:xfrm>
        </p:grpSpPr>
        <p:sp>
          <p:nvSpPr>
            <p:cNvPr id="19" name="Text Box 14"/>
            <p:cNvSpPr txBox="1"/>
            <p:nvPr/>
          </p:nvSpPr>
          <p:spPr>
            <a:xfrm>
              <a:off x="5801619" y="4653136"/>
              <a:ext cx="121865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向右箭號 22"/>
            <p:cNvSpPr/>
            <p:nvPr/>
          </p:nvSpPr>
          <p:spPr bwMode="auto">
            <a:xfrm>
              <a:off x="4743332" y="4955888"/>
              <a:ext cx="831395" cy="521073"/>
            </a:xfrm>
            <a:prstGeom prst="rightArrow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73591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32363"/>
            <a:ext cx="2808312" cy="3331331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187624" y="1844824"/>
            <a:ext cx="56886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6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ch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á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kumimoji="1" lang="en-US" altLang="zh-CN" sz="36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谁的尾巴长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  <a:p>
            <a:r>
              <a:rPr kumimoji="1" lang="en-US" altLang="zh-CN" sz="36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6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  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du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6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谁的尾巴短</a:t>
            </a:r>
            <a:r>
              <a:rPr kumimoji="1" lang="en-US" altLang="zh-CN" sz="6000" b="1" dirty="0" smtClean="0">
                <a:latin typeface="MingLiU" charset="-120"/>
                <a:ea typeface="MingLiU" charset="-120"/>
                <a:cs typeface="MingLiU" charset="-120"/>
              </a:rPr>
              <a:t>?</a:t>
            </a:r>
            <a:endParaRPr kumimoji="1" lang="en-US" altLang="zh-CN" sz="6000" b="1" dirty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526492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92896"/>
            <a:ext cx="2967608" cy="352029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99592" y="1844824"/>
            <a:ext cx="568863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44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ch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á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kumimoji="1" lang="en-US" altLang="zh-CN" sz="44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谁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的尾巴长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  <a:p>
            <a:r>
              <a:rPr kumimoji="1" lang="en-US" altLang="zh-CN" sz="44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44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du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44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44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solidFill>
                  <a:srgbClr val="FF0000"/>
                </a:solidFill>
                <a:latin typeface="STXinwei" charset="-122"/>
                <a:ea typeface="STXinwei" charset="-122"/>
                <a:cs typeface="STXinwei" charset="-122"/>
              </a:rPr>
              <a:t>谁</a:t>
            </a:r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的尾巴短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7127203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橢圓 8"/>
          <p:cNvSpPr/>
          <p:nvPr/>
        </p:nvSpPr>
        <p:spPr bwMode="auto">
          <a:xfrm>
            <a:off x="5600836" y="4223819"/>
            <a:ext cx="987388" cy="1066786"/>
          </a:xfrm>
          <a:prstGeom prst="ellipse">
            <a:avLst/>
          </a:prstGeom>
          <a:ln w="666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橢圓 5"/>
          <p:cNvSpPr/>
          <p:nvPr/>
        </p:nvSpPr>
        <p:spPr bwMode="auto">
          <a:xfrm flipV="1">
            <a:off x="3347864" y="2895250"/>
            <a:ext cx="792088" cy="917529"/>
          </a:xfrm>
          <a:prstGeom prst="ellipse">
            <a:avLst/>
          </a:prstGeom>
          <a:ln w="666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橢圓 2"/>
          <p:cNvSpPr/>
          <p:nvPr/>
        </p:nvSpPr>
        <p:spPr bwMode="auto">
          <a:xfrm>
            <a:off x="3347864" y="1361925"/>
            <a:ext cx="792088" cy="936104"/>
          </a:xfrm>
          <a:prstGeom prst="ellipse">
            <a:avLst/>
          </a:prstGeom>
          <a:ln w="666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32363"/>
            <a:ext cx="2808312" cy="3331331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99004" y="795861"/>
            <a:ext cx="56886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6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ch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á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endParaRPr kumimoji="1" lang="en-US" altLang="zh-CN" sz="36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谁的尾巴长</a:t>
            </a:r>
            <a:r>
              <a:rPr kumimoji="1" lang="zh-CN" altLang="en-US" sz="6000" b="1" dirty="0" smtClean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 smtClean="0">
              <a:latin typeface="MingLiU" charset="-120"/>
              <a:ea typeface="MingLiU" charset="-120"/>
              <a:cs typeface="MingLiU" charset="-120"/>
            </a:endParaRPr>
          </a:p>
          <a:p>
            <a:r>
              <a:rPr kumimoji="1" lang="en-US" altLang="zh-CN" sz="36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huí</a:t>
            </a:r>
            <a:r>
              <a:rPr kumimoji="1" lang="zh-CN" altLang="en-US" sz="36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  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du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6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600" dirty="0" smtClean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 smtClean="0">
                <a:latin typeface="STXinwei" charset="-122"/>
                <a:ea typeface="STXinwei" charset="-122"/>
                <a:cs typeface="STXinwei" charset="-122"/>
              </a:rPr>
              <a:t>谁的尾巴短</a:t>
            </a:r>
            <a:r>
              <a:rPr kumimoji="1" lang="en-US" altLang="zh-CN" sz="6000" b="1" dirty="0" smtClean="0">
                <a:latin typeface="MingLiU" charset="-120"/>
                <a:ea typeface="MingLiU" charset="-120"/>
                <a:cs typeface="MingLiU" charset="-120"/>
              </a:rPr>
              <a:t>?</a:t>
            </a:r>
            <a:endParaRPr kumimoji="1" lang="en-US" altLang="zh-CN" sz="6000" b="1" dirty="0">
              <a:latin typeface="MingLiU" charset="-120"/>
              <a:ea typeface="MingLiU" charset="-120"/>
              <a:cs typeface="MingLiU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3775705"/>
            <a:ext cx="75608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200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shuí</a:t>
            </a:r>
            <a:r>
              <a:rPr kumimoji="1" lang="zh-CN" altLang="en-US" sz="320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       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xi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à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ng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  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b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zh-CN" altLang="en-US" sz="3200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ǎ</a:t>
            </a:r>
            <a:r>
              <a:rPr kumimoji="1" lang="en-US" altLang="zh-CN" sz="3200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endParaRPr kumimoji="1" lang="en-US" altLang="zh-CN" sz="3200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kumimoji="1" lang="zh-CN" altLang="en-US" sz="6000" dirty="0">
                <a:latin typeface="STXinwei" charset="-122"/>
                <a:ea typeface="STXinwei" charset="-122"/>
                <a:cs typeface="STXinwei" charset="-122"/>
              </a:rPr>
              <a:t>谁的尾巴好像一把伞</a:t>
            </a:r>
            <a:r>
              <a:rPr kumimoji="1" lang="zh-CN" altLang="en-US" sz="6000" b="1" dirty="0">
                <a:latin typeface="MingLiU" charset="-120"/>
                <a:ea typeface="MingLiU" charset="-120"/>
                <a:cs typeface="MingLiU" charset="-120"/>
              </a:rPr>
              <a:t>？</a:t>
            </a:r>
            <a:endParaRPr kumimoji="1" lang="en-US" altLang="zh-CN" sz="6000" b="1" dirty="0">
              <a:latin typeface="MingLiU" charset="-120"/>
              <a:ea typeface="MingLiU" charset="-120"/>
              <a:cs typeface="MingLiU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54792832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淡雅ppt模板">
  <a:themeElements>
    <a:clrScheme name="淡雅ppt模板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淡雅ppt模板">
      <a:majorFont>
        <a:latin typeface="Tahoma"/>
        <a:ea typeface="微软雅黑"/>
        <a:cs typeface=""/>
      </a:majorFont>
      <a:minorFont>
        <a:latin typeface="Tahom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淡雅ppt模板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ppt模板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ppt模板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ppt模板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ppt模板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ppt模板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7724</TotalTime>
  <Words>507</Words>
  <Application>Microsoft Office PowerPoint</Application>
  <PresentationFormat>全屏显示(4:3)</PresentationFormat>
  <Paragraphs>143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DotumChe</vt:lpstr>
      <vt:lpstr>Hiragino Sans GB W3</vt:lpstr>
      <vt:lpstr>MingLiU</vt:lpstr>
      <vt:lpstr>黑体</vt:lpstr>
      <vt:lpstr>华文细黑</vt:lpstr>
      <vt:lpstr>STXinwei</vt:lpstr>
      <vt:lpstr>楷体</vt:lpstr>
      <vt:lpstr>楷体_GB2312</vt:lpstr>
      <vt:lpstr>隶书</vt:lpstr>
      <vt:lpstr>宋体</vt:lpstr>
      <vt:lpstr>微软雅黑</vt:lpstr>
      <vt:lpstr>Arial</vt:lpstr>
      <vt:lpstr>Calibri</vt:lpstr>
      <vt:lpstr>Comic Sans MS</vt:lpstr>
      <vt:lpstr>Tahoma</vt:lpstr>
      <vt:lpstr>Times New Roman</vt:lpstr>
      <vt:lpstr>Wingdings</vt:lpstr>
      <vt:lpstr>淡雅ppt模板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</vt:lpstr>
      <vt:lpstr>PowerPoint 演示文稿</vt:lpstr>
      <vt:lpstr>PowerPoint 演示文稿</vt:lpstr>
      <vt:lpstr>PowerPoint 演示文稿</vt:lpstr>
      <vt:lpstr>PowerPoint 演示文稿</vt:lpstr>
    </vt:vector>
  </TitlesOfParts>
  <Company>kbx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Kuang Bixia</dc:creator>
  <cp:lastModifiedBy>H</cp:lastModifiedBy>
  <cp:revision>277</cp:revision>
  <dcterms:created xsi:type="dcterms:W3CDTF">2003-10-29T15:29:00Z</dcterms:created>
  <dcterms:modified xsi:type="dcterms:W3CDTF">2020-01-01T08:19:40Z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