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67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856619A-FB0B-46E2-A83E-B0CD4357F2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071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180EE63-0AA5-4F78-8CDC-9D13C2405C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8420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169AA7-9CBC-46D9-8E04-DC1CD2FC02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190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3880BBB-6D62-469F-872F-CE67B6A54A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3274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EA80B2-ED78-4A40-A263-575E51CDF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704" y="0"/>
            <a:ext cx="916570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865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5E10410-75D8-4261-8907-E4BB93437B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541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181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833CBAC-3E46-4A24-BC9E-3673A9BCC5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90"/>
            <a:ext cx="9144000" cy="6853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8888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6A21600-E988-431A-AB51-58D55F7E9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624"/>
            <a:ext cx="9144000" cy="6768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46584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全屏显示(4:3)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</cp:lastModifiedBy>
  <cp:revision>1</cp:revision>
  <dcterms:created xsi:type="dcterms:W3CDTF">2019-10-31T13:39:56Z</dcterms:created>
  <dcterms:modified xsi:type="dcterms:W3CDTF">2019-10-31T13:48:56Z</dcterms:modified>
</cp:coreProperties>
</file>