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  <p:sldMasterId id="2147483758" r:id="rId11"/>
  </p:sldMasterIdLst>
  <p:notesMasterIdLst>
    <p:notesMasterId r:id="rId14"/>
  </p:notesMasterIdLst>
  <p:sldIdLst>
    <p:sldId id="348" r:id="rId12"/>
    <p:sldId id="300" r:id="rId13"/>
    <p:sldId id="349" r:id="rId15"/>
    <p:sldId id="301" r:id="rId16"/>
    <p:sldId id="302" r:id="rId17"/>
    <p:sldId id="323" r:id="rId18"/>
    <p:sldId id="306" r:id="rId19"/>
    <p:sldId id="310" r:id="rId20"/>
    <p:sldId id="311" r:id="rId21"/>
    <p:sldId id="312" r:id="rId22"/>
    <p:sldId id="313" r:id="rId23"/>
    <p:sldId id="338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0AF2C"/>
    <a:srgbClr val="E97117"/>
    <a:srgbClr val="E6931A"/>
    <a:srgbClr val="FF99FF"/>
    <a:srgbClr val="FFCC00"/>
    <a:srgbClr val="FF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64" d="100"/>
          <a:sy n="64" d="100"/>
        </p:scale>
        <p:origin x="-996" y="-108"/>
      </p:cViewPr>
      <p:guideLst>
        <p:guide orient="horz" pos="2160"/>
        <p:guide pos="27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538163" y="4387850"/>
            <a:ext cx="5780087" cy="3952875"/>
          </a:xfrm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pic>
        <p:nvPicPr>
          <p:cNvPr id="11266" name="图片 15" descr="封面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2875" y="0"/>
            <a:ext cx="2928938" cy="231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4" descr="未命名3"/>
          <p:cNvPicPr>
            <a:picLocks noChangeAspect="1"/>
          </p:cNvPicPr>
          <p:nvPr userDrawn="1"/>
        </p:nvPicPr>
        <p:blipFill>
          <a:blip r:embed="rId3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5" descr="未命名3"/>
          <p:cNvPicPr>
            <a:picLocks noChangeAspect="1"/>
          </p:cNvPicPr>
          <p:nvPr userDrawn="1"/>
        </p:nvPicPr>
        <p:blipFill>
          <a:blip r:embed="rId4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5" descr="封面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2875" y="0"/>
            <a:ext cx="2928938" cy="2312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3" name="Picture 14" descr="未命名3"/>
          <p:cNvPicPr>
            <a:picLocks noChangeAspect="1"/>
          </p:cNvPicPr>
          <p:nvPr userDrawn="1"/>
        </p:nvPicPr>
        <p:blipFill>
          <a:blip r:embed="rId3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5" descr="未命名3"/>
          <p:cNvPicPr>
            <a:picLocks noChangeAspect="1"/>
          </p:cNvPicPr>
          <p:nvPr userDrawn="1"/>
        </p:nvPicPr>
        <p:blipFill>
          <a:blip r:embed="rId4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3" Type="http://schemas.openxmlformats.org/officeDocument/2006/relationships/theme" Target="../theme/theme10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2080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2078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2074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7213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7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7211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7207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36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8232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6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9251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245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0266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0250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.bin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08.xml"/><Relationship Id="rId10" Type="http://schemas.openxmlformats.org/officeDocument/2006/relationships/image" Target="../media/image41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3.xml"/><Relationship Id="rId3" Type="http://schemas.openxmlformats.org/officeDocument/2006/relationships/slide" Target="slide20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24.png"/><Relationship Id="rId2" Type="http://schemas.openxmlformats.org/officeDocument/2006/relationships/slide" Target="slide20.xml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24.png"/><Relationship Id="rId2" Type="http://schemas.openxmlformats.org/officeDocument/2006/relationships/slide" Target="slide20.xml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24.png"/><Relationship Id="rId2" Type="http://schemas.openxmlformats.org/officeDocument/2006/relationships/slide" Target="slide20.xml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24.png"/><Relationship Id="rId2" Type="http://schemas.openxmlformats.org/officeDocument/2006/relationships/slide" Target="slide20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08.xml"/><Relationship Id="rId10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8.xml"/><Relationship Id="rId5" Type="http://schemas.openxmlformats.org/officeDocument/2006/relationships/image" Target="../media/image24.png"/><Relationship Id="rId4" Type="http://schemas.openxmlformats.org/officeDocument/2006/relationships/image" Target="../media/image17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8.xml"/><Relationship Id="rId4" Type="http://schemas.openxmlformats.org/officeDocument/2006/relationships/image" Target="../media/image24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3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168" y="687388"/>
            <a:ext cx="31607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0288"/>
            <a:ext cx="7729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2256155"/>
            <a:ext cx="8664575" cy="1231265"/>
          </a:xfrm>
          <a:prstGeom prst="rect">
            <a:avLst/>
          </a:prstGeom>
        </p:spPr>
      </p:pic>
      <p:sp>
        <p:nvSpPr>
          <p:cNvPr id="72710" name="Text Box 6"/>
          <p:cNvSpPr txBox="1"/>
          <p:nvPr/>
        </p:nvSpPr>
        <p:spPr>
          <a:xfrm>
            <a:off x="3243263" y="5053013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2203D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2203D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3" name="Text Box 9"/>
          <p:cNvSpPr txBox="1"/>
          <p:nvPr/>
        </p:nvSpPr>
        <p:spPr>
          <a:xfrm>
            <a:off x="1026160" y="5082540"/>
            <a:ext cx="326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平均</a:t>
            </a:r>
            <a:r>
              <a:rPr lang="zh-CN" altLang="en-US" sz="2800" dirty="0">
                <a:latin typeface="Arial" panose="020B0604020202020204" pitchFamily="34" charset="0"/>
              </a:rPr>
              <a:t>每个花瓶   支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grpSp>
        <p:nvGrpSpPr>
          <p:cNvPr id="2" name="组合 51"/>
          <p:cNvGrpSpPr/>
          <p:nvPr/>
        </p:nvGrpSpPr>
        <p:grpSpPr>
          <a:xfrm>
            <a:off x="684213" y="2060575"/>
            <a:ext cx="6192837" cy="1135063"/>
            <a:chOff x="683568" y="2060848"/>
            <a:chExt cx="6193250" cy="1134610"/>
          </a:xfrm>
        </p:grpSpPr>
        <p:sp>
          <p:nvSpPr>
            <p:cNvPr id="25625" name="Oval 7"/>
            <p:cNvSpPr/>
            <p:nvPr/>
          </p:nvSpPr>
          <p:spPr>
            <a:xfrm>
              <a:off x="683568" y="2547758"/>
              <a:ext cx="936104" cy="6477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9" name="弧形 48"/>
            <p:cNvSpPr/>
            <p:nvPr/>
          </p:nvSpPr>
          <p:spPr>
            <a:xfrm>
              <a:off x="1188427" y="2060848"/>
              <a:ext cx="5688391" cy="1080657"/>
            </a:xfrm>
            <a:prstGeom prst="arc">
              <a:avLst>
                <a:gd name="adj1" fmla="val 10862448"/>
                <a:gd name="adj2" fmla="val 66911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52"/>
          <p:cNvGrpSpPr/>
          <p:nvPr/>
        </p:nvGrpSpPr>
        <p:grpSpPr>
          <a:xfrm>
            <a:off x="1619250" y="2205038"/>
            <a:ext cx="5832475" cy="958850"/>
            <a:chOff x="1619672" y="2204864"/>
            <a:chExt cx="5116304" cy="959743"/>
          </a:xfrm>
        </p:grpSpPr>
        <p:sp>
          <p:nvSpPr>
            <p:cNvPr id="25623" name="Oval 10"/>
            <p:cNvSpPr/>
            <p:nvPr/>
          </p:nvSpPr>
          <p:spPr>
            <a:xfrm>
              <a:off x="1619672" y="2516907"/>
              <a:ext cx="821135" cy="6477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0" name="弧形 49"/>
            <p:cNvSpPr/>
            <p:nvPr/>
          </p:nvSpPr>
          <p:spPr>
            <a:xfrm>
              <a:off x="2109857" y="2204864"/>
              <a:ext cx="4626119" cy="821501"/>
            </a:xfrm>
            <a:prstGeom prst="arc">
              <a:avLst>
                <a:gd name="adj1" fmla="val 10884814"/>
                <a:gd name="adj2" fmla="val 4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53"/>
          <p:cNvGrpSpPr/>
          <p:nvPr/>
        </p:nvGrpSpPr>
        <p:grpSpPr>
          <a:xfrm>
            <a:off x="2541588" y="2247900"/>
            <a:ext cx="5472112" cy="935038"/>
            <a:chOff x="2483769" y="2233330"/>
            <a:chExt cx="4407001" cy="935352"/>
          </a:xfrm>
        </p:grpSpPr>
        <p:sp>
          <p:nvSpPr>
            <p:cNvPr id="25621" name="Oval 13"/>
            <p:cNvSpPr/>
            <p:nvPr/>
          </p:nvSpPr>
          <p:spPr>
            <a:xfrm>
              <a:off x="2483769" y="2520982"/>
              <a:ext cx="707078" cy="647700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" name="弧形 50"/>
            <p:cNvSpPr/>
            <p:nvPr/>
          </p:nvSpPr>
          <p:spPr>
            <a:xfrm>
              <a:off x="2858370" y="2233330"/>
              <a:ext cx="4032400" cy="719379"/>
            </a:xfrm>
            <a:prstGeom prst="arc">
              <a:avLst>
                <a:gd name="adj1" fmla="val 10901161"/>
                <a:gd name="adj2" fmla="val 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56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8913"/>
            <a:ext cx="2628900" cy="133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TextBox 65"/>
          <p:cNvSpPr txBox="1"/>
          <p:nvPr/>
        </p:nvSpPr>
        <p:spPr>
          <a:xfrm>
            <a:off x="179388" y="1484313"/>
            <a:ext cx="7207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1.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25614" name="Picture 30" descr="2010103123350883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3486150" y="2249805"/>
            <a:ext cx="4372610" cy="962025"/>
            <a:chOff x="5490" y="3543"/>
            <a:chExt cx="6886" cy="1515"/>
          </a:xfrm>
        </p:grpSpPr>
        <p:sp>
          <p:nvSpPr>
            <p:cNvPr id="58" name="弧形 57"/>
            <p:cNvSpPr/>
            <p:nvPr/>
          </p:nvSpPr>
          <p:spPr>
            <a:xfrm>
              <a:off x="7128" y="3543"/>
              <a:ext cx="5248" cy="1088"/>
            </a:xfrm>
            <a:prstGeom prst="arc">
              <a:avLst>
                <a:gd name="adj1" fmla="val 11055969"/>
                <a:gd name="adj2" fmla="val 66911"/>
              </a:avLst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弧形 60"/>
            <p:cNvSpPr/>
            <p:nvPr/>
          </p:nvSpPr>
          <p:spPr>
            <a:xfrm>
              <a:off x="6225" y="3543"/>
              <a:ext cx="5345" cy="1158"/>
            </a:xfrm>
            <a:prstGeom prst="arc">
              <a:avLst>
                <a:gd name="adj1" fmla="val 11116951"/>
                <a:gd name="adj2" fmla="val 0"/>
              </a:avLst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7" name="组合 61"/>
            <p:cNvGrpSpPr/>
            <p:nvPr/>
          </p:nvGrpSpPr>
          <p:grpSpPr>
            <a:xfrm>
              <a:off x="5490" y="3578"/>
              <a:ext cx="5330" cy="1428"/>
              <a:chOff x="2555531" y="2262358"/>
              <a:chExt cx="3384938" cy="906641"/>
            </a:xfrm>
          </p:grpSpPr>
          <p:sp>
            <p:nvSpPr>
              <p:cNvPr id="63" name="Oval 13"/>
              <p:cNvSpPr>
                <a:spLocks noChangeArrowheads="1"/>
              </p:cNvSpPr>
              <p:nvPr/>
            </p:nvSpPr>
            <p:spPr bwMode="auto">
              <a:xfrm>
                <a:off x="2555531" y="2521398"/>
                <a:ext cx="374058" cy="647601"/>
              </a:xfrm>
              <a:prstGeom prst="ellips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2857826" y="2262358"/>
                <a:ext cx="3082643" cy="690774"/>
              </a:xfrm>
              <a:prstGeom prst="arc">
                <a:avLst>
                  <a:gd name="adj1" fmla="val 10901161"/>
                  <a:gd name="adj2" fmla="val 0"/>
                </a:avLst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6140" y="4038"/>
              <a:ext cx="589" cy="102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  <a:round/>
            </a:ln>
            <a:effectLst/>
          </p:spPr>
          <p:txBody>
            <a:bodyPr wrap="none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6905" y="4012"/>
              <a:ext cx="589" cy="102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27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13"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1773238"/>
            <a:ext cx="9036050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/>
          <p:nvPr/>
        </p:nvSpPr>
        <p:spPr>
          <a:xfrm>
            <a:off x="3883025" y="4365625"/>
            <a:ext cx="631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203D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2203D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827088" y="4227513"/>
            <a:ext cx="50784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</a:rPr>
              <a:t>平均</a:t>
            </a:r>
            <a:r>
              <a:rPr lang="zh-CN" altLang="en-US" sz="2800" b="1" dirty="0">
                <a:latin typeface="黑体" panose="02010609060101010101" pitchFamily="49" charset="-122"/>
              </a:rPr>
              <a:t>每个铅笔盒放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2800" b="1" dirty="0">
                <a:latin typeface="黑体" panose="02010609060101010101" pitchFamily="49" charset="-122"/>
              </a:rPr>
              <a:t>支铅笔。</a:t>
            </a:r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825" y="1341438"/>
            <a:ext cx="7207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2.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33" name="Text Box 29"/>
          <p:cNvSpPr txBox="1">
            <a:spLocks noChangeArrowheads="1"/>
          </p:cNvSpPr>
          <p:nvPr/>
        </p:nvSpPr>
        <p:spPr bwMode="auto">
          <a:xfrm rot="180000">
            <a:off x="274320" y="2941955"/>
            <a:ext cx="8595995" cy="156845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你有什么收获？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Text Box 4"/>
          <p:cNvSpPr txBox="1"/>
          <p:nvPr/>
        </p:nvSpPr>
        <p:spPr>
          <a:xfrm>
            <a:off x="1476375" y="5643563"/>
            <a:ext cx="41243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平均</a:t>
            </a:r>
            <a:r>
              <a:rPr lang="zh-CN" altLang="en-US" sz="2400" b="1" dirty="0">
                <a:latin typeface="宋体" panose="02010600030101010101" pitchFamily="2" charset="-122"/>
              </a:rPr>
              <a:t>每人分到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2400" b="1" dirty="0">
                <a:latin typeface="宋体" panose="02010600030101010101" pitchFamily="2" charset="-122"/>
              </a:rPr>
              <a:t>个气球。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3559175" y="5857875"/>
            <a:ext cx="33813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2203D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8" name="Text Box 8"/>
          <p:cNvSpPr txBox="1"/>
          <p:nvPr/>
        </p:nvSpPr>
        <p:spPr>
          <a:xfrm>
            <a:off x="1476375" y="3108325"/>
            <a:ext cx="60674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每层放的杯子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一样多</a:t>
            </a:r>
            <a:r>
              <a:rPr lang="zh-CN" altLang="en-US" sz="2400" b="1" dirty="0">
                <a:latin typeface="宋体" panose="02010600030101010101" pitchFamily="2" charset="-122"/>
              </a:rPr>
              <a:t>，每层放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2400" b="1" dirty="0">
                <a:latin typeface="宋体" panose="02010600030101010101" pitchFamily="2" charset="-122"/>
              </a:rPr>
              <a:t>个。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6809" name="Text Box 9"/>
          <p:cNvSpPr txBox="1"/>
          <p:nvPr/>
        </p:nvSpPr>
        <p:spPr>
          <a:xfrm>
            <a:off x="5697538" y="3240088"/>
            <a:ext cx="33813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2203D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2203D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4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3" y="1020763"/>
            <a:ext cx="8712200" cy="211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846513"/>
            <a:ext cx="8243887" cy="2103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250825" y="660400"/>
            <a:ext cx="7207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3.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8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0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68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08"/>
                  </p:tgtEl>
                </p:cond>
              </p:nextCondLst>
            </p:seq>
          </p:childTnLst>
        </p:cTn>
      </p:par>
    </p:tnLst>
    <p:bldLst>
      <p:bldP spid="76807" grpId="0"/>
      <p:bldP spid="768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7" name="Group 57"/>
          <p:cNvGrpSpPr/>
          <p:nvPr/>
        </p:nvGrpSpPr>
        <p:grpSpPr>
          <a:xfrm>
            <a:off x="323850" y="188913"/>
            <a:ext cx="4033838" cy="2519362"/>
            <a:chOff x="204" y="104"/>
            <a:chExt cx="2541" cy="1587"/>
          </a:xfrm>
        </p:grpSpPr>
        <p:pic>
          <p:nvPicPr>
            <p:cNvPr id="1052" name="Picture 9" descr="花瓶边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4" y="104"/>
              <a:ext cx="2541" cy="15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53" name="Picture 7" descr="花瓶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" y="527"/>
              <a:ext cx="582" cy="8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54" name="Picture 10" descr="花瓶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2" y="527"/>
              <a:ext cx="582" cy="8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55" name="Picture 11" descr="花瓶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82" y="527"/>
              <a:ext cx="582" cy="87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28" name="Group 55"/>
          <p:cNvGrpSpPr/>
          <p:nvPr/>
        </p:nvGrpSpPr>
        <p:grpSpPr>
          <a:xfrm>
            <a:off x="4500563" y="433388"/>
            <a:ext cx="4211637" cy="2347912"/>
            <a:chOff x="2925" y="210"/>
            <a:chExt cx="2653" cy="1479"/>
          </a:xfrm>
        </p:grpSpPr>
        <p:pic>
          <p:nvPicPr>
            <p:cNvPr id="1033" name="Picture 12" descr="铅笔盒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5" y="210"/>
              <a:ext cx="2653" cy="147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34" name="Group 44"/>
            <p:cNvGrpSpPr/>
            <p:nvPr/>
          </p:nvGrpSpPr>
          <p:grpSpPr>
            <a:xfrm>
              <a:off x="4422" y="346"/>
              <a:ext cx="879" cy="1088"/>
              <a:chOff x="4422" y="346"/>
              <a:chExt cx="879" cy="1088"/>
            </a:xfrm>
          </p:grpSpPr>
          <p:pic>
            <p:nvPicPr>
              <p:cNvPr id="1044" name="Picture 15" descr="铅笔盒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68" y="346"/>
                <a:ext cx="750" cy="3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5" name="Picture 36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04" y="1212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6" name="Picture 38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68" y="704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7" name="Picture 39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68" y="794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8" name="Picture 40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22" y="1071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9" name="Picture 41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95" y="885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50" name="Picture 42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87" y="981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51" name="Picture 43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78" y="618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035" name="Group 46"/>
            <p:cNvGrpSpPr/>
            <p:nvPr/>
          </p:nvGrpSpPr>
          <p:grpSpPr>
            <a:xfrm>
              <a:off x="3243" y="346"/>
              <a:ext cx="879" cy="1088"/>
              <a:chOff x="4422" y="346"/>
              <a:chExt cx="879" cy="1088"/>
            </a:xfrm>
          </p:grpSpPr>
          <p:pic>
            <p:nvPicPr>
              <p:cNvPr id="1036" name="Picture 47" descr="铅笔盒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68" y="346"/>
                <a:ext cx="750" cy="3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7" name="Picture 48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04" y="1212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8" name="Picture 49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68" y="704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39" name="Picture 50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68" y="794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0" name="Picture 51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22" y="1071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1" name="Picture 52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95" y="885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2" name="Picture 53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87" y="981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43" name="Picture 54" descr="铅笔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78" y="618"/>
                <a:ext cx="606" cy="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029" name="Picture 58" descr="柜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" y="3284538"/>
            <a:ext cx="3960813" cy="285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30" name="Group 64"/>
          <p:cNvGrpSpPr/>
          <p:nvPr/>
        </p:nvGrpSpPr>
        <p:grpSpPr>
          <a:xfrm>
            <a:off x="4067175" y="3355975"/>
            <a:ext cx="4681538" cy="2881313"/>
            <a:chOff x="2653" y="1933"/>
            <a:chExt cx="2949" cy="1815"/>
          </a:xfrm>
        </p:grpSpPr>
        <p:pic>
          <p:nvPicPr>
            <p:cNvPr id="1031" name="Picture 62" descr="气球左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53" y="1961"/>
              <a:ext cx="1489" cy="16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2" name="Picture 63" descr="气球右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54" y="1933"/>
              <a:ext cx="1348" cy="1679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1026" name="Object 2"/>
            <p:cNvGraphicFramePr/>
            <p:nvPr/>
          </p:nvGraphicFramePr>
          <p:xfrm>
            <a:off x="3942" y="2795"/>
            <a:ext cx="344" cy="9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9" imgW="546100" imgH="1663700" progId="Photoshop.Image.6">
                    <p:embed/>
                  </p:oleObj>
                </mc:Choice>
                <mc:Fallback>
                  <p:oleObj name="" r:id="rId9" imgW="546100" imgH="1663700" progId="Photoshop.Image.6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42" y="2795"/>
                          <a:ext cx="344" cy="9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8674" name="Picture 5" descr="分橘子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1843088"/>
            <a:ext cx="7056437" cy="3746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5" name="Group 15"/>
          <p:cNvGrpSpPr/>
          <p:nvPr/>
        </p:nvGrpSpPr>
        <p:grpSpPr>
          <a:xfrm>
            <a:off x="434975" y="908050"/>
            <a:ext cx="8674100" cy="523875"/>
            <a:chOff x="204" y="572"/>
            <a:chExt cx="4880" cy="330"/>
          </a:xfrm>
        </p:grpSpPr>
        <p:sp>
          <p:nvSpPr>
            <p:cNvPr id="28680" name="Text Box 7"/>
            <p:cNvSpPr txBox="1"/>
            <p:nvPr/>
          </p:nvSpPr>
          <p:spPr>
            <a:xfrm>
              <a:off x="204" y="572"/>
              <a:ext cx="488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，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平均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分成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堆，每堆有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  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28681" name="Picture 8" descr="橘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1" y="618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676" name="Rectangle 9">
            <a:hlinkClick r:id="rId3" action="ppaction://hlinksldjump"/>
          </p:cNvPr>
          <p:cNvSpPr/>
          <p:nvPr/>
        </p:nvSpPr>
        <p:spPr>
          <a:xfrm>
            <a:off x="179388" y="50847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8677" name="Rectangle 10">
            <a:hlinkClick r:id="" action="ppaction://noaction"/>
          </p:cNvPr>
          <p:cNvSpPr/>
          <p:nvPr/>
        </p:nvSpPr>
        <p:spPr>
          <a:xfrm>
            <a:off x="179388" y="5445125"/>
            <a:ext cx="144462" cy="1444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8678" name="Rectangle 11">
            <a:hlinkClick r:id="" action="ppaction://noaction"/>
          </p:cNvPr>
          <p:cNvSpPr/>
          <p:nvPr/>
        </p:nvSpPr>
        <p:spPr>
          <a:xfrm>
            <a:off x="179388" y="5805488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8679" name="Rectangle 12">
            <a:hlinkClick r:id="" action="ppaction://noaction"/>
          </p:cNvPr>
          <p:cNvSpPr/>
          <p:nvPr/>
        </p:nvSpPr>
        <p:spPr>
          <a:xfrm>
            <a:off x="179388" y="61642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9" name="Picture 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8527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0" name="Picture 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37163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1" name="Picture 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3575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2" name="Picture 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42211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3" name="Picture 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2050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4" name="Picture 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2764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Picture 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2131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6" name="Picture 1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34290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7" name="Picture 11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21336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8" name="Picture 12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45085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9" name="Picture 1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37163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0" name="Picture 1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38608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1" name="Picture 1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9161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2" name="Picture 1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28527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3" name="Picture 1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27813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4" name="Picture 1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22764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5" name="Picture 1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34290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16" name="Picture 2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458152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5"/>
          <p:cNvGrpSpPr/>
          <p:nvPr/>
        </p:nvGrpSpPr>
        <p:grpSpPr>
          <a:xfrm>
            <a:off x="461963" y="908050"/>
            <a:ext cx="8185150" cy="519113"/>
            <a:chOff x="421" y="572"/>
            <a:chExt cx="5156" cy="327"/>
          </a:xfrm>
        </p:grpSpPr>
        <p:sp>
          <p:nvSpPr>
            <p:cNvPr id="29722" name="Text Box 23"/>
            <p:cNvSpPr txBox="1"/>
            <p:nvPr/>
          </p:nvSpPr>
          <p:spPr>
            <a:xfrm>
              <a:off x="421" y="572"/>
              <a:ext cx="51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18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，平均分成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堆，每堆有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9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29723" name="Picture 24" descr="橘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7" y="618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717" name="Rectangle 26">
            <a:hlinkClick r:id="rId2" action="ppaction://hlinksldjump"/>
          </p:cNvPr>
          <p:cNvSpPr/>
          <p:nvPr/>
        </p:nvSpPr>
        <p:spPr>
          <a:xfrm>
            <a:off x="179388" y="50847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9718" name="Rectangle 27">
            <a:hlinkClick r:id="" action="ppaction://noaction"/>
          </p:cNvPr>
          <p:cNvSpPr/>
          <p:nvPr/>
        </p:nvSpPr>
        <p:spPr>
          <a:xfrm>
            <a:off x="179388" y="5445125"/>
            <a:ext cx="144462" cy="1444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9719" name="Rectangle 28">
            <a:hlinkClick r:id="" action="ppaction://noaction"/>
          </p:cNvPr>
          <p:cNvSpPr/>
          <p:nvPr/>
        </p:nvSpPr>
        <p:spPr>
          <a:xfrm>
            <a:off x="179388" y="5805488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9720" name="Rectangle 29">
            <a:hlinkClick r:id="" action="ppaction://noaction"/>
          </p:cNvPr>
          <p:cNvSpPr/>
          <p:nvPr/>
        </p:nvSpPr>
        <p:spPr>
          <a:xfrm>
            <a:off x="179388" y="61642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9721" name="Picture 29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78035E-7 L -0.03143 -0.1206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6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2948E-6 L -0.00781 -0.03144 " pathEditMode="relative" ptsTypes="AA">
                                      <p:cBhvr>
                                        <p:cTn id="13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1387E-6 L 1.94444E-6 -0.0367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3.2948E-6 L -0.00782 -0.07352 " pathEditMode="relative" ptsTypes="AA">
                                      <p:cBhvr>
                                        <p:cTn id="1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08092E-6 L 2.5E-6 -0.03145 " pathEditMode="relative" ptsTypes="AA">
                                      <p:cBhvr>
                                        <p:cTn id="19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2.08092E-6 L -0.16546 0.02104 " pathEditMode="relative" ptsTypes="AA">
                                      <p:cBhvr>
                                        <p:cTn id="21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91908E-6 L -0.16528 -0.02105 " pathEditMode="relative" ptsTypes="AA">
                                      <p:cBhvr>
                                        <p:cTn id="23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08092E-6 L -0.17326 -0.03145 " pathEditMode="relative" ptsTypes="AA">
                                      <p:cBhvr>
                                        <p:cTn id="25" dur="500" fill="hold"/>
                                        <p:tgtEl>
                                          <p:spTgt spid="80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2428E-7 L 0.11024 -0.01595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23699E-6 L 0.06319 0.01573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8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08092E-6 L 0.0316 -0.03144 " pathEditMode="relative" ptsTypes="AA">
                                      <p:cBhvr>
                                        <p:cTn id="31" dur="5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78035E-7 L -4.16667E-6 0.0471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79769E-6 L 2.77778E-6 0.05758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5.78035E-8 L 0.01597 -0.0367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18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78035E-8 L 0.11806 0.141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7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1214E-7 L 0.13402 0.0996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50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08092E-6 L 0.12605 0.08393 " pathEditMode="relative" ptsTypes="AA">
                                      <p:cBhvr>
                                        <p:cTn id="43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3" name="Picture 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8527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4" name="Picture 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37163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5" name="Picture 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3575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6" name="Picture 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42211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7" name="Picture 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2050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8" name="Picture 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2764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9" name="Picture 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2131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0" name="Picture 1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34290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1" name="Picture 11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21336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2" name="Picture 12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45085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3" name="Picture 1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37163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4" name="Picture 1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38608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5" name="Picture 1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9161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6" name="Picture 1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28527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7" name="Picture 1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27813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8" name="Picture 1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22764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39" name="Picture 1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34290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0" name="Picture 2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458152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0" name="Rectangle 22">
            <a:hlinkClick r:id="rId2" action="ppaction://hlinksldjump"/>
          </p:cNvPr>
          <p:cNvSpPr/>
          <p:nvPr/>
        </p:nvSpPr>
        <p:spPr>
          <a:xfrm>
            <a:off x="179388" y="50847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741" name="Rectangle 23">
            <a:hlinkClick r:id="" action="ppaction://noaction"/>
          </p:cNvPr>
          <p:cNvSpPr/>
          <p:nvPr/>
        </p:nvSpPr>
        <p:spPr>
          <a:xfrm>
            <a:off x="179388" y="5445125"/>
            <a:ext cx="144462" cy="1444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742" name="Rectangle 24">
            <a:hlinkClick r:id="" action="ppaction://noaction"/>
          </p:cNvPr>
          <p:cNvSpPr/>
          <p:nvPr/>
        </p:nvSpPr>
        <p:spPr>
          <a:xfrm>
            <a:off x="179388" y="5805488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743" name="Rectangle 25">
            <a:hlinkClick r:id="" action="ppaction://noaction"/>
          </p:cNvPr>
          <p:cNvSpPr/>
          <p:nvPr/>
        </p:nvSpPr>
        <p:spPr>
          <a:xfrm>
            <a:off x="179388" y="61642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468313" y="692150"/>
            <a:ext cx="8185150" cy="519113"/>
            <a:chOff x="421" y="572"/>
            <a:chExt cx="5156" cy="327"/>
          </a:xfrm>
        </p:grpSpPr>
        <p:sp>
          <p:nvSpPr>
            <p:cNvPr id="30746" name="Text Box 31"/>
            <p:cNvSpPr txBox="1"/>
            <p:nvPr/>
          </p:nvSpPr>
          <p:spPr>
            <a:xfrm>
              <a:off x="421" y="572"/>
              <a:ext cx="51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18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，平均分成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3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堆，每堆有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6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30747" name="Picture 32" descr="橘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7" y="618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45" name="Picture 29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78035E-7 L -0.06285 -0.2360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-118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185E-6 L -0.06303 -0.1417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7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1387E-6 L -0.07084 -0.16254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-81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31214E-7 L -0.03924 -0.2358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118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56647E-6 L -0.05504 -0.18359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-9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711E-6 L -0.06302 -0.16254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81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21965E-6 L 0.03159 0.08901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44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50867E-6 L 0.02361 0.0471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1.32948E-6 L 1.66667E-6 0.0261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2428E-7 L 0.11806 -0.13133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66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23699E-6 L 0.05521 -0.09965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-50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21387E-6 L 0.00781 -0.15214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7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78035E-7 L -4.16667E-6 -0.1100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79769E-6 L -0.00782 -0.0996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50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5.78035E-8 L 0.00017 -0.19399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78035E-8 L -0.14167 0.06821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3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06358E-6 L -0.13385 0.0263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13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1214E-7 L -0.15729 0.0053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7" name="Picture 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33131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Picture 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1767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9" name="Picture 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8179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0" name="Picture 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46815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1" name="Picture 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6654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2" name="Picture 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7368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3" name="Picture 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6734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4" name="Picture 1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38893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5" name="Picture 11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25939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6" name="Picture 12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49688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7" name="Picture 1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41767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8" name="Picture 1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43211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9" name="Picture 1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23764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60" name="Picture 1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33131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61" name="Picture 1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32416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62" name="Picture 1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27368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63" name="Picture 1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38893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64" name="Picture 2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50419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4" name="Rectangle 22">
            <a:hlinkClick r:id="rId2" action="ppaction://hlinksldjump"/>
          </p:cNvPr>
          <p:cNvSpPr/>
          <p:nvPr/>
        </p:nvSpPr>
        <p:spPr>
          <a:xfrm>
            <a:off x="179388" y="50847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1765" name="Rectangle 23">
            <a:hlinkClick r:id="" action="ppaction://noaction"/>
          </p:cNvPr>
          <p:cNvSpPr/>
          <p:nvPr/>
        </p:nvSpPr>
        <p:spPr>
          <a:xfrm>
            <a:off x="179388" y="5445125"/>
            <a:ext cx="144462" cy="1444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1766" name="Rectangle 24">
            <a:hlinkClick r:id="" action="ppaction://noaction"/>
          </p:cNvPr>
          <p:cNvSpPr/>
          <p:nvPr/>
        </p:nvSpPr>
        <p:spPr>
          <a:xfrm>
            <a:off x="179388" y="5805488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1767" name="Rectangle 25">
            <a:hlinkClick r:id="" action="ppaction://noaction"/>
          </p:cNvPr>
          <p:cNvSpPr/>
          <p:nvPr/>
        </p:nvSpPr>
        <p:spPr>
          <a:xfrm>
            <a:off x="179388" y="61642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668338" y="1195388"/>
            <a:ext cx="8185150" cy="519112"/>
            <a:chOff x="421" y="572"/>
            <a:chExt cx="5156" cy="327"/>
          </a:xfrm>
        </p:grpSpPr>
        <p:sp>
          <p:nvSpPr>
            <p:cNvPr id="31770" name="Text Box 27"/>
            <p:cNvSpPr txBox="1"/>
            <p:nvPr/>
          </p:nvSpPr>
          <p:spPr>
            <a:xfrm>
              <a:off x="421" y="572"/>
              <a:ext cx="51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18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，平均分成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6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堆，每堆有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3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31771" name="Picture 28" descr="橘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7" y="618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1769" name="Picture 29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88" y="606583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78035E-7 L -0.03924 -0.2046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10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185E-6 L -0.07084 -0.2046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-10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1387E-6 L -0.11024 -0.1206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" y="-6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4971E-6 L -0.00017 -0.0263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27168E-6 L -0.06303 -0.07884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40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6763E-6 L -0.11805 0.0367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18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21965E-6 L -0.16528 0.18358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9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50867E-6 L -0.20469 0.057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2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1.32948E-6 L -0.25972 0.1311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6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2428E-7 L 0.15747 -0.08925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-4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23699E-6 L 0.05521 -0.16254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-8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4798E-6 L -0.03941 -0.1100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5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78035E-7 L 0.05521 0.0892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45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2613 L 2.77778E-6 -1.96532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78035E-8 L -0.03923 0.00532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3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78035E-8 L 0.16545 0.2989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4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1214E-7 L 0.13402 0.1625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8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1214E-7 L 0.08681 0.2254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1" name="Picture 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33083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2" name="Picture 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1719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3" name="Picture 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8131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4" name="Picture 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46767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5" name="Picture 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26606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6" name="Picture 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73208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7" name="Picture 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6687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8" name="Picture 1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38846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9" name="Picture 11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25892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0" name="Picture 12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49641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1" name="Picture 13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41719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2" name="Picture 14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43164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3" name="Picture 15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237172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4" name="Picture 16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33083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5" name="Picture 17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32369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6" name="Picture 18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273208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7" name="Picture 19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38846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8" name="Picture 20" descr="橘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50371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8" name="Rectangle 22">
            <a:hlinkClick r:id="rId2" action="ppaction://hlinksldjump"/>
          </p:cNvPr>
          <p:cNvSpPr/>
          <p:nvPr/>
        </p:nvSpPr>
        <p:spPr>
          <a:xfrm>
            <a:off x="179388" y="50847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89" name="Rectangle 23">
            <a:hlinkClick r:id="" action="ppaction://noaction"/>
          </p:cNvPr>
          <p:cNvSpPr/>
          <p:nvPr/>
        </p:nvSpPr>
        <p:spPr>
          <a:xfrm>
            <a:off x="179388" y="5445125"/>
            <a:ext cx="144462" cy="1444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90" name="Rectangle 24">
            <a:hlinkClick r:id="" action="ppaction://noaction"/>
          </p:cNvPr>
          <p:cNvSpPr/>
          <p:nvPr/>
        </p:nvSpPr>
        <p:spPr>
          <a:xfrm>
            <a:off x="179388" y="5805488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91" name="Rectangle 25">
            <a:hlinkClick r:id="" action="ppaction://noaction"/>
          </p:cNvPr>
          <p:cNvSpPr/>
          <p:nvPr/>
        </p:nvSpPr>
        <p:spPr>
          <a:xfrm>
            <a:off x="179388" y="6164263"/>
            <a:ext cx="144462" cy="1444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668338" y="1195388"/>
            <a:ext cx="8185150" cy="519112"/>
            <a:chOff x="421" y="572"/>
            <a:chExt cx="5156" cy="327"/>
          </a:xfrm>
        </p:grpSpPr>
        <p:sp>
          <p:nvSpPr>
            <p:cNvPr id="32794" name="Text Box 27"/>
            <p:cNvSpPr txBox="1"/>
            <p:nvPr/>
          </p:nvSpPr>
          <p:spPr>
            <a:xfrm>
              <a:off x="421" y="572"/>
              <a:ext cx="51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一共有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18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   ，平均分成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9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堆，每堆有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(</a:t>
              </a:r>
              <a:r>
                <a:rPr lang="en-US" altLang="zh-CN" sz="28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)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个。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pic>
          <p:nvPicPr>
            <p:cNvPr id="32795" name="Picture 28" descr="橘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7" y="618"/>
              <a:ext cx="252" cy="2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2793" name="Picture 29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78035E-7 L -0.03924 -0.0053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3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16185E-6 L -0.14167 -0.16254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-8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1387E-6 L -0.14965 -0.1729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86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31214E-7 L -0.01563 0.17318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8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56647E-6 L -0.03143 -0.07885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40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711E-6 L 0.04722 -0.0471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2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21965E-6 L -0.07865 0.09965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5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50867E-6 L 0.0158 0.068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34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32948E-6 L -0.01563 0.04717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4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2428E-7 L -0.06302 -0.16278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8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23699E-6 L -0.12587 -0.131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66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21387E-6 L -0.04722 -0.1729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8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78035E-7 L 0.14966 0.00532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79769E-6 L 0.14184 0.0157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8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78035E-8 L 0.03959 -0.34081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17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78035E-8 L 0.03941 -0.07861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3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1214E-7 L 0.17326 0.1625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8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1214E-7 L 0.14983 0.141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Picture 3"/>
          <p:cNvPicPr>
            <a:picLocks noChangeAspect="1"/>
          </p:cNvPicPr>
          <p:nvPr/>
        </p:nvPicPr>
        <p:blipFill>
          <a:blip r:embed="rId1">
            <a:lum bright="26001" contrast="-28000"/>
          </a:blip>
          <a:srcRect t="86336"/>
          <a:stretch>
            <a:fillRect/>
          </a:stretch>
        </p:blipFill>
        <p:spPr>
          <a:xfrm>
            <a:off x="0" y="4076700"/>
            <a:ext cx="9158288" cy="2781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9"/>
          <p:cNvGrpSpPr/>
          <p:nvPr/>
        </p:nvGrpSpPr>
        <p:grpSpPr>
          <a:xfrm>
            <a:off x="2484438" y="4292600"/>
            <a:ext cx="3887787" cy="2376488"/>
            <a:chOff x="1565" y="2704"/>
            <a:chExt cx="2449" cy="1497"/>
          </a:xfrm>
        </p:grpSpPr>
        <p:pic>
          <p:nvPicPr>
            <p:cNvPr id="13345" name="图片 12" descr="16.png"/>
            <p:cNvPicPr>
              <a:picLocks noChangeAspect="1"/>
            </p:cNvPicPr>
            <p:nvPr/>
          </p:nvPicPr>
          <p:blipFill>
            <a:blip r:embed="rId2"/>
            <a:srcRect l="1306" t="16124" r="69958" b="14006"/>
            <a:stretch>
              <a:fillRect/>
            </a:stretch>
          </p:blipFill>
          <p:spPr>
            <a:xfrm>
              <a:off x="1565" y="2931"/>
              <a:ext cx="998" cy="1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6" name="图片 13" descr="16.png"/>
            <p:cNvPicPr>
              <a:picLocks noChangeAspect="1"/>
            </p:cNvPicPr>
            <p:nvPr/>
          </p:nvPicPr>
          <p:blipFill>
            <a:blip r:embed="rId2"/>
            <a:srcRect l="41797" r="34692" b="30130"/>
            <a:stretch>
              <a:fillRect/>
            </a:stretch>
          </p:blipFill>
          <p:spPr>
            <a:xfrm>
              <a:off x="2472" y="2704"/>
              <a:ext cx="816" cy="11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7" name="图片 14" descr="16.png"/>
            <p:cNvPicPr>
              <a:picLocks noChangeAspect="1"/>
            </p:cNvPicPr>
            <p:nvPr/>
          </p:nvPicPr>
          <p:blipFill>
            <a:blip r:embed="rId2"/>
            <a:srcRect l="70532" t="18811" r="5959" b="14006"/>
            <a:stretch>
              <a:fillRect/>
            </a:stretch>
          </p:blipFill>
          <p:spPr>
            <a:xfrm>
              <a:off x="3198" y="3067"/>
              <a:ext cx="816" cy="1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53" name="图片 15" descr="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063" y="5589588"/>
            <a:ext cx="2022475" cy="1060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37"/>
          <p:cNvGrpSpPr/>
          <p:nvPr/>
        </p:nvGrpSpPr>
        <p:grpSpPr>
          <a:xfrm>
            <a:off x="5080" y="1998663"/>
            <a:ext cx="4132263" cy="3062287"/>
            <a:chOff x="0" y="1253"/>
            <a:chExt cx="2603" cy="1929"/>
          </a:xfrm>
        </p:grpSpPr>
        <p:pic>
          <p:nvPicPr>
            <p:cNvPr id="13343" name="图片 5" descr="12.png"/>
            <p:cNvPicPr>
              <a:picLocks noChangeAspect="1"/>
            </p:cNvPicPr>
            <p:nvPr/>
          </p:nvPicPr>
          <p:blipFill>
            <a:blip r:embed="rId4"/>
            <a:srcRect r="74544" b="15292"/>
            <a:stretch>
              <a:fillRect/>
            </a:stretch>
          </p:blipFill>
          <p:spPr>
            <a:xfrm>
              <a:off x="0" y="1570"/>
              <a:ext cx="1134" cy="1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4" name="图片 7" descr="19.png"/>
            <p:cNvPicPr>
              <a:picLocks noChangeAspect="1"/>
            </p:cNvPicPr>
            <p:nvPr/>
          </p:nvPicPr>
          <p:blipFill>
            <a:blip r:embed="rId5"/>
            <a:srcRect l="25249" t="6313" r="20049" b="15842"/>
            <a:stretch>
              <a:fillRect/>
            </a:stretch>
          </p:blipFill>
          <p:spPr>
            <a:xfrm>
              <a:off x="1519" y="1253"/>
              <a:ext cx="1084" cy="154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35"/>
          <p:cNvGrpSpPr/>
          <p:nvPr/>
        </p:nvGrpSpPr>
        <p:grpSpPr>
          <a:xfrm>
            <a:off x="1331913" y="3644900"/>
            <a:ext cx="1223962" cy="1223963"/>
            <a:chOff x="839" y="2296"/>
            <a:chExt cx="771" cy="771"/>
          </a:xfrm>
        </p:grpSpPr>
        <p:pic>
          <p:nvPicPr>
            <p:cNvPr id="13339" name="图片 21" descr="14.png"/>
            <p:cNvPicPr>
              <a:picLocks noChangeAspect="1"/>
            </p:cNvPicPr>
            <p:nvPr/>
          </p:nvPicPr>
          <p:blipFill>
            <a:blip r:embed="rId6"/>
            <a:srcRect l="26636" t="46481" r="65099" b="32021"/>
            <a:stretch>
              <a:fillRect/>
            </a:stretch>
          </p:blipFill>
          <p:spPr>
            <a:xfrm>
              <a:off x="930" y="2296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0" name="图片 22" descr="14.png"/>
            <p:cNvPicPr>
              <a:picLocks noChangeAspect="1"/>
            </p:cNvPicPr>
            <p:nvPr/>
          </p:nvPicPr>
          <p:blipFill>
            <a:blip r:embed="rId6"/>
            <a:srcRect l="26636" t="46481" r="65099" b="32021"/>
            <a:stretch>
              <a:fillRect/>
            </a:stretch>
          </p:blipFill>
          <p:spPr>
            <a:xfrm>
              <a:off x="839" y="2477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1" name="图片 23" descr="14.png"/>
            <p:cNvPicPr>
              <a:picLocks noChangeAspect="1"/>
            </p:cNvPicPr>
            <p:nvPr/>
          </p:nvPicPr>
          <p:blipFill>
            <a:blip r:embed="rId6"/>
            <a:srcRect l="26636" t="46481" r="65099" b="32021"/>
            <a:stretch>
              <a:fillRect/>
            </a:stretch>
          </p:blipFill>
          <p:spPr>
            <a:xfrm>
              <a:off x="1202" y="2477"/>
              <a:ext cx="408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2" name="图片 24" descr="14.png"/>
            <p:cNvPicPr>
              <a:picLocks noChangeAspect="1"/>
            </p:cNvPicPr>
            <p:nvPr/>
          </p:nvPicPr>
          <p:blipFill>
            <a:blip r:embed="rId6"/>
            <a:srcRect l="26636" t="46481" r="65099" b="32021"/>
            <a:stretch>
              <a:fillRect/>
            </a:stretch>
          </p:blipFill>
          <p:spPr>
            <a:xfrm>
              <a:off x="1020" y="2613"/>
              <a:ext cx="409" cy="4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38"/>
          <p:cNvGrpSpPr/>
          <p:nvPr/>
        </p:nvGrpSpPr>
        <p:grpSpPr>
          <a:xfrm>
            <a:off x="5364163" y="2205038"/>
            <a:ext cx="3779837" cy="3116262"/>
            <a:chOff x="3379" y="1389"/>
            <a:chExt cx="2381" cy="1963"/>
          </a:xfrm>
        </p:grpSpPr>
        <p:pic>
          <p:nvPicPr>
            <p:cNvPr id="13336" name="图片 19" descr="17.png"/>
            <p:cNvPicPr>
              <a:picLocks noChangeAspect="1"/>
            </p:cNvPicPr>
            <p:nvPr/>
          </p:nvPicPr>
          <p:blipFill>
            <a:blip r:embed="rId7"/>
            <a:srcRect l="42245" r="41267"/>
            <a:stretch>
              <a:fillRect/>
            </a:stretch>
          </p:blipFill>
          <p:spPr>
            <a:xfrm flipH="1">
              <a:off x="4898" y="2069"/>
              <a:ext cx="862" cy="1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7" name="图片 18" descr="17.png"/>
            <p:cNvPicPr>
              <a:picLocks noChangeAspect="1"/>
            </p:cNvPicPr>
            <p:nvPr/>
          </p:nvPicPr>
          <p:blipFill>
            <a:blip r:embed="rId8"/>
            <a:srcRect l="3227" r="80640"/>
            <a:stretch>
              <a:fillRect/>
            </a:stretch>
          </p:blipFill>
          <p:spPr>
            <a:xfrm>
              <a:off x="3379" y="1797"/>
              <a:ext cx="816" cy="12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8" name="图片 20" descr="21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4286" y="1389"/>
              <a:ext cx="953" cy="14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36"/>
          <p:cNvGrpSpPr/>
          <p:nvPr/>
        </p:nvGrpSpPr>
        <p:grpSpPr>
          <a:xfrm>
            <a:off x="6329363" y="4005263"/>
            <a:ext cx="1628775" cy="1854200"/>
            <a:chOff x="3987" y="2523"/>
            <a:chExt cx="1026" cy="1168"/>
          </a:xfrm>
        </p:grpSpPr>
        <p:pic>
          <p:nvPicPr>
            <p:cNvPr id="13322" name="图片 27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>
              <a:off x="4195" y="2523"/>
              <a:ext cx="201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3" name="图片 28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1200000">
              <a:off x="4634" y="2679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4" name="图片 29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3600000">
              <a:off x="4578" y="2989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5" name="图片 30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1200000">
              <a:off x="4362" y="2634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6" name="图片 31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2400000">
              <a:off x="4189" y="2713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7" name="图片 38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2400000" flipH="1">
              <a:off x="4416" y="2849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8" name="图片 39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4200000" flipV="1">
              <a:off x="4625" y="2823"/>
              <a:ext cx="201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9" name="图片 40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3000000">
              <a:off x="4478" y="2515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0" name="图片 41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2400000">
              <a:off x="4597" y="2623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1" name="图片 42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3600000" flipH="1">
              <a:off x="4125" y="2854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2" name="图片 43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1800000">
              <a:off x="4301" y="3086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3" name="图片 44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3600000">
              <a:off x="4674" y="3085"/>
              <a:ext cx="200" cy="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4" name="图片 45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-3600000" flipV="1">
              <a:off x="4397" y="3353"/>
              <a:ext cx="200" cy="4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5" name="图片 46" descr="18.png"/>
            <p:cNvPicPr>
              <a:picLocks noChangeAspect="1"/>
            </p:cNvPicPr>
            <p:nvPr/>
          </p:nvPicPr>
          <p:blipFill>
            <a:blip r:embed="rId10">
              <a:lum bright="10001" contrast="30000"/>
            </a:blip>
            <a:stretch>
              <a:fillRect/>
            </a:stretch>
          </p:blipFill>
          <p:spPr>
            <a:xfrm rot="1800000" flipH="1">
              <a:off x="4074" y="2950"/>
              <a:ext cx="201" cy="47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160"/>
          <p:cNvGrpSpPr/>
          <p:nvPr/>
        </p:nvGrpSpPr>
        <p:grpSpPr>
          <a:xfrm>
            <a:off x="323850" y="117475"/>
            <a:ext cx="8496300" cy="6623050"/>
            <a:chOff x="323395" y="117000"/>
            <a:chExt cx="8497167" cy="6624000"/>
          </a:xfrm>
        </p:grpSpPr>
        <p:grpSp>
          <p:nvGrpSpPr>
            <p:cNvPr id="33807" name="组合 159"/>
            <p:cNvGrpSpPr/>
            <p:nvPr/>
          </p:nvGrpSpPr>
          <p:grpSpPr>
            <a:xfrm>
              <a:off x="323395" y="117000"/>
              <a:ext cx="8497167" cy="6624000"/>
              <a:chOff x="323395" y="117000"/>
              <a:chExt cx="8497167" cy="6624000"/>
            </a:xfrm>
          </p:grpSpPr>
          <p:sp>
            <p:nvSpPr>
              <p:cNvPr id="33896" name="Rectangle 14"/>
              <p:cNvSpPr/>
              <p:nvPr/>
            </p:nvSpPr>
            <p:spPr>
              <a:xfrm>
                <a:off x="323395" y="117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897" name="Rectangle 15"/>
              <p:cNvSpPr/>
              <p:nvPr/>
            </p:nvSpPr>
            <p:spPr>
              <a:xfrm>
                <a:off x="4572562" y="117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898" name="Rectangle 16"/>
              <p:cNvSpPr/>
              <p:nvPr/>
            </p:nvSpPr>
            <p:spPr>
              <a:xfrm>
                <a:off x="323395" y="3429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3899" name="Rectangle 17"/>
              <p:cNvSpPr/>
              <p:nvPr/>
            </p:nvSpPr>
            <p:spPr>
              <a:xfrm>
                <a:off x="4572562" y="3429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3808" name="组合 158"/>
            <p:cNvGrpSpPr/>
            <p:nvPr/>
          </p:nvGrpSpPr>
          <p:grpSpPr>
            <a:xfrm>
              <a:off x="482620" y="548680"/>
              <a:ext cx="8131993" cy="5760640"/>
              <a:chOff x="482620" y="548680"/>
              <a:chExt cx="8131993" cy="5760640"/>
            </a:xfrm>
          </p:grpSpPr>
          <p:grpSp>
            <p:nvGrpSpPr>
              <p:cNvPr id="33809" name="组合 157"/>
              <p:cNvGrpSpPr/>
              <p:nvPr/>
            </p:nvGrpSpPr>
            <p:grpSpPr>
              <a:xfrm>
                <a:off x="482620" y="793732"/>
                <a:ext cx="3999071" cy="1540634"/>
                <a:chOff x="482620" y="793732"/>
                <a:chExt cx="3999071" cy="1540634"/>
              </a:xfrm>
            </p:grpSpPr>
            <p:grpSp>
              <p:nvGrpSpPr>
                <p:cNvPr id="33876" name="组合 16"/>
                <p:cNvGrpSpPr/>
                <p:nvPr/>
              </p:nvGrpSpPr>
              <p:grpSpPr>
                <a:xfrm>
                  <a:off x="482620" y="793732"/>
                  <a:ext cx="1709329" cy="1540634"/>
                  <a:chOff x="453592" y="764704"/>
                  <a:chExt cx="1709329" cy="1540634"/>
                </a:xfrm>
              </p:grpSpPr>
              <p:pic>
                <p:nvPicPr>
                  <p:cNvPr id="33887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67544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19672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53592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29656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05720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67544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95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19672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77" name="组合 17"/>
                <p:cNvGrpSpPr/>
                <p:nvPr/>
              </p:nvGrpSpPr>
              <p:grpSpPr>
                <a:xfrm>
                  <a:off x="2772362" y="793732"/>
                  <a:ext cx="1709329" cy="1540634"/>
                  <a:chOff x="453592" y="764704"/>
                  <a:chExt cx="1709329" cy="1540634"/>
                </a:xfrm>
              </p:grpSpPr>
              <p:pic>
                <p:nvPicPr>
                  <p:cNvPr id="3387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67544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19672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53592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29656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05720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67544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5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86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619672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33810" name="组合 156"/>
              <p:cNvGrpSpPr/>
              <p:nvPr/>
            </p:nvGrpSpPr>
            <p:grpSpPr>
              <a:xfrm>
                <a:off x="4788024" y="548680"/>
                <a:ext cx="3797561" cy="2232248"/>
                <a:chOff x="4788024" y="548680"/>
                <a:chExt cx="3797561" cy="2232248"/>
              </a:xfrm>
            </p:grpSpPr>
            <p:grpSp>
              <p:nvGrpSpPr>
                <p:cNvPr id="33855" name="组合 38"/>
                <p:cNvGrpSpPr/>
                <p:nvPr/>
              </p:nvGrpSpPr>
              <p:grpSpPr>
                <a:xfrm>
                  <a:off x="4788024" y="548680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3387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75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56" name="组合 39"/>
                <p:cNvGrpSpPr/>
                <p:nvPr/>
              </p:nvGrpSpPr>
              <p:grpSpPr>
                <a:xfrm>
                  <a:off x="6876256" y="548680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3386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5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6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7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57" name="组合 46"/>
                <p:cNvGrpSpPr/>
                <p:nvPr/>
              </p:nvGrpSpPr>
              <p:grpSpPr>
                <a:xfrm>
                  <a:off x="5868144" y="1772121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3385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6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33811" name="组合 155"/>
              <p:cNvGrpSpPr/>
              <p:nvPr/>
            </p:nvGrpSpPr>
            <p:grpSpPr>
              <a:xfrm>
                <a:off x="899592" y="3501008"/>
                <a:ext cx="3110296" cy="2808312"/>
                <a:chOff x="899592" y="3501008"/>
                <a:chExt cx="3110296" cy="2808312"/>
              </a:xfrm>
            </p:grpSpPr>
            <p:grpSp>
              <p:nvGrpSpPr>
                <p:cNvPr id="33831" name="组合 63"/>
                <p:cNvGrpSpPr/>
                <p:nvPr/>
              </p:nvGrpSpPr>
              <p:grpSpPr>
                <a:xfrm>
                  <a:off x="899592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5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2" name="组合 64"/>
                <p:cNvGrpSpPr/>
                <p:nvPr/>
              </p:nvGrpSpPr>
              <p:grpSpPr>
                <a:xfrm>
                  <a:off x="971600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5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3" name="组合 68"/>
                <p:cNvGrpSpPr/>
                <p:nvPr/>
              </p:nvGrpSpPr>
              <p:grpSpPr>
                <a:xfrm>
                  <a:off x="971600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6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7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4" name="组合 85"/>
                <p:cNvGrpSpPr/>
                <p:nvPr/>
              </p:nvGrpSpPr>
              <p:grpSpPr>
                <a:xfrm>
                  <a:off x="2674551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3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4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5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5" name="组合 89"/>
                <p:cNvGrpSpPr/>
                <p:nvPr/>
              </p:nvGrpSpPr>
              <p:grpSpPr>
                <a:xfrm>
                  <a:off x="2746559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40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1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42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33836" name="组合 93"/>
                <p:cNvGrpSpPr/>
                <p:nvPr/>
              </p:nvGrpSpPr>
              <p:grpSpPr>
                <a:xfrm>
                  <a:off x="2746559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33837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8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33839" name="Picture 7" descr="橘子"/>
                  <p:cNvPicPr>
                    <a:picLocks noChangeAspect="1"/>
                  </p:cNvPicPr>
                  <p:nvPr/>
                </p:nvPicPr>
                <p:blipFill>
                  <a:blip r:embed="rId1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33812" name="组合 153"/>
              <p:cNvGrpSpPr/>
              <p:nvPr/>
            </p:nvGrpSpPr>
            <p:grpSpPr>
              <a:xfrm>
                <a:off x="4860032" y="3874867"/>
                <a:ext cx="3754581" cy="2074413"/>
                <a:chOff x="4860032" y="3874867"/>
                <a:chExt cx="3754581" cy="2074413"/>
              </a:xfrm>
            </p:grpSpPr>
            <p:pic>
              <p:nvPicPr>
                <p:cNvPr id="33813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5364088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4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860032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5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660232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6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156176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7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8042336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8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7524328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19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5392554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0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892847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1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693047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2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184642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3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8056288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4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7552794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5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5407630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6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892847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7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707561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8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199718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29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8071364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830" name="Picture 7" descr="橘子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7567870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8" name="Text Box 29"/>
          <p:cNvSpPr txBox="1"/>
          <p:nvPr/>
        </p:nvSpPr>
        <p:spPr>
          <a:xfrm>
            <a:off x="539750" y="2852738"/>
            <a:ext cx="35988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平均分成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堆，每堆有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Text Box 29"/>
          <p:cNvSpPr txBox="1"/>
          <p:nvPr/>
        </p:nvSpPr>
        <p:spPr>
          <a:xfrm>
            <a:off x="5076825" y="2852738"/>
            <a:ext cx="35988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平均分成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堆，每堆有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Text Box 29"/>
          <p:cNvSpPr txBox="1"/>
          <p:nvPr/>
        </p:nvSpPr>
        <p:spPr>
          <a:xfrm>
            <a:off x="684213" y="6207125"/>
            <a:ext cx="36004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平均分成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堆，每堆有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Text Box 29"/>
          <p:cNvSpPr txBox="1"/>
          <p:nvPr/>
        </p:nvSpPr>
        <p:spPr>
          <a:xfrm>
            <a:off x="4903788" y="6207125"/>
            <a:ext cx="35988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平均分成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堆，每堆有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9" name="TextBox 161"/>
          <p:cNvSpPr txBox="1"/>
          <p:nvPr/>
        </p:nvSpPr>
        <p:spPr>
          <a:xfrm>
            <a:off x="4140200" y="2981325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①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33800" name="TextBox 162"/>
          <p:cNvSpPr txBox="1"/>
          <p:nvPr/>
        </p:nvSpPr>
        <p:spPr>
          <a:xfrm>
            <a:off x="4572000" y="2982913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②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33801" name="TextBox 163"/>
          <p:cNvSpPr txBox="1"/>
          <p:nvPr/>
        </p:nvSpPr>
        <p:spPr>
          <a:xfrm>
            <a:off x="4111625" y="3457575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③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33802" name="TextBox 164"/>
          <p:cNvSpPr txBox="1"/>
          <p:nvPr/>
        </p:nvSpPr>
        <p:spPr>
          <a:xfrm>
            <a:off x="4586288" y="3471863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④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20" name="组合 154"/>
          <p:cNvGrpSpPr/>
          <p:nvPr/>
        </p:nvGrpSpPr>
        <p:grpSpPr>
          <a:xfrm>
            <a:off x="4111625" y="2954338"/>
            <a:ext cx="935038" cy="935037"/>
            <a:chOff x="4110924" y="2953972"/>
            <a:chExt cx="936104" cy="936104"/>
          </a:xfrm>
        </p:grpSpPr>
        <p:sp>
          <p:nvSpPr>
            <p:cNvPr id="151" name="椭圆 150"/>
            <p:cNvSpPr/>
            <p:nvPr/>
          </p:nvSpPr>
          <p:spPr>
            <a:xfrm>
              <a:off x="4110924" y="2953972"/>
              <a:ext cx="936104" cy="936104"/>
            </a:xfrm>
            <a:prstGeom prst="ellips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5" name="TextBox 151"/>
            <p:cNvSpPr txBox="1"/>
            <p:nvPr/>
          </p:nvSpPr>
          <p:spPr>
            <a:xfrm>
              <a:off x="4225912" y="3083474"/>
              <a:ext cx="79200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18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个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3806" name="Picture 7" descr="橘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56450" y="3501008"/>
              <a:ext cx="310749" cy="28872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5" grpId="0"/>
      <p:bldP spid="56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83" y="2357438"/>
            <a:ext cx="6097587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7" descr="12.png"/>
          <p:cNvPicPr>
            <a:picLocks noChangeAspect="1"/>
          </p:cNvPicPr>
          <p:nvPr/>
        </p:nvPicPr>
        <p:blipFill>
          <a:blip r:embed="rId1"/>
          <a:srcRect r="74544" b="15292"/>
          <a:stretch>
            <a:fillRect/>
          </a:stretch>
        </p:blipFill>
        <p:spPr>
          <a:xfrm>
            <a:off x="474663" y="1949450"/>
            <a:ext cx="1800225" cy="255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8" descr="19.png"/>
          <p:cNvPicPr>
            <a:picLocks noChangeAspect="1"/>
          </p:cNvPicPr>
          <p:nvPr/>
        </p:nvPicPr>
        <p:blipFill>
          <a:blip r:embed="rId2"/>
          <a:srcRect l="25249" t="6313" r="20049" b="15842"/>
          <a:stretch>
            <a:fillRect/>
          </a:stretch>
        </p:blipFill>
        <p:spPr>
          <a:xfrm>
            <a:off x="6883400" y="1949450"/>
            <a:ext cx="1720850" cy="244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9" descr="14.png"/>
          <p:cNvPicPr>
            <a:picLocks noChangeAspect="1"/>
          </p:cNvPicPr>
          <p:nvPr/>
        </p:nvPicPr>
        <p:blipFill>
          <a:blip r:embed="rId3"/>
          <a:srcRect l="26636" t="46481" r="65099" b="32021"/>
          <a:stretch>
            <a:fillRect/>
          </a:stretch>
        </p:blipFill>
        <p:spPr>
          <a:xfrm>
            <a:off x="3708400" y="3246438"/>
            <a:ext cx="6477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20" descr="14.png"/>
          <p:cNvPicPr>
            <a:picLocks noChangeAspect="1"/>
          </p:cNvPicPr>
          <p:nvPr/>
        </p:nvPicPr>
        <p:blipFill>
          <a:blip r:embed="rId3"/>
          <a:srcRect l="26636" t="46481" r="65099" b="32021"/>
          <a:stretch>
            <a:fillRect/>
          </a:stretch>
        </p:blipFill>
        <p:spPr>
          <a:xfrm>
            <a:off x="5516563" y="3246438"/>
            <a:ext cx="6477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1" descr="14.png"/>
          <p:cNvPicPr>
            <a:picLocks noChangeAspect="1"/>
          </p:cNvPicPr>
          <p:nvPr/>
        </p:nvPicPr>
        <p:blipFill>
          <a:blip r:embed="rId3"/>
          <a:srcRect l="26636" t="46481" r="65099" b="32021"/>
          <a:stretch>
            <a:fillRect/>
          </a:stretch>
        </p:blipFill>
        <p:spPr>
          <a:xfrm>
            <a:off x="4643438" y="3246438"/>
            <a:ext cx="6477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22" descr="14.png"/>
          <p:cNvPicPr>
            <a:picLocks noChangeAspect="1"/>
          </p:cNvPicPr>
          <p:nvPr/>
        </p:nvPicPr>
        <p:blipFill>
          <a:blip r:embed="rId3"/>
          <a:srcRect l="26636" t="46481" r="65099" b="32021"/>
          <a:stretch>
            <a:fillRect/>
          </a:stretch>
        </p:blipFill>
        <p:spPr>
          <a:xfrm>
            <a:off x="2779713" y="3246438"/>
            <a:ext cx="647700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4572000" y="4246563"/>
            <a:ext cx="504825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5194300" y="4252913"/>
            <a:ext cx="503238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5813425" y="4252913"/>
            <a:ext cx="504825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4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2728913" y="4248150"/>
            <a:ext cx="503237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5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3349625" y="4268788"/>
            <a:ext cx="504825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6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3970338" y="4254500"/>
            <a:ext cx="503237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7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6453188" y="4260850"/>
            <a:ext cx="503237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8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7075488" y="4252913"/>
            <a:ext cx="503237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9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7694613" y="4252913"/>
            <a:ext cx="503237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图片 10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855663" y="4219575"/>
            <a:ext cx="504825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11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1477963" y="4225925"/>
            <a:ext cx="503237" cy="119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12" descr="18.png"/>
          <p:cNvPicPr>
            <a:picLocks noChangeAspect="1"/>
          </p:cNvPicPr>
          <p:nvPr/>
        </p:nvPicPr>
        <p:blipFill>
          <a:blip r:embed="rId1">
            <a:lum bright="10001" contrast="30000"/>
          </a:blip>
          <a:stretch>
            <a:fillRect/>
          </a:stretch>
        </p:blipFill>
        <p:spPr>
          <a:xfrm rot="1200000">
            <a:off x="2097088" y="4240213"/>
            <a:ext cx="504825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图片 21" descr="17.png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rcRect l="41267" r="42245"/>
          <a:stretch>
            <a:fillRect/>
          </a:stretch>
        </p:blipFill>
        <p:spPr>
          <a:xfrm>
            <a:off x="6643053" y="687388"/>
            <a:ext cx="1368425" cy="203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图片 23" descr="21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2670" y="553085"/>
            <a:ext cx="1511300" cy="223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图片 24" descr="17.png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rcRect l="3227" r="80640"/>
          <a:stretch>
            <a:fillRect/>
          </a:stretch>
        </p:blipFill>
        <p:spPr>
          <a:xfrm>
            <a:off x="1081088" y="687705"/>
            <a:ext cx="1296987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Picture 20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1315" y="2906395"/>
            <a:ext cx="8590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每只兔子分到的萝卜一样多，每只兔子分到几根萝卜</a:t>
            </a:r>
            <a:r>
              <a:rPr lang="zh-CN" altLang="en-US"/>
              <a:t>？</a:t>
            </a: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582670" y="3554095"/>
            <a:ext cx="1224000" cy="0"/>
          </a:xfrm>
          <a:prstGeom prst="line">
            <a:avLst/>
          </a:prstGeom>
          <a:ln w="38100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5690" y="1377315"/>
            <a:ext cx="6454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</a:rPr>
              <a:t>每只小兔能分到几根萝卜？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4870" y="2394585"/>
            <a:ext cx="75209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3200"/>
              <a:t>分一分：用圆片当兔子，用小棒当萝卜</a:t>
            </a:r>
            <a:endParaRPr lang="zh-CN" altLang="en-US" sz="3200"/>
          </a:p>
          <a:p>
            <a:pPr>
              <a:buFont typeface="Wingdings" panose="05000000000000000000" charset="0"/>
            </a:pPr>
            <a:endParaRPr lang="zh-CN" altLang="en-US" sz="3200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3200"/>
              <a:t>说一说：与同桌说一说自己分的过程和结果（分了几次，每次分几个，最后每份是</a:t>
            </a:r>
            <a:r>
              <a:rPr lang="en-US" altLang="zh-CN" sz="3200"/>
              <a:t>......)</a:t>
            </a:r>
            <a:endParaRPr lang="zh-CN" altLang="en-US" sz="3200"/>
          </a:p>
          <a:p>
            <a:pPr>
              <a:buFont typeface="Wingdings" panose="05000000000000000000" charset="0"/>
            </a:pP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l="1306" t="16124" r="69958" b="14006"/>
          <a:stretch>
            <a:fillRect/>
          </a:stretch>
        </p:blipFill>
        <p:spPr>
          <a:xfrm>
            <a:off x="1116013" y="692150"/>
            <a:ext cx="1584325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3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l="41797" r="34692" b="30130"/>
          <a:stretch>
            <a:fillRect/>
          </a:stretch>
        </p:blipFill>
        <p:spPr>
          <a:xfrm>
            <a:off x="3779838" y="690880"/>
            <a:ext cx="1296987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4" descr="16.png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l="70532" t="18811" r="5959" b="14006"/>
          <a:stretch>
            <a:fillRect/>
          </a:stretch>
        </p:blipFill>
        <p:spPr>
          <a:xfrm>
            <a:off x="6227763" y="835660"/>
            <a:ext cx="129698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7" descr="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4668838"/>
            <a:ext cx="4175125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6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3132138" y="4826000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9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2897188" y="5154613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0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3573463" y="4886325"/>
            <a:ext cx="703262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11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3357563" y="5318125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2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3933825" y="5030788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3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4365625" y="4699000"/>
            <a:ext cx="703263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4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4510088" y="4886325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5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5114925" y="4784725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16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3544888" y="5505450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图片 17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4192588" y="5370513"/>
            <a:ext cx="703262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图片 18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4797425" y="5216525"/>
            <a:ext cx="703263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图片 19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5446713" y="4957763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20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4725988" y="5534025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图片 21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5373688" y="5259388"/>
            <a:ext cx="703262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图片 22" descr="15.png"/>
          <p:cNvPicPr>
            <a:picLocks noChangeAspect="1"/>
          </p:cNvPicPr>
          <p:nvPr/>
        </p:nvPicPr>
        <p:blipFill>
          <a:blip r:embed="rId3">
            <a:lum bright="-29999" contrast="30000"/>
          </a:blip>
          <a:stretch>
            <a:fillRect/>
          </a:stretch>
        </p:blipFill>
        <p:spPr>
          <a:xfrm rot="-168062">
            <a:off x="5734050" y="5389563"/>
            <a:ext cx="701675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 Box 39"/>
          <p:cNvSpPr txBox="1"/>
          <p:nvPr/>
        </p:nvSpPr>
        <p:spPr>
          <a:xfrm>
            <a:off x="1185863" y="3038158"/>
            <a:ext cx="7346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根骨头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给</a:t>
            </a:r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只小狗，每只小狗分到几根呢？</a:t>
            </a:r>
            <a:endParaRPr lang="zh-CN" altLang="en-US" sz="24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Text Box 39"/>
          <p:cNvSpPr txBox="1"/>
          <p:nvPr/>
        </p:nvSpPr>
        <p:spPr>
          <a:xfrm>
            <a:off x="2411413" y="3038158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平均</a:t>
            </a:r>
            <a:endParaRPr lang="zh-CN" altLang="en-US" sz="24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484438" y="3642043"/>
            <a:ext cx="23749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80" name="Picture 26" descr="20101031233508838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3"/>
          <p:cNvPicPr>
            <a:picLocks noChangeAspect="1" noChangeArrowheads="1"/>
          </p:cNvPicPr>
          <p:nvPr/>
        </p:nvPicPr>
        <p:blipFill>
          <a:blip r:embed="rId1">
            <a:lum/>
          </a:blip>
          <a:srcRect/>
          <a:stretch>
            <a:fillRect/>
          </a:stretch>
        </p:blipFill>
        <p:spPr bwMode="auto">
          <a:xfrm>
            <a:off x="546735" y="1035685"/>
            <a:ext cx="7879715" cy="5169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1"/>
          <p:cNvGrpSpPr/>
          <p:nvPr/>
        </p:nvGrpSpPr>
        <p:grpSpPr>
          <a:xfrm>
            <a:off x="1763713" y="1557338"/>
            <a:ext cx="712787" cy="896937"/>
            <a:chOff x="1111" y="981"/>
            <a:chExt cx="449" cy="565"/>
          </a:xfrm>
        </p:grpSpPr>
        <p:sp>
          <p:nvSpPr>
            <p:cNvPr id="24626" name="Line 13"/>
            <p:cNvSpPr/>
            <p:nvPr/>
          </p:nvSpPr>
          <p:spPr>
            <a:xfrm>
              <a:off x="1111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7" name="Line 15"/>
            <p:cNvSpPr/>
            <p:nvPr/>
          </p:nvSpPr>
          <p:spPr>
            <a:xfrm>
              <a:off x="1334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8" name="Line 16"/>
            <p:cNvSpPr/>
            <p:nvPr/>
          </p:nvSpPr>
          <p:spPr>
            <a:xfrm>
              <a:off x="1560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32"/>
          <p:cNvGrpSpPr/>
          <p:nvPr/>
        </p:nvGrpSpPr>
        <p:grpSpPr>
          <a:xfrm>
            <a:off x="2987675" y="1557338"/>
            <a:ext cx="706438" cy="896937"/>
            <a:chOff x="1882" y="981"/>
            <a:chExt cx="445" cy="565"/>
          </a:xfrm>
        </p:grpSpPr>
        <p:sp>
          <p:nvSpPr>
            <p:cNvPr id="24623" name="Line 17"/>
            <p:cNvSpPr/>
            <p:nvPr/>
          </p:nvSpPr>
          <p:spPr>
            <a:xfrm>
              <a:off x="1882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4" name="Line 18"/>
            <p:cNvSpPr/>
            <p:nvPr/>
          </p:nvSpPr>
          <p:spPr>
            <a:xfrm>
              <a:off x="2105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5" name="Line 19"/>
            <p:cNvSpPr/>
            <p:nvPr/>
          </p:nvSpPr>
          <p:spPr>
            <a:xfrm>
              <a:off x="2327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34"/>
          <p:cNvGrpSpPr/>
          <p:nvPr/>
        </p:nvGrpSpPr>
        <p:grpSpPr>
          <a:xfrm>
            <a:off x="4252913" y="1557338"/>
            <a:ext cx="711200" cy="896937"/>
            <a:chOff x="2679" y="981"/>
            <a:chExt cx="448" cy="565"/>
          </a:xfrm>
        </p:grpSpPr>
        <p:sp>
          <p:nvSpPr>
            <p:cNvPr id="24620" name="Line 20"/>
            <p:cNvSpPr/>
            <p:nvPr/>
          </p:nvSpPr>
          <p:spPr>
            <a:xfrm>
              <a:off x="2679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1" name="Line 21"/>
            <p:cNvSpPr/>
            <p:nvPr/>
          </p:nvSpPr>
          <p:spPr>
            <a:xfrm>
              <a:off x="2904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2" name="Line 22"/>
            <p:cNvSpPr/>
            <p:nvPr/>
          </p:nvSpPr>
          <p:spPr>
            <a:xfrm>
              <a:off x="3127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35"/>
          <p:cNvGrpSpPr/>
          <p:nvPr/>
        </p:nvGrpSpPr>
        <p:grpSpPr>
          <a:xfrm>
            <a:off x="5521325" y="1557338"/>
            <a:ext cx="706438" cy="896937"/>
            <a:chOff x="3478" y="981"/>
            <a:chExt cx="445" cy="565"/>
          </a:xfrm>
        </p:grpSpPr>
        <p:sp>
          <p:nvSpPr>
            <p:cNvPr id="24617" name="Line 23"/>
            <p:cNvSpPr/>
            <p:nvPr/>
          </p:nvSpPr>
          <p:spPr>
            <a:xfrm>
              <a:off x="3478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8" name="Line 24"/>
            <p:cNvSpPr/>
            <p:nvPr/>
          </p:nvSpPr>
          <p:spPr>
            <a:xfrm>
              <a:off x="3700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9" name="Line 25"/>
            <p:cNvSpPr/>
            <p:nvPr/>
          </p:nvSpPr>
          <p:spPr>
            <a:xfrm>
              <a:off x="3923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36"/>
          <p:cNvGrpSpPr/>
          <p:nvPr/>
        </p:nvGrpSpPr>
        <p:grpSpPr>
          <a:xfrm>
            <a:off x="6670675" y="1557338"/>
            <a:ext cx="709613" cy="896937"/>
            <a:chOff x="4202" y="981"/>
            <a:chExt cx="447" cy="565"/>
          </a:xfrm>
        </p:grpSpPr>
        <p:sp>
          <p:nvSpPr>
            <p:cNvPr id="24614" name="Line 26"/>
            <p:cNvSpPr/>
            <p:nvPr/>
          </p:nvSpPr>
          <p:spPr>
            <a:xfrm>
              <a:off x="4202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5" name="Line 27"/>
            <p:cNvSpPr/>
            <p:nvPr/>
          </p:nvSpPr>
          <p:spPr>
            <a:xfrm>
              <a:off x="4426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6" name="Line 28"/>
            <p:cNvSpPr/>
            <p:nvPr/>
          </p:nvSpPr>
          <p:spPr>
            <a:xfrm>
              <a:off x="4649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9118" name="Oval 30"/>
          <p:cNvSpPr/>
          <p:nvPr/>
        </p:nvSpPr>
        <p:spPr>
          <a:xfrm>
            <a:off x="1476375" y="1412875"/>
            <a:ext cx="1223963" cy="1223963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25" name="Oval 37"/>
          <p:cNvSpPr/>
          <p:nvPr/>
        </p:nvSpPr>
        <p:spPr>
          <a:xfrm>
            <a:off x="2700338" y="1412875"/>
            <a:ext cx="1223962" cy="1223963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26" name="Oval 38"/>
          <p:cNvSpPr/>
          <p:nvPr/>
        </p:nvSpPr>
        <p:spPr>
          <a:xfrm>
            <a:off x="3924300" y="1412875"/>
            <a:ext cx="1223963" cy="1223963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27" name="Oval 39"/>
          <p:cNvSpPr/>
          <p:nvPr/>
        </p:nvSpPr>
        <p:spPr>
          <a:xfrm>
            <a:off x="5219700" y="1412875"/>
            <a:ext cx="1223963" cy="1223963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28" name="Oval 40"/>
          <p:cNvSpPr/>
          <p:nvPr/>
        </p:nvSpPr>
        <p:spPr>
          <a:xfrm>
            <a:off x="6443663" y="1341438"/>
            <a:ext cx="1223962" cy="1223962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90" name="Oval 41"/>
          <p:cNvSpPr/>
          <p:nvPr/>
        </p:nvSpPr>
        <p:spPr>
          <a:xfrm>
            <a:off x="2916238" y="4941888"/>
            <a:ext cx="576262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91" name="Oval 42"/>
          <p:cNvSpPr/>
          <p:nvPr/>
        </p:nvSpPr>
        <p:spPr>
          <a:xfrm>
            <a:off x="4283075" y="4941888"/>
            <a:ext cx="576263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92" name="Oval 43"/>
          <p:cNvSpPr/>
          <p:nvPr/>
        </p:nvSpPr>
        <p:spPr>
          <a:xfrm>
            <a:off x="5580063" y="4941888"/>
            <a:ext cx="576262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" name="Group 52"/>
          <p:cNvGrpSpPr/>
          <p:nvPr/>
        </p:nvGrpSpPr>
        <p:grpSpPr>
          <a:xfrm>
            <a:off x="2051050" y="2636838"/>
            <a:ext cx="3744913" cy="2305050"/>
            <a:chOff x="1292" y="1661"/>
            <a:chExt cx="2359" cy="1452"/>
          </a:xfrm>
        </p:grpSpPr>
        <p:sp>
          <p:nvSpPr>
            <p:cNvPr id="24611" name="Line 44"/>
            <p:cNvSpPr/>
            <p:nvPr/>
          </p:nvSpPr>
          <p:spPr>
            <a:xfrm>
              <a:off x="1292" y="1661"/>
              <a:ext cx="681" cy="14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2" name="Line 45"/>
            <p:cNvSpPr/>
            <p:nvPr/>
          </p:nvSpPr>
          <p:spPr>
            <a:xfrm>
              <a:off x="1343" y="1661"/>
              <a:ext cx="1470" cy="140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3" name="Line 46"/>
            <p:cNvSpPr/>
            <p:nvPr/>
          </p:nvSpPr>
          <p:spPr>
            <a:xfrm>
              <a:off x="1445" y="1661"/>
              <a:ext cx="2206" cy="14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51"/>
          <p:cNvGrpSpPr/>
          <p:nvPr/>
        </p:nvGrpSpPr>
        <p:grpSpPr>
          <a:xfrm>
            <a:off x="3203575" y="2565400"/>
            <a:ext cx="2592388" cy="2376488"/>
            <a:chOff x="2018" y="1616"/>
            <a:chExt cx="1633" cy="1497"/>
          </a:xfrm>
        </p:grpSpPr>
        <p:sp>
          <p:nvSpPr>
            <p:cNvPr id="24608" name="Line 48"/>
            <p:cNvSpPr/>
            <p:nvPr/>
          </p:nvSpPr>
          <p:spPr>
            <a:xfrm flipH="1">
              <a:off x="2018" y="1661"/>
              <a:ext cx="46" cy="1452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9" name="Line 49"/>
            <p:cNvSpPr/>
            <p:nvPr/>
          </p:nvSpPr>
          <p:spPr>
            <a:xfrm>
              <a:off x="2154" y="1661"/>
              <a:ext cx="681" cy="1452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0" name="Line 50"/>
            <p:cNvSpPr/>
            <p:nvPr/>
          </p:nvSpPr>
          <p:spPr>
            <a:xfrm>
              <a:off x="2245" y="1616"/>
              <a:ext cx="1406" cy="1497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63"/>
          <p:cNvGrpSpPr/>
          <p:nvPr/>
        </p:nvGrpSpPr>
        <p:grpSpPr>
          <a:xfrm>
            <a:off x="3203575" y="2636838"/>
            <a:ext cx="2592388" cy="2232025"/>
            <a:chOff x="2018" y="1661"/>
            <a:chExt cx="1633" cy="1406"/>
          </a:xfrm>
        </p:grpSpPr>
        <p:sp>
          <p:nvSpPr>
            <p:cNvPr id="24605" name="Line 53"/>
            <p:cNvSpPr/>
            <p:nvPr/>
          </p:nvSpPr>
          <p:spPr>
            <a:xfrm flipH="1">
              <a:off x="2018" y="1661"/>
              <a:ext cx="771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6" name="Line 54"/>
            <p:cNvSpPr/>
            <p:nvPr/>
          </p:nvSpPr>
          <p:spPr>
            <a:xfrm>
              <a:off x="2835" y="1661"/>
              <a:ext cx="0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7" name="Line 55"/>
            <p:cNvSpPr/>
            <p:nvPr/>
          </p:nvSpPr>
          <p:spPr>
            <a:xfrm>
              <a:off x="2925" y="1661"/>
              <a:ext cx="726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62"/>
          <p:cNvGrpSpPr/>
          <p:nvPr/>
        </p:nvGrpSpPr>
        <p:grpSpPr>
          <a:xfrm>
            <a:off x="3276600" y="2636838"/>
            <a:ext cx="2590800" cy="2305050"/>
            <a:chOff x="2064" y="1661"/>
            <a:chExt cx="1632" cy="1452"/>
          </a:xfrm>
        </p:grpSpPr>
        <p:sp>
          <p:nvSpPr>
            <p:cNvPr id="24602" name="Line 56"/>
            <p:cNvSpPr/>
            <p:nvPr/>
          </p:nvSpPr>
          <p:spPr>
            <a:xfrm flipH="1">
              <a:off x="2064" y="1661"/>
              <a:ext cx="1542" cy="1406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3" name="Line 57"/>
            <p:cNvSpPr/>
            <p:nvPr/>
          </p:nvSpPr>
          <p:spPr>
            <a:xfrm flipH="1">
              <a:off x="2835" y="1661"/>
              <a:ext cx="816" cy="1406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4" name="Line 58"/>
            <p:cNvSpPr/>
            <p:nvPr/>
          </p:nvSpPr>
          <p:spPr>
            <a:xfrm>
              <a:off x="3651" y="1661"/>
              <a:ext cx="45" cy="1452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64"/>
          <p:cNvGrpSpPr/>
          <p:nvPr/>
        </p:nvGrpSpPr>
        <p:grpSpPr>
          <a:xfrm>
            <a:off x="3276600" y="2565400"/>
            <a:ext cx="3743325" cy="2376488"/>
            <a:chOff x="2064" y="1616"/>
            <a:chExt cx="2358" cy="1497"/>
          </a:xfrm>
        </p:grpSpPr>
        <p:sp>
          <p:nvSpPr>
            <p:cNvPr id="24599" name="Line 59"/>
            <p:cNvSpPr/>
            <p:nvPr/>
          </p:nvSpPr>
          <p:spPr>
            <a:xfrm flipH="1">
              <a:off x="2064" y="1616"/>
              <a:ext cx="2313" cy="1451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0" name="Line 60"/>
            <p:cNvSpPr/>
            <p:nvPr/>
          </p:nvSpPr>
          <p:spPr>
            <a:xfrm flipH="1">
              <a:off x="2835" y="1661"/>
              <a:ext cx="1542" cy="1452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1" name="Line 61"/>
            <p:cNvSpPr/>
            <p:nvPr/>
          </p:nvSpPr>
          <p:spPr>
            <a:xfrm flipH="1">
              <a:off x="3742" y="1661"/>
              <a:ext cx="680" cy="1406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4598" name="Picture 54" descr="2010103123350883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7988" y="6021388"/>
            <a:ext cx="5032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9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9118" grpId="0" animBg="1"/>
      <p:bldP spid="89125" grpId="0" animBg="1"/>
      <p:bldP spid="89126" grpId="0" animBg="1"/>
      <p:bldP spid="89127" grpId="0" animBg="1"/>
      <p:bldP spid="89128" grpId="0" animBg="1"/>
      <p:bldP spid="89118" grpId="1" animBg="1"/>
      <p:bldP spid="89125" grpId="1" animBg="1"/>
      <p:bldP spid="89128" grpId="1" animBg="1"/>
      <p:bldP spid="89126" grpId="1" animBg="1"/>
      <p:bldP spid="89127" grpId="1" animBg="1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WPS 演示</Application>
  <PresentationFormat>全屏显示(4:3)</PresentationFormat>
  <Paragraphs>65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10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Celtic Garamond the 2nd</vt:lpstr>
      <vt:lpstr>Garamond</vt:lpstr>
      <vt:lpstr>Gulim</vt:lpstr>
      <vt:lpstr>Urban Jungle</vt:lpstr>
      <vt:lpstr>Segoe Print</vt:lpstr>
      <vt:lpstr>黑体</vt:lpstr>
      <vt:lpstr>Wingdings</vt:lpstr>
      <vt:lpstr>楷体_GB2312</vt:lpstr>
      <vt:lpstr>新宋体</vt:lpstr>
      <vt:lpstr>华文彩云</vt:lpstr>
      <vt:lpstr>Arial Unicode MS</vt:lpstr>
      <vt:lpstr>Calibri Light</vt:lpstr>
      <vt:lpstr>Calibri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Office 主题</vt:lpstr>
      <vt:lpstr>Photoshop.Image.6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50</cp:revision>
  <dcterms:created xsi:type="dcterms:W3CDTF">2012-09-21T09:22:00Z</dcterms:created>
  <dcterms:modified xsi:type="dcterms:W3CDTF">2019-11-14T14:20:09Z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