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59" r:id="rId4"/>
    <p:sldId id="269" r:id="rId5"/>
    <p:sldId id="276" r:id="rId6"/>
    <p:sldId id="260" r:id="rId7"/>
    <p:sldId id="261" r:id="rId8"/>
    <p:sldId id="262" r:id="rId9"/>
    <p:sldId id="263" r:id="rId10"/>
    <p:sldId id="264" r:id="rId11"/>
    <p:sldId id="266" r:id="rId12"/>
    <p:sldId id="267" r:id="rId13"/>
    <p:sldId id="257" r:id="rId14"/>
    <p:sldId id="271" r:id="rId15"/>
    <p:sldId id="258" r:id="rId16"/>
    <p:sldId id="268" r:id="rId17"/>
    <p:sldId id="265" r:id="rId18"/>
    <p:sldId id="272" r:id="rId19"/>
    <p:sldId id="273" r:id="rId20"/>
    <p:sldId id="274" r:id="rId21"/>
    <p:sldId id="277" r:id="rId22"/>
    <p:sldId id="275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0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785786" y="1428736"/>
            <a:ext cx="7772400" cy="1470025"/>
          </a:xfrm>
        </p:spPr>
        <p:txBody>
          <a:bodyPr>
            <a:normAutofit/>
          </a:bodyPr>
          <a:lstStyle/>
          <a:p>
            <a:r>
              <a:rPr lang="en-US" altLang="zh-CN" sz="4800" b="1" dirty="0" smtClean="0">
                <a:latin typeface="楷体" pitchFamily="49" charset="-122"/>
                <a:ea typeface="楷体" pitchFamily="49" charset="-122"/>
              </a:rPr>
              <a:t>3 </a:t>
            </a:r>
            <a:r>
              <a:rPr lang="zh-CN" altLang="en-US" sz="4800" b="1" dirty="0" smtClean="0">
                <a:latin typeface="楷体" pitchFamily="49" charset="-122"/>
                <a:ea typeface="楷体" pitchFamily="49" charset="-122"/>
              </a:rPr>
              <a:t>一个接一个</a:t>
            </a:r>
            <a:endParaRPr lang="zh-CN" altLang="en-US" sz="48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0" y="2428868"/>
            <a:ext cx="428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扌</a:t>
            </a:r>
            <a:endParaRPr lang="zh-CN" altLang="en-US" sz="4800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0" y="1357298"/>
            <a:ext cx="785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err="1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jiē</a:t>
            </a:r>
            <a:endParaRPr lang="zh-CN" altLang="en-US" sz="2800" b="1" dirty="0">
              <a:solidFill>
                <a:srgbClr val="FF0000"/>
              </a:solidFill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28860" y="500042"/>
            <a:ext cx="5929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统编语文教材小学一年级下册第二单元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/>
          <p:cNvSpPr>
            <a:spLocks noGrp="1"/>
          </p:cNvSpPr>
          <p:nvPr>
            <p:ph idx="1"/>
          </p:nvPr>
        </p:nvSpPr>
        <p:spPr>
          <a:xfrm>
            <a:off x="642910" y="2285992"/>
            <a:ext cx="8143932" cy="200026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zh-CN" altLang="en-US" sz="2800" dirty="0" smtClean="0">
                <a:latin typeface="楷体" pitchFamily="49" charset="-122"/>
                <a:ea typeface="楷体" pitchFamily="49" charset="-122"/>
              </a:rPr>
              <a:t>月夜，</a:t>
            </a:r>
            <a:r>
              <a:rPr lang="zh-CN" altLang="en-US" sz="2800" u="sng" dirty="0" smtClean="0">
                <a:latin typeface="楷体" pitchFamily="49" charset="-122"/>
                <a:ea typeface="楷体" pitchFamily="49" charset="-122"/>
              </a:rPr>
              <a:t>        </a:t>
            </a:r>
            <a:r>
              <a:rPr lang="zh-CN" altLang="en-US" sz="2800" dirty="0" smtClean="0">
                <a:latin typeface="楷体" pitchFamily="49" charset="-122"/>
                <a:ea typeface="楷体" pitchFamily="49" charset="-122"/>
              </a:rPr>
              <a:t>，就听大人叫着：“</a:t>
            </a:r>
            <a:r>
              <a:rPr lang="zh-CN" altLang="en-US" sz="2800" u="sng" dirty="0" smtClean="0">
                <a:latin typeface="楷体" pitchFamily="49" charset="-122"/>
                <a:ea typeface="楷体" pitchFamily="49" charset="-122"/>
              </a:rPr>
              <a:t>         </a:t>
            </a:r>
            <a:r>
              <a:rPr lang="zh-CN" altLang="en-US" sz="2800" dirty="0" smtClean="0">
                <a:latin typeface="楷体" pitchFamily="49" charset="-122"/>
                <a:ea typeface="楷体" pitchFamily="49" charset="-122"/>
              </a:rPr>
              <a:t>！”</a:t>
            </a:r>
            <a:r>
              <a:rPr lang="zh-CN" altLang="en-US" sz="2800" u="sng" dirty="0" smtClean="0">
                <a:latin typeface="楷体" pitchFamily="49" charset="-122"/>
                <a:ea typeface="楷体" pitchFamily="49" charset="-122"/>
              </a:rPr>
              <a:t> </a:t>
            </a:r>
            <a:endParaRPr lang="en-US" altLang="zh-CN" sz="2800" u="sng" dirty="0" smtClean="0">
              <a:latin typeface="楷体" pitchFamily="49" charset="-122"/>
              <a:ea typeface="楷体" pitchFamily="49" charset="-122"/>
            </a:endParaRPr>
          </a:p>
          <a:p>
            <a:pPr>
              <a:buNone/>
            </a:pPr>
            <a:r>
              <a:rPr lang="zh-CN" altLang="en-US" sz="2800" dirty="0" smtClean="0">
                <a:latin typeface="楷体" pitchFamily="49" charset="-122"/>
                <a:ea typeface="楷体" pitchFamily="49" charset="-122"/>
              </a:rPr>
              <a:t>正做着</a:t>
            </a:r>
            <a:r>
              <a:rPr lang="zh-CN" altLang="en-US" sz="2800" u="sng" dirty="0" smtClean="0">
                <a:latin typeface="楷体" pitchFamily="49" charset="-122"/>
                <a:ea typeface="楷体" pitchFamily="49" charset="-122"/>
              </a:rPr>
              <a:t>        </a:t>
            </a:r>
            <a:r>
              <a:rPr lang="zh-CN" altLang="en-US" sz="2800" dirty="0" smtClean="0">
                <a:latin typeface="楷体" pitchFamily="49" charset="-122"/>
                <a:ea typeface="楷体" pitchFamily="49" charset="-122"/>
              </a:rPr>
              <a:t>，又听见大人在叫：“</a:t>
            </a:r>
            <a:r>
              <a:rPr lang="zh-CN" altLang="en-US" sz="2800" u="sng" dirty="0" smtClean="0">
                <a:latin typeface="楷体" pitchFamily="49" charset="-122"/>
                <a:ea typeface="楷体" pitchFamily="49" charset="-122"/>
              </a:rPr>
              <a:t>       </a:t>
            </a:r>
            <a:r>
              <a:rPr lang="zh-CN" altLang="en-US" sz="2800" dirty="0" smtClean="0">
                <a:latin typeface="楷体" pitchFamily="49" charset="-122"/>
                <a:ea typeface="楷体" pitchFamily="49" charset="-122"/>
              </a:rPr>
              <a:t>！”</a:t>
            </a:r>
            <a:endParaRPr lang="en-US" altLang="zh-CN" sz="2800" dirty="0" smtClean="0">
              <a:latin typeface="楷体" pitchFamily="49" charset="-122"/>
              <a:ea typeface="楷体" pitchFamily="49" charset="-122"/>
            </a:endParaRPr>
          </a:p>
          <a:p>
            <a:pPr>
              <a:buNone/>
            </a:pPr>
            <a:r>
              <a:rPr lang="zh-CN" altLang="en-US" sz="2800" dirty="0" smtClean="0">
                <a:latin typeface="楷体" pitchFamily="49" charset="-122"/>
                <a:ea typeface="楷体" pitchFamily="49" charset="-122"/>
              </a:rPr>
              <a:t>正和小伙伴们玩着</a:t>
            </a:r>
            <a:r>
              <a:rPr lang="zh-CN" altLang="en-US" sz="2800" u="sng" dirty="0" smtClean="0">
                <a:latin typeface="楷体" pitchFamily="49" charset="-122"/>
                <a:ea typeface="楷体" pitchFamily="49" charset="-122"/>
              </a:rPr>
              <a:t>      </a:t>
            </a:r>
            <a:r>
              <a:rPr lang="zh-CN" altLang="en-US" sz="2800" dirty="0" smtClean="0">
                <a:latin typeface="楷体" pitchFamily="49" charset="-122"/>
                <a:ea typeface="楷体" pitchFamily="49" charset="-122"/>
              </a:rPr>
              <a:t>，操场上却</a:t>
            </a:r>
            <a:r>
              <a:rPr lang="zh-CN" altLang="en-US" sz="2800" u="sng" dirty="0" smtClean="0">
                <a:latin typeface="楷体" pitchFamily="49" charset="-122"/>
                <a:ea typeface="楷体" pitchFamily="49" charset="-122"/>
              </a:rPr>
              <a:t>         </a:t>
            </a:r>
            <a:r>
              <a:rPr lang="zh-CN" altLang="en-US" sz="2800" dirty="0" smtClean="0">
                <a:latin typeface="楷体" pitchFamily="49" charset="-122"/>
                <a:ea typeface="楷体" pitchFamily="49" charset="-122"/>
              </a:rPr>
              <a:t>。</a:t>
            </a:r>
            <a:r>
              <a:rPr lang="zh-CN" altLang="en-US" sz="2800" u="sng" dirty="0" smtClean="0">
                <a:latin typeface="楷体" pitchFamily="49" charset="-122"/>
                <a:ea typeface="楷体" pitchFamily="49" charset="-122"/>
              </a:rPr>
              <a:t>  </a:t>
            </a:r>
            <a:endParaRPr lang="en-US" altLang="zh-CN" sz="2800" dirty="0" smtClean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42976" y="1714488"/>
            <a:ext cx="692948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altLang="zh-CN" sz="3200" dirty="0" smtClean="0">
                <a:latin typeface="楷体" pitchFamily="49" charset="-122"/>
                <a:ea typeface="楷体" pitchFamily="49" charset="-122"/>
              </a:rPr>
              <a:t>	</a:t>
            </a:r>
            <a:r>
              <a:rPr lang="zh-CN" altLang="en-US" sz="3200" dirty="0" smtClean="0">
                <a:latin typeface="楷体" pitchFamily="49" charset="-122"/>
                <a:ea typeface="楷体" pitchFamily="49" charset="-122"/>
              </a:rPr>
              <a:t>月夜，正玩着踩影子，就听大人叫着：“</a:t>
            </a:r>
            <a:r>
              <a:rPr lang="zh-CN" altLang="en-US" sz="3200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快回家睡觉！</a:t>
            </a:r>
            <a:r>
              <a:rPr lang="zh-CN" altLang="en-US" sz="3200" dirty="0" smtClean="0">
                <a:latin typeface="楷体" pitchFamily="49" charset="-122"/>
                <a:ea typeface="楷体" pitchFamily="49" charset="-122"/>
              </a:rPr>
              <a:t>” </a:t>
            </a:r>
            <a:endParaRPr lang="en-US" altLang="zh-CN" sz="3200" dirty="0" smtClean="0">
              <a:latin typeface="楷体" pitchFamily="49" charset="-122"/>
              <a:ea typeface="楷体" pitchFamily="49" charset="-122"/>
            </a:endParaRPr>
          </a:p>
          <a:p>
            <a:pPr>
              <a:buNone/>
            </a:pPr>
            <a:r>
              <a:rPr lang="en-US" altLang="zh-CN" sz="3200" dirty="0" smtClean="0">
                <a:latin typeface="楷体" pitchFamily="49" charset="-122"/>
                <a:ea typeface="楷体" pitchFamily="49" charset="-122"/>
              </a:rPr>
              <a:t>	</a:t>
            </a:r>
            <a:r>
              <a:rPr lang="zh-CN" altLang="en-US" sz="3200" dirty="0" smtClean="0">
                <a:latin typeface="楷体" pitchFamily="49" charset="-122"/>
                <a:ea typeface="楷体" pitchFamily="49" charset="-122"/>
              </a:rPr>
              <a:t>正做着好梦，又听见大人在叫：“</a:t>
            </a:r>
            <a:r>
              <a:rPr lang="zh-CN" altLang="en-US" sz="3200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快起床上学啦！</a:t>
            </a:r>
            <a:r>
              <a:rPr lang="zh-CN" altLang="en-US" sz="3200" dirty="0" smtClean="0">
                <a:latin typeface="楷体" pitchFamily="49" charset="-122"/>
                <a:ea typeface="楷体" pitchFamily="49" charset="-122"/>
              </a:rPr>
              <a:t>”</a:t>
            </a:r>
            <a:endParaRPr lang="en-US" altLang="zh-CN" sz="3200" dirty="0" smtClean="0">
              <a:latin typeface="楷体" pitchFamily="49" charset="-122"/>
              <a:ea typeface="楷体" pitchFamily="49" charset="-122"/>
            </a:endParaRPr>
          </a:p>
          <a:p>
            <a:pPr>
              <a:buNone/>
            </a:pPr>
            <a:r>
              <a:rPr lang="en-US" altLang="zh-CN" sz="3200" dirty="0" smtClean="0">
                <a:latin typeface="楷体" pitchFamily="49" charset="-122"/>
                <a:ea typeface="楷体" pitchFamily="49" charset="-122"/>
              </a:rPr>
              <a:t>	</a:t>
            </a:r>
            <a:r>
              <a:rPr lang="zh-CN" altLang="en-US" sz="3200" dirty="0" smtClean="0">
                <a:latin typeface="楷体" pitchFamily="49" charset="-122"/>
                <a:ea typeface="楷体" pitchFamily="49" charset="-122"/>
              </a:rPr>
              <a:t>正和小伙伴们玩着跳房子，</a:t>
            </a:r>
            <a:r>
              <a:rPr lang="zh-CN" altLang="en-US" sz="3200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操场上却响起了上课铃声。  </a:t>
            </a:r>
            <a:endParaRPr lang="en-US" altLang="zh-CN" sz="3200" dirty="0" smtClean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  <a:p>
            <a:endParaRPr lang="zh-CN" altLang="en-US" sz="3200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42976" y="1500174"/>
            <a:ext cx="69294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altLang="zh-CN" sz="3200" dirty="0" smtClean="0">
                <a:latin typeface="楷体" pitchFamily="49" charset="-122"/>
                <a:ea typeface="楷体" pitchFamily="49" charset="-122"/>
              </a:rPr>
              <a:t>	</a:t>
            </a:r>
            <a:r>
              <a:rPr lang="zh-CN" altLang="en-US" sz="3200" dirty="0" smtClean="0">
                <a:latin typeface="楷体" pitchFamily="49" charset="-122"/>
                <a:ea typeface="楷体" pitchFamily="49" charset="-122"/>
              </a:rPr>
              <a:t>唉，我好想再多玩一会儿啊。</a:t>
            </a:r>
            <a:endParaRPr lang="en-US" altLang="zh-CN" sz="3200" dirty="0" smtClean="0">
              <a:latin typeface="楷体" pitchFamily="49" charset="-122"/>
              <a:ea typeface="楷体" pitchFamily="49" charset="-122"/>
            </a:endParaRPr>
          </a:p>
          <a:p>
            <a:pPr>
              <a:buNone/>
            </a:pPr>
            <a:r>
              <a:rPr lang="en-US" altLang="zh-CN" sz="3200" dirty="0" smtClean="0">
                <a:latin typeface="楷体" pitchFamily="49" charset="-122"/>
                <a:ea typeface="楷体" pitchFamily="49" charset="-122"/>
              </a:rPr>
              <a:t>	</a:t>
            </a:r>
            <a:r>
              <a:rPr lang="zh-CN" altLang="en-US" sz="3200" dirty="0" smtClean="0">
                <a:latin typeface="楷体" pitchFamily="49" charset="-122"/>
                <a:ea typeface="楷体" pitchFamily="49" charset="-122"/>
              </a:rPr>
              <a:t>唉，要是不上学就好了。</a:t>
            </a:r>
            <a:endParaRPr lang="en-US" altLang="zh-CN" sz="3200" dirty="0" smtClean="0">
              <a:latin typeface="楷体" pitchFamily="49" charset="-122"/>
              <a:ea typeface="楷体" pitchFamily="49" charset="-122"/>
            </a:endParaRPr>
          </a:p>
          <a:p>
            <a:pPr>
              <a:buNone/>
            </a:pPr>
            <a:r>
              <a:rPr lang="en-US" altLang="zh-CN" sz="3200" dirty="0" smtClean="0">
                <a:latin typeface="楷体" pitchFamily="49" charset="-122"/>
                <a:ea typeface="楷体" pitchFamily="49" charset="-122"/>
              </a:rPr>
              <a:t>	</a:t>
            </a:r>
            <a:r>
              <a:rPr lang="zh-CN" altLang="en-US" sz="3200" dirty="0" smtClean="0">
                <a:latin typeface="楷体" pitchFamily="49" charset="-122"/>
                <a:ea typeface="楷体" pitchFamily="49" charset="-122"/>
              </a:rPr>
              <a:t>唉，要是没有上课铃就好了。</a:t>
            </a:r>
            <a:endParaRPr lang="zh-CN" altLang="en-US" sz="32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4" name="笑脸 3"/>
          <p:cNvSpPr/>
          <p:nvPr/>
        </p:nvSpPr>
        <p:spPr>
          <a:xfrm>
            <a:off x="3643306" y="3714752"/>
            <a:ext cx="1785950" cy="1714512"/>
          </a:xfrm>
          <a:prstGeom prst="smileyFace">
            <a:avLst>
              <a:gd name="adj" fmla="val -4653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1111145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9" y="1033841"/>
            <a:ext cx="1357322" cy="1291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214546" y="1000108"/>
            <a:ext cx="10001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000" dirty="0" smtClean="0">
                <a:latin typeface="楷体" pitchFamily="49" charset="-122"/>
                <a:ea typeface="楷体" pitchFamily="49" charset="-122"/>
              </a:rPr>
              <a:t>过</a:t>
            </a:r>
            <a:endParaRPr lang="zh-CN" altLang="en-US" sz="8000" dirty="0"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4" name="Picture 4" descr="1111145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3306" y="1000108"/>
            <a:ext cx="1357322" cy="1291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714743" y="966375"/>
            <a:ext cx="10001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000" dirty="0" smtClean="0">
                <a:latin typeface="楷体" pitchFamily="49" charset="-122"/>
                <a:ea typeface="楷体" pitchFamily="49" charset="-122"/>
              </a:rPr>
              <a:t>这</a:t>
            </a:r>
            <a:endParaRPr lang="zh-CN" altLang="en-US" sz="8000" dirty="0"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6" name="Picture 4" descr="1111145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2428868"/>
            <a:ext cx="1357322" cy="1291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214545" y="2395135"/>
            <a:ext cx="10001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000" dirty="0" smtClean="0">
                <a:latin typeface="楷体" pitchFamily="49" charset="-122"/>
                <a:ea typeface="楷体" pitchFamily="49" charset="-122"/>
              </a:rPr>
              <a:t>伙</a:t>
            </a:r>
            <a:endParaRPr lang="zh-CN" altLang="en-US" sz="8000" dirty="0"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8" name="Picture 4" descr="1111145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3306" y="2428868"/>
            <a:ext cx="1357322" cy="1291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714744" y="2428868"/>
            <a:ext cx="10001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000" dirty="0" smtClean="0">
                <a:latin typeface="楷体" pitchFamily="49" charset="-122"/>
                <a:ea typeface="楷体" pitchFamily="49" charset="-122"/>
              </a:rPr>
              <a:t>伴</a:t>
            </a:r>
            <a:endParaRPr lang="zh-CN" altLang="en-US" sz="8000" dirty="0"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10" name="Picture 4" descr="1111145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2428868"/>
            <a:ext cx="1357322" cy="1291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5214941" y="2395135"/>
            <a:ext cx="10001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000" dirty="0" smtClean="0">
                <a:latin typeface="楷体" pitchFamily="49" charset="-122"/>
                <a:ea typeface="楷体" pitchFamily="49" charset="-122"/>
              </a:rPr>
              <a:t>种</a:t>
            </a:r>
            <a:endParaRPr lang="zh-CN" altLang="en-US" sz="8000" dirty="0"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12" name="Picture 4" descr="1111145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3702" y="2428868"/>
            <a:ext cx="1357322" cy="1291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6715139" y="2395135"/>
            <a:ext cx="10001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000" dirty="0" smtClean="0">
                <a:latin typeface="楷体" pitchFamily="49" charset="-122"/>
                <a:ea typeface="楷体" pitchFamily="49" charset="-122"/>
              </a:rPr>
              <a:t>样</a:t>
            </a:r>
            <a:endParaRPr lang="zh-CN" altLang="en-US" sz="8000" dirty="0"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14" name="Picture 4" descr="1111145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9" y="3962799"/>
            <a:ext cx="1357322" cy="1291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2214546" y="3929066"/>
            <a:ext cx="10001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000" dirty="0" smtClean="0">
                <a:latin typeface="楷体" pitchFamily="49" charset="-122"/>
                <a:ea typeface="楷体" pitchFamily="49" charset="-122"/>
              </a:rPr>
              <a:t>各</a:t>
            </a:r>
            <a:endParaRPr lang="zh-CN" altLang="en-US" sz="8000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786050" y="2428868"/>
            <a:ext cx="3583032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zh-CN" altLang="en-US" sz="66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楷体" pitchFamily="49" charset="-122"/>
                <a:ea typeface="楷体" pitchFamily="49" charset="-122"/>
              </a:rPr>
              <a:t>第二课时</a:t>
            </a:r>
            <a:endParaRPr lang="zh-CN" altLang="en-US" sz="66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影子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14546" y="714356"/>
            <a:ext cx="1315996" cy="1846475"/>
          </a:xfrm>
          <a:prstGeom prst="rect">
            <a:avLst/>
          </a:prstGeom>
        </p:spPr>
      </p:pic>
      <p:pic>
        <p:nvPicPr>
          <p:cNvPr id="5" name="图片 4" descr="影子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00430" y="928670"/>
            <a:ext cx="1562746" cy="1489283"/>
          </a:xfrm>
          <a:prstGeom prst="rect">
            <a:avLst/>
          </a:prstGeom>
        </p:spPr>
      </p:pic>
      <p:pic>
        <p:nvPicPr>
          <p:cNvPr id="6" name="图片 5" descr="影子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72066" y="714356"/>
            <a:ext cx="1285884" cy="1730586"/>
          </a:xfrm>
          <a:prstGeom prst="rect">
            <a:avLst/>
          </a:prstGeom>
        </p:spPr>
      </p:pic>
      <p:pic>
        <p:nvPicPr>
          <p:cNvPr id="7" name="图片 6" descr="影子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29388" y="785794"/>
            <a:ext cx="1429169" cy="1684378"/>
          </a:xfrm>
          <a:prstGeom prst="rect">
            <a:avLst/>
          </a:prstGeom>
        </p:spPr>
      </p:pic>
      <p:pic>
        <p:nvPicPr>
          <p:cNvPr id="8" name="图片 7" descr="影子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643306" y="4071942"/>
            <a:ext cx="1226067" cy="1455288"/>
          </a:xfrm>
          <a:prstGeom prst="rect">
            <a:avLst/>
          </a:prstGeom>
        </p:spPr>
      </p:pic>
      <p:pic>
        <p:nvPicPr>
          <p:cNvPr id="11" name="图片 10" descr="影子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3108" y="3786190"/>
            <a:ext cx="1315996" cy="1846475"/>
          </a:xfrm>
          <a:prstGeom prst="rect">
            <a:avLst/>
          </a:prstGeom>
        </p:spPr>
      </p:pic>
      <p:pic>
        <p:nvPicPr>
          <p:cNvPr id="12" name="图片 11" descr="影子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86512" y="2428868"/>
            <a:ext cx="1562746" cy="1489283"/>
          </a:xfrm>
          <a:prstGeom prst="rect">
            <a:avLst/>
          </a:prstGeom>
        </p:spPr>
      </p:pic>
      <p:pic>
        <p:nvPicPr>
          <p:cNvPr id="13" name="图片 12" descr="影子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14546" y="2214554"/>
            <a:ext cx="1285884" cy="1730586"/>
          </a:xfrm>
          <a:prstGeom prst="rect">
            <a:avLst/>
          </a:prstGeom>
        </p:spPr>
      </p:pic>
      <p:pic>
        <p:nvPicPr>
          <p:cNvPr id="14" name="图片 13" descr="影子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643305" y="2214554"/>
            <a:ext cx="1429169" cy="1684378"/>
          </a:xfrm>
          <a:prstGeom prst="rect">
            <a:avLst/>
          </a:prstGeom>
        </p:spPr>
      </p:pic>
      <p:pic>
        <p:nvPicPr>
          <p:cNvPr id="15" name="图片 14" descr="影子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72066" y="2428868"/>
            <a:ext cx="1226067" cy="145528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500298" y="1000108"/>
            <a:ext cx="657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接</a:t>
            </a:r>
            <a:endParaRPr lang="zh-CN" altLang="en-US" sz="3600" dirty="0">
              <a:solidFill>
                <a:schemeClr val="bg1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071934" y="1000108"/>
            <a:ext cx="657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觉</a:t>
            </a:r>
            <a:endParaRPr lang="zh-CN" altLang="en-US" sz="3600" dirty="0">
              <a:solidFill>
                <a:schemeClr val="bg1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357818" y="1071546"/>
            <a:ext cx="657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再</a:t>
            </a:r>
            <a:endParaRPr lang="zh-CN" altLang="en-US" sz="3600" dirty="0">
              <a:solidFill>
                <a:schemeClr val="bg1"/>
              </a:solidFill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19" name="图片 18" descr="影子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00826" y="3857628"/>
            <a:ext cx="1285884" cy="1730586"/>
          </a:xfrm>
          <a:prstGeom prst="rect">
            <a:avLst/>
          </a:prstGeom>
        </p:spPr>
      </p:pic>
      <p:pic>
        <p:nvPicPr>
          <p:cNvPr id="20" name="图片 19" descr="影子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57752" y="4071941"/>
            <a:ext cx="1562746" cy="1489283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6929454" y="1285860"/>
            <a:ext cx="657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做</a:t>
            </a:r>
            <a:endParaRPr lang="zh-CN" altLang="en-US" sz="3600" dirty="0">
              <a:solidFill>
                <a:schemeClr val="bg1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428860" y="2571744"/>
            <a:ext cx="657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各</a:t>
            </a:r>
            <a:endParaRPr lang="zh-CN" altLang="en-US" sz="3600" dirty="0">
              <a:solidFill>
                <a:schemeClr val="bg1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071934" y="2643182"/>
            <a:ext cx="657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种</a:t>
            </a:r>
            <a:endParaRPr lang="zh-CN" altLang="en-US" sz="3600" dirty="0">
              <a:solidFill>
                <a:schemeClr val="bg1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429256" y="2786058"/>
            <a:ext cx="657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样</a:t>
            </a:r>
            <a:endParaRPr lang="zh-CN" altLang="en-US" sz="3600" dirty="0">
              <a:solidFill>
                <a:schemeClr val="bg1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786578" y="2643182"/>
            <a:ext cx="657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梦</a:t>
            </a:r>
            <a:endParaRPr lang="zh-CN" altLang="en-US" sz="3600" dirty="0">
              <a:solidFill>
                <a:schemeClr val="bg1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428860" y="4143380"/>
            <a:ext cx="657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这</a:t>
            </a:r>
            <a:endParaRPr lang="zh-CN" altLang="en-US" sz="3600" dirty="0">
              <a:solidFill>
                <a:schemeClr val="bg1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000496" y="4357694"/>
            <a:ext cx="657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伴</a:t>
            </a:r>
            <a:endParaRPr lang="zh-CN" altLang="en-US" sz="3600" dirty="0">
              <a:solidFill>
                <a:schemeClr val="bg1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357818" y="4286256"/>
            <a:ext cx="657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却</a:t>
            </a:r>
            <a:endParaRPr lang="zh-CN" altLang="en-US" sz="3600" dirty="0">
              <a:solidFill>
                <a:schemeClr val="bg1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786578" y="4143380"/>
            <a:ext cx="657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趣</a:t>
            </a:r>
            <a:endParaRPr lang="zh-CN" altLang="en-US" sz="3600" dirty="0">
              <a:solidFill>
                <a:schemeClr val="bg1"/>
              </a:solidFill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跳房子格子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0100" y="1428736"/>
            <a:ext cx="8143900" cy="362099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85852" y="2571744"/>
            <a:ext cx="8572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latin typeface="楷体" pitchFamily="49" charset="-122"/>
                <a:ea typeface="楷体" pitchFamily="49" charset="-122"/>
              </a:rPr>
              <a:t>睡觉</a:t>
            </a:r>
            <a:endParaRPr lang="zh-CN" altLang="en-US" sz="40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28860" y="1714488"/>
            <a:ext cx="8572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latin typeface="楷体" pitchFamily="49" charset="-122"/>
                <a:ea typeface="楷体" pitchFamily="49" charset="-122"/>
              </a:rPr>
              <a:t>再见</a:t>
            </a:r>
            <a:endParaRPr lang="zh-CN" altLang="en-US" sz="40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28860" y="3429000"/>
            <a:ext cx="8572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latin typeface="楷体" pitchFamily="49" charset="-122"/>
                <a:ea typeface="楷体" pitchFamily="49" charset="-122"/>
              </a:rPr>
              <a:t>不过</a:t>
            </a:r>
            <a:endParaRPr lang="zh-CN" altLang="en-US" sz="40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43306" y="2357430"/>
            <a:ext cx="85725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latin typeface="楷体" pitchFamily="49" charset="-122"/>
                <a:ea typeface="楷体" pitchFamily="49" charset="-122"/>
              </a:rPr>
              <a:t>各种各样</a:t>
            </a:r>
            <a:endParaRPr lang="zh-CN" altLang="en-US" sz="28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14876" y="1643050"/>
            <a:ext cx="8572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latin typeface="楷体" pitchFamily="49" charset="-122"/>
                <a:ea typeface="楷体" pitchFamily="49" charset="-122"/>
              </a:rPr>
              <a:t>伙伴</a:t>
            </a:r>
            <a:endParaRPr lang="zh-CN" altLang="en-US" sz="40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14876" y="3429000"/>
            <a:ext cx="8572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latin typeface="楷体" pitchFamily="49" charset="-122"/>
                <a:ea typeface="楷体" pitchFamily="49" charset="-122"/>
              </a:rPr>
              <a:t>忘却</a:t>
            </a:r>
            <a:endParaRPr lang="zh-CN" altLang="en-US" sz="40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86446" y="2500306"/>
            <a:ext cx="8572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latin typeface="楷体" pitchFamily="49" charset="-122"/>
                <a:ea typeface="楷体" pitchFamily="49" charset="-122"/>
              </a:rPr>
              <a:t>有趣</a:t>
            </a:r>
            <a:endParaRPr lang="zh-CN" altLang="en-US" sz="40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929454" y="1714488"/>
            <a:ext cx="8572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latin typeface="楷体" pitchFamily="49" charset="-122"/>
                <a:ea typeface="楷体" pitchFamily="49" charset="-122"/>
              </a:rPr>
              <a:t>这样</a:t>
            </a:r>
            <a:endParaRPr lang="zh-CN" altLang="en-US" sz="40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929454" y="3429000"/>
            <a:ext cx="8572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latin typeface="楷体" pitchFamily="49" charset="-122"/>
                <a:ea typeface="楷体" pitchFamily="49" charset="-122"/>
              </a:rPr>
              <a:t>影子</a:t>
            </a:r>
            <a:endParaRPr lang="zh-CN" altLang="en-US" sz="4000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1"/>
      <p:bldP spid="10" grpId="0"/>
      <p:bldP spid="11" grpId="0"/>
      <p:bldP spid="12" grpId="0"/>
      <p:bldP spid="13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28794" y="2428868"/>
            <a:ext cx="8572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dirty="0" smtClean="0">
                <a:latin typeface="楷体" pitchFamily="49" charset="-122"/>
                <a:ea typeface="楷体" pitchFamily="49" charset="-122"/>
              </a:rPr>
              <a:t>觉</a:t>
            </a:r>
            <a:endParaRPr lang="zh-CN" altLang="en-US" sz="54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7" name="左大括号 6"/>
          <p:cNvSpPr/>
          <p:nvPr/>
        </p:nvSpPr>
        <p:spPr>
          <a:xfrm>
            <a:off x="2786050" y="2071678"/>
            <a:ext cx="214314" cy="1785950"/>
          </a:xfrm>
          <a:prstGeom prst="leftBrace">
            <a:avLst/>
          </a:prstGeom>
          <a:ln w="254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TextBox 7"/>
          <p:cNvSpPr txBox="1"/>
          <p:nvPr/>
        </p:nvSpPr>
        <p:spPr>
          <a:xfrm>
            <a:off x="3071802" y="1714488"/>
            <a:ext cx="1357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err="1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jiào</a:t>
            </a:r>
            <a:endParaRPr lang="zh-CN" altLang="en-US" sz="3600" dirty="0"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9" name="图片 8" descr="做好梦_副本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00826" y="1632936"/>
            <a:ext cx="2438703" cy="252502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000496" y="1643050"/>
            <a:ext cx="23574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dirty="0" smtClean="0">
                <a:latin typeface="楷体" pitchFamily="49" charset="-122"/>
                <a:ea typeface="楷体" pitchFamily="49" charset="-122"/>
              </a:rPr>
              <a:t>（睡觉）</a:t>
            </a:r>
            <a:endParaRPr lang="zh-CN" altLang="en-US" sz="48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43240" y="3429000"/>
            <a:ext cx="1357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err="1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jué</a:t>
            </a:r>
            <a:endParaRPr lang="zh-CN" altLang="en-US" sz="3600" dirty="0"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71934" y="3357562"/>
            <a:ext cx="23574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dirty="0" smtClean="0">
                <a:latin typeface="楷体" pitchFamily="49" charset="-122"/>
                <a:ea typeface="楷体" pitchFamily="49" charset="-122"/>
              </a:rPr>
              <a:t>（觉得）</a:t>
            </a:r>
            <a:endParaRPr lang="zh-CN" altLang="en-US" sz="4800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跳房子格子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0100" y="857232"/>
            <a:ext cx="8143900" cy="362099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85852" y="2000240"/>
            <a:ext cx="8572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latin typeface="楷体" pitchFamily="49" charset="-122"/>
                <a:ea typeface="楷体" pitchFamily="49" charset="-122"/>
              </a:rPr>
              <a:t>睡觉</a:t>
            </a:r>
            <a:endParaRPr lang="zh-CN" altLang="en-US" sz="40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28860" y="1142984"/>
            <a:ext cx="8572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latin typeface="楷体" pitchFamily="49" charset="-122"/>
                <a:ea typeface="楷体" pitchFamily="49" charset="-122"/>
              </a:rPr>
              <a:t>再见</a:t>
            </a:r>
            <a:endParaRPr lang="zh-CN" altLang="en-US" sz="40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28860" y="2857496"/>
            <a:ext cx="8572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latin typeface="楷体" pitchFamily="49" charset="-122"/>
                <a:ea typeface="楷体" pitchFamily="49" charset="-122"/>
              </a:rPr>
              <a:t>不过</a:t>
            </a:r>
            <a:endParaRPr lang="zh-CN" altLang="en-US" sz="40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43306" y="1785926"/>
            <a:ext cx="85725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latin typeface="楷体" pitchFamily="49" charset="-122"/>
                <a:ea typeface="楷体" pitchFamily="49" charset="-122"/>
              </a:rPr>
              <a:t>各种各样</a:t>
            </a:r>
            <a:endParaRPr lang="zh-CN" altLang="en-US" sz="28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14876" y="1071546"/>
            <a:ext cx="8572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latin typeface="楷体" pitchFamily="49" charset="-122"/>
                <a:ea typeface="楷体" pitchFamily="49" charset="-122"/>
              </a:rPr>
              <a:t>伙伴</a:t>
            </a:r>
            <a:endParaRPr lang="zh-CN" altLang="en-US" sz="40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14876" y="2857496"/>
            <a:ext cx="8572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latin typeface="楷体" pitchFamily="49" charset="-122"/>
                <a:ea typeface="楷体" pitchFamily="49" charset="-122"/>
              </a:rPr>
              <a:t>忘却</a:t>
            </a:r>
            <a:endParaRPr lang="zh-CN" altLang="en-US" sz="40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86446" y="1928802"/>
            <a:ext cx="8572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latin typeface="楷体" pitchFamily="49" charset="-122"/>
                <a:ea typeface="楷体" pitchFamily="49" charset="-122"/>
              </a:rPr>
              <a:t>有趣</a:t>
            </a:r>
            <a:endParaRPr lang="zh-CN" altLang="en-US" sz="40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929454" y="1142984"/>
            <a:ext cx="8572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latin typeface="楷体" pitchFamily="49" charset="-122"/>
                <a:ea typeface="楷体" pitchFamily="49" charset="-122"/>
              </a:rPr>
              <a:t>这样</a:t>
            </a:r>
            <a:endParaRPr lang="zh-CN" altLang="en-US" sz="40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929454" y="2857496"/>
            <a:ext cx="8572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latin typeface="楷体" pitchFamily="49" charset="-122"/>
                <a:ea typeface="楷体" pitchFamily="49" charset="-122"/>
              </a:rPr>
              <a:t>影子</a:t>
            </a:r>
            <a:endParaRPr lang="zh-CN" altLang="en-US" sz="40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00166" y="5214950"/>
            <a:ext cx="66437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latin typeface="楷体" pitchFamily="49" charset="-122"/>
                <a:ea typeface="楷体" pitchFamily="49" charset="-122"/>
              </a:rPr>
              <a:t>	</a:t>
            </a:r>
            <a:r>
              <a:rPr lang="zh-CN" altLang="en-US" sz="2800" dirty="0" smtClean="0">
                <a:latin typeface="楷体" pitchFamily="49" charset="-122"/>
                <a:ea typeface="楷体" pitchFamily="49" charset="-122"/>
              </a:rPr>
              <a:t>今天，我（  ）家（  ）（  ）业，妈妈（  ）一次告诉我要认真检查。</a:t>
            </a:r>
            <a:endParaRPr lang="zh-CN" altLang="en-US" sz="28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857488" y="4643446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再</a:t>
            </a:r>
            <a:endParaRPr lang="zh-CN" altLang="en-US" sz="2800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86182" y="4643446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在</a:t>
            </a:r>
            <a:endParaRPr lang="zh-CN" altLang="en-US" sz="2800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14876" y="4643446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作</a:t>
            </a:r>
            <a:endParaRPr lang="zh-CN" altLang="en-US" sz="2800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572132" y="4643446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做</a:t>
            </a:r>
            <a:endParaRPr lang="zh-CN" altLang="en-US" sz="2800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21" name="图片 20" descr="timg (5)_副本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54996" y="2000240"/>
            <a:ext cx="1085542" cy="14990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3.90379E-6 L 0.02726 0.0890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" y="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3.90379E-6 L -0.01059 0.08903 " pathEditMode="relative" rAng="0" ptsTypes="AA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" y="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4.75486E-6 L 0.20486 0.07331 " pathEditMode="relative" rAng="0" ptsTypes="AA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" y="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3.90379E-6 L -0.03663 0.15217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" y="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1"/>
      <p:bldP spid="17" grpId="1"/>
      <p:bldP spid="18" grpId="1"/>
      <p:bldP spid="19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42976" y="1000108"/>
            <a:ext cx="692948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altLang="zh-CN" sz="3200" dirty="0" smtClean="0">
                <a:latin typeface="楷体" pitchFamily="49" charset="-122"/>
                <a:ea typeface="楷体" pitchFamily="49" charset="-122"/>
              </a:rPr>
              <a:t>	</a:t>
            </a:r>
            <a:r>
              <a:rPr lang="zh-CN" altLang="en-US" sz="3200" dirty="0" smtClean="0">
                <a:latin typeface="楷体" pitchFamily="49" charset="-122"/>
                <a:ea typeface="楷体" pitchFamily="49" charset="-122"/>
              </a:rPr>
              <a:t>玩（      ）时，大人叫她回家睡觉。</a:t>
            </a:r>
            <a:endParaRPr lang="en-US" altLang="zh-CN" sz="3200" dirty="0" smtClean="0">
              <a:latin typeface="楷体" pitchFamily="49" charset="-122"/>
              <a:ea typeface="楷体" pitchFamily="49" charset="-122"/>
            </a:endParaRPr>
          </a:p>
          <a:p>
            <a:pPr>
              <a:buNone/>
            </a:pPr>
            <a:r>
              <a:rPr lang="en-US" altLang="zh-CN" sz="3200" dirty="0" smtClean="0">
                <a:latin typeface="楷体" pitchFamily="49" charset="-122"/>
                <a:ea typeface="楷体" pitchFamily="49" charset="-122"/>
              </a:rPr>
              <a:t>	</a:t>
            </a:r>
            <a:r>
              <a:rPr lang="zh-CN" altLang="en-US" sz="3200" dirty="0" smtClean="0">
                <a:latin typeface="楷体" pitchFamily="49" charset="-122"/>
                <a:ea typeface="楷体" pitchFamily="49" charset="-122"/>
              </a:rPr>
              <a:t>（      ）时，大人叫她起床上学。</a:t>
            </a:r>
            <a:endParaRPr lang="en-US" altLang="zh-CN" sz="3200" dirty="0" smtClean="0">
              <a:latin typeface="楷体" pitchFamily="49" charset="-122"/>
              <a:ea typeface="楷体" pitchFamily="49" charset="-122"/>
            </a:endParaRPr>
          </a:p>
          <a:p>
            <a:pPr>
              <a:buNone/>
            </a:pPr>
            <a:r>
              <a:rPr lang="en-US" altLang="zh-CN" sz="3200" dirty="0" smtClean="0">
                <a:latin typeface="楷体" pitchFamily="49" charset="-122"/>
                <a:ea typeface="楷体" pitchFamily="49" charset="-122"/>
              </a:rPr>
              <a:t>	</a:t>
            </a:r>
            <a:r>
              <a:rPr lang="zh-CN" altLang="en-US" sz="3200" dirty="0" smtClean="0">
                <a:latin typeface="楷体" pitchFamily="49" charset="-122"/>
                <a:ea typeface="楷体" pitchFamily="49" charset="-122"/>
              </a:rPr>
              <a:t>和小伙伴玩（      ）时，上课铃响了。 </a:t>
            </a:r>
            <a:endParaRPr lang="zh-CN" altLang="en-US" sz="32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4" name="笑脸 3"/>
          <p:cNvSpPr/>
          <p:nvPr/>
        </p:nvSpPr>
        <p:spPr>
          <a:xfrm>
            <a:off x="3643306" y="4214818"/>
            <a:ext cx="1785950" cy="1714512"/>
          </a:xfrm>
          <a:prstGeom prst="smileyFace">
            <a:avLst>
              <a:gd name="adj" fmla="val -4653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488" y="1000108"/>
            <a:ext cx="17145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踩影子</a:t>
            </a:r>
            <a:endParaRPr lang="zh-CN" altLang="en-US" sz="3200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00298" y="2000240"/>
            <a:ext cx="17145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做好梦</a:t>
            </a:r>
            <a:endParaRPr lang="zh-CN" altLang="en-US" sz="3200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0" y="2928934"/>
            <a:ext cx="17145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跳房子</a:t>
            </a:r>
            <a:endParaRPr lang="zh-CN" altLang="en-US" sz="3200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786049" y="2428868"/>
            <a:ext cx="3583033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zh-CN" altLang="en-US" sz="66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楷体" pitchFamily="49" charset="-122"/>
                <a:ea typeface="楷体" pitchFamily="49" charset="-122"/>
              </a:rPr>
              <a:t>第一课时</a:t>
            </a:r>
            <a:endParaRPr lang="zh-CN" altLang="en-US" sz="66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14414" y="1571612"/>
            <a:ext cx="69294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altLang="zh-CN" sz="3200" dirty="0" smtClean="0">
                <a:latin typeface="楷体" pitchFamily="49" charset="-122"/>
                <a:ea typeface="楷体" pitchFamily="49" charset="-122"/>
              </a:rPr>
              <a:t>	</a:t>
            </a:r>
            <a:r>
              <a:rPr lang="zh-CN" altLang="en-US" sz="3200" dirty="0" smtClean="0">
                <a:latin typeface="楷体" pitchFamily="49" charset="-122"/>
                <a:ea typeface="楷体" pitchFamily="49" charset="-122"/>
              </a:rPr>
              <a:t>唉，我好想再多玩一会儿啊。</a:t>
            </a:r>
            <a:endParaRPr lang="zh-CN" altLang="en-US" sz="32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4" name="笑脸 3"/>
          <p:cNvSpPr/>
          <p:nvPr/>
        </p:nvSpPr>
        <p:spPr>
          <a:xfrm>
            <a:off x="7429520" y="1643050"/>
            <a:ext cx="642942" cy="642942"/>
          </a:xfrm>
          <a:prstGeom prst="smileyFace">
            <a:avLst>
              <a:gd name="adj" fmla="val -4653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14414" y="3857628"/>
            <a:ext cx="69294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altLang="zh-CN" sz="3200" dirty="0" smtClean="0">
                <a:latin typeface="楷体" pitchFamily="49" charset="-122"/>
                <a:ea typeface="楷体" pitchFamily="49" charset="-122"/>
              </a:rPr>
              <a:t>	</a:t>
            </a:r>
            <a:r>
              <a:rPr lang="zh-CN" altLang="en-US" sz="3200" dirty="0" smtClean="0">
                <a:latin typeface="楷体" pitchFamily="49" charset="-122"/>
                <a:ea typeface="楷体" pitchFamily="49" charset="-122"/>
              </a:rPr>
              <a:t>她可能会梦见？</a:t>
            </a:r>
            <a:endParaRPr lang="zh-CN" altLang="en-US" sz="32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9" name="下箭头 8"/>
          <p:cNvSpPr/>
          <p:nvPr/>
        </p:nvSpPr>
        <p:spPr>
          <a:xfrm>
            <a:off x="3357554" y="2357430"/>
            <a:ext cx="214314" cy="1214446"/>
          </a:xfrm>
          <a:prstGeom prst="downArrow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笑脸 9"/>
          <p:cNvSpPr/>
          <p:nvPr/>
        </p:nvSpPr>
        <p:spPr>
          <a:xfrm>
            <a:off x="5072066" y="3857628"/>
            <a:ext cx="642942" cy="642942"/>
          </a:xfrm>
          <a:prstGeom prst="smileyFace">
            <a:avLst>
              <a:gd name="adj" fmla="val 4653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643306" y="2643182"/>
            <a:ext cx="90601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zh-CN" altLang="en-US" sz="28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楷体" pitchFamily="49" charset="-122"/>
                <a:ea typeface="楷体" pitchFamily="49" charset="-122"/>
              </a:rPr>
              <a:t>不过</a:t>
            </a:r>
            <a:endParaRPr lang="zh-CN" altLang="en-US" sz="28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211060" y="4500570"/>
            <a:ext cx="162737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zh-CN" altLang="en-US" sz="28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楷体" pitchFamily="49" charset="-122"/>
                <a:ea typeface="楷体" pitchFamily="49" charset="-122"/>
              </a:rPr>
              <a:t>各种各样</a:t>
            </a:r>
            <a:endParaRPr lang="zh-CN" altLang="en-US" sz="28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16" name="图片 15" descr="timg (7)_副本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72132" y="2643182"/>
            <a:ext cx="3357586" cy="29704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8" grpId="0"/>
      <p:bldP spid="9" grpId="0" animBg="1"/>
      <p:bldP spid="10" grpId="0" animBg="1"/>
      <p:bldP spid="11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00232" y="1571612"/>
            <a:ext cx="9286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zh-CN" altLang="en-US" sz="4400" dirty="0" smtClean="0">
                <a:latin typeface="楷体" pitchFamily="49" charset="-122"/>
                <a:ea typeface="楷体" pitchFamily="49" charset="-122"/>
              </a:rPr>
              <a:t>唉</a:t>
            </a:r>
            <a:endParaRPr lang="zh-CN" altLang="en-US" sz="44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4" name="笑脸 3"/>
          <p:cNvSpPr/>
          <p:nvPr/>
        </p:nvSpPr>
        <p:spPr>
          <a:xfrm>
            <a:off x="2143108" y="2786058"/>
            <a:ext cx="1785950" cy="1714512"/>
          </a:xfrm>
          <a:prstGeom prst="smileyFace">
            <a:avLst>
              <a:gd name="adj" fmla="val -4653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43240" y="1571612"/>
            <a:ext cx="15716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zh-CN" altLang="en-US" sz="4400" dirty="0" smtClean="0">
                <a:latin typeface="楷体" pitchFamily="49" charset="-122"/>
                <a:ea typeface="楷体" pitchFamily="49" charset="-122"/>
              </a:rPr>
              <a:t>不过</a:t>
            </a:r>
            <a:endParaRPr lang="zh-CN" altLang="en-US" sz="44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43504" y="1571612"/>
            <a:ext cx="13573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zh-CN" altLang="en-US" sz="4400" dirty="0" smtClean="0">
                <a:latin typeface="楷体" pitchFamily="49" charset="-122"/>
                <a:ea typeface="楷体" pitchFamily="49" charset="-122"/>
              </a:rPr>
              <a:t>开心</a:t>
            </a:r>
            <a:endParaRPr lang="zh-CN" altLang="en-US" sz="44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72264" y="1571612"/>
            <a:ext cx="15716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zh-CN" altLang="en-US" sz="4400" dirty="0" smtClean="0">
                <a:latin typeface="楷体" pitchFamily="49" charset="-122"/>
                <a:ea typeface="楷体" pitchFamily="49" charset="-122"/>
              </a:rPr>
              <a:t>快乐</a:t>
            </a:r>
            <a:endParaRPr lang="zh-CN" altLang="en-US" sz="44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1" name="笑脸 10"/>
          <p:cNvSpPr/>
          <p:nvPr/>
        </p:nvSpPr>
        <p:spPr>
          <a:xfrm>
            <a:off x="5643570" y="2786058"/>
            <a:ext cx="1785950" cy="1714512"/>
          </a:xfrm>
          <a:prstGeom prst="smileyFace">
            <a:avLst>
              <a:gd name="adj" fmla="val 4653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00232" y="1214422"/>
            <a:ext cx="10715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err="1" smtClean="0">
                <a:latin typeface="楷体" pitchFamily="49" charset="-122"/>
                <a:ea typeface="楷体" pitchFamily="49" charset="-122"/>
              </a:rPr>
              <a:t>ài</a:t>
            </a:r>
            <a:endParaRPr lang="zh-CN" altLang="en-US" sz="2800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8" grpId="0"/>
      <p:bldP spid="9" grpId="0"/>
      <p:bldP spid="10" grpId="0"/>
      <p:bldP spid="11" grpId="0" animBg="1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00166" y="428604"/>
            <a:ext cx="69294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altLang="zh-CN" sz="3200" dirty="0" smtClean="0">
                <a:latin typeface="楷体" pitchFamily="49" charset="-122"/>
                <a:ea typeface="楷体" pitchFamily="49" charset="-122"/>
              </a:rPr>
              <a:t>	</a:t>
            </a:r>
            <a:r>
              <a:rPr lang="zh-CN" altLang="en-US" sz="3200" dirty="0" smtClean="0">
                <a:latin typeface="楷体" pitchFamily="49" charset="-122"/>
                <a:ea typeface="楷体" pitchFamily="49" charset="-122"/>
              </a:rPr>
              <a:t>在学校可以玩什么游戏？</a:t>
            </a:r>
            <a:endParaRPr lang="zh-CN" altLang="en-US" sz="3200" dirty="0"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8" name="图片 7" descr="timg (9)_副本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57422" y="1357298"/>
            <a:ext cx="4429132" cy="4429132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6850050" y="2857496"/>
            <a:ext cx="229395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zh-CN" altLang="en-US" sz="36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楷体" pitchFamily="49" charset="-122"/>
                <a:ea typeface="楷体" pitchFamily="49" charset="-122"/>
              </a:rPr>
              <a:t>各种各样</a:t>
            </a:r>
            <a:endParaRPr lang="zh-CN" altLang="en-US" sz="36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课文二_副本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57423" y="0"/>
            <a:ext cx="5357850" cy="3240899"/>
          </a:xfrm>
          <a:prstGeom prst="rect">
            <a:avLst/>
          </a:prstGeom>
        </p:spPr>
      </p:pic>
      <p:pic>
        <p:nvPicPr>
          <p:cNvPr id="5" name="图片 4" descr="图片2_副本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28860" y="3429000"/>
            <a:ext cx="4281355" cy="3143272"/>
          </a:xfrm>
          <a:prstGeom prst="rect">
            <a:avLst/>
          </a:prstGeom>
        </p:spPr>
      </p:pic>
      <p:sp>
        <p:nvSpPr>
          <p:cNvPr id="6" name="笑脸 5"/>
          <p:cNvSpPr/>
          <p:nvPr/>
        </p:nvSpPr>
        <p:spPr>
          <a:xfrm>
            <a:off x="5857884" y="1428736"/>
            <a:ext cx="577457" cy="554359"/>
          </a:xfrm>
          <a:prstGeom prst="smileyFace">
            <a:avLst>
              <a:gd name="adj" fmla="val -4653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笑脸 6"/>
          <p:cNvSpPr/>
          <p:nvPr/>
        </p:nvSpPr>
        <p:spPr>
          <a:xfrm>
            <a:off x="6572264" y="4857760"/>
            <a:ext cx="577457" cy="554359"/>
          </a:xfrm>
          <a:prstGeom prst="smileyFace">
            <a:avLst>
              <a:gd name="adj" fmla="val -4653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笑脸 7"/>
          <p:cNvSpPr/>
          <p:nvPr/>
        </p:nvSpPr>
        <p:spPr>
          <a:xfrm>
            <a:off x="4357686" y="214290"/>
            <a:ext cx="577457" cy="554359"/>
          </a:xfrm>
          <a:prstGeom prst="smileyFace">
            <a:avLst>
              <a:gd name="adj" fmla="val 4653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笑脸 8"/>
          <p:cNvSpPr/>
          <p:nvPr/>
        </p:nvSpPr>
        <p:spPr>
          <a:xfrm>
            <a:off x="7072330" y="2643182"/>
            <a:ext cx="577457" cy="554359"/>
          </a:xfrm>
          <a:prstGeom prst="smileyFace">
            <a:avLst>
              <a:gd name="adj" fmla="val 4653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笑脸 9"/>
          <p:cNvSpPr/>
          <p:nvPr/>
        </p:nvSpPr>
        <p:spPr>
          <a:xfrm>
            <a:off x="6215074" y="6072206"/>
            <a:ext cx="577457" cy="554359"/>
          </a:xfrm>
          <a:prstGeom prst="smileyFace">
            <a:avLst>
              <a:gd name="adj" fmla="val 4653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笑脸 10"/>
          <p:cNvSpPr/>
          <p:nvPr/>
        </p:nvSpPr>
        <p:spPr>
          <a:xfrm>
            <a:off x="6286512" y="3571876"/>
            <a:ext cx="577457" cy="554359"/>
          </a:xfrm>
          <a:prstGeom prst="smileyFace">
            <a:avLst>
              <a:gd name="adj" fmla="val 4653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7143768" y="928670"/>
            <a:ext cx="285752" cy="4286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6643702" y="2786058"/>
            <a:ext cx="285752" cy="4286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13"/>
          <p:cNvSpPr/>
          <p:nvPr/>
        </p:nvSpPr>
        <p:spPr>
          <a:xfrm>
            <a:off x="5715008" y="6143644"/>
            <a:ext cx="285752" cy="4286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一个接一个3_副本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388" y="1357298"/>
            <a:ext cx="2571768" cy="348814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71604" y="1714488"/>
            <a:ext cx="564363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zh-CN" altLang="en-US" sz="3200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正和小伙伴们</a:t>
            </a:r>
            <a:r>
              <a:rPr lang="zh-CN" altLang="en-US" sz="3200" dirty="0" smtClean="0">
                <a:latin typeface="楷体" pitchFamily="49" charset="-122"/>
                <a:ea typeface="楷体" pitchFamily="49" charset="-122"/>
              </a:rPr>
              <a:t>玩着跳房子，</a:t>
            </a:r>
            <a:endParaRPr lang="en-US" altLang="zh-CN" sz="3200" dirty="0" smtClean="0">
              <a:latin typeface="楷体" pitchFamily="49" charset="-122"/>
              <a:ea typeface="楷体" pitchFamily="49" charset="-122"/>
            </a:endParaRPr>
          </a:p>
          <a:p>
            <a:pPr>
              <a:buNone/>
            </a:pPr>
            <a:r>
              <a:rPr lang="zh-CN" altLang="en-US" sz="3200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操场上</a:t>
            </a:r>
            <a:r>
              <a:rPr lang="zh-CN" altLang="en-US" sz="3200" dirty="0" smtClean="0">
                <a:latin typeface="楷体" pitchFamily="49" charset="-122"/>
                <a:ea typeface="楷体" pitchFamily="49" charset="-122"/>
              </a:rPr>
              <a:t>却响起了上课铃声。</a:t>
            </a:r>
            <a:endParaRPr lang="en-US" altLang="zh-CN" sz="3200" dirty="0" smtClean="0">
              <a:latin typeface="楷体" pitchFamily="49" charset="-122"/>
              <a:ea typeface="楷体" pitchFamily="49" charset="-122"/>
            </a:endParaRPr>
          </a:p>
          <a:p>
            <a:pPr>
              <a:buNone/>
            </a:pPr>
            <a:r>
              <a:rPr lang="zh-CN" altLang="en-US" sz="3200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唉，</a:t>
            </a:r>
            <a:r>
              <a:rPr lang="zh-CN" altLang="en-US" sz="3200" dirty="0" smtClean="0">
                <a:latin typeface="楷体" pitchFamily="49" charset="-122"/>
                <a:ea typeface="楷体" pitchFamily="49" charset="-122"/>
              </a:rPr>
              <a:t>要是没有上课铃就好了。</a:t>
            </a:r>
            <a:endParaRPr lang="en-US" altLang="zh-CN" sz="3200" dirty="0" smtClean="0">
              <a:latin typeface="楷体" pitchFamily="49" charset="-122"/>
              <a:ea typeface="楷体" pitchFamily="49" charset="-122"/>
            </a:endParaRPr>
          </a:p>
          <a:p>
            <a:pPr>
              <a:buNone/>
            </a:pPr>
            <a:r>
              <a:rPr lang="zh-CN" altLang="en-US" sz="3200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不过，</a:t>
            </a:r>
            <a:r>
              <a:rPr lang="zh-CN" altLang="en-US" sz="3200" dirty="0" smtClean="0">
                <a:latin typeface="楷体" pitchFamily="49" charset="-122"/>
                <a:ea typeface="楷体" pitchFamily="49" charset="-122"/>
              </a:rPr>
              <a:t>听老师讲故事，</a:t>
            </a:r>
            <a:endParaRPr lang="en-US" altLang="zh-CN" sz="3200" dirty="0" smtClean="0">
              <a:latin typeface="楷体" pitchFamily="49" charset="-122"/>
              <a:ea typeface="楷体" pitchFamily="49" charset="-122"/>
            </a:endParaRPr>
          </a:p>
          <a:p>
            <a:pPr>
              <a:buNone/>
            </a:pPr>
            <a:r>
              <a:rPr lang="zh-CN" altLang="en-US" sz="3200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也是</a:t>
            </a:r>
            <a:r>
              <a:rPr lang="zh-CN" altLang="en-US" sz="3200" dirty="0" smtClean="0">
                <a:latin typeface="楷体" pitchFamily="49" charset="-122"/>
                <a:ea typeface="楷体" pitchFamily="49" charset="-122"/>
              </a:rPr>
              <a:t>很快乐很有趣的呀！  </a:t>
            </a:r>
            <a:endParaRPr lang="en-US" altLang="zh-CN" sz="3200" dirty="0" smtClean="0">
              <a:latin typeface="楷体" pitchFamily="49" charset="-122"/>
              <a:ea typeface="楷体" pitchFamily="49" charset="-122"/>
            </a:endParaRPr>
          </a:p>
          <a:p>
            <a:endParaRPr lang="zh-CN" altLang="en-US" sz="3200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57422" y="785794"/>
            <a:ext cx="564363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zh-CN" altLang="en-US" sz="3200" dirty="0" smtClean="0">
                <a:latin typeface="楷体" pitchFamily="49" charset="-122"/>
                <a:ea typeface="楷体" pitchFamily="49" charset="-122"/>
              </a:rPr>
              <a:t>正</a:t>
            </a:r>
            <a:r>
              <a:rPr lang="zh-CN" altLang="en-US" sz="3200" u="sng" dirty="0" smtClean="0">
                <a:latin typeface="楷体" pitchFamily="49" charset="-122"/>
                <a:ea typeface="楷体" pitchFamily="49" charset="-122"/>
              </a:rPr>
              <a:t>                    </a:t>
            </a:r>
            <a:r>
              <a:rPr lang="zh-CN" altLang="en-US" sz="3200" dirty="0" smtClean="0">
                <a:latin typeface="楷体" pitchFamily="49" charset="-122"/>
                <a:ea typeface="楷体" pitchFamily="49" charset="-122"/>
              </a:rPr>
              <a:t>，</a:t>
            </a:r>
            <a:endParaRPr lang="en-US" altLang="zh-CN" sz="3200" dirty="0" smtClean="0">
              <a:latin typeface="楷体" pitchFamily="49" charset="-122"/>
              <a:ea typeface="楷体" pitchFamily="49" charset="-122"/>
            </a:endParaRPr>
          </a:p>
          <a:p>
            <a:pPr>
              <a:buNone/>
            </a:pPr>
            <a:r>
              <a:rPr lang="zh-CN" altLang="en-US" sz="3200" u="sng" dirty="0" smtClean="0">
                <a:latin typeface="楷体" pitchFamily="49" charset="-122"/>
                <a:ea typeface="楷体" pitchFamily="49" charset="-122"/>
              </a:rPr>
              <a:t>                      </a:t>
            </a:r>
            <a:r>
              <a:rPr lang="zh-CN" altLang="en-US" sz="3200" dirty="0" smtClean="0">
                <a:latin typeface="楷体" pitchFamily="49" charset="-122"/>
                <a:ea typeface="楷体" pitchFamily="49" charset="-122"/>
              </a:rPr>
              <a:t>。</a:t>
            </a:r>
            <a:endParaRPr lang="en-US" altLang="zh-CN" sz="3200" dirty="0" smtClean="0">
              <a:latin typeface="楷体" pitchFamily="49" charset="-122"/>
              <a:ea typeface="楷体" pitchFamily="49" charset="-122"/>
            </a:endParaRPr>
          </a:p>
          <a:p>
            <a:pPr>
              <a:buNone/>
            </a:pPr>
            <a:r>
              <a:rPr lang="zh-CN" altLang="en-US" sz="3200" dirty="0" smtClean="0">
                <a:latin typeface="楷体" pitchFamily="49" charset="-122"/>
                <a:ea typeface="楷体" pitchFamily="49" charset="-122"/>
              </a:rPr>
              <a:t>唉，</a:t>
            </a:r>
            <a:r>
              <a:rPr lang="zh-CN" altLang="en-US" sz="3200" u="sng" dirty="0" smtClean="0">
                <a:latin typeface="楷体" pitchFamily="49" charset="-122"/>
                <a:ea typeface="楷体" pitchFamily="49" charset="-122"/>
              </a:rPr>
              <a:t>                    </a:t>
            </a:r>
            <a:r>
              <a:rPr lang="zh-CN" altLang="en-US" sz="3200" dirty="0" smtClean="0">
                <a:latin typeface="楷体" pitchFamily="49" charset="-122"/>
                <a:ea typeface="楷体" pitchFamily="49" charset="-122"/>
              </a:rPr>
              <a:t>。</a:t>
            </a:r>
            <a:endParaRPr lang="en-US" altLang="zh-CN" sz="3200" dirty="0" smtClean="0">
              <a:latin typeface="楷体" pitchFamily="49" charset="-122"/>
              <a:ea typeface="楷体" pitchFamily="49" charset="-122"/>
            </a:endParaRPr>
          </a:p>
          <a:p>
            <a:pPr>
              <a:buNone/>
            </a:pPr>
            <a:r>
              <a:rPr lang="zh-CN" altLang="en-US" sz="3200" dirty="0" smtClean="0">
                <a:latin typeface="楷体" pitchFamily="49" charset="-122"/>
                <a:ea typeface="楷体" pitchFamily="49" charset="-122"/>
              </a:rPr>
              <a:t>不过，</a:t>
            </a:r>
            <a:r>
              <a:rPr lang="zh-CN" altLang="en-US" sz="3200" u="sng" dirty="0" smtClean="0">
                <a:latin typeface="楷体" pitchFamily="49" charset="-122"/>
                <a:ea typeface="楷体" pitchFamily="49" charset="-122"/>
              </a:rPr>
              <a:t>            </a:t>
            </a:r>
            <a:r>
              <a:rPr lang="zh-CN" altLang="en-US" sz="3200" dirty="0" smtClean="0">
                <a:latin typeface="楷体" pitchFamily="49" charset="-122"/>
                <a:ea typeface="楷体" pitchFamily="49" charset="-122"/>
              </a:rPr>
              <a:t>，</a:t>
            </a:r>
            <a:endParaRPr lang="en-US" altLang="zh-CN" sz="3200" dirty="0" smtClean="0">
              <a:latin typeface="楷体" pitchFamily="49" charset="-122"/>
              <a:ea typeface="楷体" pitchFamily="49" charset="-122"/>
            </a:endParaRPr>
          </a:p>
          <a:p>
            <a:pPr>
              <a:buNone/>
            </a:pPr>
            <a:r>
              <a:rPr lang="zh-CN" altLang="en-US" sz="3200" u="sng" dirty="0" smtClean="0">
                <a:latin typeface="楷体" pitchFamily="49" charset="-122"/>
                <a:ea typeface="楷体" pitchFamily="49" charset="-122"/>
              </a:rPr>
              <a:t>                    </a:t>
            </a:r>
            <a:r>
              <a:rPr lang="zh-CN" altLang="en-US" sz="3200" dirty="0" smtClean="0">
                <a:latin typeface="楷体" pitchFamily="49" charset="-122"/>
                <a:ea typeface="楷体" pitchFamily="49" charset="-122"/>
              </a:rPr>
              <a:t>！  </a:t>
            </a:r>
            <a:endParaRPr lang="en-US" altLang="zh-CN" sz="3200" dirty="0" smtClean="0">
              <a:latin typeface="楷体" pitchFamily="49" charset="-122"/>
              <a:ea typeface="楷体" pitchFamily="49" charset="-122"/>
            </a:endParaRPr>
          </a:p>
          <a:p>
            <a:endParaRPr lang="zh-CN" altLang="en-US" sz="3200" dirty="0"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4" name="图片 3" descr="timg (10)_副本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43042" y="3571876"/>
            <a:ext cx="6072230" cy="21384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14316" y="714356"/>
            <a:ext cx="84296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latin typeface="楷体" pitchFamily="49" charset="-122"/>
                <a:ea typeface="楷体" pitchFamily="49" charset="-122"/>
              </a:rPr>
              <a:t>设计：广东省珠海市香洲区凤凰小学 张榕芳</a:t>
            </a:r>
            <a:endParaRPr lang="zh-CN" altLang="en-US" sz="3200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图片1_副本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14480" y="571480"/>
            <a:ext cx="6499246" cy="5378686"/>
          </a:xfrm>
          <a:prstGeom prst="rect">
            <a:avLst/>
          </a:prstGeom>
        </p:spPr>
      </p:pic>
      <p:sp>
        <p:nvSpPr>
          <p:cNvPr id="5" name="椭圆 4"/>
          <p:cNvSpPr/>
          <p:nvPr/>
        </p:nvSpPr>
        <p:spPr>
          <a:xfrm>
            <a:off x="6143636" y="928670"/>
            <a:ext cx="428628" cy="78581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7358082" y="3143248"/>
            <a:ext cx="357190" cy="64294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4786314" y="4857760"/>
            <a:ext cx="357190" cy="64294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/>
        </p:nvSpPr>
        <p:spPr>
          <a:xfrm>
            <a:off x="5429256" y="3714752"/>
            <a:ext cx="357190" cy="64294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>
            <a:off x="5072066" y="4857760"/>
            <a:ext cx="1357322" cy="64294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课文二_副本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57422" y="1500174"/>
            <a:ext cx="5572164" cy="3370535"/>
          </a:xfrm>
          <a:prstGeom prst="rect">
            <a:avLst/>
          </a:prstGeom>
        </p:spPr>
      </p:pic>
      <p:sp>
        <p:nvSpPr>
          <p:cNvPr id="3" name="椭圆 2"/>
          <p:cNvSpPr/>
          <p:nvPr/>
        </p:nvSpPr>
        <p:spPr>
          <a:xfrm>
            <a:off x="3857620" y="1643050"/>
            <a:ext cx="428628" cy="64294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4143372" y="4143380"/>
            <a:ext cx="785818" cy="64294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图片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0232" y="857232"/>
            <a:ext cx="6286544" cy="4709919"/>
          </a:xfrm>
          <a:prstGeom prst="rect">
            <a:avLst/>
          </a:prstGeom>
        </p:spPr>
      </p:pic>
      <p:sp>
        <p:nvSpPr>
          <p:cNvPr id="5" name="椭圆 4"/>
          <p:cNvSpPr/>
          <p:nvPr/>
        </p:nvSpPr>
        <p:spPr>
          <a:xfrm>
            <a:off x="3000364" y="1500174"/>
            <a:ext cx="428628" cy="64294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椭圆 5"/>
          <p:cNvSpPr/>
          <p:nvPr/>
        </p:nvSpPr>
        <p:spPr>
          <a:xfrm>
            <a:off x="4143372" y="3214686"/>
            <a:ext cx="357190" cy="5715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3857620" y="4286256"/>
            <a:ext cx="357190" cy="5715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2357422" y="2571744"/>
            <a:ext cx="428628" cy="64294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885928" y="1357298"/>
            <a:ext cx="7258072" cy="400052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altLang="zh-CN" sz="3900" dirty="0" err="1" smtClean="0"/>
              <a:t>jiē</a:t>
            </a:r>
            <a:r>
              <a:rPr lang="en-US" altLang="zh-CN" sz="3900" dirty="0" smtClean="0"/>
              <a:t>      </a:t>
            </a:r>
            <a:r>
              <a:rPr lang="en-US" altLang="zh-CN" sz="3900" dirty="0" err="1" smtClean="0"/>
              <a:t>zhǒng</a:t>
            </a:r>
            <a:r>
              <a:rPr lang="en-US" altLang="zh-CN" sz="3900" dirty="0" smtClean="0"/>
              <a:t>   </a:t>
            </a:r>
            <a:r>
              <a:rPr lang="en-US" altLang="zh-CN" sz="3900" dirty="0" err="1" smtClean="0"/>
              <a:t>zuò</a:t>
            </a:r>
            <a:r>
              <a:rPr lang="en-US" altLang="zh-CN" sz="3900" dirty="0" smtClean="0"/>
              <a:t>     </a:t>
            </a:r>
            <a:r>
              <a:rPr lang="en-US" altLang="zh-CN" sz="3900" dirty="0" err="1" smtClean="0"/>
              <a:t>yàng</a:t>
            </a:r>
            <a:r>
              <a:rPr lang="en-US" altLang="zh-CN" sz="3900" dirty="0" smtClean="0"/>
              <a:t>    </a:t>
            </a:r>
            <a:r>
              <a:rPr lang="en-US" altLang="zh-CN" sz="3900" dirty="0" err="1" smtClean="0"/>
              <a:t>huǒ</a:t>
            </a:r>
            <a:r>
              <a:rPr lang="en-US" altLang="zh-CN" sz="3900" dirty="0" smtClean="0"/>
              <a:t>     </a:t>
            </a:r>
            <a:r>
              <a:rPr lang="en-US" altLang="zh-CN" sz="3900" dirty="0" err="1" smtClean="0"/>
              <a:t>bàn</a:t>
            </a:r>
            <a:endParaRPr lang="en-US" altLang="zh-CN" sz="3900" dirty="0" smtClean="0"/>
          </a:p>
          <a:p>
            <a:pPr>
              <a:buNone/>
            </a:pPr>
            <a:r>
              <a:rPr lang="zh-CN" altLang="en-US" sz="4200" dirty="0" smtClean="0">
                <a:latin typeface="楷体" pitchFamily="49" charset="-122"/>
                <a:ea typeface="楷体" pitchFamily="49" charset="-122"/>
              </a:rPr>
              <a:t>接   种   做   样   伙   伴</a:t>
            </a:r>
            <a:endParaRPr lang="en-US" altLang="zh-CN" sz="4200" dirty="0" smtClean="0">
              <a:latin typeface="楷体" pitchFamily="49" charset="-122"/>
              <a:ea typeface="楷体" pitchFamily="49" charset="-122"/>
            </a:endParaRPr>
          </a:p>
          <a:p>
            <a:pPr>
              <a:buNone/>
            </a:pPr>
            <a:r>
              <a:rPr lang="en-US" altLang="zh-CN" sz="3900" dirty="0" err="1" smtClean="0"/>
              <a:t>gè</a:t>
            </a:r>
            <a:r>
              <a:rPr lang="en-US" altLang="zh-CN" sz="3900" dirty="0" smtClean="0"/>
              <a:t>      </a:t>
            </a:r>
            <a:r>
              <a:rPr lang="en-US" altLang="zh-CN" sz="3900" dirty="0" err="1" smtClean="0"/>
              <a:t>mèng</a:t>
            </a:r>
            <a:r>
              <a:rPr lang="en-US" altLang="zh-CN" sz="3900" dirty="0" smtClean="0"/>
              <a:t>    </a:t>
            </a:r>
            <a:r>
              <a:rPr lang="en-US" altLang="zh-CN" sz="3900" dirty="0" err="1" smtClean="0"/>
              <a:t>jiào</a:t>
            </a:r>
            <a:r>
              <a:rPr lang="en-US" altLang="zh-CN" sz="3900" dirty="0" smtClean="0"/>
              <a:t>     </a:t>
            </a:r>
            <a:r>
              <a:rPr lang="en-US" altLang="zh-CN" sz="3900" dirty="0" err="1" smtClean="0"/>
              <a:t>zài</a:t>
            </a:r>
            <a:endParaRPr lang="en-US" altLang="zh-CN" sz="3900" dirty="0" smtClean="0"/>
          </a:p>
          <a:p>
            <a:pPr>
              <a:buNone/>
            </a:pPr>
            <a:r>
              <a:rPr lang="zh-CN" altLang="en-US" sz="4200" dirty="0" smtClean="0">
                <a:latin typeface="楷体" pitchFamily="49" charset="-122"/>
                <a:ea typeface="楷体" pitchFamily="49" charset="-122"/>
              </a:rPr>
              <a:t>各   梦   觉   再</a:t>
            </a:r>
            <a:endParaRPr lang="en-US" altLang="zh-CN" sz="4200" dirty="0" smtClean="0">
              <a:latin typeface="楷体" pitchFamily="49" charset="-122"/>
              <a:ea typeface="楷体" pitchFamily="49" charset="-122"/>
            </a:endParaRPr>
          </a:p>
          <a:p>
            <a:pPr>
              <a:buNone/>
            </a:pPr>
            <a:r>
              <a:rPr lang="en-US" altLang="zh-CN" sz="3900" dirty="0" err="1" smtClean="0"/>
              <a:t>què</a:t>
            </a:r>
            <a:r>
              <a:rPr lang="en-US" altLang="zh-CN" sz="3900" dirty="0" smtClean="0"/>
              <a:t>      </a:t>
            </a:r>
            <a:r>
              <a:rPr lang="en-US" altLang="zh-CN" sz="3900" dirty="0" err="1" smtClean="0"/>
              <a:t>qù</a:t>
            </a:r>
            <a:r>
              <a:rPr lang="en-US" altLang="zh-CN" sz="3900" dirty="0" smtClean="0"/>
              <a:t>      </a:t>
            </a:r>
            <a:r>
              <a:rPr lang="en-US" altLang="zh-CN" sz="3900" dirty="0" err="1" smtClean="0"/>
              <a:t>zhè</a:t>
            </a:r>
            <a:r>
              <a:rPr lang="en-US" altLang="zh-CN" sz="3900" dirty="0" smtClean="0"/>
              <a:t>       </a:t>
            </a:r>
            <a:r>
              <a:rPr lang="en-US" altLang="zh-CN" sz="3900" dirty="0" err="1" smtClean="0"/>
              <a:t>guò</a:t>
            </a:r>
            <a:endParaRPr lang="en-US" altLang="zh-CN" sz="3900" dirty="0" smtClean="0"/>
          </a:p>
          <a:p>
            <a:pPr>
              <a:buNone/>
            </a:pPr>
            <a:r>
              <a:rPr lang="zh-CN" altLang="en-US" sz="4200" dirty="0" smtClean="0">
                <a:latin typeface="楷体" pitchFamily="49" charset="-122"/>
                <a:ea typeface="楷体" pitchFamily="49" charset="-122"/>
              </a:rPr>
              <a:t>却   趣   这   过</a:t>
            </a:r>
            <a:endParaRPr lang="en-US" altLang="zh-CN" sz="3300" dirty="0" smtClean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428728" y="1714488"/>
            <a:ext cx="7400948" cy="400052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zh-CN" altLang="en-US" sz="4000" dirty="0" smtClean="0">
                <a:latin typeface="楷体" pitchFamily="49" charset="-122"/>
                <a:ea typeface="楷体" pitchFamily="49" charset="-122"/>
              </a:rPr>
              <a:t>接着    做梦    伙伴    再见</a:t>
            </a:r>
            <a:endParaRPr lang="en-US" altLang="zh-CN" sz="4000" dirty="0" smtClean="0">
              <a:latin typeface="楷体" pitchFamily="49" charset="-122"/>
              <a:ea typeface="楷体" pitchFamily="49" charset="-122"/>
            </a:endParaRPr>
          </a:p>
          <a:p>
            <a:pPr>
              <a:buNone/>
            </a:pPr>
            <a:endParaRPr lang="en-US" altLang="zh-CN" sz="4000" dirty="0" smtClean="0">
              <a:latin typeface="楷体" pitchFamily="49" charset="-122"/>
              <a:ea typeface="楷体" pitchFamily="49" charset="-122"/>
            </a:endParaRPr>
          </a:p>
          <a:p>
            <a:pPr>
              <a:buNone/>
            </a:pPr>
            <a:r>
              <a:rPr lang="zh-CN" altLang="en-US" sz="4000" dirty="0" smtClean="0">
                <a:latin typeface="楷体" pitchFamily="49" charset="-122"/>
                <a:ea typeface="楷体" pitchFamily="49" charset="-122"/>
              </a:rPr>
              <a:t>有趣    这样    不过    睡觉</a:t>
            </a:r>
            <a:endParaRPr lang="en-US" altLang="zh-CN" sz="4000" dirty="0" smtClean="0">
              <a:latin typeface="楷体" pitchFamily="49" charset="-122"/>
              <a:ea typeface="楷体" pitchFamily="49" charset="-122"/>
            </a:endParaRPr>
          </a:p>
          <a:p>
            <a:pPr>
              <a:buNone/>
            </a:pPr>
            <a:endParaRPr lang="en-US" altLang="zh-CN" sz="4000" dirty="0" smtClean="0">
              <a:latin typeface="楷体" pitchFamily="49" charset="-122"/>
              <a:ea typeface="楷体" pitchFamily="49" charset="-122"/>
            </a:endParaRPr>
          </a:p>
          <a:p>
            <a:pPr>
              <a:buNone/>
            </a:pPr>
            <a:r>
              <a:rPr lang="zh-CN" altLang="en-US" sz="4000" dirty="0" smtClean="0">
                <a:latin typeface="楷体" pitchFamily="49" charset="-122"/>
                <a:ea typeface="楷体" pitchFamily="49" charset="-122"/>
              </a:rPr>
              <a:t>各种各样</a:t>
            </a:r>
            <a:endParaRPr lang="en-US" altLang="zh-CN" sz="4000" dirty="0" smtClean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玩跳房子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214290"/>
            <a:ext cx="4286248" cy="2647152"/>
          </a:xfrm>
          <a:prstGeom prst="rect">
            <a:avLst/>
          </a:prstGeom>
        </p:spPr>
      </p:pic>
      <p:pic>
        <p:nvPicPr>
          <p:cNvPr id="3" name="图片 2" descr="一个接一个3_副本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29256" y="142852"/>
            <a:ext cx="2571768" cy="3488145"/>
          </a:xfrm>
          <a:prstGeom prst="rect">
            <a:avLst/>
          </a:prstGeom>
        </p:spPr>
      </p:pic>
      <p:pic>
        <p:nvPicPr>
          <p:cNvPr id="4" name="图片 3" descr="做好梦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4348" y="3429000"/>
            <a:ext cx="3143272" cy="3152943"/>
          </a:xfrm>
          <a:prstGeom prst="rect">
            <a:avLst/>
          </a:prstGeom>
        </p:spPr>
      </p:pic>
      <p:pic>
        <p:nvPicPr>
          <p:cNvPr id="5" name="图片 4" descr="一个接一个2_副本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43438" y="4000504"/>
            <a:ext cx="3303937" cy="249079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643570" y="285728"/>
            <a:ext cx="500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④</a:t>
            </a:r>
            <a:endParaRPr lang="zh-CN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071538" y="285728"/>
            <a:ext cx="500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③</a:t>
            </a:r>
            <a:endParaRPr lang="zh-CN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57224" y="3500438"/>
            <a:ext cx="500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②</a:t>
            </a:r>
            <a:endParaRPr lang="zh-CN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14876" y="4000504"/>
            <a:ext cx="500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①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一个接一个2_副本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348" y="500042"/>
            <a:ext cx="2924898" cy="2205040"/>
          </a:xfrm>
          <a:prstGeom prst="rect">
            <a:avLst/>
          </a:prstGeom>
        </p:spPr>
      </p:pic>
      <p:pic>
        <p:nvPicPr>
          <p:cNvPr id="5" name="图片 4" descr="做好梦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348" y="3071810"/>
            <a:ext cx="2857520" cy="2866312"/>
          </a:xfrm>
          <a:prstGeom prst="rect">
            <a:avLst/>
          </a:prstGeom>
        </p:spPr>
      </p:pic>
      <p:pic>
        <p:nvPicPr>
          <p:cNvPr id="6" name="图片 5" descr="一个接一个3_副本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0628" y="857232"/>
            <a:ext cx="3579230" cy="4854588"/>
          </a:xfrm>
          <a:prstGeom prst="rect">
            <a:avLst/>
          </a:prstGeom>
        </p:spPr>
      </p:pic>
      <p:sp>
        <p:nvSpPr>
          <p:cNvPr id="7" name="笑脸 6"/>
          <p:cNvSpPr/>
          <p:nvPr/>
        </p:nvSpPr>
        <p:spPr>
          <a:xfrm>
            <a:off x="3643306" y="2571744"/>
            <a:ext cx="1500198" cy="1440190"/>
          </a:xfrm>
          <a:prstGeom prst="smileyFace">
            <a:avLst>
              <a:gd name="adj" fmla="val 4653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1216</TotalTime>
  <Words>218</Words>
  <Application>Microsoft Office PowerPoint</Application>
  <PresentationFormat>全屏显示(4:3)</PresentationFormat>
  <Paragraphs>105</Paragraphs>
  <Slides>26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27" baseType="lpstr">
      <vt:lpstr>Office 主题</vt:lpstr>
      <vt:lpstr>3 一个接一个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 一个接一个</dc:title>
  <dc:creator>lc</dc:creator>
  <cp:lastModifiedBy>pha</cp:lastModifiedBy>
  <cp:revision>181</cp:revision>
  <dcterms:created xsi:type="dcterms:W3CDTF">2018-12-23T02:13:19Z</dcterms:created>
  <dcterms:modified xsi:type="dcterms:W3CDTF">2019-01-26T07:11:56Z</dcterms:modified>
</cp:coreProperties>
</file>