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9" r:id="rId5"/>
    <p:sldId id="276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57" r:id="rId14"/>
    <p:sldId id="271" r:id="rId15"/>
    <p:sldId id="258" r:id="rId16"/>
    <p:sldId id="268" r:id="rId17"/>
    <p:sldId id="265" r:id="rId18"/>
    <p:sldId id="272" r:id="rId19"/>
    <p:sldId id="273" r:id="rId20"/>
    <p:sldId id="274" r:id="rId21"/>
    <p:sldId id="277" r:id="rId22"/>
    <p:sldId id="275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latin typeface="楷体" pitchFamily="49" charset="-122"/>
                <a:ea typeface="楷体" pitchFamily="49" charset="-122"/>
              </a:rPr>
              <a:t>3 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一个接一个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2886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扌</a:t>
            </a:r>
            <a:endParaRPr lang="zh-CN" altLang="en-US" sz="4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5729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jiē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0004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统编语文教材小学一年级下册第二单元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42910" y="2285992"/>
            <a:ext cx="8143932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月夜，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，就听大人叫着：“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！”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800" u="sng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正做着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，又听见大人在叫：“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！”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正和小伙伴们玩着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，操场上却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800" u="sng" dirty="0" smtClean="0">
                <a:latin typeface="楷体" pitchFamily="49" charset="-122"/>
                <a:ea typeface="楷体" pitchFamily="49" charset="-122"/>
              </a:rPr>
              <a:t> 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714488"/>
            <a:ext cx="6929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月夜，正玩着踩影子，就听大人叫着：“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快回家睡觉！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” 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正做着好梦，又听见大人在叫：“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快起床上学啦！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正和小伙伴们玩着跳房子，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操场上却响起了上课铃声。  </a:t>
            </a:r>
            <a:endParaRPr lang="en-US" altLang="zh-CN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500174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唉，我好想再多玩一会儿啊。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唉，要是不上学就好了。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唉，要是没有上课铃就好了。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笑脸 3"/>
          <p:cNvSpPr/>
          <p:nvPr/>
        </p:nvSpPr>
        <p:spPr>
          <a:xfrm>
            <a:off x="3643306" y="3714752"/>
            <a:ext cx="1785950" cy="171451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1033841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1000108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过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00108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3" y="966375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这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4545" y="2395135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伙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428868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14744" y="2428868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伴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428868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14941" y="2395135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种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428868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15139" y="2395135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样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4" name="Picture 4" descr="1111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3962799"/>
            <a:ext cx="1357322" cy="12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14546" y="3929066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itchFamily="49" charset="-122"/>
                <a:ea typeface="楷体" pitchFamily="49" charset="-122"/>
              </a:rPr>
              <a:t>各</a:t>
            </a:r>
            <a:endParaRPr lang="zh-CN" altLang="en-US" sz="8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86050" y="2428868"/>
            <a:ext cx="35830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第二课时</a:t>
            </a:r>
            <a:endParaRPr lang="zh-CN" altLang="en-US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影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714356"/>
            <a:ext cx="1315996" cy="1846475"/>
          </a:xfrm>
          <a:prstGeom prst="rect">
            <a:avLst/>
          </a:prstGeom>
        </p:spPr>
      </p:pic>
      <p:pic>
        <p:nvPicPr>
          <p:cNvPr id="5" name="图片 4" descr="影子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928670"/>
            <a:ext cx="1562746" cy="1489283"/>
          </a:xfrm>
          <a:prstGeom prst="rect">
            <a:avLst/>
          </a:prstGeom>
        </p:spPr>
      </p:pic>
      <p:pic>
        <p:nvPicPr>
          <p:cNvPr id="6" name="图片 5" descr="影子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714356"/>
            <a:ext cx="1285884" cy="1730586"/>
          </a:xfrm>
          <a:prstGeom prst="rect">
            <a:avLst/>
          </a:prstGeom>
        </p:spPr>
      </p:pic>
      <p:pic>
        <p:nvPicPr>
          <p:cNvPr id="7" name="图片 6" descr="影子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785794"/>
            <a:ext cx="1429169" cy="1684378"/>
          </a:xfrm>
          <a:prstGeom prst="rect">
            <a:avLst/>
          </a:prstGeom>
        </p:spPr>
      </p:pic>
      <p:pic>
        <p:nvPicPr>
          <p:cNvPr id="8" name="图片 7" descr="影子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071942"/>
            <a:ext cx="1226067" cy="1455288"/>
          </a:xfrm>
          <a:prstGeom prst="rect">
            <a:avLst/>
          </a:prstGeom>
        </p:spPr>
      </p:pic>
      <p:pic>
        <p:nvPicPr>
          <p:cNvPr id="11" name="图片 10" descr="影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786190"/>
            <a:ext cx="1315996" cy="1846475"/>
          </a:xfrm>
          <a:prstGeom prst="rect">
            <a:avLst/>
          </a:prstGeom>
        </p:spPr>
      </p:pic>
      <p:pic>
        <p:nvPicPr>
          <p:cNvPr id="12" name="图片 11" descr="影子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428868"/>
            <a:ext cx="1562746" cy="1489283"/>
          </a:xfrm>
          <a:prstGeom prst="rect">
            <a:avLst/>
          </a:prstGeom>
        </p:spPr>
      </p:pic>
      <p:pic>
        <p:nvPicPr>
          <p:cNvPr id="13" name="图片 12" descr="影子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214554"/>
            <a:ext cx="1285884" cy="1730586"/>
          </a:xfrm>
          <a:prstGeom prst="rect">
            <a:avLst/>
          </a:prstGeom>
        </p:spPr>
      </p:pic>
      <p:pic>
        <p:nvPicPr>
          <p:cNvPr id="14" name="图片 13" descr="影子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5" y="2214554"/>
            <a:ext cx="1429169" cy="1684378"/>
          </a:xfrm>
          <a:prstGeom prst="rect">
            <a:avLst/>
          </a:prstGeom>
        </p:spPr>
      </p:pic>
      <p:pic>
        <p:nvPicPr>
          <p:cNvPr id="15" name="图片 14" descr="影子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428868"/>
            <a:ext cx="1226067" cy="1455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1000108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接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1000108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觉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1071546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再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9" name="图片 18" descr="影子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857628"/>
            <a:ext cx="1285884" cy="1730586"/>
          </a:xfrm>
          <a:prstGeom prst="rect">
            <a:avLst/>
          </a:prstGeom>
        </p:spPr>
      </p:pic>
      <p:pic>
        <p:nvPicPr>
          <p:cNvPr id="20" name="图片 19" descr="影子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71941"/>
            <a:ext cx="1562746" cy="14892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29454" y="1285860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做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860" y="2571744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各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4" y="2643182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种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2786058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样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2643182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梦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8860" y="4143380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这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4357694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伴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7818" y="4286256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却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4143380"/>
            <a:ext cx="65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趣</a:t>
            </a:r>
            <a:endParaRPr lang="zh-CN" altLang="en-US" sz="3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跳房子格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8143900" cy="3620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2571744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睡觉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714488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再见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342900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不过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2357430"/>
            <a:ext cx="857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各种各样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64305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伙伴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342900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忘却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250030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有趣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1714488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这样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342900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影子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242886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觉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786050" y="2071678"/>
            <a:ext cx="214314" cy="1785950"/>
          </a:xfrm>
          <a:prstGeom prst="lef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1802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jiào</a:t>
            </a:r>
            <a:endParaRPr lang="zh-CN" altLang="en-US" sz="3600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9" name="图片 8" descr="做好梦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632936"/>
            <a:ext cx="2438703" cy="2525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00496" y="164305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（睡觉）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42900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jué</a:t>
            </a:r>
            <a:endParaRPr lang="zh-CN" altLang="en-US" sz="3600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3357562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（觉得）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跳房子格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8143900" cy="3620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200024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睡觉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142984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再见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85749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不过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1785926"/>
            <a:ext cx="857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各种各样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07154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伙伴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85749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忘却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1928802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有趣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1142984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这样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285749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影子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5214950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今天，我（  ）家（  ）（  ）业，妈妈（  ）一次告诉我要认真检查。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再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在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作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做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1" name="图片 20" descr="timg (5)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4996" y="2000240"/>
            <a:ext cx="1085542" cy="149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0379E-6 L 0.02726 0.08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0379E-6 L -0.01059 0.0890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75486E-6 L 0.20486 0.0733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0379E-6 L -0.03663 0.152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1"/>
      <p:bldP spid="17" grpId="1"/>
      <p:bldP spid="18" grpId="1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000108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玩（      ）时，大人叫她回家睡觉。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（      ）时，大人叫她起床上学。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和小伙伴玩（      ）时，上课铃响了。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笑脸 3"/>
          <p:cNvSpPr/>
          <p:nvPr/>
        </p:nvSpPr>
        <p:spPr>
          <a:xfrm>
            <a:off x="3643306" y="4214818"/>
            <a:ext cx="1785950" cy="171451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00010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踩影子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200024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做好梦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92893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跳房子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86049" y="2428868"/>
            <a:ext cx="35830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第一课时</a:t>
            </a:r>
            <a:endParaRPr lang="zh-CN" altLang="en-US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57161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唉，我好想再多玩一会儿啊。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笑脸 3"/>
          <p:cNvSpPr/>
          <p:nvPr/>
        </p:nvSpPr>
        <p:spPr>
          <a:xfrm>
            <a:off x="7429520" y="1643050"/>
            <a:ext cx="642942" cy="64294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85762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她可能会梦见？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3357554" y="2357430"/>
            <a:ext cx="214314" cy="121444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笑脸 9"/>
          <p:cNvSpPr/>
          <p:nvPr/>
        </p:nvSpPr>
        <p:spPr>
          <a:xfrm>
            <a:off x="5072066" y="3857628"/>
            <a:ext cx="642942" cy="642942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43306" y="2643182"/>
            <a:ext cx="906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不过</a:t>
            </a:r>
            <a:endParaRPr lang="zh-CN" alt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11060" y="4500570"/>
            <a:ext cx="1627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各种各样</a:t>
            </a:r>
            <a:endParaRPr lang="zh-CN" alt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" name="图片 15" descr="timg (7)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643182"/>
            <a:ext cx="3357586" cy="297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唉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笑脸 3"/>
          <p:cNvSpPr/>
          <p:nvPr/>
        </p:nvSpPr>
        <p:spPr>
          <a:xfrm>
            <a:off x="2143108" y="2786058"/>
            <a:ext cx="1785950" cy="171451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57161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不过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1571612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开心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157161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快乐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笑脸 10"/>
          <p:cNvSpPr/>
          <p:nvPr/>
        </p:nvSpPr>
        <p:spPr>
          <a:xfrm>
            <a:off x="5643570" y="2786058"/>
            <a:ext cx="1785950" cy="1714512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121442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楷体" pitchFamily="49" charset="-122"/>
                <a:ea typeface="楷体" pitchFamily="49" charset="-122"/>
              </a:rPr>
              <a:t>ài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42860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在学校可以玩什么游戏？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 descr="timg (9)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429132" cy="44291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50050" y="2857496"/>
            <a:ext cx="2293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各种各样</a:t>
            </a:r>
            <a:endParaRPr lang="zh-CN" alt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课文二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3" y="0"/>
            <a:ext cx="5357850" cy="3240899"/>
          </a:xfrm>
          <a:prstGeom prst="rect">
            <a:avLst/>
          </a:prstGeom>
        </p:spPr>
      </p:pic>
      <p:pic>
        <p:nvPicPr>
          <p:cNvPr id="5" name="图片 4" descr="图片2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429000"/>
            <a:ext cx="4281355" cy="3143272"/>
          </a:xfrm>
          <a:prstGeom prst="rect">
            <a:avLst/>
          </a:prstGeom>
        </p:spPr>
      </p:pic>
      <p:sp>
        <p:nvSpPr>
          <p:cNvPr id="6" name="笑脸 5"/>
          <p:cNvSpPr/>
          <p:nvPr/>
        </p:nvSpPr>
        <p:spPr>
          <a:xfrm>
            <a:off x="5857884" y="1428736"/>
            <a:ext cx="577457" cy="554359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笑脸 6"/>
          <p:cNvSpPr/>
          <p:nvPr/>
        </p:nvSpPr>
        <p:spPr>
          <a:xfrm>
            <a:off x="6572264" y="4857760"/>
            <a:ext cx="577457" cy="554359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笑脸 7"/>
          <p:cNvSpPr/>
          <p:nvPr/>
        </p:nvSpPr>
        <p:spPr>
          <a:xfrm>
            <a:off x="4357686" y="214290"/>
            <a:ext cx="577457" cy="554359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笑脸 8"/>
          <p:cNvSpPr/>
          <p:nvPr/>
        </p:nvSpPr>
        <p:spPr>
          <a:xfrm>
            <a:off x="7072330" y="2643182"/>
            <a:ext cx="577457" cy="554359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笑脸 9"/>
          <p:cNvSpPr/>
          <p:nvPr/>
        </p:nvSpPr>
        <p:spPr>
          <a:xfrm>
            <a:off x="6215074" y="6072206"/>
            <a:ext cx="577457" cy="554359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笑脸 10"/>
          <p:cNvSpPr/>
          <p:nvPr/>
        </p:nvSpPr>
        <p:spPr>
          <a:xfrm>
            <a:off x="6286512" y="3571876"/>
            <a:ext cx="577457" cy="554359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43768" y="928670"/>
            <a:ext cx="28575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643702" y="2786058"/>
            <a:ext cx="28575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715008" y="6143644"/>
            <a:ext cx="28575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一个接一个3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357298"/>
            <a:ext cx="2571768" cy="348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1714488"/>
            <a:ext cx="56436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正和小伙伴们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玩着跳房子，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操场上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却响起了上课铃声。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唉，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要是没有上课铃就好了。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不过，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听老师讲故事，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也是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很快乐很有趣的呀！  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785794"/>
            <a:ext cx="56436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正</a:t>
            </a:r>
            <a:r>
              <a:rPr lang="zh-CN" altLang="en-US" sz="3200" u="sng" dirty="0" smtClean="0">
                <a:latin typeface="楷体" pitchFamily="49" charset="-122"/>
                <a:ea typeface="楷体" pitchFamily="49" charset="-122"/>
              </a:rPr>
              <a:t>              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u="sng" dirty="0" smtClean="0">
                <a:latin typeface="楷体" pitchFamily="49" charset="-122"/>
                <a:ea typeface="楷体" pitchFamily="49" charset="-122"/>
              </a:rPr>
              <a:t>                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唉，</a:t>
            </a:r>
            <a:r>
              <a:rPr lang="zh-CN" altLang="en-US" sz="3200" u="sng" dirty="0" smtClean="0">
                <a:latin typeface="楷体" pitchFamily="49" charset="-122"/>
                <a:ea typeface="楷体" pitchFamily="49" charset="-122"/>
              </a:rPr>
              <a:t>              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不过，</a:t>
            </a:r>
            <a:r>
              <a:rPr lang="zh-CN" altLang="en-US" sz="3200" u="sng" dirty="0" smtClean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u="sng" dirty="0" smtClean="0">
                <a:latin typeface="楷体" pitchFamily="49" charset="-122"/>
                <a:ea typeface="楷体" pitchFamily="49" charset="-122"/>
              </a:rPr>
              <a:t>              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！  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 descr="timg (10)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571876"/>
            <a:ext cx="6072230" cy="213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16" y="714356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设计：广东省珠海市香洲区凤凰小学 张榕芳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571480"/>
            <a:ext cx="6499246" cy="537868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143636" y="928670"/>
            <a:ext cx="42862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358082" y="3143248"/>
            <a:ext cx="35719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86314" y="4857760"/>
            <a:ext cx="35719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29256" y="3714752"/>
            <a:ext cx="35719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072066" y="4857760"/>
            <a:ext cx="135732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课文二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5572164" cy="33705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857620" y="1643050"/>
            <a:ext cx="42862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143372" y="4143380"/>
            <a:ext cx="78581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6286544" cy="470991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00364" y="1500174"/>
            <a:ext cx="42862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143372" y="3214686"/>
            <a:ext cx="35719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857620" y="4286256"/>
            <a:ext cx="35719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357422" y="2571744"/>
            <a:ext cx="42862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5928" y="1357298"/>
            <a:ext cx="7258072" cy="4000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z="3900" dirty="0" err="1" smtClean="0"/>
              <a:t>jiē</a:t>
            </a:r>
            <a:r>
              <a:rPr lang="en-US" altLang="zh-CN" sz="3900" dirty="0" smtClean="0"/>
              <a:t>      </a:t>
            </a:r>
            <a:r>
              <a:rPr lang="en-US" altLang="zh-CN" sz="3900" dirty="0" err="1" smtClean="0"/>
              <a:t>zhǒng</a:t>
            </a:r>
            <a:r>
              <a:rPr lang="en-US" altLang="zh-CN" sz="3900" dirty="0" smtClean="0"/>
              <a:t>   </a:t>
            </a:r>
            <a:r>
              <a:rPr lang="en-US" altLang="zh-CN" sz="3900" dirty="0" err="1" smtClean="0"/>
              <a:t>zuò</a:t>
            </a:r>
            <a:r>
              <a:rPr lang="en-US" altLang="zh-CN" sz="3900" dirty="0" smtClean="0"/>
              <a:t>     </a:t>
            </a:r>
            <a:r>
              <a:rPr lang="en-US" altLang="zh-CN" sz="3900" dirty="0" err="1" smtClean="0"/>
              <a:t>yàng</a:t>
            </a:r>
            <a:r>
              <a:rPr lang="en-US" altLang="zh-CN" sz="3900" dirty="0" smtClean="0"/>
              <a:t>    </a:t>
            </a:r>
            <a:r>
              <a:rPr lang="en-US" altLang="zh-CN" sz="3900" dirty="0" err="1" smtClean="0"/>
              <a:t>huǒ</a:t>
            </a:r>
            <a:r>
              <a:rPr lang="en-US" altLang="zh-CN" sz="3900" dirty="0" smtClean="0"/>
              <a:t>     </a:t>
            </a:r>
            <a:r>
              <a:rPr lang="en-US" altLang="zh-CN" sz="3900" dirty="0" err="1" smtClean="0"/>
              <a:t>bàn</a:t>
            </a:r>
            <a:endParaRPr lang="en-US" altLang="zh-CN" sz="3900" dirty="0" smtClean="0"/>
          </a:p>
          <a:p>
            <a:pPr>
              <a:buNone/>
            </a:pPr>
            <a:r>
              <a:rPr lang="zh-CN" altLang="en-US" sz="4200" dirty="0" smtClean="0">
                <a:latin typeface="楷体" pitchFamily="49" charset="-122"/>
                <a:ea typeface="楷体" pitchFamily="49" charset="-122"/>
              </a:rPr>
              <a:t>接   种   做   样   伙   伴</a:t>
            </a:r>
            <a:endParaRPr lang="en-US" altLang="zh-CN" sz="4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900" dirty="0" err="1" smtClean="0"/>
              <a:t>gè</a:t>
            </a:r>
            <a:r>
              <a:rPr lang="en-US" altLang="zh-CN" sz="3900" dirty="0" smtClean="0"/>
              <a:t>      </a:t>
            </a:r>
            <a:r>
              <a:rPr lang="en-US" altLang="zh-CN" sz="3900" dirty="0" err="1" smtClean="0"/>
              <a:t>mèng</a:t>
            </a:r>
            <a:r>
              <a:rPr lang="en-US" altLang="zh-CN" sz="3900" dirty="0" smtClean="0"/>
              <a:t>    </a:t>
            </a:r>
            <a:r>
              <a:rPr lang="en-US" altLang="zh-CN" sz="3900" dirty="0" err="1" smtClean="0"/>
              <a:t>jiào</a:t>
            </a:r>
            <a:r>
              <a:rPr lang="en-US" altLang="zh-CN" sz="3900" dirty="0" smtClean="0"/>
              <a:t>     </a:t>
            </a:r>
            <a:r>
              <a:rPr lang="en-US" altLang="zh-CN" sz="3900" dirty="0" err="1" smtClean="0"/>
              <a:t>zài</a:t>
            </a:r>
            <a:endParaRPr lang="en-US" altLang="zh-CN" sz="3900" dirty="0" smtClean="0"/>
          </a:p>
          <a:p>
            <a:pPr>
              <a:buNone/>
            </a:pPr>
            <a:r>
              <a:rPr lang="zh-CN" altLang="en-US" sz="4200" dirty="0" smtClean="0">
                <a:latin typeface="楷体" pitchFamily="49" charset="-122"/>
                <a:ea typeface="楷体" pitchFamily="49" charset="-122"/>
              </a:rPr>
              <a:t>各   梦   觉   再</a:t>
            </a:r>
            <a:endParaRPr lang="en-US" altLang="zh-CN" sz="42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3900" dirty="0" err="1" smtClean="0"/>
              <a:t>què</a:t>
            </a:r>
            <a:r>
              <a:rPr lang="en-US" altLang="zh-CN" sz="3900" dirty="0" smtClean="0"/>
              <a:t>      </a:t>
            </a:r>
            <a:r>
              <a:rPr lang="en-US" altLang="zh-CN" sz="3900" dirty="0" err="1" smtClean="0"/>
              <a:t>qù</a:t>
            </a:r>
            <a:r>
              <a:rPr lang="en-US" altLang="zh-CN" sz="3900" dirty="0" smtClean="0"/>
              <a:t>      </a:t>
            </a:r>
            <a:r>
              <a:rPr lang="en-US" altLang="zh-CN" sz="3900" dirty="0" err="1" smtClean="0"/>
              <a:t>zhè</a:t>
            </a:r>
            <a:r>
              <a:rPr lang="en-US" altLang="zh-CN" sz="3900" dirty="0" smtClean="0"/>
              <a:t>       </a:t>
            </a:r>
            <a:r>
              <a:rPr lang="en-US" altLang="zh-CN" sz="3900" dirty="0" err="1" smtClean="0"/>
              <a:t>guò</a:t>
            </a:r>
            <a:endParaRPr lang="en-US" altLang="zh-CN" sz="3900" dirty="0" smtClean="0"/>
          </a:p>
          <a:p>
            <a:pPr>
              <a:buNone/>
            </a:pPr>
            <a:r>
              <a:rPr lang="zh-CN" altLang="en-US" sz="4200" dirty="0" smtClean="0">
                <a:latin typeface="楷体" pitchFamily="49" charset="-122"/>
                <a:ea typeface="楷体" pitchFamily="49" charset="-122"/>
              </a:rPr>
              <a:t>却   趣   这   过</a:t>
            </a:r>
            <a:endParaRPr lang="en-US" altLang="zh-CN" sz="33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1714488"/>
            <a:ext cx="7400948" cy="4000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接着    做梦    伙伴    再见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有趣    这样    不过    睡觉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各种各样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玩跳房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4286248" cy="2647152"/>
          </a:xfrm>
          <a:prstGeom prst="rect">
            <a:avLst/>
          </a:prstGeom>
        </p:spPr>
      </p:pic>
      <p:pic>
        <p:nvPicPr>
          <p:cNvPr id="3" name="图片 2" descr="一个接一个3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52"/>
            <a:ext cx="2571768" cy="3488145"/>
          </a:xfrm>
          <a:prstGeom prst="rect">
            <a:avLst/>
          </a:prstGeom>
        </p:spPr>
      </p:pic>
      <p:pic>
        <p:nvPicPr>
          <p:cNvPr id="4" name="图片 3" descr="做好梦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429000"/>
            <a:ext cx="3143272" cy="3152943"/>
          </a:xfrm>
          <a:prstGeom prst="rect">
            <a:avLst/>
          </a:prstGeom>
        </p:spPr>
      </p:pic>
      <p:pic>
        <p:nvPicPr>
          <p:cNvPr id="5" name="图片 4" descr="一个接一个2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3303937" cy="2490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28572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④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8572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③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50043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②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00050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个接一个2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2924898" cy="2205040"/>
          </a:xfrm>
          <a:prstGeom prst="rect">
            <a:avLst/>
          </a:prstGeom>
        </p:spPr>
      </p:pic>
      <p:pic>
        <p:nvPicPr>
          <p:cNvPr id="5" name="图片 4" descr="做好梦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071810"/>
            <a:ext cx="2857520" cy="2866312"/>
          </a:xfrm>
          <a:prstGeom prst="rect">
            <a:avLst/>
          </a:prstGeom>
        </p:spPr>
      </p:pic>
      <p:pic>
        <p:nvPicPr>
          <p:cNvPr id="6" name="图片 5" descr="一个接一个3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857232"/>
            <a:ext cx="3579230" cy="4854588"/>
          </a:xfrm>
          <a:prstGeom prst="rect">
            <a:avLst/>
          </a:prstGeom>
        </p:spPr>
      </p:pic>
      <p:sp>
        <p:nvSpPr>
          <p:cNvPr id="7" name="笑脸 6"/>
          <p:cNvSpPr/>
          <p:nvPr/>
        </p:nvSpPr>
        <p:spPr>
          <a:xfrm>
            <a:off x="3643306" y="2571744"/>
            <a:ext cx="1500198" cy="144019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218</Words>
  <Application>Microsoft Office PowerPoint</Application>
  <PresentationFormat>全屏显示(4:3)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3 一个接一个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一个接一个</dc:title>
  <dc:creator>lc</dc:creator>
  <cp:lastModifiedBy>pha</cp:lastModifiedBy>
  <cp:revision>181</cp:revision>
  <dcterms:created xsi:type="dcterms:W3CDTF">2018-12-23T02:13:19Z</dcterms:created>
  <dcterms:modified xsi:type="dcterms:W3CDTF">2019-01-26T07:11:56Z</dcterms:modified>
</cp:coreProperties>
</file>