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833" r:id="rId5"/>
    <p:sldMasterId id="2147483846" r:id="rId6"/>
    <p:sldMasterId id="2147483859" r:id="rId7"/>
    <p:sldMasterId id="2147483872" r:id="rId8"/>
    <p:sldMasterId id="2147483885" r:id="rId9"/>
    <p:sldMasterId id="2147483910" r:id="rId10"/>
    <p:sldMasterId id="2147483922" r:id="rId11"/>
    <p:sldMasterId id="2147483949" r:id="rId12"/>
    <p:sldMasterId id="2147483962" r:id="rId13"/>
    <p:sldMasterId id="2147483975" r:id="rId14"/>
  </p:sldMasterIdLst>
  <p:notesMasterIdLst>
    <p:notesMasterId r:id="rId48"/>
  </p:notesMasterIdLst>
  <p:sldIdLst>
    <p:sldId id="349" r:id="rId15"/>
    <p:sldId id="258" r:id="rId16"/>
    <p:sldId id="364" r:id="rId17"/>
    <p:sldId id="293" r:id="rId18"/>
    <p:sldId id="294" r:id="rId19"/>
    <p:sldId id="340" r:id="rId20"/>
    <p:sldId id="369" r:id="rId21"/>
    <p:sldId id="297" r:id="rId22"/>
    <p:sldId id="303" r:id="rId23"/>
    <p:sldId id="365" r:id="rId24"/>
    <p:sldId id="366" r:id="rId25"/>
    <p:sldId id="305" r:id="rId26"/>
    <p:sldId id="358" r:id="rId27"/>
    <p:sldId id="357" r:id="rId28"/>
    <p:sldId id="372" r:id="rId29"/>
    <p:sldId id="373" r:id="rId30"/>
    <p:sldId id="374" r:id="rId31"/>
    <p:sldId id="360" r:id="rId32"/>
    <p:sldId id="327" r:id="rId33"/>
    <p:sldId id="328" r:id="rId34"/>
    <p:sldId id="362" r:id="rId35"/>
    <p:sldId id="329" r:id="rId36"/>
    <p:sldId id="307" r:id="rId37"/>
    <p:sldId id="332" r:id="rId38"/>
    <p:sldId id="333" r:id="rId39"/>
    <p:sldId id="371" r:id="rId40"/>
    <p:sldId id="363" r:id="rId41"/>
    <p:sldId id="375" r:id="rId42"/>
    <p:sldId id="336" r:id="rId43"/>
    <p:sldId id="337" r:id="rId44"/>
    <p:sldId id="348" r:id="rId45"/>
    <p:sldId id="344" r:id="rId46"/>
    <p:sldId id="309" r:id="rId4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99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>
      <p:cViewPr varScale="1">
        <p:scale>
          <a:sx n="70" d="100"/>
          <a:sy n="70" d="100"/>
        </p:scale>
        <p:origin x="10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microsoft.com/office/2015/10/relationships/revisionInfo" Target="revisionInfo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2E603-FA7F-49DC-B96C-9E3919CDDD45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02A8D-11D3-4205-B9B4-DEC9674ECA1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41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481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fld id="{9A0DB2DC-4C9A-4742-B13C-FB6460FD3503}" type="slidenum">
              <a:rPr lang="zh-CN" altLang="en-US" dirty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30</a:t>
            </a:fld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1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79.xml"/><Relationship Id="rId4" Type="http://schemas.openxmlformats.org/officeDocument/2006/relationships/tags" Target="../tags/tag17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20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4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216.xml"/><Relationship Id="rId4" Type="http://schemas.openxmlformats.org/officeDocument/2006/relationships/tags" Target="../tags/tag21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22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22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35.xml"/><Relationship Id="rId4" Type="http://schemas.openxmlformats.org/officeDocument/2006/relationships/tags" Target="../tags/tag23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40.xml"/><Relationship Id="rId4" Type="http://schemas.openxmlformats.org/officeDocument/2006/relationships/tags" Target="../tags/tag23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9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25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4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27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28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86.xml"/><Relationship Id="rId4" Type="http://schemas.openxmlformats.org/officeDocument/2006/relationships/tags" Target="../tags/tag28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96.xml"/><Relationship Id="rId4" Type="http://schemas.openxmlformats.org/officeDocument/2006/relationships/tags" Target="../tags/tag29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9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4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328.xml"/><Relationship Id="rId4" Type="http://schemas.openxmlformats.org/officeDocument/2006/relationships/tags" Target="../tags/tag327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3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33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1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4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B04A6-7EE0-463F-A0AB-AE24C48C5CA2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DAC7-1640-408D-A9CD-CD0C39D228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3DE23-43E5-4364-9023-6BA55260FBD9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F3A4-AA74-4C3C-963C-787D5F57F2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342906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2681292" y="273063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342906" y="1435103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29DFDFA-4571-456B-AF8B-4E99C06009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7781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C88676-E2C0-46F4-BB89-FA90EA157A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49598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F041A30-89E8-4D8E-BFD1-3073DADCA1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126965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4972050" y="274651"/>
            <a:ext cx="154305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342900" y="274651"/>
            <a:ext cx="451485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89D79AB-8E71-49CD-9034-94027AC863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747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CCCBDED-D462-4AC8-ABEF-1417E65564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24584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127900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261271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505370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595452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18666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5F7E7-6FE2-4C83-8D5B-2E7A59ED5AFB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FC25-4794-47AA-AD93-2B7ED815F0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112192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545357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75092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600380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008786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93278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377858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35365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156016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9632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9636210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837878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528567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929303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05095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800260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49332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932268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9DC0-0757-4E72-8100-D568D7FD50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05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DEC8-CE65-4E1B-B752-4EA2220B15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353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F80B-8909-4984-BF4E-C7084932BD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6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560619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B680-471D-4EEB-8802-889D99A144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2517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E6F24-5858-4E8B-AAA1-55FE1964926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472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320C-977B-4449-8DE8-0301005E6B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3629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9FB5-BF95-4B7A-88CF-896E7B4482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0207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4408-61CB-4F6B-A29C-FE1116C853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9577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E246F-9F84-49BA-A348-4D33145E61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141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B0AD-E44A-4AE3-8E93-B71F423A5F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0326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8E661-327D-4B09-976F-42E743BAF3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0803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ln cap="flat">
            <a:miter/>
          </a:ln>
        </p:spPr>
        <p:txBody>
          <a:bodyPr wrap="square" anchorCtr="0"/>
          <a:lstStyle>
            <a:lvl1pPr>
              <a:defRPr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ln cap="flat">
            <a:miter/>
          </a:ln>
        </p:spPr>
        <p:txBody>
          <a:bodyPr wrap="square" anchorCtr="0"/>
          <a:lstStyle>
            <a:lvl1pPr>
              <a:defRPr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ln cap="flat">
            <a:miter/>
          </a:ln>
        </p:spPr>
        <p:txBody>
          <a:bodyPr/>
          <a:lstStyle>
            <a:lvl1pPr>
              <a:defRPr smtClean="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defRPr/>
            </a:pPr>
            <a:fld id="{1EB4F6E0-892B-4A19-9AD8-612856CE08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1107662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4736A80-9A21-4FF4-B283-3094EAD3CF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9066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72186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BC07F16-76AD-4F01-B44C-9C7192FA7C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218786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541735" y="4406921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1ECAB2-75AB-41B5-A3ED-CB456C7390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159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342900" y="1600206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86150" y="1600206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7ED769-7868-4F28-9DD4-BBBC1A66CC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8355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348377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348377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5EA852-BC7A-4BCB-BB88-347B7375F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60370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B49F0CA-BC4B-4DC1-A719-720F6518F9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8479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A74B6D-FFF9-4EA8-AA7F-5FEE60FAA5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4458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34291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2681292" y="27307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342910" y="1435103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016420-D272-4AF7-9416-2BF9A4ADE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76988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94182D-1246-4282-8F5B-B585BB7B4C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12622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342FCDC-2B6B-4202-AD33-677F6B2676D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748928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4972050" y="274659"/>
            <a:ext cx="154305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342900" y="274659"/>
            <a:ext cx="451485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BD50C60-E656-4B66-B5BB-993003E3C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299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127110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003B3EA-D2C6-4CAA-833D-FAF4922827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729001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418881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29421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810570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517183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11976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9860459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61969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112562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8480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33287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85099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66888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5843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0335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68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3412-4A8B-40C4-82A6-CFED988948E3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3C080-40CF-4E29-8110-C4065BB970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6914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5059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0040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7696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4399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06017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24535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27684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69753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5155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CA5E-4EAE-4B5A-B903-2E249C8639EA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1DFC-3E24-48CB-946E-C238C93237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67257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49054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47430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64037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502412" y="2588282"/>
            <a:ext cx="8139178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4050" b="0" spc="4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502412" y="3566160"/>
            <a:ext cx="8139178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46118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1296000"/>
            <a:ext cx="8139178" cy="5041355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9271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808731"/>
            <a:ext cx="8139178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2700" b="0" u="none" strike="noStrike" kern="1200" cap="none" spc="225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02444" y="4511676"/>
            <a:ext cx="8139178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200" b="0" i="0" u="none" strike="noStrike" kern="1200" cap="none" spc="113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5008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1296000"/>
            <a:ext cx="3962432" cy="504000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6349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02447" y="1296001"/>
            <a:ext cx="396243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1" u="none" strike="noStrike" kern="1200" cap="none" spc="150" normalizeH="0" baseline="0">
                <a:solidFill>
                  <a:schemeClr val="tx1"/>
                </a:solidFill>
                <a:uFillTx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02444" y="1789043"/>
            <a:ext cx="3962400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2" y="1296001"/>
            <a:ext cx="396243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2" y="1789043"/>
            <a:ext cx="3962432" cy="4552234"/>
          </a:xfrm>
        </p:spPr>
        <p:txBody>
          <a:bodyPr vert="horz" lIns="101600" tIns="0" rIns="82550" bIns="0" rtlCol="0">
            <a:no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0091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432000"/>
            <a:ext cx="8139178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buNone/>
              <a:defRPr kumimoji="0" lang="zh-CN" altLang="en-US" sz="21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4104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53B4E-FAB4-47F2-8FD8-5A6BC0D746D6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239E6-8800-4F12-9657-E4063931FA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44263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502447" y="1296000"/>
            <a:ext cx="396243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tabLst>
                <a:tab pos="1207294" algn="l"/>
              </a:tabLst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79194" y="1296000"/>
            <a:ext cx="3962432" cy="5040000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13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EFD9D74-47D9-4702-A33C-335B63B48DBF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ABC47A4-756D-490B-A52F-7D9E2C9FC05F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02412" y="432000"/>
            <a:ext cx="8139178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39283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952509"/>
            <a:ext cx="713238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6858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952501"/>
            <a:ext cx="7371076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19557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952508"/>
            <a:ext cx="8139178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1495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60FBDFE-C587-4B4C-A407-44438C67B59E}" type="datetimeFigureOut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2020/6/9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49833"/>
            <a:ext cx="2970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49833"/>
            <a:ext cx="2025000" cy="31680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9AE70B2-8BF9-45C0-BB95-33D1B9D3A854}" type="slidenum">
              <a:rPr lang="zh-CN" altLang="en-US" smtClean="0">
                <a:solidFill>
                  <a:prstClr val="black"/>
                </a:solidFill>
                <a:latin typeface="Arial"/>
                <a:ea typeface="微软雅黑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502412" y="2588282"/>
            <a:ext cx="8139178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685800" rtl="0" eaLnBrk="1" fontAlgn="auto" latinLnBrk="0" hangingPunct="1">
              <a:lnSpc>
                <a:spcPct val="100000"/>
              </a:lnSpc>
              <a:buNone/>
              <a:defRPr kumimoji="0" lang="zh-CN" altLang="en-US" sz="4050" b="0" i="0" u="none" strike="noStrike" kern="1200" cap="none" spc="45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56476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3A10F-B598-4919-8F74-2347EB0F67D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89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E480A-1ED3-4EDE-BF5C-B2C6F063F63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FE9F8-1F5D-42F0-A132-BB691D576A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19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7BEED-8670-421C-B831-BA484A50103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51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EE0A9-4272-4F9A-8638-BEB349F7558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5848-E5DE-43C9-B184-9E5C107C075F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E554-62D3-4267-BCF5-9A8473A3D0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B440C-BE80-4F69-95AA-AB0EE1A2372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62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7BC08-DF44-4C05-A54E-A8DEB39B79D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13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1D12B-86B1-4F23-BA6B-E469304A5EE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9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44391-EFF5-40C0-A7EB-A36E0DF42CA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818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94EB5-30E9-4B59-AB3E-09ECB84E710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06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68B-03E1-409D-8314-8EE7B888D39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3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95055-6C0D-439B-87C2-3DBE6F72C09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540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3A10F-B598-4919-8F74-2347EB0F67D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79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E480A-1ED3-4EDE-BF5C-B2C6F063F63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137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FE9F8-1F5D-42F0-A132-BB691D576A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EBE06-6C9B-424D-8853-23EE5D8192CA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726C-5438-4BFC-B6F1-240559A5F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7BEED-8670-421C-B831-BA484A50103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62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EE0A9-4272-4F9A-8638-BEB349F7558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443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B440C-BE80-4F69-95AA-AB0EE1A2372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18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7BC08-DF44-4C05-A54E-A8DEB39B79D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54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1D12B-86B1-4F23-BA6B-E469304A5EE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58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44391-EFF5-40C0-A7EB-A36E0DF42CA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880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94EB5-30E9-4B59-AB3E-09ECB84E710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06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68B-03E1-409D-8314-8EE7B888D39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422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95055-6C0D-439B-87C2-3DBE6F72C09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12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3A10F-B598-4919-8F74-2347EB0F67D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52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D235-8EE7-4923-B43A-B27141A6DC6E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CD14-67CB-41D1-A4B7-022A4D59F46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E480A-1ED3-4EDE-BF5C-B2C6F063F63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1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FE9F8-1F5D-42F0-A132-BB691D576A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65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7BEED-8670-421C-B831-BA484A50103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662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EE0A9-4272-4F9A-8638-BEB349F7558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62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B440C-BE80-4F69-95AA-AB0EE1A2372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36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7BC08-DF44-4C05-A54E-A8DEB39B79D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32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1D12B-86B1-4F23-BA6B-E469304A5EE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77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44391-EFF5-40C0-A7EB-A36E0DF42CA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579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94EB5-30E9-4B59-AB3E-09ECB84E710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60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68B-03E1-409D-8314-8EE7B888D39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5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EFE07-FC48-424C-BE7F-B191C896ED6E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2BFC9-1481-42E8-8E94-2C99AADB1D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95055-6C0D-439B-87C2-3DBE6F72C09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31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3A10F-B598-4919-8F74-2347EB0F67D1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929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E480A-1ED3-4EDE-BF5C-B2C6F063F63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512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FE9F8-1F5D-42F0-A132-BB691D576AD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994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07BEED-8670-421C-B831-BA484A50103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97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EE0A9-4272-4F9A-8638-BEB349F7558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60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B440C-BE80-4F69-95AA-AB0EE1A23728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3152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7BC08-DF44-4C05-A54E-A8DEB39B79D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285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1D12B-86B1-4F23-BA6B-E469304A5EEB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590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D44391-EFF5-40C0-A7EB-A36E0DF42CA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7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F599D-F3C3-4E10-8D4B-3B2332EEF191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7EE1A-2163-4327-A743-2E563C1B0F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94EB5-30E9-4B59-AB3E-09ECB84E710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260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468B-03E1-409D-8314-8EE7B888D39D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68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95055-6C0D-439B-87C2-3DBE6F72C09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617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2A49F37-F063-4685-A4B5-6934FB114A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20586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D4243D-4A4B-4586-9D3D-07C6031427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83296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541735" y="4406913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E46237-BB6B-4ABD-BD53-C52645B8B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20239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342900" y="1600206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86150" y="1600206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7B3EF27-1A00-4624-9DC0-E2F087F7E2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50272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3483775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3483775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EA48B05-6545-4E19-A4B0-BFB592E083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897828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601D68-5AE5-4361-B174-8725ADBE5D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0779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4134313-20C8-4D86-9EF9-0D981ECAE4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0004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ags" Target="../tags/tag169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ags" Target="../tags/tag225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image" Target="../media/image3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ags" Target="../tags/tag281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57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1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C9B797C-97A6-4ECC-B4B8-95E853727CB9}" type="datetimeFigureOut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A8F1F3-5803-4BF5-9B3C-E746C7E545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0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6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4339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99D7D58-E701-438E-90F8-3422EDEA13F9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09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88900" dist="101600" dir="5400000" algn="ctr" rotWithShape="0">
              <a:srgbClr val="000000">
                <a:alpha val="1568"/>
              </a:srgbClr>
            </a:outerShdw>
          </a:effectLst>
        </p:spPr>
        <p:txBody>
          <a:bodyPr vert="horz" wrap="square" lIns="91440" tIns="45720" rIns="91440" bIns="45720" anchor="ctr" anchorCtr="0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8195" name="文本框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9AA39ADB-689E-479C-8884-2ED4FAAFD0EF}" type="datetime1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defRPr/>
            </a:pPr>
            <a:fld id="{463D9BD7-66E1-445F-9A53-22B4779868D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331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3pPr>
      <a:lvl4pPr marL="15113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sz="2000" kern="1200">
          <a:solidFill>
            <a:srgbClr val="80808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sz="2000" kern="1200">
          <a:solidFill>
            <a:srgbClr val="80808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5pPr>
      <a:lvl6pPr marL="25146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6pPr>
      <a:lvl7pPr marL="29718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7pPr>
      <a:lvl8pPr marL="34290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8pPr>
      <a:lvl9pPr marL="34290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2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61925" y="222250"/>
            <a:ext cx="8820150" cy="6413500"/>
          </a:xfrm>
          <a:prstGeom prst="rect">
            <a:avLst/>
          </a:prstGeom>
          <a:noFill/>
          <a:ln w="19050">
            <a:solidFill>
              <a:srgbClr val="53AF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29196" y="307095"/>
            <a:ext cx="8685610" cy="6243813"/>
          </a:xfrm>
          <a:prstGeom prst="rect">
            <a:avLst/>
          </a:prstGeom>
          <a:noFill/>
          <a:ln w="19050">
            <a:solidFill>
              <a:srgbClr val="53AF9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2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100" b="1" u="none" strike="noStrike" kern="1200" cap="none" spc="15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tabLst>
          <a:tab pos="1207294" algn="l"/>
        </a:tabLst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•"/>
        <a:defRPr sz="1200" u="none" strike="noStrike" kern="1200" cap="none" spc="113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/>
            </a:lvl1pPr>
          </a:lstStyle>
          <a:p>
            <a:pPr>
              <a:buFont typeface="Arial" panose="020B0604020202020204" pitchFamily="34" charset="0"/>
              <a:buNone/>
            </a:pPr>
            <a:fld id="{3E1C0A8C-AB68-4950-A88E-A9A45EA7E6BF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892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/>
            </a:lvl1pPr>
          </a:lstStyle>
          <a:p>
            <a:pPr>
              <a:buFont typeface="Arial" panose="020B0604020202020204" pitchFamily="34" charset="0"/>
              <a:buNone/>
            </a:pPr>
            <a:fld id="{3E1C0A8C-AB68-4950-A88E-A9A45EA7E6BF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947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/>
            </a:lvl1pPr>
          </a:lstStyle>
          <a:p>
            <a:pPr>
              <a:buFont typeface="Arial" panose="020B0604020202020204" pitchFamily="34" charset="0"/>
              <a:buNone/>
            </a:pPr>
            <a:fld id="{3E1C0A8C-AB68-4950-A88E-A9A45EA7E6BF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049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40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noProof="1" dirty="0"/>
            </a:lvl1pPr>
          </a:lstStyle>
          <a:p>
            <a:pPr>
              <a:buFont typeface="Arial" panose="020B0604020202020204" pitchFamily="34" charset="0"/>
              <a:buNone/>
            </a:pPr>
            <a:fld id="{3E1C0A8C-AB68-4950-A88E-A9A45EA7E6BF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buFont typeface="Arial" panose="020B0604020202020204" pitchFamily="34" charset="0"/>
                <a:buNone/>
              </a:pPr>
              <a:t>‹#›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6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  <a:effectLst>
            <a:outerShdw blurRad="88900" dist="101600" dir="5400000" algn="ctr" rotWithShape="0">
              <a:srgbClr val="000000">
                <a:alpha val="1568"/>
              </a:srgbClr>
            </a:outerShdw>
          </a:effectLst>
        </p:spPr>
        <p:txBody>
          <a:bodyPr vert="horz" wrap="square" lIns="91440" tIns="45720" rIns="91440" bIns="45720" anchor="ctr" anchorCtr="0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0243" name="文本框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BC9335AD-0B6A-4A82-8918-34CCF8257D68}" type="datetime1">
              <a:rPr lang="zh-CN" altLang="en-US"/>
              <a:pPr>
                <a:defRPr/>
              </a:pPr>
              <a:t>2020/6/9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rgbClr val="898989"/>
                </a:solidFill>
                <a:latin typeface="微软雅黑 Light" charset="-122"/>
                <a:ea typeface="微软雅黑 Light" charset="-122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defRPr/>
            </a:pPr>
            <a:fld id="{CB83F2AA-776B-4AE3-A509-B118EAA0FF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407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02020"/>
          </a:solidFill>
          <a:latin typeface="微软雅黑" panose="020B0503020204020204" pitchFamily="34" charset="-122"/>
          <a:ea typeface="微软雅黑" panose="020B0503020204020204" pitchFamily="34" charset="-122"/>
          <a:cs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75000"/>
        <a:buFont typeface="Arial" panose="020B0604020202020204" pitchFamily="34" charset="0"/>
        <a:buChar char="•"/>
        <a:defRPr sz="2800" kern="1200">
          <a:solidFill>
            <a:srgbClr val="262626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1pPr>
      <a:lvl2pPr marL="5746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2pPr>
      <a:lvl3pPr marL="1006475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‒"/>
        <a:defRPr sz="2000" kern="1200">
          <a:solidFill>
            <a:srgbClr val="595959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3pPr>
      <a:lvl4pPr marL="15113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sz="2000" kern="1200">
          <a:solidFill>
            <a:srgbClr val="80808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4pPr>
      <a:lvl5pPr marL="19431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75000"/>
        <a:buFont typeface="Arial" panose="020B0604020202020204" pitchFamily="34" charset="0"/>
        <a:buChar char="˃"/>
        <a:defRPr sz="2000" kern="1200">
          <a:solidFill>
            <a:srgbClr val="808080"/>
          </a:solidFill>
          <a:latin typeface="微软雅黑" panose="020B0503020204020204" pitchFamily="34" charset="-122"/>
          <a:ea typeface="微软雅黑" panose="020B0503020204020204" pitchFamily="34" charset="-122"/>
          <a:cs typeface="Calibri" panose="020F0502020204030204" pitchFamily="34" charset="0"/>
        </a:defRPr>
      </a:lvl5pPr>
      <a:lvl6pPr marL="25146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6pPr>
      <a:lvl7pPr marL="29718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7pPr>
      <a:lvl8pPr marL="34290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8pPr>
      <a:lvl9pPr marL="3429000" indent="-228600" algn="l" defTabSz="914400" eaLnBrk="1" fontAlgn="auto" latinLnBrk="0" hangingPunct="1">
        <a:lnSpc>
          <a:spcPct val="90000"/>
        </a:lnSpc>
        <a:spcBef>
          <a:spcPts val="500"/>
        </a:spcBef>
        <a:buNone/>
        <a:defRPr sz="1800" kern="12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Calibri" panose="020F0502020204030204" pitchFamily="34" charset="0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1"/>
            <a:ext cx="9179496" cy="68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475656" y="1340768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荷叶圆圆</a:t>
            </a:r>
          </a:p>
        </p:txBody>
      </p:sp>
    </p:spTree>
    <p:extLst>
      <p:ext uri="{BB962C8B-B14F-4D97-AF65-F5344CB8AC3E}">
        <p14:creationId xmlns:p14="http://schemas.microsoft.com/office/powerpoint/2010/main" val="283562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740158" cy="62646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27784" y="1239143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4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6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亮晶晶</a:t>
            </a:r>
            <a:endParaRPr lang="en-US" altLang="zh-CN" sz="6000" b="1" kern="1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3487" y="77747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latin typeface="华文细黑" panose="02010600040101010101" pitchFamily="2" charset="-122"/>
                <a:ea typeface="华文细黑" panose="02010600040101010101" pitchFamily="2" charset="-122"/>
              </a:rPr>
              <a:t>jīng</a:t>
            </a:r>
            <a:endParaRPr lang="zh-CN" altLang="en-US" sz="5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35" y="2461078"/>
            <a:ext cx="3667767" cy="240750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38826" y="1556792"/>
            <a:ext cx="1818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明亮</a:t>
            </a:r>
          </a:p>
        </p:txBody>
      </p:sp>
      <p:pic>
        <p:nvPicPr>
          <p:cNvPr id="11" name="内容占位符 3">
            <a:extLst>
              <a:ext uri="{FF2B5EF4-FFF2-40B4-BE49-F238E27FC236}">
                <a16:creationId xmlns:a16="http://schemas.microsoft.com/office/drawing/2014/main" xmlns="" id="{2DA7057A-F174-4157-A12F-059B132B9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19903"/>
            <a:ext cx="2825034" cy="222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941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6631"/>
          <a:stretch>
            <a:fillRect/>
          </a:stretch>
        </p:blipFill>
        <p:spPr bwMode="auto">
          <a:xfrm>
            <a:off x="157260" y="19434"/>
            <a:ext cx="3954214" cy="3019425"/>
          </a:xfrm>
          <a:prstGeom prst="rect">
            <a:avLst/>
          </a:prstGeom>
          <a:noFill/>
          <a:ln w="9525">
            <a:solidFill>
              <a:srgbClr val="70AD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18810" r="6729"/>
          <a:stretch>
            <a:fillRect/>
          </a:stretch>
        </p:blipFill>
        <p:spPr bwMode="auto">
          <a:xfrm>
            <a:off x="25422" y="3933056"/>
            <a:ext cx="4114530" cy="2924944"/>
          </a:xfrm>
          <a:prstGeom prst="rect">
            <a:avLst/>
          </a:prstGeom>
          <a:noFill/>
          <a:ln w="9525">
            <a:solidFill>
              <a:srgbClr val="70AD4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矩形"/>
          <p:cNvSpPr>
            <a:spLocks noChangeArrowheads="1"/>
          </p:cNvSpPr>
          <p:nvPr/>
        </p:nvSpPr>
        <p:spPr bwMode="auto">
          <a:xfrm>
            <a:off x="1908745" y="2993804"/>
            <a:ext cx="56145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‒"/>
              <a:defRPr sz="20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˃"/>
              <a:defRPr sz="20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亮晶晶</a:t>
            </a:r>
            <a:r>
              <a:rPr lang="zh-CN" altLang="en-US" sz="5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的（     ）</a:t>
            </a:r>
          </a:p>
        </p:txBody>
      </p:sp>
      <p:pic>
        <p:nvPicPr>
          <p:cNvPr id="8" name="内容占位符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434"/>
            <a:ext cx="3904481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084080" y="4437112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8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3682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5"/>
          <a:stretch>
            <a:fillRect/>
          </a:stretch>
        </p:blipFill>
        <p:spPr>
          <a:xfrm>
            <a:off x="4762" y="3588204"/>
            <a:ext cx="9139238" cy="241254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520" y="40466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0607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2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zh-CN" sz="32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想一想</a:t>
            </a:r>
            <a:r>
              <a:rPr lang="zh-CN" altLang="en-US" sz="32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：这</a:t>
            </a:r>
            <a:r>
              <a:rPr lang="zh-CN" altLang="zh-CN" sz="32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圆圆的、绿绿的荷叶吸引了哪些小伙伴？用笔</a:t>
            </a:r>
            <a:r>
              <a:rPr lang="zh-CN" altLang="zh-CN" sz="32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圈一圈</a:t>
            </a:r>
            <a:r>
              <a:rPr lang="zh-CN" altLang="zh-CN" sz="32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3200" kern="1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75" y="2280767"/>
            <a:ext cx="1981372" cy="6462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96" y="2183122"/>
            <a:ext cx="2054530" cy="646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375" y="3115725"/>
            <a:ext cx="1963082" cy="6523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167443"/>
            <a:ext cx="2109399" cy="6462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1600" y="4581128"/>
            <a:ext cx="619268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圆角矩形 8"/>
          <p:cNvSpPr/>
          <p:nvPr/>
        </p:nvSpPr>
        <p:spPr>
          <a:xfrm>
            <a:off x="971600" y="4158527"/>
            <a:ext cx="7200800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800" b="1" u="sng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8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8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2800" b="1" u="sng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都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喜欢</a:t>
            </a:r>
            <a:r>
              <a:rPr lang="zh-CN" altLang="en-US" sz="2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荷叶。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28726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5"/>
          <a:stretch>
            <a:fillRect/>
          </a:stretch>
        </p:blipFill>
        <p:spPr>
          <a:xfrm>
            <a:off x="4762" y="3588204"/>
            <a:ext cx="9139238" cy="2412547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467544" y="745643"/>
            <a:ext cx="8064896" cy="158417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36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小伙伴们</a:t>
            </a:r>
            <a:r>
              <a:rPr lang="zh-CN" altLang="en-US" sz="36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为什么喜欢荷叶呢？</a:t>
            </a:r>
            <a:endParaRPr lang="zh-CN" altLang="en-US" sz="36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976949"/>
            <a:ext cx="1981372" cy="6462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753" y="3031202"/>
            <a:ext cx="2054530" cy="6462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986" y="3864634"/>
            <a:ext cx="1963082" cy="6523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3044" y="3864634"/>
            <a:ext cx="210939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2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 noChangeArrowheads="1"/>
          </p:cNvSpPr>
          <p:nvPr>
            <p:ph type="title"/>
          </p:nvPr>
        </p:nvSpPr>
        <p:spPr>
          <a:xfrm>
            <a:off x="159848" y="332656"/>
            <a:ext cx="8964488" cy="1408708"/>
          </a:xfrm>
          <a:solidFill>
            <a:schemeClr val="bg1"/>
          </a:solidFill>
        </p:spPr>
        <p:txBody>
          <a:bodyPr lIns="68580" tIns="34290" rIns="68580" bIns="34290"/>
          <a:lstStyle/>
          <a:p>
            <a:pPr eaLnBrk="1" hangingPunct="1">
              <a:lnSpc>
                <a:spcPts val="5500"/>
              </a:lnSpc>
            </a:pPr>
            <a:r>
              <a:rPr lang="en-US" altLang="zh-CN" sz="4000" dirty="0">
                <a:ea typeface="楷体_GB2312" pitchFamily="49" charset="-122"/>
                <a:sym typeface="宋体" panose="02010600030101010101" pitchFamily="2" charset="-122"/>
              </a:rPr>
              <a:t>       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摇篮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。”</a:t>
            </a: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</a:b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躺在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荷叶上，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眨着亮晶晶的眼睛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56322" name="内容占位符 2"/>
          <p:cNvSpPr>
            <a:spLocks noGrp="1" noChangeArrowheads="1"/>
          </p:cNvSpPr>
          <p:nvPr>
            <p:ph idx="1"/>
          </p:nvPr>
        </p:nvSpPr>
        <p:spPr>
          <a:xfrm>
            <a:off x="467544" y="1645172"/>
            <a:ext cx="8229600" cy="4525963"/>
          </a:xfrm>
        </p:spPr>
        <p:txBody>
          <a:bodyPr lIns="68580" tIns="34290" rIns="68580" bIns="34290"/>
          <a:lstStyle/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6323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3" y="1813406"/>
            <a:ext cx="4104456" cy="35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06" y="1813406"/>
            <a:ext cx="4606234" cy="35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932040" y="5111213"/>
            <a:ext cx="3219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8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摇篮</a:t>
            </a:r>
          </a:p>
        </p:txBody>
      </p:sp>
    </p:spTree>
    <p:extLst>
      <p:ext uri="{BB962C8B-B14F-4D97-AF65-F5344CB8AC3E}">
        <p14:creationId xmlns:p14="http://schemas.microsoft.com/office/powerpoint/2010/main" val="45630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 noChangeArrowheads="1"/>
          </p:cNvSpPr>
          <p:nvPr>
            <p:ph type="title"/>
          </p:nvPr>
        </p:nvSpPr>
        <p:spPr>
          <a:xfrm>
            <a:off x="159848" y="332656"/>
            <a:ext cx="8964488" cy="1408708"/>
          </a:xfrm>
          <a:solidFill>
            <a:schemeClr val="bg1"/>
          </a:solidFill>
        </p:spPr>
        <p:txBody>
          <a:bodyPr lIns="68580" tIns="34290" rIns="68580" bIns="34290"/>
          <a:lstStyle/>
          <a:p>
            <a:pPr eaLnBrk="1" hangingPunct="1">
              <a:lnSpc>
                <a:spcPts val="5500"/>
              </a:lnSpc>
            </a:pPr>
            <a:r>
              <a:rPr lang="en-US" altLang="zh-CN" sz="4000" dirty="0">
                <a:ea typeface="楷体_GB2312" pitchFamily="49" charset="-122"/>
                <a:sym typeface="宋体" panose="02010600030101010101" pitchFamily="2" charset="-122"/>
              </a:rPr>
              <a:t>       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摇篮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。”</a:t>
            </a: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</a:b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躺在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荷叶上，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眨着亮晶晶的眼睛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56322" name="内容占位符 2"/>
          <p:cNvSpPr>
            <a:spLocks noGrp="1" noChangeArrowheads="1"/>
          </p:cNvSpPr>
          <p:nvPr>
            <p:ph idx="1"/>
          </p:nvPr>
        </p:nvSpPr>
        <p:spPr>
          <a:xfrm>
            <a:off x="467544" y="1645172"/>
            <a:ext cx="8229600" cy="4525963"/>
          </a:xfrm>
        </p:spPr>
        <p:txBody>
          <a:bodyPr lIns="68580" tIns="34290" rIns="68580" bIns="34290"/>
          <a:lstStyle/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6324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62" y="1963089"/>
            <a:ext cx="4606234" cy="356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073394" y="5301208"/>
            <a:ext cx="3219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8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摇篮</a:t>
            </a:r>
          </a:p>
        </p:txBody>
      </p:sp>
      <p:pic>
        <p:nvPicPr>
          <p:cNvPr id="8" name="Picture 7" descr="C:\Users\Administrator\Desktop\tim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392" y="1963088"/>
            <a:ext cx="4105576" cy="356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67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 noChangeArrowheads="1"/>
          </p:cNvSpPr>
          <p:nvPr>
            <p:ph type="title"/>
          </p:nvPr>
        </p:nvSpPr>
        <p:spPr>
          <a:xfrm>
            <a:off x="159848" y="332656"/>
            <a:ext cx="8964488" cy="1408708"/>
          </a:xfrm>
          <a:solidFill>
            <a:schemeClr val="bg1"/>
          </a:solidFill>
        </p:spPr>
        <p:txBody>
          <a:bodyPr lIns="68580" tIns="34290" rIns="68580" bIns="34290"/>
          <a:lstStyle/>
          <a:p>
            <a:pPr eaLnBrk="1" hangingPunct="1">
              <a:lnSpc>
                <a:spcPts val="5500"/>
              </a:lnSpc>
            </a:pPr>
            <a:r>
              <a:rPr lang="en-US" altLang="zh-CN" sz="4000" dirty="0">
                <a:ea typeface="楷体_GB2312" pitchFamily="49" charset="-122"/>
                <a:sym typeface="宋体" panose="02010600030101010101" pitchFamily="2" charset="-122"/>
              </a:rPr>
              <a:t>       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摇篮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。”</a:t>
            </a: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</a:b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躺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荷叶上，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眨着亮晶晶的眼睛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56322" name="内容占位符 2"/>
          <p:cNvSpPr>
            <a:spLocks noGrp="1" noChangeArrowheads="1"/>
          </p:cNvSpPr>
          <p:nvPr>
            <p:ph idx="1"/>
          </p:nvPr>
        </p:nvSpPr>
        <p:spPr>
          <a:xfrm>
            <a:off x="467544" y="1645172"/>
            <a:ext cx="8229600" cy="4525963"/>
          </a:xfrm>
        </p:spPr>
        <p:txBody>
          <a:bodyPr lIns="68580" tIns="34290" rIns="68580" bIns="34290"/>
          <a:lstStyle/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6323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8" y="2023141"/>
            <a:ext cx="4104456" cy="321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62" y="1963089"/>
            <a:ext cx="4606234" cy="33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5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标题 1"/>
          <p:cNvSpPr>
            <a:spLocks noGrp="1" noChangeArrowheads="1"/>
          </p:cNvSpPr>
          <p:nvPr>
            <p:ph type="title"/>
          </p:nvPr>
        </p:nvSpPr>
        <p:spPr>
          <a:xfrm>
            <a:off x="159848" y="332656"/>
            <a:ext cx="8964488" cy="1408708"/>
          </a:xfrm>
          <a:solidFill>
            <a:schemeClr val="bg1"/>
          </a:solidFill>
        </p:spPr>
        <p:txBody>
          <a:bodyPr lIns="68580" tIns="34290" rIns="68580" bIns="34290"/>
          <a:lstStyle/>
          <a:p>
            <a:pPr eaLnBrk="1" hangingPunct="1">
              <a:lnSpc>
                <a:spcPts val="5500"/>
              </a:lnSpc>
            </a:pPr>
            <a:r>
              <a:rPr lang="en-US" altLang="zh-CN" sz="4000" dirty="0">
                <a:ea typeface="楷体_GB2312" pitchFamily="49" charset="-122"/>
                <a:sym typeface="宋体" panose="02010600030101010101" pitchFamily="2" charset="-122"/>
              </a:rPr>
              <a:t>       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摇篮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。”</a:t>
            </a: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/>
            </a:r>
            <a:b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</a:b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小水珠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躺在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荷叶上，</a:t>
            </a:r>
            <a:r>
              <a:rPr lang="zh-CN" altLang="en-US" sz="4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眨着亮晶晶的眼睛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</a:p>
        </p:txBody>
      </p:sp>
      <p:sp>
        <p:nvSpPr>
          <p:cNvPr id="56322" name="内容占位符 2"/>
          <p:cNvSpPr>
            <a:spLocks noGrp="1" noChangeArrowheads="1"/>
          </p:cNvSpPr>
          <p:nvPr>
            <p:ph idx="1"/>
          </p:nvPr>
        </p:nvSpPr>
        <p:spPr>
          <a:xfrm>
            <a:off x="467544" y="1645172"/>
            <a:ext cx="8229600" cy="4525963"/>
          </a:xfrm>
        </p:spPr>
        <p:txBody>
          <a:bodyPr lIns="68580" tIns="34290" rIns="68580" bIns="34290"/>
          <a:lstStyle/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  <a:p>
            <a:pPr marL="0" indent="0" eaLnBrk="1" hangingPunct="1">
              <a:buFontTx/>
              <a:buNone/>
            </a:pPr>
            <a:endParaRPr lang="zh-CN" altLang="en-US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6323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8" y="2023141"/>
            <a:ext cx="4104456" cy="321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62" y="1963089"/>
            <a:ext cx="4606234" cy="33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78618" y="4347618"/>
            <a:ext cx="1440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7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身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73" y="5260063"/>
            <a:ext cx="684453" cy="929827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1100059" y="5743831"/>
            <a:ext cx="723430" cy="117375"/>
          </a:xfrm>
          <a:prstGeom prst="rightArrow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Arial"/>
              <a:ea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372" y="5728186"/>
            <a:ext cx="696070" cy="14866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72167" y="5140798"/>
            <a:ext cx="1407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37922" y="1018998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95936" y="5463033"/>
            <a:ext cx="512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（躺下  平躺  躺椅 ）      </a:t>
            </a:r>
          </a:p>
        </p:txBody>
      </p:sp>
    </p:spTree>
    <p:extLst>
      <p:ext uri="{BB962C8B-B14F-4D97-AF65-F5344CB8AC3E}">
        <p14:creationId xmlns:p14="http://schemas.microsoft.com/office/powerpoint/2010/main" val="250399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4" y="1700808"/>
            <a:ext cx="470504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27" y="1662150"/>
            <a:ext cx="4387452" cy="41431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9552" y="5690649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 </a:t>
            </a:r>
            <a:r>
              <a:rPr lang="zh-CN" altLang="en-US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土</a:t>
            </a:r>
            <a:r>
              <a:rPr lang="en-US" altLang="zh-CN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平</a:t>
            </a:r>
            <a:r>
              <a:rPr lang="en-US" altLang="zh-CN" sz="5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=</a:t>
            </a:r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坪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63588" y="5049094"/>
            <a:ext cx="3024336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停机</a:t>
            </a:r>
            <a:r>
              <a:rPr lang="zh-CN" altLang="en-US" sz="6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坪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084168" y="3749558"/>
            <a:ext cx="1906202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草</a:t>
            </a:r>
            <a:r>
              <a:rPr lang="zh-CN" altLang="en-US" sz="6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坪</a:t>
            </a:r>
          </a:p>
        </p:txBody>
      </p:sp>
      <p:sp>
        <p:nvSpPr>
          <p:cNvPr id="2" name="矩形 1"/>
          <p:cNvSpPr/>
          <p:nvPr/>
        </p:nvSpPr>
        <p:spPr>
          <a:xfrm>
            <a:off x="23235" y="57725"/>
            <a:ext cx="9120766" cy="14978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ts val="5000"/>
              </a:lnSpc>
              <a:spcBef>
                <a:spcPct val="20000"/>
              </a:spcBef>
            </a:pPr>
            <a:r>
              <a:rPr lang="zh-CN" altLang="en-US" sz="40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小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蜻蜓说：“荷叶是我的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停机坪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  <a:endParaRPr lang="en-US" altLang="zh-CN" sz="40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>
              <a:lnSpc>
                <a:spcPts val="5000"/>
              </a:lnSpc>
              <a:spcBef>
                <a:spcPct val="20000"/>
              </a:spcBef>
            </a:pPr>
            <a:r>
              <a:rPr lang="zh-CN" altLang="en-US" sz="40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小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蜻蜓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立在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荷叶上，展开透明的翅膀。</a:t>
            </a:r>
          </a:p>
        </p:txBody>
      </p:sp>
    </p:spTree>
    <p:extLst>
      <p:ext uri="{BB962C8B-B14F-4D97-AF65-F5344CB8AC3E}">
        <p14:creationId xmlns:p14="http://schemas.microsoft.com/office/powerpoint/2010/main" val="2253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内容占位符 10242"/>
          <p:cNvSpPr>
            <a:spLocks noGrp="1" noChangeArrowheads="1"/>
          </p:cNvSpPr>
          <p:nvPr>
            <p:ph idx="1"/>
          </p:nvPr>
        </p:nvSpPr>
        <p:spPr>
          <a:xfrm>
            <a:off x="112552" y="332656"/>
            <a:ext cx="8928992" cy="1584176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lnSpc>
                <a:spcPts val="5000"/>
              </a:lnSpc>
              <a:buNone/>
            </a:pPr>
            <a:r>
              <a:rPr lang="zh-CN" altLang="en-US" sz="3600" b="1" dirty="0"/>
              <a:t>      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小蜻蜓说：“荷叶是我的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停机坪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  <a:endParaRPr lang="en-US" altLang="zh-CN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eaLnBrk="1" hangingPunct="1">
              <a:lnSpc>
                <a:spcPts val="5000"/>
              </a:lnSpc>
              <a:buNone/>
            </a:pP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小蜻蜓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立在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荷叶上，展开透明的翅膀。</a:t>
            </a:r>
          </a:p>
          <a:p>
            <a:pPr eaLnBrk="1" hangingPunct="1">
              <a:lnSpc>
                <a:spcPct val="90000"/>
              </a:lnSpc>
            </a:pPr>
            <a:endParaRPr lang="zh-CN" altLang="en-US" dirty="0"/>
          </a:p>
          <a:p>
            <a:pPr eaLnBrk="1" hangingPunct="1">
              <a:lnSpc>
                <a:spcPct val="90000"/>
              </a:lnSpc>
            </a:pPr>
            <a:endParaRPr lang="zh-CN" altLang="en-US" dirty="0"/>
          </a:p>
          <a:p>
            <a:pPr eaLnBrk="1" hangingPunct="1">
              <a:lnSpc>
                <a:spcPct val="90000"/>
              </a:lnSpc>
            </a:pPr>
            <a:endParaRPr lang="zh-CN" altLang="en-US" dirty="0"/>
          </a:p>
          <a:p>
            <a:pPr eaLnBrk="1" hangingPunct="1">
              <a:lnSpc>
                <a:spcPct val="90000"/>
              </a:lnSpc>
            </a:pPr>
            <a:endParaRPr lang="zh-CN" altLang="en-US" dirty="0"/>
          </a:p>
        </p:txBody>
      </p:sp>
      <p:pic>
        <p:nvPicPr>
          <p:cNvPr id="57346" name="图片 1" descr="图片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0" y="2451439"/>
            <a:ext cx="413755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998" y="2451440"/>
            <a:ext cx="4608512" cy="38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0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4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>
            <a:spLocks noGrp="1" noChangeArrowheads="1"/>
          </p:cNvSpPr>
          <p:nvPr>
            <p:ph idx="1"/>
          </p:nvPr>
        </p:nvSpPr>
        <p:spPr>
          <a:xfrm>
            <a:off x="11317" y="5445224"/>
            <a:ext cx="9121366" cy="707886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（</a:t>
            </a:r>
            <a:r>
              <a:rPr lang="zh-CN" altLang="en-US" sz="4000" b="1" dirty="0">
                <a:latin typeface="楷体_GB2312"/>
                <a:ea typeface="楷体_GB2312"/>
                <a:cs typeface="楷体_GB2312"/>
              </a:rPr>
              <a:t>     </a:t>
            </a:r>
            <a:r>
              <a:rPr lang="zh-CN" altLang="en-US" sz="4000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）的</a:t>
            </a:r>
            <a:r>
              <a:rPr lang="zh-CN" altLang="en-US" sz="4000" b="1" dirty="0">
                <a:latin typeface="楷体_GB2312"/>
                <a:ea typeface="楷体_GB2312"/>
                <a:cs typeface="楷体_GB2312"/>
              </a:rPr>
              <a:t>荷叶</a:t>
            </a:r>
            <a:r>
              <a:rPr lang="zh-CN" altLang="en-US" sz="4000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   （      ）的</a:t>
            </a:r>
            <a:r>
              <a:rPr lang="zh-CN" altLang="en-US" sz="4000" b="1" dirty="0">
                <a:latin typeface="楷体_GB2312"/>
                <a:ea typeface="楷体_GB2312"/>
                <a:cs typeface="楷体_GB2312"/>
              </a:rPr>
              <a:t>荷叶</a:t>
            </a:r>
            <a:r>
              <a:rPr lang="zh-CN" altLang="en-US" sz="4000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1560" y="5438356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圆圆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92080" y="5383668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绿绿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内容占位符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396167"/>
            <a:ext cx="4860540" cy="4233920"/>
          </a:xfrm>
        </p:spPr>
      </p:pic>
      <p:sp>
        <p:nvSpPr>
          <p:cNvPr id="58371" name="文本框 6"/>
          <p:cNvSpPr txBox="1">
            <a:spLocks noChangeArrowheads="1"/>
          </p:cNvSpPr>
          <p:nvPr/>
        </p:nvSpPr>
        <p:spPr bwMode="auto">
          <a:xfrm>
            <a:off x="179512" y="404664"/>
            <a:ext cx="8712968" cy="150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5500"/>
              </a:lnSpc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000000"/>
                </a:solidFill>
              </a:rPr>
              <a:t>      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小青蛙说：“荷叶是我的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歌台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。”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小青蛙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蹲在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荷叶上，呱呱地放声歌唱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Picture 2" descr="https://ss1.bdstatic.com/70cFuXSh_Q1YnxGkpoWK1HF6hhy/it/u=2684809269,3328182744&amp;fm=23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052" y="2396167"/>
            <a:ext cx="3973540" cy="4233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6997368" y="2476729"/>
            <a:ext cx="1872208" cy="6642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歌台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96167"/>
            <a:ext cx="4824536" cy="412062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403648" y="2548735"/>
            <a:ext cx="1656184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舞台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6" y="2402407"/>
            <a:ext cx="4896544" cy="4040061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95636" y="3012376"/>
            <a:ext cx="1872208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讲台</a:t>
            </a:r>
          </a:p>
        </p:txBody>
      </p:sp>
    </p:spTree>
    <p:extLst>
      <p:ext uri="{BB962C8B-B14F-4D97-AF65-F5344CB8AC3E}">
        <p14:creationId xmlns:p14="http://schemas.microsoft.com/office/powerpoint/2010/main" val="1956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内容占位符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459626"/>
            <a:ext cx="4392488" cy="3993709"/>
          </a:xfrm>
        </p:spPr>
      </p:pic>
      <p:sp>
        <p:nvSpPr>
          <p:cNvPr id="58371" name="文本框 6"/>
          <p:cNvSpPr txBox="1">
            <a:spLocks noChangeArrowheads="1"/>
          </p:cNvSpPr>
          <p:nvPr/>
        </p:nvSpPr>
        <p:spPr bwMode="auto">
          <a:xfrm>
            <a:off x="179512" y="404664"/>
            <a:ext cx="8712968" cy="1502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5500"/>
              </a:lnSpc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000000"/>
                </a:solidFill>
              </a:rPr>
              <a:t>      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小青蛙说：“荷叶是我的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歌台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。”小青蛙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蹲在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荷叶上，呱呱地放声歌唱。</a:t>
            </a:r>
            <a:endParaRPr lang="en-US" altLang="zh-CN" sz="40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Picture 2" descr="https://ss1.bdstatic.com/70cFuXSh_Q1YnxGkpoWK1HF6hhy/it/u=2684809269,3328182744&amp;fm=23&amp;gp=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459626"/>
            <a:ext cx="3744416" cy="399370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66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/>
          </p:nvPr>
        </p:nvSpPr>
        <p:spPr>
          <a:xfrm>
            <a:off x="331788" y="4714875"/>
            <a:ext cx="8618537" cy="2405063"/>
          </a:xfrm>
        </p:spPr>
        <p:txBody>
          <a:bodyPr/>
          <a:lstStyle/>
          <a:p>
            <a:pPr algn="l" eaLnBrk="1" hangingPunct="1"/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9394" name="图片 3" descr="图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50679"/>
            <a:ext cx="432048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图片 6" descr="图片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51" y="2962745"/>
            <a:ext cx="442505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本框 7"/>
          <p:cNvSpPr txBox="1">
            <a:spLocks noChangeArrowheads="1"/>
          </p:cNvSpPr>
          <p:nvPr/>
        </p:nvSpPr>
        <p:spPr bwMode="auto">
          <a:xfrm>
            <a:off x="274277" y="476672"/>
            <a:ext cx="8595493" cy="201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5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小鱼儿说：“荷叶是我的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凉伞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。”小鱼儿在荷叶下笑嘻嘻地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游来游去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，捧起一朵朵很美很美的水花。</a:t>
            </a:r>
          </a:p>
        </p:txBody>
      </p:sp>
    </p:spTree>
    <p:extLst>
      <p:ext uri="{BB962C8B-B14F-4D97-AF65-F5344CB8AC3E}">
        <p14:creationId xmlns:p14="http://schemas.microsoft.com/office/powerpoint/2010/main" val="10135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5"/>
          <a:stretch>
            <a:fillRect/>
          </a:stretch>
        </p:blipFill>
        <p:spPr>
          <a:xfrm>
            <a:off x="4762" y="188640"/>
            <a:ext cx="9139238" cy="640871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1520" y="764704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200" b="1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小鱼儿在荷叶下游来游去，捧起一朵朵水花。</a:t>
            </a: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endParaRPr lang="en-US" altLang="zh-CN" sz="3200" b="1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3200" b="1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小鱼儿在荷叶下笑嘻嘻地游来游去，捧起一朵朵很美很美的水花。</a:t>
            </a:r>
            <a:endParaRPr lang="zh-CN" altLang="zh-CN" sz="3200" b="1" kern="100" dirty="0">
              <a:effectLst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3" descr="图片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4331667" cy="242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599892" y="240782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笑嘻嘻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3608" y="310060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很美很美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9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/>
          </p:nvPr>
        </p:nvSpPr>
        <p:spPr>
          <a:xfrm>
            <a:off x="331788" y="4714875"/>
            <a:ext cx="8618537" cy="2405063"/>
          </a:xfrm>
        </p:spPr>
        <p:txBody>
          <a:bodyPr/>
          <a:lstStyle/>
          <a:p>
            <a:pPr algn="l" eaLnBrk="1" hangingPunct="1"/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/>
            </a:r>
            <a:b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</a:br>
            <a:r>
              <a:rPr lang="zh-CN" altLang="en-US" sz="400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9394" name="图片 3" descr="图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" y="2814742"/>
            <a:ext cx="4637053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本框 7"/>
          <p:cNvSpPr txBox="1">
            <a:spLocks noChangeArrowheads="1"/>
          </p:cNvSpPr>
          <p:nvPr/>
        </p:nvSpPr>
        <p:spPr bwMode="auto">
          <a:xfrm>
            <a:off x="0" y="332656"/>
            <a:ext cx="9144000" cy="201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5000"/>
              </a:lnSpc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小鱼儿说：“荷叶是我的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凉伞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。”小鱼儿在荷叶下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笑嘻嘻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地游来游去，捧起一朵朵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很美很美</a:t>
            </a:r>
            <a:r>
              <a:rPr lang="zh-CN" altLang="en-US" sz="40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的水花。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50" y="2837960"/>
            <a:ext cx="4194412" cy="40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-26023" y="-142875"/>
            <a:ext cx="9144000" cy="7101408"/>
          </a:xfrm>
          <a:prstGeom prst="rect">
            <a:avLst/>
          </a:prstGeom>
        </p:spPr>
      </p:pic>
      <p:sp>
        <p:nvSpPr>
          <p:cNvPr id="262" name="矩形"/>
          <p:cNvSpPr/>
          <p:nvPr/>
        </p:nvSpPr>
        <p:spPr>
          <a:xfrm>
            <a:off x="185738" y="-142875"/>
            <a:ext cx="8458200" cy="73943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>
            <a:spAutoFit/>
          </a:bodyPr>
          <a:lstStyle/>
          <a:p>
            <a:pPr algn="ctr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13.</a:t>
            </a:r>
            <a:r>
              <a:rPr lang="zh-CN" altLang="en-US" sz="42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荷叶圆圆</a:t>
            </a:r>
            <a:endParaRPr lang="en-US" altLang="zh-CN" sz="4200" b="1" kern="1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en-US" altLang="zh-CN" sz="20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荷叶圆圆的，绿绿的。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小水珠说：“荷叶是我的摇篮。”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小水珠躺在荷叶上，眨着亮晶晶的眼睛。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小蜻蜓说：“荷叶是我的停机坪。”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小蜻蜓立在荷叶上，展开透明的翅膀。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小青蛙说：“荷叶是我的歌台。”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小青蛙蹲在荷叶上，呱呱地放声歌唱。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小鱼儿说：“荷叶是我的凉伞。”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小鱼儿在荷叶下笑嘻嘻地游来游去，捧起一朵朵很美很美的水花。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秋日私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165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5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0" y="-142416"/>
            <a:ext cx="9144000" cy="7101408"/>
          </a:xfrm>
          <a:prstGeom prst="rect">
            <a:avLst/>
          </a:prstGeom>
        </p:spPr>
      </p:pic>
      <p:sp>
        <p:nvSpPr>
          <p:cNvPr id="262" name="矩形"/>
          <p:cNvSpPr/>
          <p:nvPr/>
        </p:nvSpPr>
        <p:spPr>
          <a:xfrm>
            <a:off x="185738" y="-142875"/>
            <a:ext cx="8458200" cy="73943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>
            <a:spAutoFit/>
          </a:bodyPr>
          <a:lstStyle/>
          <a:p>
            <a:pPr algn="ctr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13.</a:t>
            </a:r>
            <a:r>
              <a:rPr lang="zh-CN" altLang="en-US" sz="42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荷叶圆圆</a:t>
            </a:r>
            <a:endParaRPr lang="en-US" altLang="zh-CN" sz="4200" b="1" kern="1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en-US" altLang="zh-CN" sz="20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荷叶圆圆的，绿绿的。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小水珠说：“荷叶是我的摇篮。”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小水珠躺在荷叶上，眨着亮晶晶的眼睛。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小蜻蜓说：“荷叶是我的停机坪。”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小蜻蜓立在荷叶上，展开透明的翅膀。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小青蛙说：“荷叶是我的歌台。”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小青蛙蹲在荷叶上，呱呱地放声歌唱。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小鱼儿说：“荷叶是我的凉伞。”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小鱼儿在荷叶下笑嘻嘻地游来游去，捧起一朵朵很美很美的水花。</a:t>
            </a:r>
            <a:endParaRPr lang="en-US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fontAlgn="auto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12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内容占位符 3" descr="e7be8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2673" r="2605"/>
          <a:stretch>
            <a:fillRect/>
          </a:stretch>
        </p:blipFill>
        <p:spPr>
          <a:xfrm>
            <a:off x="4211960" y="1844824"/>
            <a:ext cx="4781228" cy="5013176"/>
          </a:xfrm>
        </p:spPr>
      </p:pic>
      <p:grpSp>
        <p:nvGrpSpPr>
          <p:cNvPr id="2" name="组合"/>
          <p:cNvGrpSpPr>
            <a:grpSpLocks/>
          </p:cNvGrpSpPr>
          <p:nvPr/>
        </p:nvGrpSpPr>
        <p:grpSpPr bwMode="auto">
          <a:xfrm>
            <a:off x="257175" y="282575"/>
            <a:ext cx="3582988" cy="3576638"/>
            <a:chOff x="3510794" y="523245"/>
            <a:chExt cx="4228139" cy="4770264"/>
          </a:xfrm>
        </p:grpSpPr>
        <p:sp>
          <p:nvSpPr>
            <p:cNvPr id="148486" name="矩形"/>
            <p:cNvSpPr>
              <a:spLocks noChangeArrowheads="1"/>
            </p:cNvSpPr>
            <p:nvPr/>
          </p:nvSpPr>
          <p:spPr bwMode="auto">
            <a:xfrm>
              <a:off x="3510794" y="523245"/>
              <a:ext cx="4228139" cy="474744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8487" name="直线"/>
            <p:cNvSpPr>
              <a:spLocks noChangeShapeType="1"/>
            </p:cNvSpPr>
            <p:nvPr/>
          </p:nvSpPr>
          <p:spPr bwMode="auto">
            <a:xfrm>
              <a:off x="5607245" y="546069"/>
              <a:ext cx="0" cy="47474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8488" name="直线"/>
            <p:cNvSpPr>
              <a:spLocks noChangeShapeType="1"/>
            </p:cNvSpPr>
            <p:nvPr/>
          </p:nvSpPr>
          <p:spPr bwMode="auto">
            <a:xfrm>
              <a:off x="3510794" y="2919789"/>
              <a:ext cx="422813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zh-CN" altLang="en-US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84" name="矩形"/>
          <p:cNvSpPr/>
          <p:nvPr/>
        </p:nvSpPr>
        <p:spPr>
          <a:xfrm>
            <a:off x="561975" y="44450"/>
            <a:ext cx="2747963" cy="36703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lIns="68580" tIns="34290" rIns="68580" bIns="34290">
            <a:spAutoFit/>
          </a:bodyPr>
          <a:lstStyle/>
          <a:p>
            <a:pPr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3400" kern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美</a:t>
            </a:r>
          </a:p>
        </p:txBody>
      </p:sp>
      <p:sp>
        <p:nvSpPr>
          <p:cNvPr id="185" name="矩形"/>
          <p:cNvSpPr>
            <a:spLocks noChangeArrowheads="1"/>
          </p:cNvSpPr>
          <p:nvPr/>
        </p:nvSpPr>
        <p:spPr bwMode="auto">
          <a:xfrm>
            <a:off x="2936875" y="5153025"/>
            <a:ext cx="34798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780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698124"/>
              </p:ext>
            </p:extLst>
          </p:nvPr>
        </p:nvGraphicFramePr>
        <p:xfrm>
          <a:off x="2771800" y="1463392"/>
          <a:ext cx="2662808" cy="2619941"/>
        </p:xfrm>
        <a:graphic>
          <a:graphicData uri="http://schemas.openxmlformats.org/drawingml/2006/table">
            <a:tbl>
              <a:tblPr/>
              <a:tblGrid>
                <a:gridCol w="1320146"/>
                <a:gridCol w="1342662"/>
              </a:tblGrid>
              <a:tr h="130395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304" marB="34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304" marB="34304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59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304" marB="34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304" marB="34304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" name="Freeform 31"/>
          <p:cNvSpPr/>
          <p:nvPr/>
        </p:nvSpPr>
        <p:spPr>
          <a:xfrm>
            <a:off x="3706588" y="1817270"/>
            <a:ext cx="255587" cy="233363"/>
          </a:xfrm>
          <a:custGeom>
            <a:avLst/>
            <a:gdLst>
              <a:gd name="txL" fmla="*/ 0 w 402"/>
              <a:gd name="txT" fmla="*/ 0 h 369"/>
              <a:gd name="txR" fmla="*/ 402 w 402"/>
              <a:gd name="txB" fmla="*/ 369 h 36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402" h="369">
                <a:moveTo>
                  <a:pt x="257" y="48"/>
                </a:moveTo>
                <a:lnTo>
                  <a:pt x="306" y="80"/>
                </a:lnTo>
                <a:lnTo>
                  <a:pt x="354" y="112"/>
                </a:lnTo>
                <a:lnTo>
                  <a:pt x="386" y="144"/>
                </a:lnTo>
                <a:lnTo>
                  <a:pt x="402" y="160"/>
                </a:lnTo>
                <a:lnTo>
                  <a:pt x="402" y="208"/>
                </a:lnTo>
                <a:lnTo>
                  <a:pt x="402" y="240"/>
                </a:lnTo>
                <a:lnTo>
                  <a:pt x="386" y="305"/>
                </a:lnTo>
                <a:lnTo>
                  <a:pt x="354" y="337"/>
                </a:lnTo>
                <a:lnTo>
                  <a:pt x="338" y="353"/>
                </a:lnTo>
                <a:lnTo>
                  <a:pt x="322" y="369"/>
                </a:lnTo>
                <a:lnTo>
                  <a:pt x="306" y="369"/>
                </a:lnTo>
                <a:lnTo>
                  <a:pt x="290" y="369"/>
                </a:lnTo>
                <a:lnTo>
                  <a:pt x="273" y="353"/>
                </a:lnTo>
                <a:lnTo>
                  <a:pt x="241" y="337"/>
                </a:lnTo>
                <a:lnTo>
                  <a:pt x="193" y="305"/>
                </a:lnTo>
                <a:lnTo>
                  <a:pt x="161" y="256"/>
                </a:lnTo>
                <a:lnTo>
                  <a:pt x="112" y="176"/>
                </a:lnTo>
                <a:lnTo>
                  <a:pt x="48" y="96"/>
                </a:lnTo>
                <a:lnTo>
                  <a:pt x="0" y="0"/>
                </a:lnTo>
                <a:lnTo>
                  <a:pt x="64" y="0"/>
                </a:lnTo>
                <a:lnTo>
                  <a:pt x="129" y="0"/>
                </a:lnTo>
                <a:lnTo>
                  <a:pt x="193" y="32"/>
                </a:lnTo>
                <a:lnTo>
                  <a:pt x="257" y="4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3" name="Freeform 30"/>
          <p:cNvSpPr/>
          <p:nvPr/>
        </p:nvSpPr>
        <p:spPr>
          <a:xfrm>
            <a:off x="3628462" y="2078187"/>
            <a:ext cx="950913" cy="184150"/>
          </a:xfrm>
          <a:custGeom>
            <a:avLst/>
            <a:gdLst>
              <a:gd name="txL" fmla="*/ 0 w 1497"/>
              <a:gd name="txT" fmla="*/ 0 h 288"/>
              <a:gd name="txR" fmla="*/ 1497 w 1497"/>
              <a:gd name="txB" fmla="*/ 288 h 28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97" h="288">
                <a:moveTo>
                  <a:pt x="1449" y="128"/>
                </a:moveTo>
                <a:lnTo>
                  <a:pt x="1417" y="128"/>
                </a:lnTo>
                <a:lnTo>
                  <a:pt x="1385" y="144"/>
                </a:lnTo>
                <a:lnTo>
                  <a:pt x="1336" y="144"/>
                </a:lnTo>
                <a:lnTo>
                  <a:pt x="1272" y="160"/>
                </a:lnTo>
                <a:lnTo>
                  <a:pt x="1191" y="160"/>
                </a:lnTo>
                <a:lnTo>
                  <a:pt x="1111" y="176"/>
                </a:lnTo>
                <a:lnTo>
                  <a:pt x="998" y="192"/>
                </a:lnTo>
                <a:lnTo>
                  <a:pt x="869" y="208"/>
                </a:lnTo>
                <a:lnTo>
                  <a:pt x="741" y="224"/>
                </a:lnTo>
                <a:lnTo>
                  <a:pt x="644" y="240"/>
                </a:lnTo>
                <a:lnTo>
                  <a:pt x="531" y="256"/>
                </a:lnTo>
                <a:lnTo>
                  <a:pt x="451" y="272"/>
                </a:lnTo>
                <a:lnTo>
                  <a:pt x="386" y="272"/>
                </a:lnTo>
                <a:lnTo>
                  <a:pt x="338" y="272"/>
                </a:lnTo>
                <a:lnTo>
                  <a:pt x="290" y="288"/>
                </a:lnTo>
                <a:lnTo>
                  <a:pt x="274" y="288"/>
                </a:lnTo>
                <a:lnTo>
                  <a:pt x="193" y="272"/>
                </a:lnTo>
                <a:lnTo>
                  <a:pt x="97" y="256"/>
                </a:lnTo>
                <a:lnTo>
                  <a:pt x="64" y="256"/>
                </a:lnTo>
                <a:lnTo>
                  <a:pt x="32" y="240"/>
                </a:lnTo>
                <a:lnTo>
                  <a:pt x="16" y="224"/>
                </a:lnTo>
                <a:lnTo>
                  <a:pt x="0" y="224"/>
                </a:lnTo>
                <a:lnTo>
                  <a:pt x="16" y="208"/>
                </a:lnTo>
                <a:lnTo>
                  <a:pt x="48" y="192"/>
                </a:lnTo>
                <a:lnTo>
                  <a:pt x="97" y="192"/>
                </a:lnTo>
                <a:lnTo>
                  <a:pt x="177" y="176"/>
                </a:lnTo>
                <a:lnTo>
                  <a:pt x="225" y="176"/>
                </a:lnTo>
                <a:lnTo>
                  <a:pt x="274" y="160"/>
                </a:lnTo>
                <a:lnTo>
                  <a:pt x="338" y="160"/>
                </a:lnTo>
                <a:lnTo>
                  <a:pt x="403" y="144"/>
                </a:lnTo>
                <a:lnTo>
                  <a:pt x="483" y="128"/>
                </a:lnTo>
                <a:lnTo>
                  <a:pt x="564" y="112"/>
                </a:lnTo>
                <a:lnTo>
                  <a:pt x="660" y="96"/>
                </a:lnTo>
                <a:lnTo>
                  <a:pt x="757" y="80"/>
                </a:lnTo>
                <a:lnTo>
                  <a:pt x="853" y="64"/>
                </a:lnTo>
                <a:lnTo>
                  <a:pt x="950" y="48"/>
                </a:lnTo>
                <a:lnTo>
                  <a:pt x="1030" y="32"/>
                </a:lnTo>
                <a:lnTo>
                  <a:pt x="1095" y="16"/>
                </a:lnTo>
                <a:lnTo>
                  <a:pt x="1159" y="16"/>
                </a:lnTo>
                <a:lnTo>
                  <a:pt x="1208" y="0"/>
                </a:lnTo>
                <a:lnTo>
                  <a:pt x="1240" y="0"/>
                </a:lnTo>
                <a:lnTo>
                  <a:pt x="1272" y="0"/>
                </a:lnTo>
                <a:lnTo>
                  <a:pt x="1369" y="0"/>
                </a:lnTo>
                <a:lnTo>
                  <a:pt x="1449" y="16"/>
                </a:lnTo>
                <a:lnTo>
                  <a:pt x="1465" y="16"/>
                </a:lnTo>
                <a:lnTo>
                  <a:pt x="1497" y="32"/>
                </a:lnTo>
                <a:lnTo>
                  <a:pt x="1497" y="48"/>
                </a:lnTo>
                <a:lnTo>
                  <a:pt x="1497" y="64"/>
                </a:lnTo>
                <a:lnTo>
                  <a:pt x="1497" y="80"/>
                </a:lnTo>
                <a:lnTo>
                  <a:pt x="1497" y="96"/>
                </a:lnTo>
                <a:lnTo>
                  <a:pt x="1465" y="112"/>
                </a:lnTo>
                <a:lnTo>
                  <a:pt x="1449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4" name="Freeform 32"/>
          <p:cNvSpPr/>
          <p:nvPr/>
        </p:nvSpPr>
        <p:spPr>
          <a:xfrm>
            <a:off x="4141891" y="1676788"/>
            <a:ext cx="398462" cy="366713"/>
          </a:xfrm>
          <a:custGeom>
            <a:avLst/>
            <a:gdLst>
              <a:gd name="txL" fmla="*/ 0 w 628"/>
              <a:gd name="txT" fmla="*/ 0 h 577"/>
              <a:gd name="txR" fmla="*/ 628 w 628"/>
              <a:gd name="txB" fmla="*/ 577 h 57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28" h="577">
                <a:moveTo>
                  <a:pt x="194" y="497"/>
                </a:moveTo>
                <a:lnTo>
                  <a:pt x="113" y="529"/>
                </a:lnTo>
                <a:lnTo>
                  <a:pt x="65" y="561"/>
                </a:lnTo>
                <a:lnTo>
                  <a:pt x="16" y="577"/>
                </a:lnTo>
                <a:lnTo>
                  <a:pt x="0" y="577"/>
                </a:lnTo>
                <a:lnTo>
                  <a:pt x="0" y="561"/>
                </a:lnTo>
                <a:lnTo>
                  <a:pt x="33" y="529"/>
                </a:lnTo>
                <a:lnTo>
                  <a:pt x="65" y="464"/>
                </a:lnTo>
                <a:lnTo>
                  <a:pt x="129" y="400"/>
                </a:lnTo>
                <a:lnTo>
                  <a:pt x="194" y="336"/>
                </a:lnTo>
                <a:lnTo>
                  <a:pt x="258" y="272"/>
                </a:lnTo>
                <a:lnTo>
                  <a:pt x="290" y="224"/>
                </a:lnTo>
                <a:lnTo>
                  <a:pt x="322" y="176"/>
                </a:lnTo>
                <a:lnTo>
                  <a:pt x="338" y="144"/>
                </a:lnTo>
                <a:lnTo>
                  <a:pt x="355" y="112"/>
                </a:lnTo>
                <a:lnTo>
                  <a:pt x="338" y="80"/>
                </a:lnTo>
                <a:lnTo>
                  <a:pt x="322" y="48"/>
                </a:lnTo>
                <a:lnTo>
                  <a:pt x="306" y="32"/>
                </a:lnTo>
                <a:lnTo>
                  <a:pt x="306" y="16"/>
                </a:lnTo>
                <a:lnTo>
                  <a:pt x="322" y="0"/>
                </a:lnTo>
                <a:lnTo>
                  <a:pt x="355" y="0"/>
                </a:lnTo>
                <a:lnTo>
                  <a:pt x="387" y="0"/>
                </a:lnTo>
                <a:lnTo>
                  <a:pt x="435" y="16"/>
                </a:lnTo>
                <a:lnTo>
                  <a:pt x="499" y="32"/>
                </a:lnTo>
                <a:lnTo>
                  <a:pt x="548" y="48"/>
                </a:lnTo>
                <a:lnTo>
                  <a:pt x="580" y="80"/>
                </a:lnTo>
                <a:lnTo>
                  <a:pt x="612" y="96"/>
                </a:lnTo>
                <a:lnTo>
                  <a:pt x="628" y="112"/>
                </a:lnTo>
                <a:lnTo>
                  <a:pt x="612" y="144"/>
                </a:lnTo>
                <a:lnTo>
                  <a:pt x="596" y="176"/>
                </a:lnTo>
                <a:lnTo>
                  <a:pt x="564" y="224"/>
                </a:lnTo>
                <a:lnTo>
                  <a:pt x="516" y="272"/>
                </a:lnTo>
                <a:lnTo>
                  <a:pt x="451" y="320"/>
                </a:lnTo>
                <a:lnTo>
                  <a:pt x="371" y="384"/>
                </a:lnTo>
                <a:lnTo>
                  <a:pt x="290" y="432"/>
                </a:lnTo>
                <a:lnTo>
                  <a:pt x="194" y="49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5" name="Freeform 33"/>
          <p:cNvSpPr/>
          <p:nvPr/>
        </p:nvSpPr>
        <p:spPr>
          <a:xfrm>
            <a:off x="3792469" y="2395900"/>
            <a:ext cx="715962" cy="152400"/>
          </a:xfrm>
          <a:custGeom>
            <a:avLst/>
            <a:gdLst>
              <a:gd name="txL" fmla="*/ 0 w 1127"/>
              <a:gd name="txT" fmla="*/ 0 h 240"/>
              <a:gd name="txR" fmla="*/ 1127 w 1127"/>
              <a:gd name="txB" fmla="*/ 240 h 24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txL" t="txT" r="txR" b="txB"/>
            <a:pathLst>
              <a:path w="1127" h="240">
                <a:moveTo>
                  <a:pt x="0" y="160"/>
                </a:moveTo>
                <a:lnTo>
                  <a:pt x="193" y="144"/>
                </a:lnTo>
                <a:lnTo>
                  <a:pt x="371" y="112"/>
                </a:lnTo>
                <a:lnTo>
                  <a:pt x="532" y="80"/>
                </a:lnTo>
                <a:lnTo>
                  <a:pt x="660" y="48"/>
                </a:lnTo>
                <a:lnTo>
                  <a:pt x="773" y="32"/>
                </a:lnTo>
                <a:lnTo>
                  <a:pt x="854" y="16"/>
                </a:lnTo>
                <a:lnTo>
                  <a:pt x="918" y="0"/>
                </a:lnTo>
                <a:lnTo>
                  <a:pt x="966" y="0"/>
                </a:lnTo>
                <a:lnTo>
                  <a:pt x="1015" y="0"/>
                </a:lnTo>
                <a:lnTo>
                  <a:pt x="1079" y="16"/>
                </a:lnTo>
                <a:lnTo>
                  <a:pt x="1095" y="16"/>
                </a:lnTo>
                <a:lnTo>
                  <a:pt x="1111" y="32"/>
                </a:lnTo>
                <a:lnTo>
                  <a:pt x="1127" y="32"/>
                </a:lnTo>
                <a:lnTo>
                  <a:pt x="1127" y="48"/>
                </a:lnTo>
                <a:lnTo>
                  <a:pt x="1127" y="64"/>
                </a:lnTo>
                <a:lnTo>
                  <a:pt x="1111" y="64"/>
                </a:lnTo>
                <a:lnTo>
                  <a:pt x="1079" y="80"/>
                </a:lnTo>
                <a:lnTo>
                  <a:pt x="1063" y="96"/>
                </a:lnTo>
                <a:lnTo>
                  <a:pt x="1031" y="112"/>
                </a:lnTo>
                <a:lnTo>
                  <a:pt x="998" y="128"/>
                </a:lnTo>
                <a:lnTo>
                  <a:pt x="950" y="128"/>
                </a:lnTo>
                <a:lnTo>
                  <a:pt x="902" y="144"/>
                </a:lnTo>
                <a:lnTo>
                  <a:pt x="837" y="160"/>
                </a:lnTo>
                <a:lnTo>
                  <a:pt x="757" y="160"/>
                </a:lnTo>
                <a:lnTo>
                  <a:pt x="676" y="176"/>
                </a:lnTo>
                <a:lnTo>
                  <a:pt x="580" y="192"/>
                </a:lnTo>
                <a:lnTo>
                  <a:pt x="483" y="208"/>
                </a:lnTo>
                <a:lnTo>
                  <a:pt x="403" y="224"/>
                </a:lnTo>
                <a:lnTo>
                  <a:pt x="338" y="224"/>
                </a:lnTo>
                <a:lnTo>
                  <a:pt x="274" y="240"/>
                </a:lnTo>
                <a:lnTo>
                  <a:pt x="226" y="240"/>
                </a:lnTo>
                <a:lnTo>
                  <a:pt x="193" y="240"/>
                </a:lnTo>
                <a:lnTo>
                  <a:pt x="177" y="240"/>
                </a:lnTo>
                <a:lnTo>
                  <a:pt x="161" y="240"/>
                </a:lnTo>
                <a:lnTo>
                  <a:pt x="145" y="240"/>
                </a:lnTo>
                <a:lnTo>
                  <a:pt x="113" y="224"/>
                </a:lnTo>
                <a:lnTo>
                  <a:pt x="65" y="208"/>
                </a:lnTo>
                <a:lnTo>
                  <a:pt x="0" y="1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6" name="Freeform 34"/>
          <p:cNvSpPr/>
          <p:nvPr/>
        </p:nvSpPr>
        <p:spPr>
          <a:xfrm>
            <a:off x="4047562" y="2237375"/>
            <a:ext cx="112712" cy="487362"/>
          </a:xfrm>
          <a:custGeom>
            <a:avLst/>
            <a:gdLst>
              <a:gd name="txL" fmla="*/ 0 w 177"/>
              <a:gd name="txT" fmla="*/ 0 h 769"/>
              <a:gd name="txR" fmla="*/ 177 w 177"/>
              <a:gd name="txB" fmla="*/ 769 h 769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7" h="769">
                <a:moveTo>
                  <a:pt x="32" y="769"/>
                </a:moveTo>
                <a:lnTo>
                  <a:pt x="32" y="384"/>
                </a:lnTo>
                <a:lnTo>
                  <a:pt x="0" y="0"/>
                </a:lnTo>
                <a:lnTo>
                  <a:pt x="177" y="0"/>
                </a:lnTo>
                <a:lnTo>
                  <a:pt x="177" y="384"/>
                </a:lnTo>
                <a:lnTo>
                  <a:pt x="177" y="769"/>
                </a:lnTo>
                <a:lnTo>
                  <a:pt x="32" y="76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7" name="Freeform 35"/>
          <p:cNvSpPr/>
          <p:nvPr/>
        </p:nvSpPr>
        <p:spPr>
          <a:xfrm>
            <a:off x="3131839" y="2680857"/>
            <a:ext cx="1944217" cy="198146"/>
          </a:xfrm>
          <a:custGeom>
            <a:avLst/>
            <a:gdLst>
              <a:gd name="txL" fmla="*/ 0 w 1659"/>
              <a:gd name="txT" fmla="*/ 0 h 273"/>
              <a:gd name="txR" fmla="*/ 1659 w 1659"/>
              <a:gd name="txB" fmla="*/ 273 h 273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659" h="273">
                <a:moveTo>
                  <a:pt x="1659" y="129"/>
                </a:moveTo>
                <a:lnTo>
                  <a:pt x="1643" y="129"/>
                </a:lnTo>
                <a:lnTo>
                  <a:pt x="1626" y="145"/>
                </a:lnTo>
                <a:lnTo>
                  <a:pt x="1594" y="145"/>
                </a:lnTo>
                <a:lnTo>
                  <a:pt x="1530" y="145"/>
                </a:lnTo>
                <a:lnTo>
                  <a:pt x="1449" y="145"/>
                </a:lnTo>
                <a:lnTo>
                  <a:pt x="1353" y="161"/>
                </a:lnTo>
                <a:lnTo>
                  <a:pt x="1224" y="161"/>
                </a:lnTo>
                <a:lnTo>
                  <a:pt x="1079" y="177"/>
                </a:lnTo>
                <a:lnTo>
                  <a:pt x="773" y="209"/>
                </a:lnTo>
                <a:lnTo>
                  <a:pt x="628" y="225"/>
                </a:lnTo>
                <a:lnTo>
                  <a:pt x="483" y="241"/>
                </a:lnTo>
                <a:lnTo>
                  <a:pt x="419" y="241"/>
                </a:lnTo>
                <a:lnTo>
                  <a:pt x="355" y="257"/>
                </a:lnTo>
                <a:lnTo>
                  <a:pt x="306" y="257"/>
                </a:lnTo>
                <a:lnTo>
                  <a:pt x="258" y="273"/>
                </a:lnTo>
                <a:lnTo>
                  <a:pt x="226" y="273"/>
                </a:lnTo>
                <a:lnTo>
                  <a:pt x="210" y="273"/>
                </a:lnTo>
                <a:lnTo>
                  <a:pt x="177" y="273"/>
                </a:lnTo>
                <a:lnTo>
                  <a:pt x="145" y="273"/>
                </a:lnTo>
                <a:lnTo>
                  <a:pt x="129" y="273"/>
                </a:lnTo>
                <a:lnTo>
                  <a:pt x="97" y="257"/>
                </a:lnTo>
                <a:lnTo>
                  <a:pt x="65" y="225"/>
                </a:lnTo>
                <a:lnTo>
                  <a:pt x="33" y="193"/>
                </a:lnTo>
                <a:lnTo>
                  <a:pt x="16" y="177"/>
                </a:lnTo>
                <a:lnTo>
                  <a:pt x="0" y="177"/>
                </a:lnTo>
                <a:lnTo>
                  <a:pt x="16" y="177"/>
                </a:lnTo>
                <a:lnTo>
                  <a:pt x="33" y="177"/>
                </a:lnTo>
                <a:lnTo>
                  <a:pt x="49" y="177"/>
                </a:lnTo>
                <a:lnTo>
                  <a:pt x="81" y="161"/>
                </a:lnTo>
                <a:lnTo>
                  <a:pt x="113" y="161"/>
                </a:lnTo>
                <a:lnTo>
                  <a:pt x="161" y="161"/>
                </a:lnTo>
                <a:lnTo>
                  <a:pt x="210" y="145"/>
                </a:lnTo>
                <a:lnTo>
                  <a:pt x="274" y="145"/>
                </a:lnTo>
                <a:lnTo>
                  <a:pt x="355" y="129"/>
                </a:lnTo>
                <a:lnTo>
                  <a:pt x="644" y="113"/>
                </a:lnTo>
                <a:lnTo>
                  <a:pt x="934" y="48"/>
                </a:lnTo>
                <a:lnTo>
                  <a:pt x="1063" y="32"/>
                </a:lnTo>
                <a:lnTo>
                  <a:pt x="1192" y="16"/>
                </a:lnTo>
                <a:lnTo>
                  <a:pt x="1304" y="0"/>
                </a:lnTo>
                <a:lnTo>
                  <a:pt x="1401" y="0"/>
                </a:lnTo>
                <a:lnTo>
                  <a:pt x="1498" y="0"/>
                </a:lnTo>
                <a:lnTo>
                  <a:pt x="1562" y="16"/>
                </a:lnTo>
                <a:lnTo>
                  <a:pt x="1594" y="32"/>
                </a:lnTo>
                <a:lnTo>
                  <a:pt x="1626" y="48"/>
                </a:lnTo>
                <a:lnTo>
                  <a:pt x="1643" y="64"/>
                </a:lnTo>
                <a:lnTo>
                  <a:pt x="1659" y="97"/>
                </a:lnTo>
                <a:lnTo>
                  <a:pt x="1659" y="113"/>
                </a:lnTo>
                <a:lnTo>
                  <a:pt x="1659" y="12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8" name="Freeform 36"/>
          <p:cNvSpPr/>
          <p:nvPr/>
        </p:nvSpPr>
        <p:spPr>
          <a:xfrm>
            <a:off x="3466374" y="3004338"/>
            <a:ext cx="1368152" cy="265113"/>
          </a:xfrm>
          <a:custGeom>
            <a:avLst/>
            <a:gdLst>
              <a:gd name="txL" fmla="*/ 0 w 2834"/>
              <a:gd name="txT" fmla="*/ 0 h 416"/>
              <a:gd name="txR" fmla="*/ 2834 w 2834"/>
              <a:gd name="txB" fmla="*/ 416 h 416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834" h="416">
                <a:moveTo>
                  <a:pt x="2834" y="160"/>
                </a:moveTo>
                <a:lnTo>
                  <a:pt x="2818" y="192"/>
                </a:lnTo>
                <a:lnTo>
                  <a:pt x="2802" y="208"/>
                </a:lnTo>
                <a:lnTo>
                  <a:pt x="2785" y="208"/>
                </a:lnTo>
                <a:lnTo>
                  <a:pt x="2769" y="208"/>
                </a:lnTo>
                <a:lnTo>
                  <a:pt x="2737" y="208"/>
                </a:lnTo>
                <a:lnTo>
                  <a:pt x="2689" y="208"/>
                </a:lnTo>
                <a:lnTo>
                  <a:pt x="2641" y="192"/>
                </a:lnTo>
                <a:lnTo>
                  <a:pt x="2576" y="192"/>
                </a:lnTo>
                <a:lnTo>
                  <a:pt x="2512" y="192"/>
                </a:lnTo>
                <a:lnTo>
                  <a:pt x="2431" y="192"/>
                </a:lnTo>
                <a:lnTo>
                  <a:pt x="2270" y="176"/>
                </a:lnTo>
                <a:lnTo>
                  <a:pt x="2125" y="176"/>
                </a:lnTo>
                <a:lnTo>
                  <a:pt x="1980" y="176"/>
                </a:lnTo>
                <a:lnTo>
                  <a:pt x="1836" y="192"/>
                </a:lnTo>
                <a:lnTo>
                  <a:pt x="1755" y="192"/>
                </a:lnTo>
                <a:lnTo>
                  <a:pt x="1675" y="208"/>
                </a:lnTo>
                <a:lnTo>
                  <a:pt x="1578" y="208"/>
                </a:lnTo>
                <a:lnTo>
                  <a:pt x="1465" y="224"/>
                </a:lnTo>
                <a:lnTo>
                  <a:pt x="1336" y="240"/>
                </a:lnTo>
                <a:lnTo>
                  <a:pt x="1208" y="256"/>
                </a:lnTo>
                <a:lnTo>
                  <a:pt x="1063" y="288"/>
                </a:lnTo>
                <a:lnTo>
                  <a:pt x="902" y="304"/>
                </a:lnTo>
                <a:lnTo>
                  <a:pt x="741" y="336"/>
                </a:lnTo>
                <a:lnTo>
                  <a:pt x="596" y="352"/>
                </a:lnTo>
                <a:lnTo>
                  <a:pt x="483" y="368"/>
                </a:lnTo>
                <a:lnTo>
                  <a:pt x="387" y="384"/>
                </a:lnTo>
                <a:lnTo>
                  <a:pt x="306" y="400"/>
                </a:lnTo>
                <a:lnTo>
                  <a:pt x="242" y="400"/>
                </a:lnTo>
                <a:lnTo>
                  <a:pt x="209" y="416"/>
                </a:lnTo>
                <a:lnTo>
                  <a:pt x="177" y="416"/>
                </a:lnTo>
                <a:lnTo>
                  <a:pt x="161" y="400"/>
                </a:lnTo>
                <a:lnTo>
                  <a:pt x="129" y="384"/>
                </a:lnTo>
                <a:lnTo>
                  <a:pt x="97" y="368"/>
                </a:lnTo>
                <a:lnTo>
                  <a:pt x="65" y="336"/>
                </a:lnTo>
                <a:lnTo>
                  <a:pt x="16" y="304"/>
                </a:lnTo>
                <a:lnTo>
                  <a:pt x="0" y="288"/>
                </a:lnTo>
                <a:lnTo>
                  <a:pt x="0" y="272"/>
                </a:lnTo>
                <a:lnTo>
                  <a:pt x="16" y="272"/>
                </a:lnTo>
                <a:lnTo>
                  <a:pt x="48" y="272"/>
                </a:lnTo>
                <a:lnTo>
                  <a:pt x="81" y="272"/>
                </a:lnTo>
                <a:lnTo>
                  <a:pt x="129" y="256"/>
                </a:lnTo>
                <a:lnTo>
                  <a:pt x="193" y="256"/>
                </a:lnTo>
                <a:lnTo>
                  <a:pt x="290" y="240"/>
                </a:lnTo>
                <a:lnTo>
                  <a:pt x="387" y="240"/>
                </a:lnTo>
                <a:lnTo>
                  <a:pt x="515" y="224"/>
                </a:lnTo>
                <a:lnTo>
                  <a:pt x="676" y="208"/>
                </a:lnTo>
                <a:lnTo>
                  <a:pt x="837" y="176"/>
                </a:lnTo>
                <a:lnTo>
                  <a:pt x="982" y="160"/>
                </a:lnTo>
                <a:lnTo>
                  <a:pt x="1111" y="144"/>
                </a:lnTo>
                <a:lnTo>
                  <a:pt x="1240" y="128"/>
                </a:lnTo>
                <a:lnTo>
                  <a:pt x="1369" y="112"/>
                </a:lnTo>
                <a:lnTo>
                  <a:pt x="1514" y="96"/>
                </a:lnTo>
                <a:lnTo>
                  <a:pt x="1594" y="80"/>
                </a:lnTo>
                <a:lnTo>
                  <a:pt x="1691" y="80"/>
                </a:lnTo>
                <a:lnTo>
                  <a:pt x="1787" y="64"/>
                </a:lnTo>
                <a:lnTo>
                  <a:pt x="1900" y="48"/>
                </a:lnTo>
                <a:lnTo>
                  <a:pt x="1997" y="32"/>
                </a:lnTo>
                <a:lnTo>
                  <a:pt x="2093" y="16"/>
                </a:lnTo>
                <a:lnTo>
                  <a:pt x="2174" y="16"/>
                </a:lnTo>
                <a:lnTo>
                  <a:pt x="2254" y="0"/>
                </a:lnTo>
                <a:lnTo>
                  <a:pt x="2319" y="0"/>
                </a:lnTo>
                <a:lnTo>
                  <a:pt x="2383" y="0"/>
                </a:lnTo>
                <a:lnTo>
                  <a:pt x="2431" y="0"/>
                </a:lnTo>
                <a:lnTo>
                  <a:pt x="2480" y="0"/>
                </a:lnTo>
                <a:lnTo>
                  <a:pt x="2560" y="0"/>
                </a:lnTo>
                <a:lnTo>
                  <a:pt x="2624" y="16"/>
                </a:lnTo>
                <a:lnTo>
                  <a:pt x="2689" y="32"/>
                </a:lnTo>
                <a:lnTo>
                  <a:pt x="2753" y="64"/>
                </a:lnTo>
                <a:lnTo>
                  <a:pt x="2785" y="96"/>
                </a:lnTo>
                <a:lnTo>
                  <a:pt x="2818" y="112"/>
                </a:lnTo>
                <a:lnTo>
                  <a:pt x="2818" y="144"/>
                </a:lnTo>
                <a:lnTo>
                  <a:pt x="2834" y="16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59" name="Freeform 37"/>
          <p:cNvSpPr/>
          <p:nvPr/>
        </p:nvSpPr>
        <p:spPr>
          <a:xfrm>
            <a:off x="3466374" y="2820094"/>
            <a:ext cx="736016" cy="968667"/>
          </a:xfrm>
          <a:custGeom>
            <a:avLst/>
            <a:gdLst>
              <a:gd name="txL" fmla="*/ 0 w 1272"/>
              <a:gd name="txT" fmla="*/ 0 h 1457"/>
              <a:gd name="txR" fmla="*/ 1272 w 1272"/>
              <a:gd name="txB" fmla="*/ 1457 h 145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72" h="1457">
                <a:moveTo>
                  <a:pt x="1095" y="688"/>
                </a:moveTo>
                <a:lnTo>
                  <a:pt x="1047" y="800"/>
                </a:lnTo>
                <a:lnTo>
                  <a:pt x="982" y="896"/>
                </a:lnTo>
                <a:lnTo>
                  <a:pt x="902" y="993"/>
                </a:lnTo>
                <a:lnTo>
                  <a:pt x="805" y="1089"/>
                </a:lnTo>
                <a:lnTo>
                  <a:pt x="692" y="1169"/>
                </a:lnTo>
                <a:lnTo>
                  <a:pt x="564" y="1249"/>
                </a:lnTo>
                <a:lnTo>
                  <a:pt x="435" y="1329"/>
                </a:lnTo>
                <a:lnTo>
                  <a:pt x="290" y="1377"/>
                </a:lnTo>
                <a:lnTo>
                  <a:pt x="226" y="1409"/>
                </a:lnTo>
                <a:lnTo>
                  <a:pt x="161" y="1425"/>
                </a:lnTo>
                <a:lnTo>
                  <a:pt x="113" y="1441"/>
                </a:lnTo>
                <a:lnTo>
                  <a:pt x="65" y="1457"/>
                </a:lnTo>
                <a:lnTo>
                  <a:pt x="32" y="1457"/>
                </a:lnTo>
                <a:lnTo>
                  <a:pt x="16" y="1457"/>
                </a:lnTo>
                <a:lnTo>
                  <a:pt x="0" y="1457"/>
                </a:lnTo>
                <a:lnTo>
                  <a:pt x="0" y="1441"/>
                </a:lnTo>
                <a:lnTo>
                  <a:pt x="16" y="1425"/>
                </a:lnTo>
                <a:lnTo>
                  <a:pt x="48" y="1409"/>
                </a:lnTo>
                <a:lnTo>
                  <a:pt x="81" y="1377"/>
                </a:lnTo>
                <a:lnTo>
                  <a:pt x="113" y="1361"/>
                </a:lnTo>
                <a:lnTo>
                  <a:pt x="226" y="1313"/>
                </a:lnTo>
                <a:lnTo>
                  <a:pt x="338" y="1265"/>
                </a:lnTo>
                <a:lnTo>
                  <a:pt x="435" y="1185"/>
                </a:lnTo>
                <a:lnTo>
                  <a:pt x="548" y="1105"/>
                </a:lnTo>
                <a:lnTo>
                  <a:pt x="660" y="1009"/>
                </a:lnTo>
                <a:lnTo>
                  <a:pt x="741" y="912"/>
                </a:lnTo>
                <a:lnTo>
                  <a:pt x="821" y="800"/>
                </a:lnTo>
                <a:lnTo>
                  <a:pt x="886" y="688"/>
                </a:lnTo>
                <a:lnTo>
                  <a:pt x="950" y="560"/>
                </a:lnTo>
                <a:lnTo>
                  <a:pt x="998" y="432"/>
                </a:lnTo>
                <a:lnTo>
                  <a:pt x="1014" y="304"/>
                </a:lnTo>
                <a:lnTo>
                  <a:pt x="1047" y="160"/>
                </a:lnTo>
                <a:lnTo>
                  <a:pt x="1047" y="0"/>
                </a:lnTo>
                <a:lnTo>
                  <a:pt x="1095" y="32"/>
                </a:lnTo>
                <a:lnTo>
                  <a:pt x="1143" y="48"/>
                </a:lnTo>
                <a:lnTo>
                  <a:pt x="1192" y="64"/>
                </a:lnTo>
                <a:lnTo>
                  <a:pt x="1208" y="80"/>
                </a:lnTo>
                <a:lnTo>
                  <a:pt x="1240" y="96"/>
                </a:lnTo>
                <a:lnTo>
                  <a:pt x="1256" y="112"/>
                </a:lnTo>
                <a:lnTo>
                  <a:pt x="1272" y="128"/>
                </a:lnTo>
                <a:lnTo>
                  <a:pt x="1272" y="160"/>
                </a:lnTo>
                <a:lnTo>
                  <a:pt x="1256" y="208"/>
                </a:lnTo>
                <a:lnTo>
                  <a:pt x="1256" y="256"/>
                </a:lnTo>
                <a:lnTo>
                  <a:pt x="1240" y="336"/>
                </a:lnTo>
                <a:lnTo>
                  <a:pt x="1224" y="416"/>
                </a:lnTo>
                <a:lnTo>
                  <a:pt x="1192" y="496"/>
                </a:lnTo>
                <a:lnTo>
                  <a:pt x="1143" y="592"/>
                </a:lnTo>
                <a:lnTo>
                  <a:pt x="1095" y="68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0" name="Freeform 38"/>
          <p:cNvSpPr/>
          <p:nvPr/>
        </p:nvSpPr>
        <p:spPr>
          <a:xfrm>
            <a:off x="4152549" y="3136895"/>
            <a:ext cx="1016512" cy="608732"/>
          </a:xfrm>
          <a:custGeom>
            <a:avLst/>
            <a:gdLst>
              <a:gd name="txL" fmla="*/ 0 w 1787"/>
              <a:gd name="txT" fmla="*/ 0 h 1057"/>
              <a:gd name="txR" fmla="*/ 1787 w 1787"/>
              <a:gd name="txB" fmla="*/ 1057 h 1057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787" h="1057">
                <a:moveTo>
                  <a:pt x="1787" y="961"/>
                </a:moveTo>
                <a:lnTo>
                  <a:pt x="1787" y="977"/>
                </a:lnTo>
                <a:lnTo>
                  <a:pt x="1771" y="977"/>
                </a:lnTo>
                <a:lnTo>
                  <a:pt x="1739" y="993"/>
                </a:lnTo>
                <a:lnTo>
                  <a:pt x="1706" y="993"/>
                </a:lnTo>
                <a:lnTo>
                  <a:pt x="1674" y="1009"/>
                </a:lnTo>
                <a:lnTo>
                  <a:pt x="1626" y="1009"/>
                </a:lnTo>
                <a:lnTo>
                  <a:pt x="1562" y="1025"/>
                </a:lnTo>
                <a:lnTo>
                  <a:pt x="1497" y="1025"/>
                </a:lnTo>
                <a:lnTo>
                  <a:pt x="1352" y="1041"/>
                </a:lnTo>
                <a:lnTo>
                  <a:pt x="1240" y="1057"/>
                </a:lnTo>
                <a:lnTo>
                  <a:pt x="1143" y="1057"/>
                </a:lnTo>
                <a:lnTo>
                  <a:pt x="1079" y="1041"/>
                </a:lnTo>
                <a:lnTo>
                  <a:pt x="1046" y="1041"/>
                </a:lnTo>
                <a:lnTo>
                  <a:pt x="1030" y="1025"/>
                </a:lnTo>
                <a:lnTo>
                  <a:pt x="982" y="1009"/>
                </a:lnTo>
                <a:lnTo>
                  <a:pt x="950" y="977"/>
                </a:lnTo>
                <a:lnTo>
                  <a:pt x="901" y="945"/>
                </a:lnTo>
                <a:lnTo>
                  <a:pt x="853" y="897"/>
                </a:lnTo>
                <a:lnTo>
                  <a:pt x="789" y="849"/>
                </a:lnTo>
                <a:lnTo>
                  <a:pt x="724" y="801"/>
                </a:lnTo>
                <a:lnTo>
                  <a:pt x="660" y="721"/>
                </a:lnTo>
                <a:lnTo>
                  <a:pt x="579" y="657"/>
                </a:lnTo>
                <a:lnTo>
                  <a:pt x="499" y="577"/>
                </a:lnTo>
                <a:lnTo>
                  <a:pt x="418" y="496"/>
                </a:lnTo>
                <a:lnTo>
                  <a:pt x="322" y="400"/>
                </a:lnTo>
                <a:lnTo>
                  <a:pt x="209" y="288"/>
                </a:lnTo>
                <a:lnTo>
                  <a:pt x="113" y="192"/>
                </a:lnTo>
                <a:lnTo>
                  <a:pt x="0" y="64"/>
                </a:lnTo>
                <a:lnTo>
                  <a:pt x="64" y="0"/>
                </a:lnTo>
                <a:lnTo>
                  <a:pt x="225" y="144"/>
                </a:lnTo>
                <a:lnTo>
                  <a:pt x="370" y="272"/>
                </a:lnTo>
                <a:lnTo>
                  <a:pt x="483" y="368"/>
                </a:lnTo>
                <a:lnTo>
                  <a:pt x="563" y="432"/>
                </a:lnTo>
                <a:lnTo>
                  <a:pt x="644" y="496"/>
                </a:lnTo>
                <a:lnTo>
                  <a:pt x="740" y="544"/>
                </a:lnTo>
                <a:lnTo>
                  <a:pt x="853" y="609"/>
                </a:lnTo>
                <a:lnTo>
                  <a:pt x="966" y="657"/>
                </a:lnTo>
                <a:lnTo>
                  <a:pt x="1079" y="705"/>
                </a:lnTo>
                <a:lnTo>
                  <a:pt x="1207" y="769"/>
                </a:lnTo>
                <a:lnTo>
                  <a:pt x="1336" y="801"/>
                </a:lnTo>
                <a:lnTo>
                  <a:pt x="1497" y="849"/>
                </a:lnTo>
                <a:lnTo>
                  <a:pt x="1562" y="865"/>
                </a:lnTo>
                <a:lnTo>
                  <a:pt x="1626" y="881"/>
                </a:lnTo>
                <a:lnTo>
                  <a:pt x="1674" y="897"/>
                </a:lnTo>
                <a:lnTo>
                  <a:pt x="1706" y="913"/>
                </a:lnTo>
                <a:lnTo>
                  <a:pt x="1739" y="929"/>
                </a:lnTo>
                <a:lnTo>
                  <a:pt x="1771" y="945"/>
                </a:lnTo>
                <a:lnTo>
                  <a:pt x="1787" y="96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00">
              <a:solidFill>
                <a:prstClr val="black"/>
              </a:solidFill>
              <a:latin typeface="Arial"/>
              <a:ea typeface="微软雅黑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1358" y="4581128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4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很 美</a:t>
            </a:r>
            <a:r>
              <a:rPr lang="en-US" altLang="zh-CN" sz="4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</a:t>
            </a:r>
            <a:r>
              <a:rPr lang="zh-CN" altLang="en-US" sz="4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美 好</a:t>
            </a:r>
            <a:r>
              <a:rPr lang="en-US" altLang="zh-CN" sz="44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en-US" altLang="zh-CN" sz="4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</a:t>
            </a:r>
            <a:r>
              <a:rPr lang="zh-CN" altLang="en-US" sz="44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美 丽</a:t>
            </a:r>
            <a:endParaRPr lang="zh-CN" altLang="en-US" sz="4400" b="1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53678" y="554584"/>
            <a:ext cx="3051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48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měi</a:t>
            </a:r>
            <a:endParaRPr lang="zh-CN" altLang="en-US" sz="5400" b="1" dirty="0">
              <a:solidFill>
                <a:prstClr val="black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6896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/>
          <p:nvPr/>
        </p:nvSpPr>
        <p:spPr>
          <a:xfrm>
            <a:off x="827584" y="3811459"/>
            <a:ext cx="8064896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小蚂蚁说：“荷叶是我的</a:t>
            </a:r>
            <a:r>
              <a:rPr lang="zh-CN" altLang="en-US" sz="36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。”</a:t>
            </a:r>
          </a:p>
        </p:txBody>
      </p:sp>
      <p:sp>
        <p:nvSpPr>
          <p:cNvPr id="32771" name="Text Box 5"/>
          <p:cNvSpPr txBox="1"/>
          <p:nvPr/>
        </p:nvSpPr>
        <p:spPr>
          <a:xfrm>
            <a:off x="689856" y="4715883"/>
            <a:ext cx="7992888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小蚂蚁</a:t>
            </a:r>
            <a:r>
              <a:rPr lang="zh-CN" altLang="en-US" sz="36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</a:t>
            </a:r>
            <a:r>
              <a:rPr lang="zh-CN" altLang="en-US" sz="3600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r>
              <a:rPr lang="zh-CN" altLang="en-US" sz="3600" dirty="0">
                <a:solidFill>
                  <a:srgbClr val="000000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               </a:t>
            </a:r>
            <a:r>
              <a:rPr lang="zh-CN" altLang="en-US" sz="4000" dirty="0">
                <a:solidFill>
                  <a:srgbClr val="000000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                    </a:t>
            </a:r>
          </a:p>
        </p:txBody>
      </p:sp>
      <p:sp>
        <p:nvSpPr>
          <p:cNvPr id="2" name="AutoShape 7" descr="u=1072871680,1049875865&amp;fm=21&amp;gp=0"/>
          <p:cNvSpPr>
            <a:spLocks noChangeAspect="1"/>
          </p:cNvSpPr>
          <p:nvPr/>
        </p:nvSpPr>
        <p:spPr>
          <a:xfrm>
            <a:off x="4457700" y="3314700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82953" name="Text Box 9"/>
          <p:cNvSpPr txBox="1"/>
          <p:nvPr/>
        </p:nvSpPr>
        <p:spPr>
          <a:xfrm>
            <a:off x="6012160" y="3811458"/>
            <a:ext cx="187220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运动场</a:t>
            </a:r>
          </a:p>
        </p:txBody>
      </p:sp>
      <p:sp>
        <p:nvSpPr>
          <p:cNvPr id="82954" name="Text Box 10"/>
          <p:cNvSpPr txBox="1"/>
          <p:nvPr/>
        </p:nvSpPr>
        <p:spPr>
          <a:xfrm>
            <a:off x="2267744" y="4715882"/>
            <a:ext cx="6624736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在荷叶上爬来爬去，伸伸手，弯弯腰</a:t>
            </a:r>
          </a:p>
        </p:txBody>
      </p:sp>
      <p:pic>
        <p:nvPicPr>
          <p:cNvPr id="8" name="Picture 5" descr="C:\Users\Administrator\Desktop\t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16502"/>
            <a:ext cx="4896544" cy="311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27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  <p:bldP spid="82953" grpId="0"/>
      <p:bldP spid="829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1"/>
            <a:ext cx="9144000" cy="42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899592" y="4437112"/>
            <a:ext cx="9001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          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荷叶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圆圆的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绿绿的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43608" y="543191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  </a:t>
            </a:r>
            <a:r>
              <a:rPr lang="zh-CN" altLang="en-US" sz="4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圆圆的</a:t>
            </a:r>
            <a:r>
              <a:rPr lang="zh-CN" altLang="en-US" sz="4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荷叶  </a:t>
            </a:r>
            <a:r>
              <a:rPr lang="zh-CN" altLang="en-US" sz="4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绿绿的</a:t>
            </a:r>
            <a:r>
              <a:rPr lang="zh-CN" altLang="en-US" sz="48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荷叶</a:t>
            </a:r>
          </a:p>
        </p:txBody>
      </p:sp>
    </p:spTree>
    <p:extLst>
      <p:ext uri="{BB962C8B-B14F-4D97-AF65-F5344CB8AC3E}">
        <p14:creationId xmlns:p14="http://schemas.microsoft.com/office/powerpoint/2010/main" val="319792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/>
          <p:nvPr/>
        </p:nvSpPr>
        <p:spPr>
          <a:xfrm>
            <a:off x="1071061" y="4416279"/>
            <a:ext cx="73893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说：“荷叶是我的</a:t>
            </a: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。”                                   </a:t>
            </a:r>
          </a:p>
        </p:txBody>
      </p:sp>
      <p:sp>
        <p:nvSpPr>
          <p:cNvPr id="33795" name="Text Box 5"/>
          <p:cNvSpPr txBox="1"/>
          <p:nvPr/>
        </p:nvSpPr>
        <p:spPr>
          <a:xfrm>
            <a:off x="1071061" y="5115526"/>
            <a:ext cx="7646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在荷叶</a:t>
            </a:r>
            <a:r>
              <a:rPr lang="zh-CN" altLang="en-US" sz="3200" b="1" u="sng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                                   </a:t>
            </a:r>
          </a:p>
        </p:txBody>
      </p:sp>
      <p:sp>
        <p:nvSpPr>
          <p:cNvPr id="2" name="AutoShape 7" descr="u=1072871680,1049875865&amp;fm=21&amp;gp=0"/>
          <p:cNvSpPr>
            <a:spLocks noChangeAspect="1"/>
          </p:cNvSpPr>
          <p:nvPr/>
        </p:nvSpPr>
        <p:spPr>
          <a:xfrm>
            <a:off x="3661410" y="3226594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2100" dirty="0">
              <a:solidFill>
                <a:srgbClr val="000000"/>
              </a:solidFill>
              <a:latin typeface="Calibri" panose="020F050202020403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8" name="Picture 6" descr="C:\Users\Administrator\Desktop\图片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4644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1" y="404664"/>
            <a:ext cx="3850358" cy="3238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3821" y="3512615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endParaRPr lang="zh-CN" altLang="en-US" sz="6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6869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0" y="-142416"/>
            <a:ext cx="9144000" cy="7101408"/>
          </a:xfrm>
          <a:prstGeom prst="rect">
            <a:avLst/>
          </a:prstGeom>
        </p:spPr>
      </p:pic>
      <p:sp>
        <p:nvSpPr>
          <p:cNvPr id="262" name="矩形"/>
          <p:cNvSpPr/>
          <p:nvPr/>
        </p:nvSpPr>
        <p:spPr>
          <a:xfrm>
            <a:off x="185738" y="-142875"/>
            <a:ext cx="8458200" cy="72609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>
            <a:spAutoFit/>
          </a:bodyPr>
          <a:lstStyle/>
          <a:p>
            <a:pPr algn="ctr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13.</a:t>
            </a:r>
            <a:r>
              <a:rPr lang="zh-CN" altLang="en-US" sz="4200" b="1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荷叶圆圆</a:t>
            </a:r>
            <a:endParaRPr lang="en-US" altLang="zh-CN" sz="4200" b="1" kern="1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en-US" altLang="zh-CN" sz="20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荷叶圆圆的，绿绿的。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r>
              <a:rPr lang="zh-CN" altLang="en-US" sz="3200" b="1" kern="100" dirty="0">
                <a:solidFill>
                  <a:srgbClr val="4472C4">
                    <a:lumMod val="75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小水珠说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：“</a:t>
            </a:r>
            <a:r>
              <a:rPr lang="zh-CN" altLang="en-US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。”小水珠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   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小蜻蜓说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：“</a:t>
            </a:r>
            <a:r>
              <a:rPr lang="zh-CN" altLang="en-US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。”小蜻蜓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   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小青蛙说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：“</a:t>
            </a:r>
            <a:r>
              <a:rPr lang="zh-CN" altLang="en-US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。”小青蛙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   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　　</a:t>
            </a:r>
            <a:r>
              <a:rPr lang="zh-CN" altLang="en-US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小鱼儿说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：“</a:t>
            </a:r>
            <a:r>
              <a:rPr lang="zh-CN" altLang="en-US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。”小鱼儿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just" fontAlgn="auto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u="sng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                                  </a:t>
            </a:r>
            <a:r>
              <a:rPr lang="zh-CN" altLang="en-US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。</a:t>
            </a:r>
            <a:endParaRPr lang="en-US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fontAlgn="auto">
              <a:lnSpc>
                <a:spcPts val="5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春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4369" y="6428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34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528" y="548680"/>
            <a:ext cx="8640960" cy="597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7584" y="1967352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 课</a:t>
            </a:r>
          </a:p>
        </p:txBody>
      </p:sp>
    </p:spTree>
    <p:extLst>
      <p:ext uri="{BB962C8B-B14F-4D97-AF65-F5344CB8AC3E}">
        <p14:creationId xmlns:p14="http://schemas.microsoft.com/office/powerpoint/2010/main" val="374725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5"/>
          <a:stretch>
            <a:fillRect/>
          </a:stretch>
        </p:blipFill>
        <p:spPr>
          <a:xfrm>
            <a:off x="4762" y="3588204"/>
            <a:ext cx="9139238" cy="2412547"/>
          </a:xfrm>
          <a:prstGeom prst="rect">
            <a:avLst/>
          </a:prstGeom>
        </p:spPr>
      </p:pic>
      <p:pic>
        <p:nvPicPr>
          <p:cNvPr id="13" name="图片 12" descr="CONTENT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675" y="4815840"/>
            <a:ext cx="937260" cy="1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60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1"/>
            <a:ext cx="9144000" cy="51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899592" y="5301208"/>
            <a:ext cx="9001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          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荷叶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圆圆的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绿绿的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96088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1"/>
            <a:ext cx="2987824" cy="196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2987824" y="758299"/>
            <a:ext cx="9001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          </a:t>
            </a:r>
            <a:r>
              <a:rPr lang="zh-CN" altLang="en-US" sz="4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荷叶</a:t>
            </a: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圆圆的</a:t>
            </a:r>
            <a:r>
              <a:rPr lang="zh-CN" altLang="en-US" sz="4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4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绿绿的</a:t>
            </a:r>
            <a:r>
              <a:rPr lang="zh-CN" altLang="en-US" sz="4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pic>
        <p:nvPicPr>
          <p:cNvPr id="4" name="Picture 3" descr="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780" y="1985391"/>
            <a:ext cx="2376264" cy="2022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3563888" y="245368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苹果</a:t>
            </a:r>
            <a:r>
              <a:rPr lang="zh-CN" altLang="en-US" sz="40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40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zh-CN" altLang="en-US" sz="4000" b="1" u="sng" dirty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4000" b="1" u="sng" dirty="0"/>
              <a:t>  </a:t>
            </a:r>
            <a:endParaRPr lang="zh-CN" altLang="en-US" sz="4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7" y="3954610"/>
            <a:ext cx="3384376" cy="25306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52916" y="4797152"/>
            <a:ext cx="5781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香蕉</a:t>
            </a:r>
            <a:r>
              <a:rPr lang="zh-CN" altLang="en-US" sz="40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</a:t>
            </a:r>
            <a:r>
              <a:rPr lang="zh-CN" altLang="en-US" sz="40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40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zh-CN" altLang="en-US" sz="40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zh-CN" altLang="en-US" sz="4000" b="1" u="sng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zh-CN" altLang="en-US" sz="4000" b="1" u="sng" dirty="0">
                <a:solidFill>
                  <a:prstClr val="black"/>
                </a:solidFill>
              </a:rPr>
              <a:t>  </a:t>
            </a:r>
            <a:endParaRPr lang="zh-CN" altLang="en-US" sz="4000" b="1" dirty="0">
              <a:solidFill>
                <a:prstClr val="black"/>
              </a:solidFill>
            </a:endParaRPr>
          </a:p>
          <a:p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3569" y="5946770"/>
            <a:ext cx="242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……</a:t>
            </a:r>
            <a:endParaRPr lang="zh-CN" altLang="en-US" sz="5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7167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2dcd381e69b95de0a68669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21"/>
            <a:ext cx="9144000" cy="513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899592" y="5301208"/>
            <a:ext cx="9001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          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荷叶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圆圆的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，</a:t>
            </a:r>
            <a:r>
              <a:rPr lang="zh-CN" altLang="en-US" sz="4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绿绿的</a:t>
            </a:r>
            <a:r>
              <a:rPr lang="zh-CN" altLang="en-US" sz="4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574148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95"/>
          <a:stretch>
            <a:fillRect/>
          </a:stretch>
        </p:blipFill>
        <p:spPr>
          <a:xfrm>
            <a:off x="4762" y="3588204"/>
            <a:ext cx="9139238" cy="2412547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C607337D-540F-4411-AF11-35B6497C2692}"/>
              </a:ext>
            </a:extLst>
          </p:cNvPr>
          <p:cNvSpPr/>
          <p:nvPr/>
        </p:nvSpPr>
        <p:spPr>
          <a:xfrm>
            <a:off x="395536" y="908720"/>
            <a:ext cx="8280920" cy="1656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zh-CN" altLang="en-US" sz="40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en-US" sz="4000" b="1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自读</a:t>
            </a:r>
            <a:r>
              <a:rPr lang="zh-CN" altLang="en-US" sz="4000" b="1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课文，读准字音，读通句子，难读的地方拼拼音多读两遍。</a:t>
            </a:r>
          </a:p>
        </p:txBody>
      </p:sp>
    </p:spTree>
    <p:extLst>
      <p:ext uri="{BB962C8B-B14F-4D97-AF65-F5344CB8AC3E}">
        <p14:creationId xmlns:p14="http://schemas.microsoft.com/office/powerpoint/2010/main" val="4007378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179512" y="256123"/>
            <a:ext cx="1440160" cy="582454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158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00FFFF"/>
              </a:solidFill>
              <a:latin typeface="Times New Roman" panose="02020603050405020304" pitchFamily="18" charset="0"/>
              <a:ea typeface="隶书" panose="02010509060101010101" pitchFamily="49" charset="-122"/>
            </a:endParaRPr>
          </a:p>
        </p:txBody>
      </p:sp>
      <p:sp>
        <p:nvSpPr>
          <p:cNvPr id="9243" name="TextBox 30"/>
          <p:cNvSpPr txBox="1"/>
          <p:nvPr/>
        </p:nvSpPr>
        <p:spPr>
          <a:xfrm>
            <a:off x="224331" y="188640"/>
            <a:ext cx="1343638" cy="55399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65164" y="730154"/>
            <a:ext cx="1005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zh</a:t>
            </a:r>
            <a:r>
              <a:rPr lang="zh-CN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ū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70064" y="1236193"/>
            <a:ext cx="735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水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珠    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歌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唱       展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开     </a:t>
            </a: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翅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755353" y="774528"/>
            <a:ext cx="174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ch</a:t>
            </a:r>
            <a:r>
              <a:rPr lang="zh-CN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à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ng </a:t>
            </a:r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24149" y="82956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zh</a:t>
            </a:r>
            <a:r>
              <a:rPr lang="zh-CN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ǎ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47529" y="786843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27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chì</a:t>
            </a:r>
            <a:endParaRPr lang="en-US" altLang="zh-CN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24330" y="1204304"/>
            <a:ext cx="1541095" cy="5958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翘舌音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51720" y="292494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躺</a:t>
            </a:r>
            <a:r>
              <a:rPr lang="zh-CN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下 </a:t>
            </a:r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停机</a:t>
            </a:r>
            <a:r>
              <a:rPr lang="zh-CN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坪 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亮</a:t>
            </a:r>
            <a:r>
              <a:rPr lang="zh-CN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晶晶</a:t>
            </a:r>
            <a:r>
              <a:rPr lang="en-US" altLang="zh-CN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07704" y="2435678"/>
            <a:ext cx="121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zh-CN" altLang="zh-CN" sz="2800" b="1" dirty="0"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ǎ</a:t>
            </a:r>
            <a:r>
              <a:rPr lang="en-US" altLang="zh-CN" sz="2800" b="1" dirty="0">
                <a:ea typeface="方正舒体" panose="02010601030101010101" pitchFamily="2" charset="-122"/>
                <a:cs typeface="Times New Roman" panose="02020603050405020304" pitchFamily="18" charset="0"/>
              </a:rPr>
              <a:t>ng </a:t>
            </a:r>
            <a:endParaRPr lang="zh-CN" altLang="en-US" sz="28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4574679" y="2450118"/>
            <a:ext cx="129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zh-CN" altLang="zh-CN" sz="3200" dirty="0">
                <a:solidFill>
                  <a:srgbClr val="000000"/>
                </a:solidFill>
                <a:ea typeface="方正舒体" panose="02010601030101010101" pitchFamily="2" charset="-122"/>
                <a:cs typeface="Times New Roman" panose="02020603050405020304" pitchFamily="18" charset="0"/>
              </a:rPr>
              <a:t>í</a:t>
            </a:r>
            <a:r>
              <a:rPr lang="en-US" altLang="zh-CN" sz="3200" b="1" dirty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g</a:t>
            </a:r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88581" y="2450118"/>
            <a:ext cx="1022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zh-CN" sz="3200" dirty="0">
                <a:solidFill>
                  <a:srgbClr val="000000"/>
                </a:solidFill>
                <a:ea typeface="方正舒体" panose="02010601030101010101" pitchFamily="2" charset="-122"/>
                <a:cs typeface="Times New Roman" panose="02020603050405020304" pitchFamily="18" charset="0"/>
              </a:rPr>
              <a:t>ī</a:t>
            </a:r>
            <a:r>
              <a:rPr lang="en-US" altLang="zh-CN" sz="3200" dirty="0">
                <a:solidFill>
                  <a:srgbClr val="0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Times New Roman" panose="02020603050405020304" pitchFamily="18" charset="0"/>
              </a:rPr>
              <a:t>g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275060" y="2924944"/>
            <a:ext cx="1632643" cy="5979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后鼻音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57" y="4647645"/>
            <a:ext cx="1896020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9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0" y="260648"/>
            <a:ext cx="8740158" cy="62646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67744" y="1124744"/>
            <a:ext cx="65527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4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透明的</a:t>
            </a:r>
            <a:r>
              <a:rPr lang="zh-CN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翅膀 </a:t>
            </a:r>
            <a:r>
              <a:rPr lang="en-US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4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很美很美的</a:t>
            </a:r>
            <a:r>
              <a:rPr lang="zh-CN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水花 </a:t>
            </a:r>
            <a:r>
              <a:rPr lang="en-US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4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笑嘻嘻地</a:t>
            </a:r>
            <a:r>
              <a:rPr lang="zh-CN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游来游去</a:t>
            </a:r>
            <a:endParaRPr lang="en-US" altLang="zh-CN" sz="4000" b="1" kern="1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4000" b="1" kern="1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亮晶晶的</a:t>
            </a:r>
            <a:r>
              <a:rPr lang="zh-CN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眼睛 </a:t>
            </a:r>
            <a:r>
              <a:rPr lang="en-US" altLang="zh-CN" sz="4000" b="1" kern="100" dirty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zh-CN" altLang="zh-CN" sz="4000" b="1" kern="100" dirty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24330" y="256647"/>
            <a:ext cx="1811289" cy="72008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158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我会认</a:t>
            </a:r>
            <a:endParaRPr lang="en-US" sz="4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1064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主题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537</Words>
  <Application>Microsoft Office PowerPoint</Application>
  <PresentationFormat>全屏显示(4:3)</PresentationFormat>
  <Paragraphs>106</Paragraphs>
  <Slides>33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33</vt:i4>
      </vt:variant>
    </vt:vector>
  </HeadingPairs>
  <TitlesOfParts>
    <vt:vector size="61" baseType="lpstr">
      <vt:lpstr>方正舒体</vt:lpstr>
      <vt:lpstr>黑体</vt:lpstr>
      <vt:lpstr>华文楷体</vt:lpstr>
      <vt:lpstr>华文细黑</vt:lpstr>
      <vt:lpstr>楷体</vt:lpstr>
      <vt:lpstr>楷体_GB2312</vt:lpstr>
      <vt:lpstr>隶书</vt:lpstr>
      <vt:lpstr>宋体</vt:lpstr>
      <vt:lpstr>微软雅黑</vt:lpstr>
      <vt:lpstr>微软雅黑 Light</vt:lpstr>
      <vt:lpstr>Arial</vt:lpstr>
      <vt:lpstr>Calibri</vt:lpstr>
      <vt:lpstr>Calibri Light</vt:lpstr>
      <vt:lpstr>Times New Roman</vt:lpstr>
      <vt:lpstr>Office 主题</vt:lpstr>
      <vt:lpstr>Office 主题​​</vt:lpstr>
      <vt:lpstr>1_Office 主题​​</vt:lpstr>
      <vt:lpstr>3_Office 主题​​</vt:lpstr>
      <vt:lpstr>默认设计模板</vt:lpstr>
      <vt:lpstr>1_默认设计模板</vt:lpstr>
      <vt:lpstr>2_默认设计模板</vt:lpstr>
      <vt:lpstr>3_默认设计模板</vt:lpstr>
      <vt:lpstr>6_Office 主题</vt:lpstr>
      <vt:lpstr>9_Office 主题​​</vt:lpstr>
      <vt:lpstr>10_Office 主题​​</vt:lpstr>
      <vt:lpstr>8_Office 主题</vt:lpstr>
      <vt:lpstr>4_Office 主题</vt:lpstr>
      <vt:lpstr>4_Office 主题​​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小水珠说：“荷叶是我的摇篮。”  小水珠躺在荷叶上，眨着亮晶晶的眼睛。</vt:lpstr>
      <vt:lpstr>       小水珠说：“荷叶是我的摇篮。”  小水珠躺在荷叶上，眨着亮晶晶的眼睛。</vt:lpstr>
      <vt:lpstr>       小水珠说：“荷叶是我的摇篮。”  小水珠躺在荷叶上，眨着亮晶晶的眼睛。</vt:lpstr>
      <vt:lpstr>       小水珠说：“荷叶是我的摇篮。”  小水珠躺在荷叶上，眨着亮晶晶的眼睛。</vt:lpstr>
      <vt:lpstr>PowerPoint 演示文稿</vt:lpstr>
      <vt:lpstr>PowerPoint 演示文稿</vt:lpstr>
      <vt:lpstr>PowerPoint 演示文稿</vt:lpstr>
      <vt:lpstr>PowerPoint 演示文稿</vt:lpstr>
      <vt:lpstr>     </vt:lpstr>
      <vt:lpstr>PowerPoint 演示文稿</vt:lpstr>
      <vt:lpstr>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lanjiang</dc:creator>
  <cp:lastModifiedBy>H</cp:lastModifiedBy>
  <cp:revision>230</cp:revision>
  <dcterms:created xsi:type="dcterms:W3CDTF">2018-11-26T03:29:42Z</dcterms:created>
  <dcterms:modified xsi:type="dcterms:W3CDTF">2020-06-08T16:08:43Z</dcterms:modified>
</cp:coreProperties>
</file>