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434" r:id="rId3"/>
    <p:sldId id="433" r:id="rId4"/>
    <p:sldId id="276" r:id="rId5"/>
    <p:sldId id="493" r:id="rId6"/>
    <p:sldId id="420" r:id="rId7"/>
    <p:sldId id="296" r:id="rId8"/>
    <p:sldId id="422" r:id="rId9"/>
    <p:sldId id="476" r:id="rId10"/>
    <p:sldId id="461" r:id="rId11"/>
    <p:sldId id="495" r:id="rId12"/>
    <p:sldId id="496" r:id="rId13"/>
    <p:sldId id="438" r:id="rId14"/>
    <p:sldId id="439" r:id="rId15"/>
    <p:sldId id="440" r:id="rId16"/>
    <p:sldId id="330" r:id="rId17"/>
    <p:sldId id="466" r:id="rId18"/>
    <p:sldId id="468" r:id="rId19"/>
    <p:sldId id="478" r:id="rId20"/>
    <p:sldId id="326" r:id="rId21"/>
    <p:sldId id="479" r:id="rId22"/>
    <p:sldId id="307" r:id="rId23"/>
    <p:sldId id="459" r:id="rId24"/>
    <p:sldId id="460" r:id="rId25"/>
    <p:sldId id="47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8">
          <p15:clr>
            <a:srgbClr val="A4A3A4"/>
          </p15:clr>
        </p15:guide>
        <p15:guide id="2" pos="3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882"/>
    <a:srgbClr val="6A84B7"/>
    <a:srgbClr val="71CA52"/>
    <a:srgbClr val="A7CDA4"/>
    <a:srgbClr val="4EAE04"/>
    <a:srgbClr val="4DD60C"/>
    <a:srgbClr val="CEEC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79" autoAdjust="0"/>
    <p:restoredTop sz="94660"/>
  </p:normalViewPr>
  <p:slideViewPr>
    <p:cSldViewPr snapToGrid="0">
      <p:cViewPr varScale="1">
        <p:scale>
          <a:sx n="69" d="100"/>
          <a:sy n="69" d="100"/>
        </p:scale>
        <p:origin x="476" y="32"/>
      </p:cViewPr>
      <p:guideLst>
        <p:guide orient="horz" pos="2248"/>
        <p:guide pos="3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#1">
  <dgm:title val=""/>
  <dgm:desc val=""/>
  <dgm:catLst>
    <dgm:cat type="accent6" pri="11400"/>
  </dgm:catLst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C3B1AD-5A64-4D27-B3B2-2A41CFE57860}" type="doc">
      <dgm:prSet loTypeId="urn:microsoft.com/office/officeart/2005/8/layout/hProcess11#1" loCatId="process" qsTypeId="urn:microsoft.com/office/officeart/2005/8/quickstyle/simple1#1" qsCatId="simple" csTypeId="urn:microsoft.com/office/officeart/2005/8/colors/accent6_4#1" csCatId="accent6" phldr="1"/>
      <dgm:spPr/>
      <dgm:t>
        <a:bodyPr/>
        <a:lstStyle/>
        <a:p>
          <a:endParaRPr lang="zh-CN" altLang="en-US"/>
        </a:p>
      </dgm:t>
    </dgm:pt>
    <dgm:pt modelId="{F7832603-0F4F-41B2-93D2-F2131F696F2A}">
      <dgm:prSet custT="1"/>
      <dgm:spPr/>
      <dgm:t>
        <a:bodyPr/>
        <a:lstStyle/>
        <a:p>
          <a:pPr algn="l"/>
          <a:r>
            <a:rPr lang="en-US" sz="3200" b="1" dirty="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rPr>
            <a:t>自由读，</a:t>
          </a:r>
          <a:r>
            <a:rPr lang="zh-CN" sz="3200" b="1" dirty="0">
              <a:latin typeface="楷体" panose="02010609060101010101" pitchFamily="49" charset="-122"/>
              <a:ea typeface="楷体" panose="02010609060101010101" pitchFamily="49" charset="-122"/>
            </a:rPr>
            <a:t>读准字音，读通句子；</a:t>
          </a:r>
        </a:p>
      </dgm:t>
    </dgm:pt>
    <dgm:pt modelId="{B76FA37E-E06B-4F54-A7AC-26A20FB379D1}" type="parTrans" cxnId="{C122B7A8-0892-4010-850C-3E61912B32AB}">
      <dgm:prSet/>
      <dgm:spPr/>
      <dgm:t>
        <a:bodyPr/>
        <a:lstStyle/>
        <a:p>
          <a:endParaRPr lang="zh-CN" altLang="en-US"/>
        </a:p>
      </dgm:t>
    </dgm:pt>
    <dgm:pt modelId="{3E1FB750-7F93-43E4-9A4A-D02E12807579}" type="sibTrans" cxnId="{C122B7A8-0892-4010-850C-3E61912B32AB}">
      <dgm:prSet/>
      <dgm:spPr/>
      <dgm:t>
        <a:bodyPr/>
        <a:lstStyle/>
        <a:p>
          <a:endParaRPr lang="zh-CN" altLang="en-US"/>
        </a:p>
      </dgm:t>
    </dgm:pt>
    <dgm:pt modelId="{F608940C-3855-402B-A3CD-596094108C3E}">
      <dgm:prSet custT="1"/>
      <dgm:spPr/>
      <dgm:t>
        <a:bodyPr/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2.</a:t>
          </a:r>
          <a:r>
            <a:rPr lang="zh-CN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难读的地方借助拼音多读</a:t>
          </a:r>
          <a:r>
            <a:rPr lang="zh-CN" altLang="en-US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几</a:t>
          </a:r>
          <a:r>
            <a:rPr lang="zh-CN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次；</a:t>
          </a:r>
          <a:endParaRPr lang="zh-CN" sz="3200" b="1" kern="1200" dirty="0"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20E5385E-0EB9-4570-990F-A4BA77169F98}" type="parTrans" cxnId="{058D9008-2DD4-44F3-A848-C4554191B2BC}">
      <dgm:prSet/>
      <dgm:spPr/>
      <dgm:t>
        <a:bodyPr/>
        <a:lstStyle/>
        <a:p>
          <a:endParaRPr lang="zh-CN" altLang="en-US"/>
        </a:p>
      </dgm:t>
    </dgm:pt>
    <dgm:pt modelId="{46ED4279-1FF4-46F9-90A5-9BBC8DC99409}" type="sibTrans" cxnId="{058D9008-2DD4-44F3-A848-C4554191B2BC}">
      <dgm:prSet/>
      <dgm:spPr/>
      <dgm:t>
        <a:bodyPr/>
        <a:lstStyle/>
        <a:p>
          <a:endParaRPr lang="zh-CN" altLang="en-US"/>
        </a:p>
      </dgm:t>
    </dgm:pt>
    <dgm:pt modelId="{366B53B3-06ED-4EA6-B3F6-01869DDA0222}" type="pres">
      <dgm:prSet presAssocID="{60C3B1AD-5A64-4D27-B3B2-2A41CFE5786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1ED42E9-A71A-4823-93C2-783C9E014608}" type="pres">
      <dgm:prSet presAssocID="{60C3B1AD-5A64-4D27-B3B2-2A41CFE57860}" presName="arrow" presStyleLbl="bgShp" presStyleIdx="0" presStyleCnt="1"/>
      <dgm:spPr/>
    </dgm:pt>
    <dgm:pt modelId="{346D6D91-CB00-42DE-8648-0E036FE4C0A4}" type="pres">
      <dgm:prSet presAssocID="{60C3B1AD-5A64-4D27-B3B2-2A41CFE57860}" presName="points" presStyleCnt="0"/>
      <dgm:spPr/>
    </dgm:pt>
    <dgm:pt modelId="{C9BFEEFB-C04B-48C0-9AAF-CFCD0586E3A5}" type="pres">
      <dgm:prSet presAssocID="{F7832603-0F4F-41B2-93D2-F2131F696F2A}" presName="compositeA" presStyleCnt="0"/>
      <dgm:spPr/>
    </dgm:pt>
    <dgm:pt modelId="{5E82C7BA-CE16-402C-B293-6E22ABFBBC35}" type="pres">
      <dgm:prSet presAssocID="{F7832603-0F4F-41B2-93D2-F2131F696F2A}" presName="textA" presStyleLbl="revTx" presStyleIdx="0" presStyleCnt="2" custScaleX="2260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DF0492-B214-42CD-A195-0AE51187AC17}" type="pres">
      <dgm:prSet presAssocID="{F7832603-0F4F-41B2-93D2-F2131F696F2A}" presName="circleA" presStyleLbl="node1" presStyleIdx="0" presStyleCnt="2"/>
      <dgm:spPr/>
    </dgm:pt>
    <dgm:pt modelId="{FF00D5AF-5ADF-4310-8EF6-5ADAAB55D2E7}" type="pres">
      <dgm:prSet presAssocID="{F7832603-0F4F-41B2-93D2-F2131F696F2A}" presName="spaceA" presStyleCnt="0"/>
      <dgm:spPr/>
    </dgm:pt>
    <dgm:pt modelId="{F1A782B5-6BEA-4E69-9AD6-DF1CF4F5E0C1}" type="pres">
      <dgm:prSet presAssocID="{3E1FB750-7F93-43E4-9A4A-D02E12807579}" presName="space" presStyleCnt="0"/>
      <dgm:spPr/>
    </dgm:pt>
    <dgm:pt modelId="{96A9FA50-9E88-4A5B-BB2E-7C67A681758C}" type="pres">
      <dgm:prSet presAssocID="{F608940C-3855-402B-A3CD-596094108C3E}" presName="compositeB" presStyleCnt="0"/>
      <dgm:spPr/>
    </dgm:pt>
    <dgm:pt modelId="{FC092EF7-5813-49D7-9C4A-19EA60F1BCD2}" type="pres">
      <dgm:prSet presAssocID="{F608940C-3855-402B-A3CD-596094108C3E}" presName="textB" presStyleLbl="revTx" presStyleIdx="1" presStyleCnt="2" custScaleX="1796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41D689-9F1F-4EFF-88B7-C77D6530EF63}" type="pres">
      <dgm:prSet presAssocID="{F608940C-3855-402B-A3CD-596094108C3E}" presName="circleB" presStyleLbl="node1" presStyleIdx="1" presStyleCnt="2"/>
      <dgm:spPr/>
    </dgm:pt>
    <dgm:pt modelId="{A2DDEFBC-22DC-4FF8-9863-89D8FE50F086}" type="pres">
      <dgm:prSet presAssocID="{F608940C-3855-402B-A3CD-596094108C3E}" presName="spaceB" presStyleCnt="0"/>
      <dgm:spPr/>
    </dgm:pt>
  </dgm:ptLst>
  <dgm:cxnLst>
    <dgm:cxn modelId="{9387F906-38E5-4F94-AA4E-03539CCEDBC7}" type="presOf" srcId="{F608940C-3855-402B-A3CD-596094108C3E}" destId="{FC092EF7-5813-49D7-9C4A-19EA60F1BCD2}" srcOrd="0" destOrd="0" presId="urn:microsoft.com/office/officeart/2005/8/layout/hProcess11#1"/>
    <dgm:cxn modelId="{1E4C2F75-0554-44C6-9F13-885946926CA0}" type="presOf" srcId="{60C3B1AD-5A64-4D27-B3B2-2A41CFE57860}" destId="{366B53B3-06ED-4EA6-B3F6-01869DDA0222}" srcOrd="0" destOrd="0" presId="urn:microsoft.com/office/officeart/2005/8/layout/hProcess11#1"/>
    <dgm:cxn modelId="{81F9AB76-C41E-484B-B738-27B13CB0F425}" type="presOf" srcId="{F7832603-0F4F-41B2-93D2-F2131F696F2A}" destId="{5E82C7BA-CE16-402C-B293-6E22ABFBBC35}" srcOrd="0" destOrd="0" presId="urn:microsoft.com/office/officeart/2005/8/layout/hProcess11#1"/>
    <dgm:cxn modelId="{058D9008-2DD4-44F3-A848-C4554191B2BC}" srcId="{60C3B1AD-5A64-4D27-B3B2-2A41CFE57860}" destId="{F608940C-3855-402B-A3CD-596094108C3E}" srcOrd="1" destOrd="0" parTransId="{20E5385E-0EB9-4570-990F-A4BA77169F98}" sibTransId="{46ED4279-1FF4-46F9-90A5-9BBC8DC99409}"/>
    <dgm:cxn modelId="{C122B7A8-0892-4010-850C-3E61912B32AB}" srcId="{60C3B1AD-5A64-4D27-B3B2-2A41CFE57860}" destId="{F7832603-0F4F-41B2-93D2-F2131F696F2A}" srcOrd="0" destOrd="0" parTransId="{B76FA37E-E06B-4F54-A7AC-26A20FB379D1}" sibTransId="{3E1FB750-7F93-43E4-9A4A-D02E12807579}"/>
    <dgm:cxn modelId="{DAD17066-2246-4B16-8713-1442E5A72C71}" type="presParOf" srcId="{366B53B3-06ED-4EA6-B3F6-01869DDA0222}" destId="{61ED42E9-A71A-4823-93C2-783C9E014608}" srcOrd="0" destOrd="0" presId="urn:microsoft.com/office/officeart/2005/8/layout/hProcess11#1"/>
    <dgm:cxn modelId="{3BDFD3C2-E827-4749-957A-DA3D6AF20B79}" type="presParOf" srcId="{366B53B3-06ED-4EA6-B3F6-01869DDA0222}" destId="{346D6D91-CB00-42DE-8648-0E036FE4C0A4}" srcOrd="1" destOrd="0" presId="urn:microsoft.com/office/officeart/2005/8/layout/hProcess11#1"/>
    <dgm:cxn modelId="{2D5597B9-9B7B-43EB-9BFB-359EE53C764C}" type="presParOf" srcId="{346D6D91-CB00-42DE-8648-0E036FE4C0A4}" destId="{C9BFEEFB-C04B-48C0-9AAF-CFCD0586E3A5}" srcOrd="0" destOrd="0" presId="urn:microsoft.com/office/officeart/2005/8/layout/hProcess11#1"/>
    <dgm:cxn modelId="{4B69884A-DF6B-46FF-8031-848E8E0141D1}" type="presParOf" srcId="{C9BFEEFB-C04B-48C0-9AAF-CFCD0586E3A5}" destId="{5E82C7BA-CE16-402C-B293-6E22ABFBBC35}" srcOrd="0" destOrd="0" presId="urn:microsoft.com/office/officeart/2005/8/layout/hProcess11#1"/>
    <dgm:cxn modelId="{B3F93F49-5882-4996-B3FC-670E0FDF9B01}" type="presParOf" srcId="{C9BFEEFB-C04B-48C0-9AAF-CFCD0586E3A5}" destId="{10DF0492-B214-42CD-A195-0AE51187AC17}" srcOrd="1" destOrd="0" presId="urn:microsoft.com/office/officeart/2005/8/layout/hProcess11#1"/>
    <dgm:cxn modelId="{8F477A02-2A95-4281-AEBC-B2BB4DBDD73D}" type="presParOf" srcId="{C9BFEEFB-C04B-48C0-9AAF-CFCD0586E3A5}" destId="{FF00D5AF-5ADF-4310-8EF6-5ADAAB55D2E7}" srcOrd="2" destOrd="0" presId="urn:microsoft.com/office/officeart/2005/8/layout/hProcess11#1"/>
    <dgm:cxn modelId="{66A74444-7D07-4479-9F33-CD3B4B7DE36B}" type="presParOf" srcId="{346D6D91-CB00-42DE-8648-0E036FE4C0A4}" destId="{F1A782B5-6BEA-4E69-9AD6-DF1CF4F5E0C1}" srcOrd="1" destOrd="0" presId="urn:microsoft.com/office/officeart/2005/8/layout/hProcess11#1"/>
    <dgm:cxn modelId="{474E2ED4-CC7A-4F1B-8887-3E8BCBBDF749}" type="presParOf" srcId="{346D6D91-CB00-42DE-8648-0E036FE4C0A4}" destId="{96A9FA50-9E88-4A5B-BB2E-7C67A681758C}" srcOrd="2" destOrd="0" presId="urn:microsoft.com/office/officeart/2005/8/layout/hProcess11#1"/>
    <dgm:cxn modelId="{8C20DC0B-2DC2-418C-AFAB-87C4248A2678}" type="presParOf" srcId="{96A9FA50-9E88-4A5B-BB2E-7C67A681758C}" destId="{FC092EF7-5813-49D7-9C4A-19EA60F1BCD2}" srcOrd="0" destOrd="0" presId="urn:microsoft.com/office/officeart/2005/8/layout/hProcess11#1"/>
    <dgm:cxn modelId="{6F6C33E5-1217-412F-B52A-6D665CE94AC5}" type="presParOf" srcId="{96A9FA50-9E88-4A5B-BB2E-7C67A681758C}" destId="{C841D689-9F1F-4EFF-88B7-C77D6530EF63}" srcOrd="1" destOrd="0" presId="urn:microsoft.com/office/officeart/2005/8/layout/hProcess11#1"/>
    <dgm:cxn modelId="{E87BFCEB-691A-44E2-969B-1A7A6678C621}" type="presParOf" srcId="{96A9FA50-9E88-4A5B-BB2E-7C67A681758C}" destId="{A2DDEFBC-22DC-4FF8-9863-89D8FE50F086}" srcOrd="2" destOrd="0" presId="urn:microsoft.com/office/officeart/2005/8/layout/hProcess1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D42E9-A71A-4823-93C2-783C9E014608}">
      <dsp:nvSpPr>
        <dsp:cNvPr id="0" name=""/>
        <dsp:cNvSpPr/>
      </dsp:nvSpPr>
      <dsp:spPr>
        <a:xfrm>
          <a:off x="0" y="890546"/>
          <a:ext cx="12192000" cy="1187394"/>
        </a:xfrm>
        <a:prstGeom prst="notchedRight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2C7BA-CE16-402C-B293-6E22ABFBBC35}">
      <dsp:nvSpPr>
        <dsp:cNvPr id="0" name=""/>
        <dsp:cNvSpPr/>
      </dsp:nvSpPr>
      <dsp:spPr>
        <a:xfrm>
          <a:off x="2049" y="0"/>
          <a:ext cx="6037954" cy="11873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3200" b="1" kern="1200" dirty="0">
              <a:latin typeface="楷体" panose="02010609060101010101" pitchFamily="49" charset="-122"/>
              <a:ea typeface="楷体" panose="02010609060101010101" pitchFamily="49" charset="-122"/>
            </a:rPr>
            <a:t>自由读，</a:t>
          </a:r>
          <a:r>
            <a:rPr lang="zh-CN" sz="3200" b="1" kern="1200" dirty="0">
              <a:latin typeface="楷体" panose="02010609060101010101" pitchFamily="49" charset="-122"/>
              <a:ea typeface="楷体" panose="02010609060101010101" pitchFamily="49" charset="-122"/>
            </a:rPr>
            <a:t>读准字音，读通句子；</a:t>
          </a:r>
        </a:p>
      </dsp:txBody>
      <dsp:txXfrm>
        <a:off x="2049" y="0"/>
        <a:ext cx="6037954" cy="1187394"/>
      </dsp:txXfrm>
    </dsp:sp>
    <dsp:sp modelId="{10DF0492-B214-42CD-A195-0AE51187AC17}">
      <dsp:nvSpPr>
        <dsp:cNvPr id="0" name=""/>
        <dsp:cNvSpPr/>
      </dsp:nvSpPr>
      <dsp:spPr>
        <a:xfrm>
          <a:off x="2872602" y="1335819"/>
          <a:ext cx="296848" cy="296848"/>
        </a:xfrm>
        <a:prstGeom prst="ellipse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092EF7-5813-49D7-9C4A-19EA60F1BCD2}">
      <dsp:nvSpPr>
        <dsp:cNvPr id="0" name=""/>
        <dsp:cNvSpPr/>
      </dsp:nvSpPr>
      <dsp:spPr>
        <a:xfrm>
          <a:off x="6173547" y="1781092"/>
          <a:ext cx="4797202" cy="11873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2.</a:t>
          </a:r>
          <a:r>
            <a:rPr lang="zh-CN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难读的地方借助拼音多读</a:t>
          </a:r>
          <a:r>
            <a:rPr lang="zh-CN" altLang="en-US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几</a:t>
          </a:r>
          <a:r>
            <a:rPr lang="zh-CN" sz="32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次；</a:t>
          </a:r>
          <a:endParaRPr lang="zh-CN" sz="3200" b="1" kern="1200" dirty="0"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6173547" y="1781092"/>
        <a:ext cx="4797202" cy="1187394"/>
      </dsp:txXfrm>
    </dsp:sp>
    <dsp:sp modelId="{C841D689-9F1F-4EFF-88B7-C77D6530EF63}">
      <dsp:nvSpPr>
        <dsp:cNvPr id="0" name=""/>
        <dsp:cNvSpPr/>
      </dsp:nvSpPr>
      <dsp:spPr>
        <a:xfrm>
          <a:off x="8423724" y="1335819"/>
          <a:ext cx="296848" cy="296848"/>
        </a:xfrm>
        <a:prstGeom prst="ellipse">
          <a:avLst/>
        </a:prstGeom>
        <a:solidFill>
          <a:schemeClr val="accent6">
            <a:shade val="50000"/>
            <a:hueOff val="368424"/>
            <a:satOff val="-16105"/>
            <a:lumOff val="43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#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HorzCh" val="ctr"/>
                  <dgm:param type="txAnchorVertCh" val="b"/>
                  <dgm:param type="txAnchorVert" val="b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HorzCh" val="ctr"/>
                  <dgm:param type="txAnchorVertCh" val="t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charset="0"/>
              </a:rPr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66FF99"/>
            </a:gs>
            <a:gs pos="50000">
              <a:schemeClr val="bg1"/>
            </a:gs>
            <a:gs pos="100000">
              <a:srgbClr val="66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A96300-6A15-41FB-9501-30E3F56BDBB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1.png"/><Relationship Id="rId5" Type="http://schemas.openxmlformats.org/officeDocument/2006/relationships/image" Target="../media/image7.pn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4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9455" y="944245"/>
            <a:ext cx="3568065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GB Pinyinok-C" panose="02010601030101010101" charset="-122"/>
                <a:ea typeface="GB Pinyinok-C" panose="02010601030101010101" charset="-122"/>
              </a:rPr>
              <a:t>niáng</a:t>
            </a:r>
            <a:endParaRPr lang="en-US" altLang="zh-CN" sz="13800"/>
          </a:p>
          <a:p>
            <a:r>
              <a:rPr lang="zh-CN" altLang="zh-CN" sz="1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61255" y="928370"/>
            <a:ext cx="709168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GB Pinyinok-C" panose="02010601030101010101" charset="-122"/>
                <a:ea typeface="GB Pinyinok-C" panose="02010601030101010101" charset="-122"/>
              </a:rPr>
              <a:t>       niang</a:t>
            </a:r>
            <a:endParaRPr lang="en-US" altLang="zh-CN" sz="13800"/>
          </a:p>
          <a:p>
            <a:r>
              <a:rPr lang="zh-CN" altLang="zh-CN" sz="16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</a:t>
            </a:r>
            <a:r>
              <a:rPr lang="zh-CN" altLang="zh-CN" sz="1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娘</a:t>
            </a:r>
          </a:p>
        </p:txBody>
      </p:sp>
      <p:pic>
        <p:nvPicPr>
          <p:cNvPr id="9" name="图片 8" descr="1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035" y="450850"/>
            <a:ext cx="8542655" cy="6407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89555" y="225425"/>
            <a:ext cx="748982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棉花姑娘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66051"/>
            <a:ext cx="1914525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4"/>
          <p:cNvGrpSpPr/>
          <p:nvPr/>
        </p:nvGrpSpPr>
        <p:grpSpPr>
          <a:xfrm>
            <a:off x="4229104" y="554183"/>
            <a:ext cx="3618226" cy="3907326"/>
            <a:chOff x="317986" y="1606979"/>
            <a:chExt cx="1887537" cy="2028739"/>
          </a:xfrm>
        </p:grpSpPr>
        <p:pic>
          <p:nvPicPr>
            <p:cNvPr id="17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TextBox 3"/>
            <p:cNvSpPr txBox="1"/>
            <p:nvPr/>
          </p:nvSpPr>
          <p:spPr>
            <a:xfrm>
              <a:off x="317986" y="1606979"/>
              <a:ext cx="1887537" cy="20055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r>
                <a:rPr lang="zh-CN" altLang="en-US" sz="245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病</a:t>
              </a:r>
            </a:p>
          </p:txBody>
        </p:sp>
      </p:grpSp>
      <p:pic>
        <p:nvPicPr>
          <p:cNvPr id="3" name="图片 2" descr="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810" y="1088736"/>
            <a:ext cx="741680" cy="634365"/>
          </a:xfrm>
          <a:prstGeom prst="rect">
            <a:avLst/>
          </a:prstGeom>
        </p:spPr>
      </p:pic>
      <p:pic>
        <p:nvPicPr>
          <p:cNvPr id="4" name="图片 3" descr="横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1625" y="1647190"/>
            <a:ext cx="1964055" cy="444500"/>
          </a:xfrm>
          <a:prstGeom prst="rect">
            <a:avLst/>
          </a:prstGeom>
        </p:spPr>
      </p:pic>
      <p:pic>
        <p:nvPicPr>
          <p:cNvPr id="5" name="图片 4" descr="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575" y="1871345"/>
            <a:ext cx="1002665" cy="2234565"/>
          </a:xfrm>
          <a:prstGeom prst="rect">
            <a:avLst/>
          </a:prstGeom>
        </p:spPr>
      </p:pic>
      <p:pic>
        <p:nvPicPr>
          <p:cNvPr id="7" name="图片 6" descr="点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8525" y="1979295"/>
            <a:ext cx="716915" cy="614680"/>
          </a:xfrm>
          <a:prstGeom prst="rect">
            <a:avLst/>
          </a:prstGeom>
        </p:spPr>
      </p:pic>
      <p:pic>
        <p:nvPicPr>
          <p:cNvPr id="8" name="图片 7" descr="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9925" y="2641600"/>
            <a:ext cx="1027430" cy="675005"/>
          </a:xfrm>
          <a:prstGeom prst="rect">
            <a:avLst/>
          </a:prstGeom>
        </p:spPr>
      </p:pic>
      <p:pic>
        <p:nvPicPr>
          <p:cNvPr id="9" name="图片 8" descr="短横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5810" y="2076450"/>
            <a:ext cx="1499870" cy="560070"/>
          </a:xfrm>
          <a:prstGeom prst="rect">
            <a:avLst/>
          </a:prstGeom>
        </p:spPr>
      </p:pic>
      <p:pic>
        <p:nvPicPr>
          <p:cNvPr id="10" name="图片 9" descr="竖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8005" y="2670810"/>
            <a:ext cx="364490" cy="1228725"/>
          </a:xfrm>
          <a:prstGeom prst="rect">
            <a:avLst/>
          </a:prstGeom>
        </p:spPr>
      </p:pic>
      <p:pic>
        <p:nvPicPr>
          <p:cNvPr id="11" name="图片 10" descr="横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13400" y="2593340"/>
            <a:ext cx="1831340" cy="427355"/>
          </a:xfrm>
          <a:prstGeom prst="rect">
            <a:avLst/>
          </a:prstGeom>
        </p:spPr>
      </p:pic>
      <p:pic>
        <p:nvPicPr>
          <p:cNvPr id="12" name="图片 11" descr="横勾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79870" y="2543810"/>
            <a:ext cx="865505" cy="1489075"/>
          </a:xfrm>
          <a:prstGeom prst="rect">
            <a:avLst/>
          </a:prstGeom>
        </p:spPr>
      </p:pic>
      <p:pic>
        <p:nvPicPr>
          <p:cNvPr id="13" name="图片 12" descr="撇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18835" y="2427605"/>
            <a:ext cx="1017270" cy="1122680"/>
          </a:xfrm>
          <a:prstGeom prst="rect">
            <a:avLst/>
          </a:prstGeom>
        </p:spPr>
      </p:pic>
      <p:pic>
        <p:nvPicPr>
          <p:cNvPr id="14" name="图片 13" descr="点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30570" y="2381885"/>
            <a:ext cx="1091565" cy="118935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 preferRelativeResize="0"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" t="2126"/>
          <a:stretch>
            <a:fillRect/>
          </a:stretch>
        </p:blipFill>
        <p:spPr>
          <a:xfrm>
            <a:off x="9134707" y="95391"/>
            <a:ext cx="230400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2121558" y="3018465"/>
            <a:ext cx="83867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棉花姑娘生病了，她盼来了</a:t>
            </a:r>
            <a:r>
              <a:rPr kumimoji="0" lang="zh-CN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zh-CN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来给自已治病，可是他们都没有帮上忙，最后</a:t>
            </a:r>
            <a:r>
              <a:rPr kumimoji="0" lang="zh-CN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治好了她的病。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84226" y="3660036"/>
            <a:ext cx="1391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燕子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32381" y="3660450"/>
            <a:ext cx="198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啄木鸟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19063" y="3660038"/>
            <a:ext cx="14526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青蛙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93461" y="4949461"/>
            <a:ext cx="2538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七星瓢虫</a:t>
            </a:r>
          </a:p>
        </p:txBody>
      </p:sp>
      <p:pic>
        <p:nvPicPr>
          <p:cNvPr id="19" name="图片 1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4" r="5756"/>
          <a:stretch>
            <a:fillRect/>
          </a:stretch>
        </p:blipFill>
        <p:spPr>
          <a:xfrm rot="16200000">
            <a:off x="990107" y="84695"/>
            <a:ext cx="230400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68" y="95391"/>
            <a:ext cx="230400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1" name="组合 20"/>
          <p:cNvGrpSpPr/>
          <p:nvPr/>
        </p:nvGrpSpPr>
        <p:grpSpPr>
          <a:xfrm>
            <a:off x="3679138" y="95391"/>
            <a:ext cx="2304000" cy="2304000"/>
            <a:chOff x="662467" y="1213770"/>
            <a:chExt cx="4267342" cy="3968118"/>
          </a:xfrm>
        </p:grpSpPr>
        <p:pic>
          <p:nvPicPr>
            <p:cNvPr id="22" name="图片 21"/>
            <p:cNvPicPr preferRelativeResize="0"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0890"/>
            <a:stretch>
              <a:fillRect/>
            </a:stretch>
          </p:blipFill>
          <p:spPr>
            <a:xfrm>
              <a:off x="662467" y="1213770"/>
              <a:ext cx="4267342" cy="396811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66" r="39169"/>
            <a:stretch>
              <a:fillRect/>
            </a:stretch>
          </p:blipFill>
          <p:spPr>
            <a:xfrm>
              <a:off x="2954006" y="1391636"/>
              <a:ext cx="1975803" cy="18932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41295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Administrator\AppData\Roaming\Tencent\Users\455539468\QQ\WinTemp\RichOle\R`59_$6G{CG`)@4}BNYK~9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000">
            <a:off x="12153817" y="1264619"/>
            <a:ext cx="2386330" cy="1656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11"/>
          <p:cNvGrpSpPr/>
          <p:nvPr/>
        </p:nvGrpSpPr>
        <p:grpSpPr>
          <a:xfrm>
            <a:off x="3298190" y="966470"/>
            <a:ext cx="5024755" cy="1512570"/>
            <a:chOff x="1504" y="2743"/>
            <a:chExt cx="8008" cy="3103"/>
          </a:xfrm>
        </p:grpSpPr>
        <p:sp>
          <p:nvSpPr>
            <p:cNvPr id="13" name="椭圆形标注 12"/>
            <p:cNvSpPr/>
            <p:nvPr/>
          </p:nvSpPr>
          <p:spPr>
            <a:xfrm>
              <a:off x="1504" y="2743"/>
              <a:ext cx="7381" cy="3103"/>
            </a:xfrm>
            <a:prstGeom prst="wedgeEllipseCallou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545" y="3395"/>
              <a:ext cx="7967" cy="1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40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请你帮我捉害虫吧</a:t>
              </a:r>
              <a:r>
                <a:rPr lang="en-US" altLang="zh-CN" sz="40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Administrator\AppData\Roaming\Tencent\Users\455539468\QQ\WinTemp\RichOle\R`59_$6G{CG`)@4}BNYK~9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000">
            <a:off x="12153817" y="1264619"/>
            <a:ext cx="2386330" cy="1656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11"/>
          <p:cNvGrpSpPr/>
          <p:nvPr/>
        </p:nvGrpSpPr>
        <p:grpSpPr>
          <a:xfrm>
            <a:off x="3533775" y="707390"/>
            <a:ext cx="5124450" cy="1740535"/>
            <a:chOff x="1504" y="2743"/>
            <a:chExt cx="7381" cy="3103"/>
          </a:xfrm>
        </p:grpSpPr>
        <p:sp>
          <p:nvSpPr>
            <p:cNvPr id="13" name="椭圆形标注 12"/>
            <p:cNvSpPr/>
            <p:nvPr/>
          </p:nvSpPr>
          <p:spPr>
            <a:xfrm>
              <a:off x="1504" y="2743"/>
              <a:ext cx="7381" cy="3103"/>
            </a:xfrm>
            <a:prstGeom prst="wedgeEllipseCallou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632" y="3464"/>
              <a:ext cx="7124" cy="2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棉花姑娘</a:t>
              </a:r>
              <a:r>
                <a:rPr lang="zh-CN" altLang="en-US" sz="3600" b="1" u="sng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地说：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“请你帮我捉害虫吧！”</a:t>
              </a:r>
              <a:endParaRPr lang="zh-CN" altLang="en-US" sz="36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Administrator\AppData\Roaming\Tencent\Users\455539468\QQ\WinTemp\RichOle\R`59_$6G{CG`)@4}BNYK~9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000">
            <a:off x="12153817" y="1264619"/>
            <a:ext cx="2386330" cy="1656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6585585" y="3115310"/>
            <a:ext cx="4997450" cy="2251075"/>
            <a:chOff x="5809" y="5961"/>
            <a:chExt cx="10539" cy="2793"/>
          </a:xfrm>
        </p:grpSpPr>
        <p:sp>
          <p:nvSpPr>
            <p:cNvPr id="6" name="椭圆形标注 5"/>
            <p:cNvSpPr/>
            <p:nvPr/>
          </p:nvSpPr>
          <p:spPr>
            <a:xfrm rot="10800000">
              <a:off x="5809" y="5961"/>
              <a:ext cx="10539" cy="2793"/>
            </a:xfrm>
            <a:prstGeom prst="wedgeEllipseCallou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520" y="6270"/>
              <a:ext cx="9118" cy="21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对不起，我只会</a:t>
              </a:r>
              <a:r>
                <a:rPr lang="zh-CN" altLang="en-US" sz="3600" b="1" kern="100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捉空中飞的害虫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，你还是请别人帮忙吧</a:t>
              </a:r>
              <a:r>
                <a:rPr lang="en-US" altLang="zh-CN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98190" y="966470"/>
            <a:ext cx="5024755" cy="1512570"/>
            <a:chOff x="1504" y="2743"/>
            <a:chExt cx="8008" cy="3103"/>
          </a:xfrm>
        </p:grpSpPr>
        <p:sp>
          <p:nvSpPr>
            <p:cNvPr id="10" name="椭圆形标注 9"/>
            <p:cNvSpPr/>
            <p:nvPr/>
          </p:nvSpPr>
          <p:spPr>
            <a:xfrm>
              <a:off x="1504" y="2743"/>
              <a:ext cx="7381" cy="3103"/>
            </a:xfrm>
            <a:prstGeom prst="wedgeEllipseCallou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45" y="3395"/>
              <a:ext cx="7967" cy="1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40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请你帮我捉害虫吧</a:t>
              </a:r>
              <a:r>
                <a:rPr lang="en-US" altLang="zh-CN" sz="40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528" y="857251"/>
            <a:ext cx="1219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燕子飞来了</a:t>
            </a:r>
            <a:r>
              <a:rPr lang="zh-CN" altLang="en-US" sz="36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棉花姑娘说：</a:t>
            </a:r>
            <a:r>
              <a:rPr lang="zh-CN" altLang="zh-CN" sz="4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“请你帮我捉害虫吧</a:t>
            </a:r>
            <a:r>
              <a:rPr lang="en-US" altLang="zh-CN" sz="4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4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</a:p>
          <a:p>
            <a:pPr algn="just">
              <a:spcAft>
                <a:spcPts val="0"/>
              </a:spcAft>
            </a:pPr>
            <a:r>
              <a:rPr lang="zh-CN" altLang="zh-CN" sz="36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啄木鸟飞来了</a:t>
            </a:r>
            <a:r>
              <a:rPr lang="zh-CN" altLang="en-US" sz="36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棉花姑娘说：</a:t>
            </a:r>
            <a:r>
              <a:rPr lang="zh-CN" altLang="zh-CN" sz="4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“请你帮我捉害虫吧</a:t>
            </a:r>
            <a:r>
              <a:rPr lang="en-US" altLang="zh-CN" sz="4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4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</a:p>
          <a:p>
            <a:pPr algn="just">
              <a:spcAft>
                <a:spcPts val="0"/>
              </a:spcAft>
            </a:pPr>
            <a:r>
              <a:rPr lang="zh-CN" altLang="zh-CN" sz="3600" b="1" kern="200" spc="-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青蛙跳来了</a:t>
            </a:r>
            <a:r>
              <a:rPr lang="zh-CN" altLang="en-US" sz="3600" b="1" kern="200" spc="-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200" spc="-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棉花姑娘</a:t>
            </a:r>
            <a:r>
              <a:rPr lang="zh-CN" altLang="zh-CN" sz="3600" b="1" kern="200" spc="-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高兴地说：</a:t>
            </a:r>
            <a:r>
              <a:rPr lang="zh-CN" altLang="zh-CN" sz="4200" b="1" kern="200" spc="-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“请你帮我捉害虫吧</a:t>
            </a:r>
            <a:r>
              <a:rPr lang="en-US" altLang="zh-CN" sz="4200" b="1" kern="200" spc="-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4200" b="1" kern="200" spc="-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4" r="5756"/>
          <a:stretch>
            <a:fillRect/>
          </a:stretch>
        </p:blipFill>
        <p:spPr>
          <a:xfrm rot="16200000">
            <a:off x="879885" y="2777300"/>
            <a:ext cx="2402118" cy="4044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357" y="3598630"/>
            <a:ext cx="3937679" cy="2402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组合 9"/>
          <p:cNvGrpSpPr/>
          <p:nvPr/>
        </p:nvGrpSpPr>
        <p:grpSpPr>
          <a:xfrm>
            <a:off x="4132164" y="3599932"/>
            <a:ext cx="4047647" cy="2389205"/>
            <a:chOff x="662467" y="1213770"/>
            <a:chExt cx="4267342" cy="3968118"/>
          </a:xfrm>
        </p:grpSpPr>
        <p:pic>
          <p:nvPicPr>
            <p:cNvPr id="11" name="图片 10"/>
            <p:cNvPicPr preferRelativeResize="0"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0890"/>
            <a:stretch>
              <a:fillRect/>
            </a:stretch>
          </p:blipFill>
          <p:spPr>
            <a:xfrm>
              <a:off x="662467" y="1213770"/>
              <a:ext cx="4267342" cy="396811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66" r="39169"/>
            <a:stretch>
              <a:fillRect/>
            </a:stretch>
          </p:blipFill>
          <p:spPr>
            <a:xfrm>
              <a:off x="2954006" y="1391636"/>
              <a:ext cx="1975803" cy="18932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569913"/>
            <a:ext cx="3886200" cy="102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9"/>
          <p:cNvSpPr txBox="1"/>
          <p:nvPr/>
        </p:nvSpPr>
        <p:spPr>
          <a:xfrm>
            <a:off x="6523038" y="754063"/>
            <a:ext cx="3903662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“请你帮我捉害虫吧！”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4494213"/>
            <a:ext cx="5257800" cy="238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213" y="-73025"/>
            <a:ext cx="4979987" cy="242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7650" y="2349500"/>
            <a:ext cx="5111750" cy="229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Picture 8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363" y="2805113"/>
            <a:ext cx="3886200" cy="102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Text Box 9"/>
          <p:cNvSpPr txBox="1"/>
          <p:nvPr/>
        </p:nvSpPr>
        <p:spPr>
          <a:xfrm>
            <a:off x="6553200" y="2989263"/>
            <a:ext cx="390366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“请你帮我捉害虫吧！”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7" name="Picture 8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550" y="5181600"/>
            <a:ext cx="3886200" cy="102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8" name="Text Box 9"/>
          <p:cNvSpPr txBox="1"/>
          <p:nvPr/>
        </p:nvSpPr>
        <p:spPr>
          <a:xfrm>
            <a:off x="6654800" y="5365750"/>
            <a:ext cx="390366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“请你帮我捉害虫吧！”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274" y="3466440"/>
            <a:ext cx="1914525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8"/>
          <p:cNvGrpSpPr/>
          <p:nvPr/>
        </p:nvGrpSpPr>
        <p:grpSpPr>
          <a:xfrm>
            <a:off x="2213610" y="-429260"/>
            <a:ext cx="6692265" cy="2972435"/>
            <a:chOff x="6122" y="-763"/>
            <a:chExt cx="10539" cy="4681"/>
          </a:xfrm>
        </p:grpSpPr>
        <p:sp>
          <p:nvSpPr>
            <p:cNvPr id="6" name="椭圆形标注 5"/>
            <p:cNvSpPr/>
            <p:nvPr/>
          </p:nvSpPr>
          <p:spPr>
            <a:xfrm rot="10800000">
              <a:off x="6122" y="1125"/>
              <a:ext cx="10539" cy="2793"/>
            </a:xfrm>
            <a:prstGeom prst="wedgeEllipseCallou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1" descr="C:\Users\Administrator\AppData\Roaming\Tencent\Users\455539468\QQ\WinTemp\RichOle\R`59_$6G{CG`)@4}BNYK~9L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1000000">
              <a:off x="12501" y="-763"/>
              <a:ext cx="3758" cy="260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6553" y="1577"/>
              <a:ext cx="9678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对不起，我只会</a:t>
              </a:r>
              <a:r>
                <a:rPr lang="zh-CN" altLang="en-US" sz="3600" b="1" u="sng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捉空中飞的害虫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，你还是请别人帮忙吧</a:t>
              </a:r>
              <a:r>
                <a:rPr lang="en-US" altLang="zh-CN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6225" y="2543175"/>
            <a:ext cx="4551680" cy="1144270"/>
            <a:chOff x="1504" y="2743"/>
            <a:chExt cx="8141" cy="3103"/>
          </a:xfrm>
        </p:grpSpPr>
        <p:sp>
          <p:nvSpPr>
            <p:cNvPr id="2" name="椭圆形标注 1"/>
            <p:cNvSpPr/>
            <p:nvPr/>
          </p:nvSpPr>
          <p:spPr>
            <a:xfrm>
              <a:off x="1504" y="2743"/>
              <a:ext cx="7381" cy="3103"/>
            </a:xfrm>
            <a:prstGeom prst="wedgeEllipseCallou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545" y="3395"/>
              <a:ext cx="8100" cy="1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请你帮我捉害虫吧</a:t>
              </a:r>
              <a:r>
                <a:rPr lang="en-US" altLang="zh-CN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53865" y="1339850"/>
            <a:ext cx="6692265" cy="3192780"/>
            <a:chOff x="6122" y="-1110"/>
            <a:chExt cx="10539" cy="5028"/>
          </a:xfrm>
        </p:grpSpPr>
        <p:sp>
          <p:nvSpPr>
            <p:cNvPr id="11" name="椭圆形标注 10"/>
            <p:cNvSpPr/>
            <p:nvPr/>
          </p:nvSpPr>
          <p:spPr>
            <a:xfrm rot="10800000">
              <a:off x="6122" y="1125"/>
              <a:ext cx="10539" cy="2793"/>
            </a:xfrm>
            <a:prstGeom prst="wedgeEllipseCallou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Picture 1" descr="C:\Users\Administrator\Desktop\图片2.jpg图片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21000000">
              <a:off x="13006" y="-1110"/>
              <a:ext cx="2742" cy="260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6275" y="1577"/>
              <a:ext cx="9678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对不起，我只会</a:t>
              </a:r>
              <a:r>
                <a:rPr lang="zh-CN" altLang="en-US" sz="3600" b="1" u="sng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捉树干里的害虫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，你还是请别人帮忙吧</a:t>
              </a:r>
              <a:r>
                <a:rPr lang="en-US" altLang="zh-CN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77510" y="3576320"/>
            <a:ext cx="6692265" cy="2898711"/>
            <a:chOff x="6122" y="-763"/>
            <a:chExt cx="10539" cy="4443"/>
          </a:xfrm>
        </p:grpSpPr>
        <p:sp>
          <p:nvSpPr>
            <p:cNvPr id="15" name="椭圆形标注 14"/>
            <p:cNvSpPr/>
            <p:nvPr/>
          </p:nvSpPr>
          <p:spPr>
            <a:xfrm rot="10800000">
              <a:off x="6122" y="1125"/>
              <a:ext cx="10539" cy="2555"/>
            </a:xfrm>
            <a:prstGeom prst="wedgeEllipseCallou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1" descr="C:\Users\Administrator\Desktop\图片3.jpg图片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21000000">
              <a:off x="13204" y="-763"/>
              <a:ext cx="3235" cy="260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矩形 16"/>
            <p:cNvSpPr/>
            <p:nvPr/>
          </p:nvSpPr>
          <p:spPr>
            <a:xfrm>
              <a:off x="6553" y="1485"/>
              <a:ext cx="9678" cy="1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对不起，我只会</a:t>
              </a:r>
              <a:r>
                <a:rPr lang="zh-CN" altLang="en-US" sz="3600" b="1" u="sng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捉田里的害虫</a:t>
              </a:r>
              <a:r>
                <a:rPr lang="zh-CN" altLang="en-US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，你还是请别人帮忙吧</a:t>
              </a:r>
              <a:r>
                <a:rPr lang="en-US" altLang="zh-CN" sz="3600" b="1" kern="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981417">
            <a:off x="1317817" y="4198585"/>
            <a:ext cx="1914525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5999" cy="7427843"/>
          </a:xfrm>
          <a:prstGeom prst="rect">
            <a:avLst/>
          </a:prstGeom>
        </p:spPr>
      </p:pic>
      <p:pic>
        <p:nvPicPr>
          <p:cNvPr id="6" name="Picture 6" descr="C:\Users\Administrator\AppData\Roaming\Tencent\Users\455539468\QQ\WinTemp\RichOle\5~U[063S5_84NI6@87Y{YR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15600" y="0"/>
            <a:ext cx="1676400" cy="1590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6829425" y="2327275"/>
            <a:ext cx="512000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树干</a:t>
            </a:r>
          </a:p>
        </p:txBody>
      </p:sp>
      <p:sp>
        <p:nvSpPr>
          <p:cNvPr id="3" name="矩形 2"/>
          <p:cNvSpPr/>
          <p:nvPr/>
        </p:nvSpPr>
        <p:spPr>
          <a:xfrm>
            <a:off x="8959850" y="1471295"/>
            <a:ext cx="2107126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6600" b="1" dirty="0" err="1" smtClean="0">
                <a:latin typeface="GB Pinyinok-C" panose="02010601030101010101" charset="-122"/>
                <a:ea typeface="GB Pinyinok-C" panose="02010601030101010101" charset="-122"/>
              </a:rPr>
              <a:t>gàn</a:t>
            </a:r>
            <a:endParaRPr lang="en-US" altLang="zh-CN" sz="6600" b="1" dirty="0">
              <a:latin typeface="GB Pinyinok-C" panose="02010601030101010101" charset="-122"/>
              <a:ea typeface="GB Pinyinok-C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2105" y="967406"/>
            <a:ext cx="27630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枝干</a:t>
            </a:r>
          </a:p>
        </p:txBody>
      </p:sp>
      <p:sp>
        <p:nvSpPr>
          <p:cNvPr id="12" name="矩形 11"/>
          <p:cNvSpPr/>
          <p:nvPr/>
        </p:nvSpPr>
        <p:spPr>
          <a:xfrm>
            <a:off x="7489563" y="173527"/>
            <a:ext cx="145424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6600" b="1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gàn</a:t>
            </a:r>
            <a:endParaRPr lang="zh-CN" altLang="en-US" sz="66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箭头: 左 4"/>
          <p:cNvSpPr/>
          <p:nvPr/>
        </p:nvSpPr>
        <p:spPr>
          <a:xfrm>
            <a:off x="4139342" y="1470991"/>
            <a:ext cx="2592763" cy="3265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1"/>
          <p:cNvPicPr>
            <a:picLocks noChangeAspect="1"/>
          </p:cNvPicPr>
          <p:nvPr/>
        </p:nvPicPr>
        <p:blipFill>
          <a:blip r:embed="rId5"/>
          <a:srcRect l="53920" t="4561" r="44003"/>
          <a:stretch>
            <a:fillRect/>
          </a:stretch>
        </p:blipFill>
        <p:spPr>
          <a:xfrm flipH="1">
            <a:off x="9495183" y="2751578"/>
            <a:ext cx="140970" cy="19246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980055" y="2327275"/>
            <a:ext cx="778510" cy="435673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829425" y="4501515"/>
            <a:ext cx="4132580" cy="1920240"/>
            <a:chOff x="8146" y="7501"/>
            <a:chExt cx="6508" cy="3024"/>
          </a:xfrm>
        </p:grpSpPr>
        <p:sp>
          <p:nvSpPr>
            <p:cNvPr id="19" name="文本框 18"/>
            <p:cNvSpPr txBox="1"/>
            <p:nvPr/>
          </p:nvSpPr>
          <p:spPr>
            <a:xfrm>
              <a:off x="8146" y="8783"/>
              <a:ext cx="65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干干净净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340" y="7501"/>
              <a:ext cx="1923" cy="14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5400" b="1" dirty="0" err="1">
                  <a:latin typeface="方正姚体" panose="02010601030101010101" pitchFamily="2" charset="-122"/>
                  <a:ea typeface="方正姚体" panose="02010601030101010101" pitchFamily="2" charset="-122"/>
                </a:rPr>
                <a:t>gān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5" grpId="0" bldLvl="0" animBg="1"/>
      <p:bldP spid="18" grpId="0" bldLvl="0" animBg="1"/>
      <p:bldP spid="18" grpId="1" animBg="1"/>
      <p:bldP spid="18" grpId="2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1298438" y="1583373"/>
            <a:ext cx="9594573" cy="201295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忽然，一群圆圆的小虫子飞来了，很快就把蚜虫吃光了。</a:t>
            </a:r>
          </a:p>
        </p:txBody>
      </p:sp>
      <p:pic>
        <p:nvPicPr>
          <p:cNvPr id="3" name="Picture 3" descr="C:\Users\Administrator\Pictures\想象图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3950" y="4274311"/>
            <a:ext cx="4518050" cy="2583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719558" y="3815388"/>
            <a:ext cx="10174088" cy="1085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棉花姑娘</a:t>
            </a:r>
            <a:r>
              <a:rPr lang="zh-CN" altLang="en-US" sz="4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惊奇地问：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“你们是谁呀？”</a:t>
            </a:r>
          </a:p>
        </p:txBody>
      </p:sp>
      <p:pic>
        <p:nvPicPr>
          <p:cNvPr id="21608" name="Picture 7"/>
          <p:cNvPicPr>
            <a:picLocks noChangeAspect="1"/>
          </p:cNvPicPr>
          <p:nvPr/>
        </p:nvPicPr>
        <p:blipFill>
          <a:blip r:embed="rId3"/>
          <a:srcRect r="5495"/>
          <a:stretch>
            <a:fillRect/>
          </a:stretch>
        </p:blipFill>
        <p:spPr>
          <a:xfrm rot="4187952">
            <a:off x="752620" y="219563"/>
            <a:ext cx="1464365" cy="1517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137015" y="155575"/>
            <a:ext cx="2339340" cy="6215380"/>
            <a:chOff x="14389" y="245"/>
            <a:chExt cx="3684" cy="9788"/>
          </a:xfrm>
        </p:grpSpPr>
        <p:sp>
          <p:nvSpPr>
            <p:cNvPr id="4" name="矩形 3"/>
            <p:cNvSpPr/>
            <p:nvPr/>
          </p:nvSpPr>
          <p:spPr>
            <a:xfrm>
              <a:off x="14389" y="1843"/>
              <a:ext cx="3684" cy="8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棉花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4709" y="245"/>
              <a:ext cx="3364" cy="1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6000" b="1" dirty="0" err="1">
                  <a:latin typeface="GB Pinyinok-C" panose="02010601030101010101" charset="-122"/>
                  <a:ea typeface="GB Pinyinok-C" panose="02010601030101010101" charset="-122"/>
                </a:rPr>
                <a:t>mián</a:t>
              </a:r>
            </a:p>
          </p:txBody>
        </p:sp>
      </p:grpSp>
      <p:pic>
        <p:nvPicPr>
          <p:cNvPr id="2" name="图片 1" descr="棉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8125" y="-29210"/>
            <a:ext cx="9006205" cy="70262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Administrator\Pictures\想象图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3950" y="4274311"/>
            <a:ext cx="4518050" cy="2583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608" name="Picture 7"/>
          <p:cNvPicPr>
            <a:picLocks noChangeAspect="1"/>
          </p:cNvPicPr>
          <p:nvPr/>
        </p:nvPicPr>
        <p:blipFill>
          <a:blip r:embed="rId3"/>
          <a:srcRect r="5495"/>
          <a:stretch>
            <a:fillRect/>
          </a:stretch>
        </p:blipFill>
        <p:spPr>
          <a:xfrm rot="4187952">
            <a:off x="752620" y="219563"/>
            <a:ext cx="1464365" cy="151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1310" y="2374265"/>
            <a:ext cx="1561465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奇 篆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7055" y="2270125"/>
            <a:ext cx="1862455" cy="231711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111365" y="1162050"/>
            <a:ext cx="1929130" cy="3322955"/>
            <a:chOff x="11199" y="1830"/>
            <a:chExt cx="3038" cy="5233"/>
          </a:xfrm>
        </p:grpSpPr>
        <p:sp>
          <p:nvSpPr>
            <p:cNvPr id="4" name="文本框 3"/>
            <p:cNvSpPr txBox="1"/>
            <p:nvPr/>
          </p:nvSpPr>
          <p:spPr>
            <a:xfrm>
              <a:off x="11199" y="3575"/>
              <a:ext cx="3038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奇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1573" y="1830"/>
              <a:ext cx="1902" cy="1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altLang="zh-CN" sz="6600" dirty="0" err="1" smtClean="0">
                  <a:latin typeface="GB Pinyinok-C" panose="02010601030101010101" charset="-122"/>
                  <a:ea typeface="GB Pinyinok-C" panose="02010601030101010101" charset="-122"/>
                  <a:sym typeface="+mn-ea"/>
                </a:rPr>
                <a:t> qí</a:t>
              </a:r>
              <a:endParaRPr lang="en-US" altLang="zh-CN" sz="6600" b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428950" y="146986"/>
            <a:ext cx="2763078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</a:p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en-US" sz="6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97565" y="1577214"/>
            <a:ext cx="11571615" cy="2012950"/>
          </a:xfrm>
        </p:spPr>
        <p:txBody>
          <a:bodyPr rtlCol="0">
            <a:noAutofit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zh-CN" altLang="en-US" sz="55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我们身上有七个斑点，就像七颗星星，大家叫我们七星瓢虫。</a:t>
            </a:r>
          </a:p>
        </p:txBody>
      </p:sp>
      <p:pic>
        <p:nvPicPr>
          <p:cNvPr id="3" name="Picture 3" descr="C:\Users\Administrator\Pictures\想象图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3950" y="4274311"/>
            <a:ext cx="4518050" cy="2583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七星瓢虫自我介绍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7356" y="5566155"/>
            <a:ext cx="609600" cy="609600"/>
          </a:xfrm>
          <a:prstGeom prst="rect">
            <a:avLst/>
          </a:prstGeom>
        </p:spPr>
      </p:pic>
      <p:pic>
        <p:nvPicPr>
          <p:cNvPr id="21608" name="Picture 7"/>
          <p:cNvPicPr>
            <a:picLocks noChangeAspect="1"/>
          </p:cNvPicPr>
          <p:nvPr/>
        </p:nvPicPr>
        <p:blipFill>
          <a:blip r:embed="rId6"/>
          <a:srcRect r="5495"/>
          <a:stretch>
            <a:fillRect/>
          </a:stretch>
        </p:blipFill>
        <p:spPr>
          <a:xfrm rot="4187952">
            <a:off x="752620" y="219563"/>
            <a:ext cx="1464365" cy="1517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" t="2126"/>
          <a:stretch>
            <a:fillRect/>
          </a:stretch>
        </p:blipFill>
        <p:spPr>
          <a:xfrm>
            <a:off x="8306748" y="3722344"/>
            <a:ext cx="3646148" cy="32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469556" y="1218852"/>
            <a:ext cx="11195222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不久，棉花姑娘的病好了，长出了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的叶子，吐出了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雪白雪白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的棉花。她咧开嘴笑啦！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2607" y="2882481"/>
            <a:ext cx="8842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</a:t>
            </a:r>
            <a:r>
              <a:rPr lang="zh-CN" altLang="en-US" sz="4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的叶子    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</a:t>
            </a:r>
            <a:r>
              <a:rPr lang="zh-CN" altLang="en-US" sz="4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的棉花</a:t>
            </a:r>
            <a:endParaRPr lang="en-US" altLang="zh-CN" sz="4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</a:t>
            </a:r>
            <a:r>
              <a:rPr lang="zh-CN" altLang="en-US" sz="4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的叶子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雪白雪白</a:t>
            </a:r>
            <a:r>
              <a:rPr lang="zh-CN" altLang="en-US" sz="4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的棉花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西瓜.jpg西瓜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6280" y="3205480"/>
            <a:ext cx="3368675" cy="409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2580" y="421005"/>
            <a:ext cx="49009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碧绿碧绿的（    ）</a:t>
            </a:r>
          </a:p>
        </p:txBody>
      </p:sp>
      <p:pic>
        <p:nvPicPr>
          <p:cNvPr id="2" name="图片 1" descr="草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" y="1127760"/>
            <a:ext cx="4098290" cy="2733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53405" y="421005"/>
            <a:ext cx="49009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雪白雪白的（    ）</a:t>
            </a:r>
          </a:p>
        </p:txBody>
      </p:sp>
      <p:pic>
        <p:nvPicPr>
          <p:cNvPr id="6" name="图片 5" descr="浪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985" y="3347085"/>
            <a:ext cx="5086985" cy="3815715"/>
          </a:xfrm>
          <a:prstGeom prst="rect">
            <a:avLst/>
          </a:prstGeom>
        </p:spPr>
      </p:pic>
      <p:pic>
        <p:nvPicPr>
          <p:cNvPr id="7" name="图片 6" descr="C:\Users\Administrator\Desktop\云朵_副本.jpg云朵_副本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467985" y="1127760"/>
            <a:ext cx="508698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141178">
            <a:off x="297149" y="4306122"/>
            <a:ext cx="1995900" cy="2334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" t="2126"/>
          <a:stretch>
            <a:fillRect/>
          </a:stretch>
        </p:blipFill>
        <p:spPr>
          <a:xfrm>
            <a:off x="8274850" y="3509693"/>
            <a:ext cx="3646148" cy="32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469556" y="1218852"/>
            <a:ext cx="111952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，棉花姑娘的病好了，长出了碧绿碧绿的叶子，吐出了雪白雪白的棉花。她咧开嘴笑啦！</a:t>
            </a:r>
          </a:p>
        </p:txBody>
      </p:sp>
      <p:sp>
        <p:nvSpPr>
          <p:cNvPr id="2" name="矩形 1"/>
          <p:cNvSpPr/>
          <p:nvPr/>
        </p:nvSpPr>
        <p:spPr>
          <a:xfrm>
            <a:off x="9139600" y="1250475"/>
            <a:ext cx="2242922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0579" y="1889621"/>
            <a:ext cx="2144691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4000" b="1" kern="0" spc="-28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雪白雪白</a:t>
            </a:r>
            <a:endParaRPr lang="zh-CN" altLang="en-US" sz="4000" kern="0" spc="-280" dirty="0">
              <a:solidFill>
                <a:srgbClr val="FF0000"/>
              </a:solidFill>
            </a:endParaRPr>
          </a:p>
        </p:txBody>
      </p:sp>
      <p:pic>
        <p:nvPicPr>
          <p:cNvPr id="6" name="张宇桦 - 大自然的空气(钢琴曲)_cl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5099" y="52345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3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0" y="2107096"/>
          <a:ext cx="12192000" cy="2968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79512" y="383958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读书要求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141178">
            <a:off x="8982672" y="3457364"/>
            <a:ext cx="2736304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组合 9"/>
          <p:cNvGrpSpPr/>
          <p:nvPr/>
        </p:nvGrpSpPr>
        <p:grpSpPr>
          <a:xfrm>
            <a:off x="190500" y="1705610"/>
            <a:ext cx="11587480" cy="2350770"/>
            <a:chOff x="300" y="350"/>
            <a:chExt cx="18248" cy="3702"/>
          </a:xfrm>
        </p:grpSpPr>
        <p:sp>
          <p:nvSpPr>
            <p:cNvPr id="9" name="圆角矩形 8"/>
            <p:cNvSpPr/>
            <p:nvPr/>
          </p:nvSpPr>
          <p:spPr>
            <a:xfrm>
              <a:off x="300" y="350"/>
              <a:ext cx="18248" cy="3702"/>
            </a:xfrm>
            <a:prstGeom prst="roundRect">
              <a:avLst/>
            </a:prstGeom>
            <a:solidFill>
              <a:srgbClr val="E6F88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52" y="526"/>
              <a:ext cx="17896" cy="3351"/>
              <a:chOff x="437" y="506"/>
              <a:chExt cx="17896" cy="3351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649" y="506"/>
                <a:ext cx="17684" cy="1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 err="1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zhì</a:t>
                </a:r>
                <a:r>
                  <a:rPr lang="en-US" altLang="zh-CN" sz="4400" dirty="0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              </a:t>
                </a:r>
                <a:r>
                  <a:rPr lang="en-US" altLang="zh-CN" sz="4400" dirty="0" err="1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bié</a:t>
                </a:r>
                <a:r>
                  <a:rPr lang="en-US" altLang="zh-CN" sz="4400" dirty="0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                     </a:t>
                </a:r>
                <a:r>
                  <a:rPr lang="en-US" altLang="zh-CN" sz="4400" dirty="0" err="1" smtClean="0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kē</a:t>
                </a:r>
                <a:r>
                  <a:rPr lang="en-US" altLang="zh-CN" sz="4400" dirty="0" smtClean="0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      </a:t>
                </a:r>
                <a:r>
                  <a:rPr lang="en-US" altLang="zh-CN" sz="4400" dirty="0" err="1" smtClean="0">
                    <a:solidFill>
                      <a:schemeClr val="tx1"/>
                    </a:solidFill>
                    <a:latin typeface="GB Pinyinok-C" panose="02010601030101010101" charset="-122"/>
                    <a:ea typeface="GB Pinyinok-C" panose="02010601030101010101" charset="-122"/>
                  </a:rPr>
                  <a:t>piáo      </a:t>
                </a: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37" y="1581"/>
                <a:ext cx="17896" cy="2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治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病 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别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 七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颗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瓢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虫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28600" y="1705610"/>
            <a:ext cx="11587480" cy="2350770"/>
            <a:chOff x="300" y="350"/>
            <a:chExt cx="18248" cy="3702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2" name="圆角矩形 11"/>
            <p:cNvSpPr/>
            <p:nvPr/>
          </p:nvSpPr>
          <p:spPr>
            <a:xfrm>
              <a:off x="300" y="350"/>
              <a:ext cx="18248" cy="370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52" y="526"/>
              <a:ext cx="17687" cy="3351"/>
              <a:chOff x="437" y="506"/>
              <a:chExt cx="17687" cy="3351"/>
            </a:xfrm>
            <a:grpFill/>
          </p:grpSpPr>
          <p:sp>
            <p:nvSpPr>
              <p:cNvPr id="15" name="文本框 14"/>
              <p:cNvSpPr txBox="1"/>
              <p:nvPr/>
            </p:nvSpPr>
            <p:spPr>
              <a:xfrm>
                <a:off x="649" y="506"/>
                <a:ext cx="17475" cy="12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smtClean="0">
                    <a:latin typeface="GB Pinyinok-C" panose="02010601030101010101" charset="-122"/>
                    <a:ea typeface="GB Pinyinok-C" panose="02010601030101010101" charset="-122"/>
                    <a:sym typeface="+mn-ea"/>
                  </a:rPr>
                  <a:t>tǔ                       la              </a:t>
                </a:r>
                <a:r>
                  <a:rPr lang="en-US" altLang="zh-CN" sz="4400">
                    <a:latin typeface="GB Pinyinok-C" panose="02010601030101010101" charset="-122"/>
                    <a:ea typeface="GB Pinyinok-C" panose="02010601030101010101" charset="-122"/>
                    <a:sym typeface="+mn-ea"/>
                  </a:rPr>
                  <a:t>rán      yàn </a:t>
                </a:r>
                <a:endParaRPr lang="en-US" altLang="zh-CN" sz="4400" dirty="0" err="1" smtClean="0">
                  <a:solidFill>
                    <a:schemeClr val="tx1"/>
                  </a:solidFill>
                  <a:latin typeface="GB Pinyinok-C" panose="02010601030101010101" charset="-122"/>
                  <a:ea typeface="GB Pinyinok-C" panose="02010601030101010101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37" y="1581"/>
                <a:ext cx="17686" cy="22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吐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出 笑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啦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忽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然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燕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子</a:t>
                </a:r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27330" y="1705610"/>
            <a:ext cx="11587480" cy="2350770"/>
            <a:chOff x="512" y="350"/>
            <a:chExt cx="18248" cy="3702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8" name="圆角矩形 17"/>
            <p:cNvSpPr/>
            <p:nvPr/>
          </p:nvSpPr>
          <p:spPr>
            <a:xfrm>
              <a:off x="512" y="350"/>
              <a:ext cx="18248" cy="370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2" y="526"/>
              <a:ext cx="17640" cy="3351"/>
              <a:chOff x="437" y="506"/>
              <a:chExt cx="17640" cy="3351"/>
            </a:xfrm>
            <a:grpFill/>
          </p:grpSpPr>
          <p:sp>
            <p:nvSpPr>
              <p:cNvPr id="20" name="文本框 19"/>
              <p:cNvSpPr txBox="1"/>
              <p:nvPr/>
            </p:nvSpPr>
            <p:spPr>
              <a:xfrm>
                <a:off x="649" y="506"/>
                <a:ext cx="17428" cy="12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 err="1" smtClean="0">
                    <a:latin typeface="GB Pinyinok-C" panose="02010601030101010101" charset="-122"/>
                    <a:ea typeface="GB Pinyinok-C" panose="02010601030101010101" charset="-122"/>
                    <a:sym typeface="+mn-ea"/>
                  </a:rPr>
                  <a:t>        qí       bì                      g</a:t>
                </a:r>
                <a:r>
                  <a:rPr lang="en-US" altLang="zh-CN" sz="4400">
                    <a:latin typeface="GB Pinyinok-C" panose="02010601030101010101" charset="-122"/>
                    <a:ea typeface="GB Pinyinok-C" panose="02010601030101010101" charset="-122"/>
                    <a:sym typeface="+mn-ea"/>
                  </a:rPr>
                  <a:t>àn</a:t>
                </a:r>
                <a:r>
                  <a:rPr lang="en-US" altLang="zh-CN" sz="4400" dirty="0" err="1" smtClean="0">
                    <a:latin typeface="GB Pinyinok-C" panose="02010601030101010101" charset="-122"/>
                    <a:ea typeface="GB Pinyinok-C" panose="02010601030101010101" charset="-122"/>
                    <a:sym typeface="+mn-ea"/>
                  </a:rPr>
                  <a:t>  </a:t>
                </a:r>
                <a:r>
                  <a:rPr lang="en-US" altLang="zh-CN" sz="4400">
                    <a:latin typeface="GB Pinyinok-C" panose="02010601030101010101" charset="-122"/>
                    <a:ea typeface="GB Pinyinok-C" panose="02010601030101010101" charset="-122"/>
                    <a:sym typeface="+mn-ea"/>
                  </a:rPr>
                  <a:t> </a:t>
                </a:r>
                <a:endParaRPr lang="en-US" altLang="zh-CN" sz="4400" dirty="0" err="1" smtClean="0">
                  <a:solidFill>
                    <a:schemeClr val="tx1"/>
                  </a:solidFill>
                  <a:latin typeface="GB Pinyinok-C" panose="02010601030101010101" charset="-122"/>
                  <a:ea typeface="GB Pinyinok-C" panose="02010601030101010101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37" y="1581"/>
                <a:ext cx="17640" cy="22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惊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奇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碧</a:t>
                </a:r>
                <a:r>
                  <a:rPr lang="zh-CN" altLang="en-US" sz="8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绿 树</a:t>
                </a:r>
                <a:r>
                  <a:rPr lang="zh-CN" altLang="en-US" sz="8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干</a:t>
                </a:r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7465" y="31115"/>
            <a:ext cx="3088592" cy="2444115"/>
            <a:chOff x="932" y="660"/>
            <a:chExt cx="5083" cy="3194"/>
          </a:xfrm>
        </p:grpSpPr>
        <p:pic>
          <p:nvPicPr>
            <p:cNvPr id="22" name="图片 21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23" name="文本框 15"/>
            <p:cNvSpPr txBox="1"/>
            <p:nvPr/>
          </p:nvSpPr>
          <p:spPr>
            <a:xfrm>
              <a:off x="2274" y="1221"/>
              <a:ext cx="3741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治</a:t>
              </a:r>
              <a:endParaRPr lang="en-US" altLang="zh-CN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28925" y="31115"/>
            <a:ext cx="3131734" cy="2444115"/>
            <a:chOff x="932" y="660"/>
            <a:chExt cx="5154" cy="3194"/>
          </a:xfrm>
        </p:grpSpPr>
        <p:pic>
          <p:nvPicPr>
            <p:cNvPr id="40" name="图片 39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41" name="文本框 15"/>
            <p:cNvSpPr txBox="1"/>
            <p:nvPr/>
          </p:nvSpPr>
          <p:spPr>
            <a:xfrm>
              <a:off x="2108" y="1221"/>
              <a:ext cx="3978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燕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20385" y="31115"/>
            <a:ext cx="3131126" cy="2444115"/>
            <a:chOff x="932" y="660"/>
            <a:chExt cx="5153" cy="3194"/>
          </a:xfrm>
        </p:grpSpPr>
        <p:pic>
          <p:nvPicPr>
            <p:cNvPr id="43" name="图片 42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44" name="文本框 15"/>
            <p:cNvSpPr txBox="1"/>
            <p:nvPr/>
          </p:nvSpPr>
          <p:spPr>
            <a:xfrm>
              <a:off x="2365" y="1221"/>
              <a:ext cx="3720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zh-CN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奇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11845" y="31115"/>
            <a:ext cx="3476261" cy="2444115"/>
            <a:chOff x="932" y="660"/>
            <a:chExt cx="5721" cy="3194"/>
          </a:xfrm>
        </p:grpSpPr>
        <p:pic>
          <p:nvPicPr>
            <p:cNvPr id="46" name="图片 45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47" name="文本框 15"/>
            <p:cNvSpPr txBox="1"/>
            <p:nvPr/>
          </p:nvSpPr>
          <p:spPr>
            <a:xfrm>
              <a:off x="2269" y="1221"/>
              <a:ext cx="4384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然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71755" y="2600325"/>
            <a:ext cx="3510288" cy="2444115"/>
            <a:chOff x="932" y="660"/>
            <a:chExt cx="5777" cy="3194"/>
          </a:xfrm>
        </p:grpSpPr>
        <p:pic>
          <p:nvPicPr>
            <p:cNvPr id="49" name="图片 48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50" name="文本框 15"/>
            <p:cNvSpPr txBox="1"/>
            <p:nvPr/>
          </p:nvSpPr>
          <p:spPr>
            <a:xfrm>
              <a:off x="2299" y="1221"/>
              <a:ext cx="4410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别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28925" y="2600325"/>
            <a:ext cx="3943530" cy="2444115"/>
            <a:chOff x="932" y="660"/>
            <a:chExt cx="6490" cy="3194"/>
          </a:xfrm>
        </p:grpSpPr>
        <p:pic>
          <p:nvPicPr>
            <p:cNvPr id="52" name="图片 51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53" name="文本框 15"/>
            <p:cNvSpPr txBox="1"/>
            <p:nvPr/>
          </p:nvSpPr>
          <p:spPr>
            <a:xfrm>
              <a:off x="2324" y="1221"/>
              <a:ext cx="5098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620385" y="2600325"/>
            <a:ext cx="3603864" cy="2444115"/>
            <a:chOff x="932" y="660"/>
            <a:chExt cx="5931" cy="3194"/>
          </a:xfrm>
        </p:grpSpPr>
        <p:pic>
          <p:nvPicPr>
            <p:cNvPr id="55" name="图片 54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56" name="文本框 15"/>
            <p:cNvSpPr txBox="1"/>
            <p:nvPr/>
          </p:nvSpPr>
          <p:spPr>
            <a:xfrm>
              <a:off x="2542" y="1221"/>
              <a:ext cx="4321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瓢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411845" y="2600325"/>
            <a:ext cx="3948998" cy="2444115"/>
            <a:chOff x="932" y="660"/>
            <a:chExt cx="6499" cy="3194"/>
          </a:xfrm>
        </p:grpSpPr>
        <p:pic>
          <p:nvPicPr>
            <p:cNvPr id="58" name="图片 57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59" name="文本框 15"/>
            <p:cNvSpPr txBox="1"/>
            <p:nvPr/>
          </p:nvSpPr>
          <p:spPr>
            <a:xfrm>
              <a:off x="2270" y="1221"/>
              <a:ext cx="5161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碧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30655" y="4379595"/>
            <a:ext cx="4293526" cy="2444115"/>
            <a:chOff x="932" y="660"/>
            <a:chExt cx="7066" cy="3194"/>
          </a:xfrm>
        </p:grpSpPr>
        <p:pic>
          <p:nvPicPr>
            <p:cNvPr id="64" name="图片 63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65" name="文本框 15"/>
            <p:cNvSpPr txBox="1"/>
            <p:nvPr/>
          </p:nvSpPr>
          <p:spPr>
            <a:xfrm>
              <a:off x="2324" y="1221"/>
              <a:ext cx="5674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吐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256405" y="4379595"/>
            <a:ext cx="3603256" cy="2444115"/>
            <a:chOff x="932" y="660"/>
            <a:chExt cx="5930" cy="3194"/>
          </a:xfrm>
        </p:grpSpPr>
        <p:pic>
          <p:nvPicPr>
            <p:cNvPr id="67" name="图片 66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68" name="文本框 15"/>
            <p:cNvSpPr txBox="1"/>
            <p:nvPr/>
          </p:nvSpPr>
          <p:spPr>
            <a:xfrm>
              <a:off x="2324" y="1221"/>
              <a:ext cx="4538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干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13575" y="4379595"/>
            <a:ext cx="3603256" cy="2444115"/>
            <a:chOff x="932" y="660"/>
            <a:chExt cx="5930" cy="3194"/>
          </a:xfrm>
        </p:grpSpPr>
        <p:pic>
          <p:nvPicPr>
            <p:cNvPr id="3" name="图片 2" descr="棉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2" y="660"/>
              <a:ext cx="4594" cy="3194"/>
            </a:xfrm>
            <a:prstGeom prst="rect">
              <a:avLst/>
            </a:prstGeom>
          </p:spPr>
        </p:pic>
        <p:sp>
          <p:nvSpPr>
            <p:cNvPr id="4" name="文本框 15"/>
            <p:cNvSpPr txBox="1"/>
            <p:nvPr/>
          </p:nvSpPr>
          <p:spPr>
            <a:xfrm>
              <a:off x="2324" y="1221"/>
              <a:ext cx="4538" cy="17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25" y="201822"/>
            <a:ext cx="5276190" cy="33714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6969" y="201821"/>
            <a:ext cx="5276190" cy="3361477"/>
          </a:xfrm>
          <a:prstGeom prst="rect">
            <a:avLst/>
          </a:prstGeom>
        </p:spPr>
      </p:pic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2689225" y="5360988"/>
            <a:ext cx="1841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8800" b="1">
              <a:solidFill>
                <a:srgbClr val="3333CC"/>
              </a:solidFill>
              <a:ea typeface="楷体_GB2312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334000" y="3524250"/>
            <a:ext cx="23622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800" b="1" dirty="0" err="1">
                <a:latin typeface="方正姚体" panose="02010601030101010101" pitchFamily="2" charset="-122"/>
                <a:ea typeface="方正姚体" panose="02010601030101010101" pitchFamily="2" charset="-122"/>
              </a:rPr>
              <a:t>yá</a:t>
            </a:r>
            <a:endParaRPr lang="zh-CN" altLang="en-US" sz="88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5169" y="4786184"/>
            <a:ext cx="2833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蚜虫</a:t>
            </a:r>
          </a:p>
        </p:txBody>
      </p:sp>
      <p:pic>
        <p:nvPicPr>
          <p:cNvPr id="3" name="蚜虫自我介绍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365" y="5779294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48155" y="4785995"/>
            <a:ext cx="38868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可恶的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089711"/>
            <a:ext cx="12192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棉花姑娘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生病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了，叶子上有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许多可恶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蚜虫。</a:t>
            </a:r>
          </a:p>
        </p:txBody>
      </p:sp>
      <p:pic>
        <p:nvPicPr>
          <p:cNvPr id="13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141178">
            <a:off x="401282" y="3946949"/>
            <a:ext cx="2736304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7544" y="3358312"/>
            <a:ext cx="3610902" cy="3499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6883" y="2263055"/>
            <a:ext cx="116657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她多么盼望有医生来给她治病啊！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4" descr="C:\Users\Administrator\AppData\Roaming\Tencent\Users\455539468\QQ\WinTemp\RichOle\KZQAU0II~TA4TP`A][F1MX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141178">
            <a:off x="401282" y="3946949"/>
            <a:ext cx="2736304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3060536" y="2263245"/>
            <a:ext cx="171323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532890" y="2263140"/>
            <a:ext cx="199453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0694035" y="2263775"/>
            <a:ext cx="155321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753985" y="3277235"/>
            <a:ext cx="2940050" cy="2068830"/>
            <a:chOff x="12211" y="5161"/>
            <a:chExt cx="4630" cy="3258"/>
          </a:xfrm>
        </p:grpSpPr>
        <p:sp>
          <p:nvSpPr>
            <p:cNvPr id="11" name="横卷形 10"/>
            <p:cNvSpPr/>
            <p:nvPr/>
          </p:nvSpPr>
          <p:spPr>
            <a:xfrm>
              <a:off x="12211" y="5161"/>
              <a:ext cx="4630" cy="3258"/>
            </a:xfrm>
            <a:prstGeom prst="horizontalScroll">
              <a:avLst/>
            </a:prstGeom>
            <a:gradFill>
              <a:gsLst>
                <a:gs pos="0">
                  <a:srgbClr val="9EE256"/>
                </a:gs>
                <a:gs pos="100000">
                  <a:srgbClr val="52762D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290" y="6398"/>
              <a:ext cx="2967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治</a:t>
              </a:r>
              <a:r>
                <a:rPr lang="zh-CN" altLang="zh-CN" sz="6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病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3404" y="5593"/>
              <a:ext cx="1583" cy="12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err="1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rPr>
                <a:t>zhì</a:t>
              </a:r>
              <a:endParaRPr lang="zh-CN" altLang="en-US" sz="4400" b="1" dirty="0"/>
            </a:p>
          </p:txBody>
        </p:sp>
      </p:grpSp>
      <p:sp>
        <p:nvSpPr>
          <p:cNvPr id="10" name="矩形 9"/>
          <p:cNvSpPr/>
          <p:nvPr/>
        </p:nvSpPr>
        <p:spPr>
          <a:xfrm>
            <a:off x="7034530" y="5303520"/>
            <a:ext cx="433578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</a:rPr>
              <a:t>治</a:t>
            </a:r>
            <a:r>
              <a:rPr lang="zh-CN" altLang="en-US" sz="6000" dirty="0">
                <a:solidFill>
                  <a:schemeClr val="tx1"/>
                </a:solidFill>
              </a:rPr>
              <a:t>疗    </a:t>
            </a:r>
            <a:r>
              <a:rPr lang="zh-CN" altLang="en-US" sz="6000" dirty="0">
                <a:solidFill>
                  <a:srgbClr val="FF0000"/>
                </a:solidFill>
              </a:rPr>
              <a:t>治</a:t>
            </a:r>
            <a:r>
              <a:rPr lang="zh-CN" altLang="en-US" sz="6000" dirty="0">
                <a:solidFill>
                  <a:schemeClr val="tx1"/>
                </a:solidFill>
              </a:rPr>
              <a:t>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5" grpId="1"/>
      <p:bldP spid="7" grpId="0"/>
      <p:bldP spid="7" grpId="1"/>
      <p:bldP spid="10" grpId="0"/>
      <p:bldP spid="10" grpId="1"/>
      <p:bldP spid="1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 preferRelativeResize="0"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" t="2126"/>
          <a:stretch>
            <a:fillRect/>
          </a:stretch>
        </p:blipFill>
        <p:spPr>
          <a:xfrm>
            <a:off x="9134707" y="95391"/>
            <a:ext cx="230400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2121558" y="3018465"/>
            <a:ext cx="83867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spcAft>
                <a:spcPts val="0"/>
              </a:spcAft>
            </a:pPr>
            <a:r>
              <a:rPr lang="en-US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棉花姑娘生病了，她盼来了</a:t>
            </a:r>
            <a:r>
              <a:rPr lang="zh-CN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来给自已治病，可是他们都没有帮上忙，最后</a:t>
            </a:r>
            <a:r>
              <a:rPr lang="zh-CN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4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治好了她的病。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84226" y="3660036"/>
            <a:ext cx="1391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32381" y="3660450"/>
            <a:ext cx="1989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19063" y="3660038"/>
            <a:ext cx="14526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93461" y="4949461"/>
            <a:ext cx="2538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七星瓢虫</a:t>
            </a:r>
          </a:p>
        </p:txBody>
      </p:sp>
      <p:pic>
        <p:nvPicPr>
          <p:cNvPr id="19" name="图片 1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4" r="5756"/>
          <a:stretch>
            <a:fillRect/>
          </a:stretch>
        </p:blipFill>
        <p:spPr>
          <a:xfrm rot="16200000">
            <a:off x="990107" y="84695"/>
            <a:ext cx="230400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68" y="95391"/>
            <a:ext cx="230400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1" name="组合 20"/>
          <p:cNvGrpSpPr/>
          <p:nvPr/>
        </p:nvGrpSpPr>
        <p:grpSpPr>
          <a:xfrm>
            <a:off x="3679138" y="95391"/>
            <a:ext cx="2304000" cy="2304000"/>
            <a:chOff x="662467" y="1213770"/>
            <a:chExt cx="4267342" cy="3968118"/>
          </a:xfrm>
        </p:grpSpPr>
        <p:pic>
          <p:nvPicPr>
            <p:cNvPr id="22" name="图片 21"/>
            <p:cNvPicPr preferRelativeResize="0"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0890"/>
            <a:stretch>
              <a:fillRect/>
            </a:stretch>
          </p:blipFill>
          <p:spPr>
            <a:xfrm>
              <a:off x="662467" y="1213770"/>
              <a:ext cx="4267342" cy="396811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66" r="39169"/>
            <a:stretch>
              <a:fillRect/>
            </a:stretch>
          </p:blipFill>
          <p:spPr>
            <a:xfrm>
              <a:off x="2954006" y="1391636"/>
              <a:ext cx="1975803" cy="18932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538</Words>
  <Application>Microsoft Office PowerPoint</Application>
  <PresentationFormat>宽屏</PresentationFormat>
  <Paragraphs>85</Paragraphs>
  <Slides>24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GB Pinyinok-C</vt:lpstr>
      <vt:lpstr>方正姚体</vt:lpstr>
      <vt:lpstr>楷体</vt:lpstr>
      <vt:lpstr>楷体_GB2312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tw</cp:lastModifiedBy>
  <cp:revision>352</cp:revision>
  <dcterms:created xsi:type="dcterms:W3CDTF">2015-05-05T08:02:00Z</dcterms:created>
  <dcterms:modified xsi:type="dcterms:W3CDTF">2020-06-02T00:22:39Z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