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9" r:id="rId2"/>
    <p:sldId id="410" r:id="rId3"/>
    <p:sldId id="411" r:id="rId4"/>
    <p:sldId id="306" r:id="rId5"/>
    <p:sldId id="256" r:id="rId6"/>
    <p:sldId id="412" r:id="rId7"/>
    <p:sldId id="332" r:id="rId8"/>
    <p:sldId id="413" r:id="rId9"/>
    <p:sldId id="414" r:id="rId10"/>
    <p:sldId id="415" r:id="rId11"/>
    <p:sldId id="416" r:id="rId12"/>
    <p:sldId id="418" r:id="rId13"/>
    <p:sldId id="417" r:id="rId14"/>
    <p:sldId id="419" r:id="rId15"/>
    <p:sldId id="42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25" r:id="rId24"/>
    <p:sldId id="427" r:id="rId25"/>
    <p:sldId id="428" r:id="rId26"/>
    <p:sldId id="311" r:id="rId27"/>
    <p:sldId id="438" r:id="rId28"/>
    <p:sldId id="439" r:id="rId29"/>
    <p:sldId id="440" r:id="rId30"/>
    <p:sldId id="284" r:id="rId31"/>
    <p:sldId id="441" r:id="rId32"/>
    <p:sldId id="442" r:id="rId33"/>
    <p:sldId id="326" r:id="rId34"/>
    <p:sldId id="285" r:id="rId35"/>
    <p:sldId id="429" r:id="rId36"/>
    <p:sldId id="330" r:id="rId37"/>
    <p:sldId id="443" r:id="rId38"/>
    <p:sldId id="444" r:id="rId39"/>
    <p:sldId id="274" r:id="rId4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87"/>
    <a:srgbClr val="21B8BB"/>
    <a:srgbClr val="FF00FF"/>
    <a:srgbClr val="D0D8E8"/>
    <a:srgbClr val="FF0000"/>
    <a:srgbClr val="F4F3F1"/>
    <a:srgbClr val="F3E2D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8" autoAdjust="0"/>
    <p:restoredTop sz="93587" autoAdjust="0"/>
  </p:normalViewPr>
  <p:slideViewPr>
    <p:cSldViewPr>
      <p:cViewPr varScale="1">
        <p:scale>
          <a:sx n="87" d="100"/>
          <a:sy n="87" d="100"/>
        </p:scale>
        <p:origin x="75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1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F28EF5-DE72-4345-836D-C89540CCEED1}" type="datetimeFigureOut">
              <a:rPr lang="zh-CN" altLang="en-US"/>
              <a:t>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BA8A554-071E-4D6F-8F8D-D5EFB96878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49C0B8-FFBA-4C13-B0A5-A31E1C0203AD}" type="datetimeFigureOut">
              <a:rPr lang="zh-CN" altLang="en-US"/>
              <a:t>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B3C05D2-E80C-453A-BCC5-CBB706F7B1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13317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15365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39941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  <p:sp>
        <p:nvSpPr>
          <p:cNvPr id="43013" name="页眉占位符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0"/>
            <a:ext cx="13509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250825" y="195263"/>
            <a:ext cx="8642350" cy="47529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3" b="3840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3" b="3840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9763"/>
          <a:stretch>
            <a:fillRect/>
          </a:stretch>
        </p:blipFill>
        <p:spPr bwMode="auto">
          <a:xfrm>
            <a:off x="73025" y="68263"/>
            <a:ext cx="1135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7.png"/><Relationship Id="rId5" Type="http://schemas.openxmlformats.org/officeDocument/2006/relationships/slide" Target="slide2.xm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hyperlink" Target="&#24605;&#20065;&#26354;%20(&#32431;&#38899;&#20048;).mp3" TargetMode="External"/><Relationship Id="rId7" Type="http://schemas.openxmlformats.org/officeDocument/2006/relationships/image" Target="../media/image21.jpeg"/><Relationship Id="rId1" Type="http://schemas.microsoft.com/office/2007/relationships/media" Target="file:///\\pc-2\&#19978;&#35838;&#35838;&#20214;&#27719;&#24635;\&#24050;&#26657;&#23545;\&#37096;&#32534;&#29256;&#19968;&#35821;&#19979;&#12304;&#25945;&#26696;&#29256;&#12305;\&#31532;&#22235;&#21333;&#20803;\8%20&#38745;&#22812;&#35799;&#24605;&#12304;&#25945;&#26696;&#21305;&#37197;&#29256;&#12305;&#25512;&#33616;&#10084;\&#24605;&#20065;&#26354;%20(&#32431;&#38899;&#20048;).mp3" TargetMode="External"/><Relationship Id="rId2" Type="http://schemas.openxmlformats.org/officeDocument/2006/relationships/audio" Target="file:///\\pc-2\&#19978;&#35838;&#35838;&#20214;&#27719;&#24635;\&#24050;&#26657;&#23545;\&#37096;&#32534;&#29256;&#19968;&#35821;&#19979;&#12304;&#25945;&#26696;&#29256;&#12305;\&#31532;&#22235;&#21333;&#20803;\8%20&#38745;&#22812;&#35799;&#24605;&#12304;&#25945;&#26696;&#21305;&#37197;&#29256;&#12305;&#25512;&#33616;&#10084;\&#24605;&#20065;&#26354;%20(&#32431;&#38899;&#20048;)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2" Type="http://schemas.openxmlformats.org/officeDocument/2006/relationships/hyperlink" Target="8%20&#38745;&#22812;&#24605;&#65288;&#26391;&#35835;&#65289;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5" b="10271"/>
          <a:stretch>
            <a:fillRect/>
          </a:stretch>
        </p:blipFill>
        <p:spPr bwMode="auto">
          <a:xfrm>
            <a:off x="0" y="3694113"/>
            <a:ext cx="91440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508625" y="2217738"/>
            <a:ext cx="26511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2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284663" y="434975"/>
            <a:ext cx="3016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hlinkClick r:id="rId5" action="ppaction://hlinksldjump"/>
          </p:cNvPr>
          <p:cNvSpPr txBox="1"/>
          <p:nvPr/>
        </p:nvSpPr>
        <p:spPr bwMode="auto">
          <a:xfrm>
            <a:off x="4889500" y="1033463"/>
            <a:ext cx="1806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</a:p>
        </p:txBody>
      </p:sp>
      <p:sp>
        <p:nvSpPr>
          <p:cNvPr id="7" name="文本框 6">
            <a:hlinkClick r:id="rId3" action="ppaction://hlinksldjump"/>
          </p:cNvPr>
          <p:cNvSpPr txBox="1"/>
          <p:nvPr/>
        </p:nvSpPr>
        <p:spPr bwMode="auto">
          <a:xfrm>
            <a:off x="5930900" y="2705100"/>
            <a:ext cx="1806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</a:p>
        </p:txBody>
      </p:sp>
      <p:pic>
        <p:nvPicPr>
          <p:cNvPr id="9223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335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971550" y="339725"/>
            <a:ext cx="6985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生字宝宝离开了它的拼音朋友和词语伙伴，你们还认识它吗？齐读。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grpSp>
        <p:nvGrpSpPr>
          <p:cNvPr id="20483" name="组合 4"/>
          <p:cNvGrpSpPr/>
          <p:nvPr/>
        </p:nvGrpSpPr>
        <p:grpSpPr bwMode="auto">
          <a:xfrm>
            <a:off x="1006475" y="1766888"/>
            <a:ext cx="1263650" cy="1371600"/>
            <a:chOff x="1409624" y="1735399"/>
            <a:chExt cx="1043720" cy="936456"/>
          </a:xfrm>
        </p:grpSpPr>
        <p:grpSp>
          <p:nvGrpSpPr>
            <p:cNvPr id="2053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3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3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33" name="TextBox 1"/>
            <p:cNvSpPr txBox="1">
              <a:spLocks noChangeArrowheads="1"/>
            </p:cNvSpPr>
            <p:nvPr/>
          </p:nvSpPr>
          <p:spPr bwMode="auto">
            <a:xfrm>
              <a:off x="1413780" y="17353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夜</a:t>
              </a:r>
            </a:p>
          </p:txBody>
        </p:sp>
      </p:grpSp>
      <p:grpSp>
        <p:nvGrpSpPr>
          <p:cNvPr id="20484" name="组合 4"/>
          <p:cNvGrpSpPr/>
          <p:nvPr/>
        </p:nvGrpSpPr>
        <p:grpSpPr bwMode="auto">
          <a:xfrm>
            <a:off x="2519363" y="1820863"/>
            <a:ext cx="1292225" cy="1323975"/>
            <a:chOff x="1409624" y="1774119"/>
            <a:chExt cx="1067134" cy="904067"/>
          </a:xfrm>
        </p:grpSpPr>
        <p:grpSp>
          <p:nvGrpSpPr>
            <p:cNvPr id="2052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2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3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3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28" name="TextBox 1"/>
            <p:cNvSpPr txBox="1">
              <a:spLocks noChangeArrowheads="1"/>
            </p:cNvSpPr>
            <p:nvPr/>
          </p:nvSpPr>
          <p:spPr bwMode="auto">
            <a:xfrm>
              <a:off x="1437194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思</a:t>
              </a:r>
            </a:p>
          </p:txBody>
        </p:sp>
      </p:grpSp>
      <p:grpSp>
        <p:nvGrpSpPr>
          <p:cNvPr id="20485" name="组合 4"/>
          <p:cNvGrpSpPr/>
          <p:nvPr/>
        </p:nvGrpSpPr>
        <p:grpSpPr bwMode="auto">
          <a:xfrm>
            <a:off x="4019550" y="1809750"/>
            <a:ext cx="1270000" cy="1328738"/>
            <a:chOff x="1409624" y="1764439"/>
            <a:chExt cx="1049551" cy="907416"/>
          </a:xfrm>
        </p:grpSpPr>
        <p:grpSp>
          <p:nvGrpSpPr>
            <p:cNvPr id="2052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2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2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23" name="TextBox 1"/>
            <p:cNvSpPr txBox="1">
              <a:spLocks noChangeArrowheads="1"/>
            </p:cNvSpPr>
            <p:nvPr/>
          </p:nvSpPr>
          <p:spPr bwMode="auto">
            <a:xfrm>
              <a:off x="1419611" y="176443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床</a:t>
              </a:r>
            </a:p>
          </p:txBody>
        </p:sp>
      </p:grpSp>
      <p:grpSp>
        <p:nvGrpSpPr>
          <p:cNvPr id="20486" name="组合 4"/>
          <p:cNvGrpSpPr/>
          <p:nvPr/>
        </p:nvGrpSpPr>
        <p:grpSpPr bwMode="auto">
          <a:xfrm>
            <a:off x="5537200" y="1814513"/>
            <a:ext cx="1284288" cy="1323975"/>
            <a:chOff x="1409624" y="1769279"/>
            <a:chExt cx="1061272" cy="903701"/>
          </a:xfrm>
        </p:grpSpPr>
        <p:grpSp>
          <p:nvGrpSpPr>
            <p:cNvPr id="2051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1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2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18" name="TextBox 1"/>
            <p:cNvSpPr txBox="1">
              <a:spLocks noChangeArrowheads="1"/>
            </p:cNvSpPr>
            <p:nvPr/>
          </p:nvSpPr>
          <p:spPr bwMode="auto">
            <a:xfrm>
              <a:off x="1431332" y="1769279"/>
              <a:ext cx="1039564" cy="90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</a:t>
              </a:r>
            </a:p>
          </p:txBody>
        </p:sp>
      </p:grpSp>
      <p:grpSp>
        <p:nvGrpSpPr>
          <p:cNvPr id="20487" name="组合 4"/>
          <p:cNvGrpSpPr/>
          <p:nvPr/>
        </p:nvGrpSpPr>
        <p:grpSpPr bwMode="auto">
          <a:xfrm>
            <a:off x="1711325" y="3262313"/>
            <a:ext cx="1263650" cy="1363662"/>
            <a:chOff x="1409624" y="1740239"/>
            <a:chExt cx="1043720" cy="931616"/>
          </a:xfrm>
        </p:grpSpPr>
        <p:grpSp>
          <p:nvGrpSpPr>
            <p:cNvPr id="2051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1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1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13" name="TextBox 1"/>
            <p:cNvSpPr txBox="1">
              <a:spLocks noChangeArrowheads="1"/>
            </p:cNvSpPr>
            <p:nvPr/>
          </p:nvSpPr>
          <p:spPr bwMode="auto">
            <a:xfrm>
              <a:off x="1413780" y="174023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举</a:t>
              </a:r>
            </a:p>
          </p:txBody>
        </p:sp>
      </p:grpSp>
      <p:grpSp>
        <p:nvGrpSpPr>
          <p:cNvPr id="20488" name="组合 4"/>
          <p:cNvGrpSpPr/>
          <p:nvPr/>
        </p:nvGrpSpPr>
        <p:grpSpPr bwMode="auto">
          <a:xfrm>
            <a:off x="3194050" y="3292475"/>
            <a:ext cx="1290638" cy="1335088"/>
            <a:chOff x="1409624" y="1759599"/>
            <a:chExt cx="1067133" cy="912256"/>
          </a:xfrm>
        </p:grpSpPr>
        <p:grpSp>
          <p:nvGrpSpPr>
            <p:cNvPr id="2050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0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1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08" name="TextBox 1"/>
            <p:cNvSpPr txBox="1">
              <a:spLocks noChangeArrowheads="1"/>
            </p:cNvSpPr>
            <p:nvPr/>
          </p:nvSpPr>
          <p:spPr bwMode="auto">
            <a:xfrm>
              <a:off x="1437193" y="17595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</a:t>
              </a:r>
            </a:p>
          </p:txBody>
        </p:sp>
      </p:grpSp>
      <p:grpSp>
        <p:nvGrpSpPr>
          <p:cNvPr id="20489" name="组合 4"/>
          <p:cNvGrpSpPr/>
          <p:nvPr/>
        </p:nvGrpSpPr>
        <p:grpSpPr bwMode="auto">
          <a:xfrm>
            <a:off x="4735513" y="3286125"/>
            <a:ext cx="1290637" cy="1349375"/>
            <a:chOff x="1409624" y="1749919"/>
            <a:chExt cx="1067133" cy="921936"/>
          </a:xfrm>
        </p:grpSpPr>
        <p:grpSp>
          <p:nvGrpSpPr>
            <p:cNvPr id="2050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50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0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03" name="TextBox 1"/>
            <p:cNvSpPr txBox="1">
              <a:spLocks noChangeArrowheads="1"/>
            </p:cNvSpPr>
            <p:nvPr/>
          </p:nvSpPr>
          <p:spPr bwMode="auto">
            <a:xfrm>
              <a:off x="1437193" y="17499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低</a:t>
              </a:r>
            </a:p>
          </p:txBody>
        </p:sp>
      </p:grpSp>
      <p:grpSp>
        <p:nvGrpSpPr>
          <p:cNvPr id="20490" name="组合 4"/>
          <p:cNvGrpSpPr/>
          <p:nvPr/>
        </p:nvGrpSpPr>
        <p:grpSpPr bwMode="auto">
          <a:xfrm>
            <a:off x="7053263" y="1809750"/>
            <a:ext cx="1284287" cy="1323975"/>
            <a:chOff x="1409624" y="1769279"/>
            <a:chExt cx="1061272" cy="904067"/>
          </a:xfrm>
        </p:grpSpPr>
        <p:grpSp>
          <p:nvGrpSpPr>
            <p:cNvPr id="20497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499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500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1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98" name="TextBox 1"/>
            <p:cNvSpPr txBox="1">
              <a:spLocks noChangeArrowheads="1"/>
            </p:cNvSpPr>
            <p:nvPr/>
          </p:nvSpPr>
          <p:spPr bwMode="auto">
            <a:xfrm>
              <a:off x="1431332" y="176927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疑</a:t>
              </a:r>
            </a:p>
          </p:txBody>
        </p:sp>
      </p:grpSp>
      <p:grpSp>
        <p:nvGrpSpPr>
          <p:cNvPr id="20491" name="组合 4"/>
          <p:cNvGrpSpPr/>
          <p:nvPr/>
        </p:nvGrpSpPr>
        <p:grpSpPr bwMode="auto">
          <a:xfrm>
            <a:off x="6307138" y="3287713"/>
            <a:ext cx="1290637" cy="1349375"/>
            <a:chOff x="1409624" y="1749919"/>
            <a:chExt cx="1067133" cy="921936"/>
          </a:xfrm>
        </p:grpSpPr>
        <p:grpSp>
          <p:nvGrpSpPr>
            <p:cNvPr id="20492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0494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0495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6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493" name="TextBox 1"/>
            <p:cNvSpPr txBox="1">
              <a:spLocks noChangeArrowheads="1"/>
            </p:cNvSpPr>
            <p:nvPr/>
          </p:nvSpPr>
          <p:spPr bwMode="auto">
            <a:xfrm>
              <a:off x="1437193" y="17499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b="379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51"/>
          <p:cNvSpPr>
            <a:spLocks noChangeArrowheads="1"/>
          </p:cNvSpPr>
          <p:nvPr/>
        </p:nvSpPr>
        <p:spPr bwMode="auto">
          <a:xfrm>
            <a:off x="3289300" y="409575"/>
            <a:ext cx="256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FF"/>
                </a:solidFill>
                <a:latin typeface="宋体" panose="02010600030101010101" pitchFamily="2" charset="-122"/>
              </a:rPr>
              <a:t>摘星星</a:t>
            </a:r>
          </a:p>
        </p:txBody>
      </p:sp>
      <p:sp>
        <p:nvSpPr>
          <p:cNvPr id="21508" name="TextBox 54"/>
          <p:cNvSpPr txBox="1">
            <a:spLocks noChangeArrowheads="1"/>
          </p:cNvSpPr>
          <p:nvPr/>
        </p:nvSpPr>
        <p:spPr bwMode="auto">
          <a:xfrm>
            <a:off x="2882900" y="1487488"/>
            <a:ext cx="6985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9" name="TextBox 60"/>
          <p:cNvSpPr txBox="1">
            <a:spLocks noChangeArrowheads="1"/>
          </p:cNvSpPr>
          <p:nvPr/>
        </p:nvSpPr>
        <p:spPr bwMode="auto">
          <a:xfrm>
            <a:off x="6470650" y="2897188"/>
            <a:ext cx="70008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0" name="TextBox 66"/>
          <p:cNvSpPr txBox="1">
            <a:spLocks noChangeArrowheads="1"/>
          </p:cNvSpPr>
          <p:nvPr/>
        </p:nvSpPr>
        <p:spPr bwMode="auto">
          <a:xfrm>
            <a:off x="1468438" y="1838325"/>
            <a:ext cx="698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1" name="TextBox 72"/>
          <p:cNvSpPr txBox="1">
            <a:spLocks noChangeArrowheads="1"/>
          </p:cNvSpPr>
          <p:nvPr/>
        </p:nvSpPr>
        <p:spPr bwMode="auto">
          <a:xfrm>
            <a:off x="1601788" y="3076575"/>
            <a:ext cx="6985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2" name="TextBox 60"/>
          <p:cNvSpPr txBox="1">
            <a:spLocks noChangeArrowheads="1"/>
          </p:cNvSpPr>
          <p:nvPr/>
        </p:nvSpPr>
        <p:spPr bwMode="auto">
          <a:xfrm>
            <a:off x="5768975" y="1422400"/>
            <a:ext cx="7000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3" name="TextBox 60"/>
          <p:cNvSpPr txBox="1">
            <a:spLocks noChangeArrowheads="1"/>
          </p:cNvSpPr>
          <p:nvPr/>
        </p:nvSpPr>
        <p:spPr bwMode="auto">
          <a:xfrm>
            <a:off x="7380288" y="1430338"/>
            <a:ext cx="6985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4" name="TextBox 60"/>
          <p:cNvSpPr txBox="1">
            <a:spLocks noChangeArrowheads="1"/>
          </p:cNvSpPr>
          <p:nvPr/>
        </p:nvSpPr>
        <p:spPr bwMode="auto">
          <a:xfrm>
            <a:off x="3606800" y="2940050"/>
            <a:ext cx="698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5" name="TextBox 60"/>
          <p:cNvSpPr txBox="1">
            <a:spLocks noChangeArrowheads="1"/>
          </p:cNvSpPr>
          <p:nvPr/>
        </p:nvSpPr>
        <p:spPr bwMode="auto">
          <a:xfrm>
            <a:off x="5133975" y="2797175"/>
            <a:ext cx="698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6" name="TextBox 60"/>
          <p:cNvSpPr txBox="1">
            <a:spLocks noChangeArrowheads="1"/>
          </p:cNvSpPr>
          <p:nvPr/>
        </p:nvSpPr>
        <p:spPr bwMode="auto">
          <a:xfrm>
            <a:off x="4222750" y="1403350"/>
            <a:ext cx="698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887538"/>
            <a:ext cx="10493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493838"/>
            <a:ext cx="10493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500188"/>
            <a:ext cx="10493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452563"/>
            <a:ext cx="10493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487488"/>
            <a:ext cx="10493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071813"/>
            <a:ext cx="10493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947988"/>
            <a:ext cx="10493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816225"/>
            <a:ext cx="10493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892425"/>
            <a:ext cx="104933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9323 0.6342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3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2865 0.73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9136E-6 L 0.00035 0.737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95062E-6 L -0.01024 0.7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716E-6 L 0.0934 0.7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3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64198E-7 L 0.09618 0.404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20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79E-6 L -0.03837 0.456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3827E-7 L -0.01667 0.48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4584 0.453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51"/>
          <p:cNvSpPr>
            <a:spLocks noChangeArrowheads="1"/>
          </p:cNvSpPr>
          <p:nvPr/>
        </p:nvSpPr>
        <p:spPr bwMode="auto">
          <a:xfrm>
            <a:off x="3289300" y="484188"/>
            <a:ext cx="256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FF"/>
                </a:solidFill>
                <a:latin typeface="宋体" panose="02010600030101010101" pitchFamily="2" charset="-122"/>
              </a:rPr>
              <a:t>识记字形</a:t>
            </a:r>
          </a:p>
        </p:txBody>
      </p: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684213" y="1489075"/>
            <a:ext cx="50403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认识新偏旁：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2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946150"/>
            <a:ext cx="15176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 bwMode="auto">
          <a:xfrm>
            <a:off x="2490788" y="2566988"/>
            <a:ext cx="2968625" cy="831850"/>
            <a:chOff x="2490227" y="2567638"/>
            <a:chExt cx="2969052" cy="830997"/>
          </a:xfrm>
        </p:grpSpPr>
        <p:sp>
          <p:nvSpPr>
            <p:cNvPr id="22534" name="TextBox 1"/>
            <p:cNvSpPr txBox="1">
              <a:spLocks noChangeArrowheads="1"/>
            </p:cNvSpPr>
            <p:nvPr/>
          </p:nvSpPr>
          <p:spPr bwMode="auto">
            <a:xfrm>
              <a:off x="2490227" y="2567638"/>
              <a:ext cx="12572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故</a:t>
              </a:r>
            </a:p>
          </p:txBody>
        </p:sp>
        <p:sp>
          <p:nvSpPr>
            <p:cNvPr id="22535" name="矩形 4"/>
            <p:cNvSpPr>
              <a:spLocks noChangeArrowheads="1"/>
            </p:cNvSpPr>
            <p:nvPr/>
          </p:nvSpPr>
          <p:spPr bwMode="auto">
            <a:xfrm>
              <a:off x="4655854" y="2567638"/>
              <a:ext cx="8034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攵</a:t>
              </a:r>
              <a:endParaRPr lang="zh-CN" altLang="en-US" sz="4800"/>
            </a:p>
          </p:txBody>
        </p:sp>
        <p:sp>
          <p:nvSpPr>
            <p:cNvPr id="10" name="箭头: 右 9"/>
            <p:cNvSpPr/>
            <p:nvPr/>
          </p:nvSpPr>
          <p:spPr>
            <a:xfrm>
              <a:off x="3719129" y="2902257"/>
              <a:ext cx="792276" cy="202992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476250" y="627063"/>
            <a:ext cx="81915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①熟字加偏旁：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古”和“故”，“木”和“床”，“田”和“思”。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②形近字比较：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底”和“低”，“忘”和“望”，“凝”和“疑”字形相近。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③利用生活经验给生字组词：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光”和“夜”是常见字，给生字组词，如：月光、灯光，月夜、黑夜。</a:t>
            </a: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476250" y="207963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FF"/>
                </a:solidFill>
              </a:rPr>
              <a:t>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9483" y="329455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猜谜语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827088" y="1419225"/>
            <a:ext cx="7775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谜语一：此木虽宽，供人卧躺。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827088" y="3003550"/>
            <a:ext cx="7775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谜语二：他是何方人氏，老爱脚踢石子。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94375" y="2284413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谜底：床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94375" y="3811588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谜底：低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1187450" y="26828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指导书写，加深记忆</a:t>
            </a:r>
          </a:p>
        </p:txBody>
      </p:sp>
      <p:grpSp>
        <p:nvGrpSpPr>
          <p:cNvPr id="25603" name="组合 4"/>
          <p:cNvGrpSpPr/>
          <p:nvPr/>
        </p:nvGrpSpPr>
        <p:grpSpPr bwMode="auto">
          <a:xfrm>
            <a:off x="1995488" y="1138238"/>
            <a:ext cx="1263650" cy="1371600"/>
            <a:chOff x="1409624" y="1735399"/>
            <a:chExt cx="1043720" cy="936456"/>
          </a:xfrm>
        </p:grpSpPr>
        <p:grpSp>
          <p:nvGrpSpPr>
            <p:cNvPr id="25641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43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44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45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42" name="TextBox 1"/>
            <p:cNvSpPr txBox="1">
              <a:spLocks noChangeArrowheads="1"/>
            </p:cNvSpPr>
            <p:nvPr/>
          </p:nvSpPr>
          <p:spPr bwMode="auto">
            <a:xfrm>
              <a:off x="1413780" y="17353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思</a:t>
              </a:r>
            </a:p>
          </p:txBody>
        </p:sp>
      </p:grpSp>
      <p:grpSp>
        <p:nvGrpSpPr>
          <p:cNvPr id="25604" name="组合 4"/>
          <p:cNvGrpSpPr/>
          <p:nvPr/>
        </p:nvGrpSpPr>
        <p:grpSpPr bwMode="auto">
          <a:xfrm>
            <a:off x="3508375" y="1158875"/>
            <a:ext cx="1258888" cy="1347788"/>
            <a:chOff x="1409017" y="1750819"/>
            <a:chExt cx="1039564" cy="921036"/>
          </a:xfrm>
        </p:grpSpPr>
        <p:grpSp>
          <p:nvGrpSpPr>
            <p:cNvPr id="25636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38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39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40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7" name="TextBox 1"/>
            <p:cNvSpPr txBox="1">
              <a:spLocks noChangeArrowheads="1"/>
            </p:cNvSpPr>
            <p:nvPr/>
          </p:nvSpPr>
          <p:spPr bwMode="auto">
            <a:xfrm>
              <a:off x="1409017" y="17508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床</a:t>
              </a:r>
            </a:p>
          </p:txBody>
        </p:sp>
      </p:grpSp>
      <p:grpSp>
        <p:nvGrpSpPr>
          <p:cNvPr id="25605" name="组合 4"/>
          <p:cNvGrpSpPr/>
          <p:nvPr/>
        </p:nvGrpSpPr>
        <p:grpSpPr bwMode="auto">
          <a:xfrm>
            <a:off x="5000625" y="1154113"/>
            <a:ext cx="1257300" cy="1355725"/>
            <a:chOff x="1402693" y="1745799"/>
            <a:chExt cx="1039564" cy="926056"/>
          </a:xfrm>
        </p:grpSpPr>
        <p:grpSp>
          <p:nvGrpSpPr>
            <p:cNvPr id="25631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33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34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35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2" name="TextBox 1"/>
            <p:cNvSpPr txBox="1">
              <a:spLocks noChangeArrowheads="1"/>
            </p:cNvSpPr>
            <p:nvPr/>
          </p:nvSpPr>
          <p:spPr bwMode="auto">
            <a:xfrm>
              <a:off x="1402693" y="17457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前</a:t>
              </a:r>
            </a:p>
          </p:txBody>
        </p:sp>
      </p:grpSp>
      <p:grpSp>
        <p:nvGrpSpPr>
          <p:cNvPr id="25606" name="组合 4"/>
          <p:cNvGrpSpPr/>
          <p:nvPr/>
        </p:nvGrpSpPr>
        <p:grpSpPr bwMode="auto">
          <a:xfrm>
            <a:off x="6511925" y="1144588"/>
            <a:ext cx="1257300" cy="1363662"/>
            <a:chOff x="1397498" y="1741331"/>
            <a:chExt cx="1039564" cy="930524"/>
          </a:xfrm>
        </p:grpSpPr>
        <p:grpSp>
          <p:nvGrpSpPr>
            <p:cNvPr id="25626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28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29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30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27" name="TextBox 1"/>
            <p:cNvSpPr txBox="1">
              <a:spLocks noChangeArrowheads="1"/>
            </p:cNvSpPr>
            <p:nvPr/>
          </p:nvSpPr>
          <p:spPr bwMode="auto">
            <a:xfrm>
              <a:off x="1397498" y="1741331"/>
              <a:ext cx="1039564" cy="90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</a:t>
              </a:r>
            </a:p>
          </p:txBody>
        </p:sp>
      </p:grpSp>
      <p:grpSp>
        <p:nvGrpSpPr>
          <p:cNvPr id="25607" name="组合 4"/>
          <p:cNvGrpSpPr/>
          <p:nvPr/>
        </p:nvGrpSpPr>
        <p:grpSpPr bwMode="auto">
          <a:xfrm>
            <a:off x="2678113" y="2619375"/>
            <a:ext cx="1258887" cy="1377950"/>
            <a:chOff x="1391236" y="1730915"/>
            <a:chExt cx="1039564" cy="940940"/>
          </a:xfrm>
        </p:grpSpPr>
        <p:grpSp>
          <p:nvGrpSpPr>
            <p:cNvPr id="25621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23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24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25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22" name="TextBox 1"/>
            <p:cNvSpPr txBox="1">
              <a:spLocks noChangeArrowheads="1"/>
            </p:cNvSpPr>
            <p:nvPr/>
          </p:nvSpPr>
          <p:spPr bwMode="auto">
            <a:xfrm>
              <a:off x="1391236" y="1730915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低</a:t>
              </a:r>
            </a:p>
          </p:txBody>
        </p:sp>
      </p:grpSp>
      <p:grpSp>
        <p:nvGrpSpPr>
          <p:cNvPr id="25608" name="组合 4"/>
          <p:cNvGrpSpPr/>
          <p:nvPr/>
        </p:nvGrpSpPr>
        <p:grpSpPr bwMode="auto">
          <a:xfrm>
            <a:off x="4183063" y="2636838"/>
            <a:ext cx="1270000" cy="1362075"/>
            <a:chOff x="1409624" y="1740947"/>
            <a:chExt cx="1050206" cy="930908"/>
          </a:xfrm>
        </p:grpSpPr>
        <p:grpSp>
          <p:nvGrpSpPr>
            <p:cNvPr id="25616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18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19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20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17" name="TextBox 1"/>
            <p:cNvSpPr txBox="1">
              <a:spLocks noChangeArrowheads="1"/>
            </p:cNvSpPr>
            <p:nvPr/>
          </p:nvSpPr>
          <p:spPr bwMode="auto">
            <a:xfrm>
              <a:off x="1420266" y="1740947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故</a:t>
              </a:r>
            </a:p>
          </p:txBody>
        </p:sp>
      </p:grpSp>
      <p:grpSp>
        <p:nvGrpSpPr>
          <p:cNvPr id="25609" name="组合 4"/>
          <p:cNvGrpSpPr/>
          <p:nvPr/>
        </p:nvGrpSpPr>
        <p:grpSpPr bwMode="auto">
          <a:xfrm>
            <a:off x="5724525" y="2643188"/>
            <a:ext cx="1257300" cy="1363662"/>
            <a:chOff x="1408982" y="1740595"/>
            <a:chExt cx="1039564" cy="931260"/>
          </a:xfrm>
        </p:grpSpPr>
        <p:grpSp>
          <p:nvGrpSpPr>
            <p:cNvPr id="25611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25613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5614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15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12" name="TextBox 1"/>
            <p:cNvSpPr txBox="1">
              <a:spLocks noChangeArrowheads="1"/>
            </p:cNvSpPr>
            <p:nvPr/>
          </p:nvSpPr>
          <p:spPr bwMode="auto">
            <a:xfrm>
              <a:off x="1408982" y="1740595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FFE887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073651" y="3778250"/>
            <a:ext cx="354171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kern="1400" dirty="0">
                <a:latin typeface="宋体" panose="02010600030101010101" pitchFamily="2" charset="-122"/>
              </a:rPr>
              <a:t>上收下放，书写时主要以“田”字的竖在竖中线上，心字底略宽。卧钩是关键笔画。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</a:p>
        </p:txBody>
      </p:sp>
      <p:sp>
        <p:nvSpPr>
          <p:cNvPr id="10" name="矩形 9"/>
          <p:cNvSpPr/>
          <p:nvPr/>
        </p:nvSpPr>
        <p:spPr>
          <a:xfrm>
            <a:off x="3594100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sī </a:t>
            </a:r>
          </a:p>
        </p:txBody>
      </p:sp>
      <p:sp>
        <p:nvSpPr>
          <p:cNvPr id="14" name="TextBox 45"/>
          <p:cNvSpPr txBox="1"/>
          <p:nvPr/>
        </p:nvSpPr>
        <p:spPr>
          <a:xfrm>
            <a:off x="850900" y="1782763"/>
            <a:ext cx="229076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静夜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766763" y="3681413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思念  思想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766763" y="4060825"/>
            <a:ext cx="4672012" cy="405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他在这首诗中表达了思乡之情。</a:t>
            </a:r>
          </a:p>
        </p:txBody>
      </p:sp>
      <p:sp>
        <p:nvSpPr>
          <p:cNvPr id="17" name="文本框 30"/>
          <p:cNvSpPr txBox="1"/>
          <p:nvPr/>
        </p:nvSpPr>
        <p:spPr>
          <a:xfrm>
            <a:off x="766764" y="3303588"/>
            <a:ext cx="2778125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S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心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18" name="文本框 31"/>
          <p:cNvSpPr txBox="1"/>
          <p:nvPr/>
        </p:nvSpPr>
        <p:spPr>
          <a:xfrm>
            <a:off x="766763" y="2924175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19" name="Freeform 50"/>
          <p:cNvSpPr/>
          <p:nvPr/>
        </p:nvSpPr>
        <p:spPr>
          <a:xfrm>
            <a:off x="7265988" y="2497138"/>
            <a:ext cx="409575" cy="276225"/>
          </a:xfrm>
          <a:custGeom>
            <a:avLst/>
            <a:gdLst>
              <a:gd name="txL" fmla="*/ 0 w 644"/>
              <a:gd name="txT" fmla="*/ 0 h 435"/>
              <a:gd name="txR" fmla="*/ 644 w 644"/>
              <a:gd name="txB" fmla="*/ 435 h 43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644" h="435">
                <a:moveTo>
                  <a:pt x="0" y="33"/>
                </a:moveTo>
                <a:lnTo>
                  <a:pt x="16" y="33"/>
                </a:lnTo>
                <a:lnTo>
                  <a:pt x="48" y="16"/>
                </a:lnTo>
                <a:lnTo>
                  <a:pt x="97" y="16"/>
                </a:lnTo>
                <a:lnTo>
                  <a:pt x="145" y="0"/>
                </a:lnTo>
                <a:lnTo>
                  <a:pt x="209" y="16"/>
                </a:lnTo>
                <a:lnTo>
                  <a:pt x="290" y="33"/>
                </a:lnTo>
                <a:lnTo>
                  <a:pt x="370" y="49"/>
                </a:lnTo>
                <a:lnTo>
                  <a:pt x="451" y="81"/>
                </a:lnTo>
                <a:lnTo>
                  <a:pt x="515" y="129"/>
                </a:lnTo>
                <a:lnTo>
                  <a:pt x="580" y="177"/>
                </a:lnTo>
                <a:lnTo>
                  <a:pt x="612" y="226"/>
                </a:lnTo>
                <a:lnTo>
                  <a:pt x="628" y="274"/>
                </a:lnTo>
                <a:lnTo>
                  <a:pt x="644" y="322"/>
                </a:lnTo>
                <a:lnTo>
                  <a:pt x="644" y="354"/>
                </a:lnTo>
                <a:lnTo>
                  <a:pt x="628" y="419"/>
                </a:lnTo>
                <a:lnTo>
                  <a:pt x="612" y="435"/>
                </a:lnTo>
                <a:lnTo>
                  <a:pt x="580" y="435"/>
                </a:lnTo>
                <a:lnTo>
                  <a:pt x="531" y="419"/>
                </a:lnTo>
                <a:lnTo>
                  <a:pt x="451" y="387"/>
                </a:lnTo>
                <a:lnTo>
                  <a:pt x="306" y="274"/>
                </a:lnTo>
                <a:lnTo>
                  <a:pt x="161" y="161"/>
                </a:lnTo>
                <a:lnTo>
                  <a:pt x="80" y="113"/>
                </a:lnTo>
                <a:lnTo>
                  <a:pt x="32" y="81"/>
                </a:lnTo>
                <a:lnTo>
                  <a:pt x="0" y="49"/>
                </a:lnTo>
                <a:lnTo>
                  <a:pt x="0" y="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0" name="Freeform 47"/>
          <p:cNvSpPr/>
          <p:nvPr/>
        </p:nvSpPr>
        <p:spPr>
          <a:xfrm>
            <a:off x="5937250" y="2568576"/>
            <a:ext cx="214313" cy="511175"/>
          </a:xfrm>
          <a:custGeom>
            <a:avLst/>
            <a:gdLst>
              <a:gd name="txL" fmla="*/ 0 w 338"/>
              <a:gd name="txT" fmla="*/ 0 h 805"/>
              <a:gd name="txR" fmla="*/ 338 w 338"/>
              <a:gd name="txB" fmla="*/ 805 h 80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8" h="805">
                <a:moveTo>
                  <a:pt x="306" y="81"/>
                </a:moveTo>
                <a:lnTo>
                  <a:pt x="322" y="113"/>
                </a:lnTo>
                <a:lnTo>
                  <a:pt x="322" y="145"/>
                </a:lnTo>
                <a:lnTo>
                  <a:pt x="322" y="193"/>
                </a:lnTo>
                <a:lnTo>
                  <a:pt x="338" y="258"/>
                </a:lnTo>
                <a:lnTo>
                  <a:pt x="322" y="386"/>
                </a:lnTo>
                <a:lnTo>
                  <a:pt x="306" y="499"/>
                </a:lnTo>
                <a:lnTo>
                  <a:pt x="258" y="612"/>
                </a:lnTo>
                <a:lnTo>
                  <a:pt x="193" y="708"/>
                </a:lnTo>
                <a:lnTo>
                  <a:pt x="161" y="740"/>
                </a:lnTo>
                <a:lnTo>
                  <a:pt x="129" y="773"/>
                </a:lnTo>
                <a:lnTo>
                  <a:pt x="97" y="789"/>
                </a:lnTo>
                <a:lnTo>
                  <a:pt x="80" y="805"/>
                </a:lnTo>
                <a:lnTo>
                  <a:pt x="80" y="789"/>
                </a:lnTo>
                <a:lnTo>
                  <a:pt x="64" y="773"/>
                </a:lnTo>
                <a:lnTo>
                  <a:pt x="48" y="740"/>
                </a:lnTo>
                <a:lnTo>
                  <a:pt x="32" y="708"/>
                </a:lnTo>
                <a:lnTo>
                  <a:pt x="16" y="660"/>
                </a:lnTo>
                <a:lnTo>
                  <a:pt x="16" y="628"/>
                </a:lnTo>
                <a:lnTo>
                  <a:pt x="0" y="596"/>
                </a:lnTo>
                <a:lnTo>
                  <a:pt x="0" y="579"/>
                </a:lnTo>
                <a:lnTo>
                  <a:pt x="0" y="563"/>
                </a:lnTo>
                <a:lnTo>
                  <a:pt x="16" y="531"/>
                </a:lnTo>
                <a:lnTo>
                  <a:pt x="48" y="499"/>
                </a:lnTo>
                <a:lnTo>
                  <a:pt x="80" y="467"/>
                </a:lnTo>
                <a:lnTo>
                  <a:pt x="113" y="418"/>
                </a:lnTo>
                <a:lnTo>
                  <a:pt x="145" y="354"/>
                </a:lnTo>
                <a:lnTo>
                  <a:pt x="177" y="274"/>
                </a:lnTo>
                <a:lnTo>
                  <a:pt x="193" y="193"/>
                </a:lnTo>
                <a:lnTo>
                  <a:pt x="225" y="113"/>
                </a:lnTo>
                <a:lnTo>
                  <a:pt x="241" y="48"/>
                </a:lnTo>
                <a:lnTo>
                  <a:pt x="258" y="16"/>
                </a:lnTo>
                <a:lnTo>
                  <a:pt x="274" y="0"/>
                </a:lnTo>
                <a:lnTo>
                  <a:pt x="290" y="32"/>
                </a:lnTo>
                <a:lnTo>
                  <a:pt x="306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6" name="Freeform 48"/>
          <p:cNvSpPr/>
          <p:nvPr/>
        </p:nvSpPr>
        <p:spPr>
          <a:xfrm>
            <a:off x="6305551" y="2649538"/>
            <a:ext cx="1195388" cy="623887"/>
          </a:xfrm>
          <a:custGeom>
            <a:avLst/>
            <a:gdLst>
              <a:gd name="txL" fmla="*/ 0 w 1883"/>
              <a:gd name="txT" fmla="*/ 0 h 982"/>
              <a:gd name="txR" fmla="*/ 1883 w 1883"/>
              <a:gd name="txB" fmla="*/ 982 h 9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83" h="982">
                <a:moveTo>
                  <a:pt x="515" y="563"/>
                </a:moveTo>
                <a:lnTo>
                  <a:pt x="611" y="627"/>
                </a:lnTo>
                <a:lnTo>
                  <a:pt x="724" y="676"/>
                </a:lnTo>
                <a:lnTo>
                  <a:pt x="837" y="708"/>
                </a:lnTo>
                <a:lnTo>
                  <a:pt x="949" y="724"/>
                </a:lnTo>
                <a:lnTo>
                  <a:pt x="1062" y="740"/>
                </a:lnTo>
                <a:lnTo>
                  <a:pt x="1159" y="740"/>
                </a:lnTo>
                <a:lnTo>
                  <a:pt x="1239" y="740"/>
                </a:lnTo>
                <a:lnTo>
                  <a:pt x="1320" y="740"/>
                </a:lnTo>
                <a:lnTo>
                  <a:pt x="1368" y="724"/>
                </a:lnTo>
                <a:lnTo>
                  <a:pt x="1400" y="708"/>
                </a:lnTo>
                <a:lnTo>
                  <a:pt x="1481" y="676"/>
                </a:lnTo>
                <a:lnTo>
                  <a:pt x="1481" y="660"/>
                </a:lnTo>
                <a:lnTo>
                  <a:pt x="1481" y="627"/>
                </a:lnTo>
                <a:lnTo>
                  <a:pt x="1481" y="595"/>
                </a:lnTo>
                <a:lnTo>
                  <a:pt x="1465" y="563"/>
                </a:lnTo>
                <a:lnTo>
                  <a:pt x="1449" y="515"/>
                </a:lnTo>
                <a:lnTo>
                  <a:pt x="1432" y="450"/>
                </a:lnTo>
                <a:lnTo>
                  <a:pt x="1416" y="386"/>
                </a:lnTo>
                <a:lnTo>
                  <a:pt x="1384" y="322"/>
                </a:lnTo>
                <a:lnTo>
                  <a:pt x="1368" y="273"/>
                </a:lnTo>
                <a:lnTo>
                  <a:pt x="1352" y="225"/>
                </a:lnTo>
                <a:lnTo>
                  <a:pt x="1336" y="177"/>
                </a:lnTo>
                <a:lnTo>
                  <a:pt x="1320" y="145"/>
                </a:lnTo>
                <a:lnTo>
                  <a:pt x="1320" y="129"/>
                </a:lnTo>
                <a:lnTo>
                  <a:pt x="1304" y="112"/>
                </a:lnTo>
                <a:lnTo>
                  <a:pt x="1320" y="96"/>
                </a:lnTo>
                <a:lnTo>
                  <a:pt x="1336" y="112"/>
                </a:lnTo>
                <a:lnTo>
                  <a:pt x="1352" y="112"/>
                </a:lnTo>
                <a:lnTo>
                  <a:pt x="1368" y="145"/>
                </a:lnTo>
                <a:lnTo>
                  <a:pt x="1400" y="177"/>
                </a:lnTo>
                <a:lnTo>
                  <a:pt x="1416" y="209"/>
                </a:lnTo>
                <a:lnTo>
                  <a:pt x="1497" y="306"/>
                </a:lnTo>
                <a:lnTo>
                  <a:pt x="1577" y="418"/>
                </a:lnTo>
                <a:lnTo>
                  <a:pt x="1642" y="499"/>
                </a:lnTo>
                <a:lnTo>
                  <a:pt x="1706" y="563"/>
                </a:lnTo>
                <a:lnTo>
                  <a:pt x="1771" y="595"/>
                </a:lnTo>
                <a:lnTo>
                  <a:pt x="1819" y="627"/>
                </a:lnTo>
                <a:lnTo>
                  <a:pt x="1851" y="676"/>
                </a:lnTo>
                <a:lnTo>
                  <a:pt x="1883" y="708"/>
                </a:lnTo>
                <a:lnTo>
                  <a:pt x="1883" y="756"/>
                </a:lnTo>
                <a:lnTo>
                  <a:pt x="1867" y="788"/>
                </a:lnTo>
                <a:lnTo>
                  <a:pt x="1835" y="837"/>
                </a:lnTo>
                <a:lnTo>
                  <a:pt x="1771" y="869"/>
                </a:lnTo>
                <a:lnTo>
                  <a:pt x="1674" y="901"/>
                </a:lnTo>
                <a:lnTo>
                  <a:pt x="1561" y="933"/>
                </a:lnTo>
                <a:lnTo>
                  <a:pt x="1449" y="949"/>
                </a:lnTo>
                <a:lnTo>
                  <a:pt x="1336" y="965"/>
                </a:lnTo>
                <a:lnTo>
                  <a:pt x="1207" y="982"/>
                </a:lnTo>
                <a:lnTo>
                  <a:pt x="1078" y="965"/>
                </a:lnTo>
                <a:lnTo>
                  <a:pt x="966" y="949"/>
                </a:lnTo>
                <a:lnTo>
                  <a:pt x="853" y="933"/>
                </a:lnTo>
                <a:lnTo>
                  <a:pt x="740" y="901"/>
                </a:lnTo>
                <a:lnTo>
                  <a:pt x="644" y="853"/>
                </a:lnTo>
                <a:lnTo>
                  <a:pt x="547" y="804"/>
                </a:lnTo>
                <a:lnTo>
                  <a:pt x="450" y="740"/>
                </a:lnTo>
                <a:lnTo>
                  <a:pt x="370" y="676"/>
                </a:lnTo>
                <a:lnTo>
                  <a:pt x="289" y="595"/>
                </a:lnTo>
                <a:lnTo>
                  <a:pt x="209" y="499"/>
                </a:lnTo>
                <a:lnTo>
                  <a:pt x="144" y="402"/>
                </a:lnTo>
                <a:lnTo>
                  <a:pt x="96" y="289"/>
                </a:lnTo>
                <a:lnTo>
                  <a:pt x="48" y="193"/>
                </a:lnTo>
                <a:lnTo>
                  <a:pt x="16" y="129"/>
                </a:lnTo>
                <a:lnTo>
                  <a:pt x="0" y="64"/>
                </a:ln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48" y="32"/>
                </a:lnTo>
                <a:lnTo>
                  <a:pt x="80" y="80"/>
                </a:lnTo>
                <a:lnTo>
                  <a:pt x="128" y="145"/>
                </a:lnTo>
                <a:lnTo>
                  <a:pt x="193" y="225"/>
                </a:lnTo>
                <a:lnTo>
                  <a:pt x="257" y="322"/>
                </a:lnTo>
                <a:lnTo>
                  <a:pt x="338" y="418"/>
                </a:lnTo>
                <a:lnTo>
                  <a:pt x="418" y="483"/>
                </a:lnTo>
                <a:lnTo>
                  <a:pt x="515" y="56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8" name="Freeform 49"/>
          <p:cNvSpPr/>
          <p:nvPr/>
        </p:nvSpPr>
        <p:spPr>
          <a:xfrm>
            <a:off x="6623050" y="2598739"/>
            <a:ext cx="285750" cy="225425"/>
          </a:xfrm>
          <a:custGeom>
            <a:avLst/>
            <a:gdLst>
              <a:gd name="txL" fmla="*/ 0 w 450"/>
              <a:gd name="txT" fmla="*/ 0 h 354"/>
              <a:gd name="txR" fmla="*/ 450 w 450"/>
              <a:gd name="txB" fmla="*/ 354 h 354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50" h="354">
                <a:moveTo>
                  <a:pt x="0" y="16"/>
                </a:move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80" y="0"/>
                </a:lnTo>
                <a:lnTo>
                  <a:pt x="161" y="0"/>
                </a:lnTo>
                <a:lnTo>
                  <a:pt x="241" y="0"/>
                </a:lnTo>
                <a:lnTo>
                  <a:pt x="289" y="16"/>
                </a:lnTo>
                <a:lnTo>
                  <a:pt x="322" y="33"/>
                </a:lnTo>
                <a:lnTo>
                  <a:pt x="370" y="81"/>
                </a:lnTo>
                <a:lnTo>
                  <a:pt x="402" y="113"/>
                </a:lnTo>
                <a:lnTo>
                  <a:pt x="418" y="145"/>
                </a:lnTo>
                <a:lnTo>
                  <a:pt x="434" y="226"/>
                </a:lnTo>
                <a:lnTo>
                  <a:pt x="450" y="258"/>
                </a:lnTo>
                <a:lnTo>
                  <a:pt x="450" y="306"/>
                </a:lnTo>
                <a:lnTo>
                  <a:pt x="434" y="322"/>
                </a:lnTo>
                <a:lnTo>
                  <a:pt x="434" y="338"/>
                </a:lnTo>
                <a:lnTo>
                  <a:pt x="402" y="354"/>
                </a:lnTo>
                <a:lnTo>
                  <a:pt x="370" y="354"/>
                </a:lnTo>
                <a:lnTo>
                  <a:pt x="322" y="338"/>
                </a:lnTo>
                <a:lnTo>
                  <a:pt x="273" y="306"/>
                </a:lnTo>
                <a:lnTo>
                  <a:pt x="225" y="274"/>
                </a:lnTo>
                <a:lnTo>
                  <a:pt x="161" y="242"/>
                </a:lnTo>
                <a:lnTo>
                  <a:pt x="80" y="145"/>
                </a:lnTo>
                <a:lnTo>
                  <a:pt x="32" y="97"/>
                </a:lnTo>
                <a:lnTo>
                  <a:pt x="16" y="65"/>
                </a:lnTo>
                <a:lnTo>
                  <a:pt x="0" y="33"/>
                </a:lnTo>
                <a:lnTo>
                  <a:pt x="0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9" name="Freeform 51"/>
          <p:cNvSpPr/>
          <p:nvPr/>
        </p:nvSpPr>
        <p:spPr>
          <a:xfrm>
            <a:off x="6111875" y="1730376"/>
            <a:ext cx="285750" cy="766763"/>
          </a:xfrm>
          <a:custGeom>
            <a:avLst/>
            <a:gdLst>
              <a:gd name="txL" fmla="*/ 0 w 450"/>
              <a:gd name="txT" fmla="*/ 0 h 1207"/>
              <a:gd name="txR" fmla="*/ 450 w 450"/>
              <a:gd name="txB" fmla="*/ 1207 h 120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50" h="1207">
                <a:moveTo>
                  <a:pt x="48" y="145"/>
                </a:moveTo>
                <a:lnTo>
                  <a:pt x="32" y="97"/>
                </a:lnTo>
                <a:lnTo>
                  <a:pt x="16" y="65"/>
                </a:lnTo>
                <a:lnTo>
                  <a:pt x="0" y="33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96" y="0"/>
                </a:lnTo>
                <a:lnTo>
                  <a:pt x="128" y="0"/>
                </a:lnTo>
                <a:lnTo>
                  <a:pt x="177" y="16"/>
                </a:lnTo>
                <a:lnTo>
                  <a:pt x="241" y="16"/>
                </a:lnTo>
                <a:lnTo>
                  <a:pt x="289" y="242"/>
                </a:lnTo>
                <a:lnTo>
                  <a:pt x="322" y="451"/>
                </a:lnTo>
                <a:lnTo>
                  <a:pt x="354" y="612"/>
                </a:lnTo>
                <a:lnTo>
                  <a:pt x="386" y="773"/>
                </a:lnTo>
                <a:lnTo>
                  <a:pt x="418" y="886"/>
                </a:lnTo>
                <a:lnTo>
                  <a:pt x="434" y="982"/>
                </a:lnTo>
                <a:lnTo>
                  <a:pt x="434" y="1046"/>
                </a:lnTo>
                <a:lnTo>
                  <a:pt x="450" y="1095"/>
                </a:lnTo>
                <a:lnTo>
                  <a:pt x="450" y="1143"/>
                </a:lnTo>
                <a:lnTo>
                  <a:pt x="434" y="1191"/>
                </a:lnTo>
                <a:lnTo>
                  <a:pt x="434" y="1207"/>
                </a:lnTo>
                <a:lnTo>
                  <a:pt x="418" y="1207"/>
                </a:lnTo>
                <a:lnTo>
                  <a:pt x="386" y="1207"/>
                </a:lnTo>
                <a:lnTo>
                  <a:pt x="370" y="1175"/>
                </a:lnTo>
                <a:lnTo>
                  <a:pt x="354" y="1127"/>
                </a:lnTo>
                <a:lnTo>
                  <a:pt x="322" y="1063"/>
                </a:lnTo>
                <a:lnTo>
                  <a:pt x="289" y="966"/>
                </a:lnTo>
                <a:lnTo>
                  <a:pt x="273" y="853"/>
                </a:lnTo>
                <a:lnTo>
                  <a:pt x="225" y="725"/>
                </a:lnTo>
                <a:lnTo>
                  <a:pt x="193" y="564"/>
                </a:lnTo>
                <a:lnTo>
                  <a:pt x="161" y="483"/>
                </a:lnTo>
                <a:lnTo>
                  <a:pt x="145" y="419"/>
                </a:lnTo>
                <a:lnTo>
                  <a:pt x="128" y="354"/>
                </a:lnTo>
                <a:lnTo>
                  <a:pt x="112" y="290"/>
                </a:lnTo>
                <a:lnTo>
                  <a:pt x="96" y="242"/>
                </a:lnTo>
                <a:lnTo>
                  <a:pt x="80" y="210"/>
                </a:lnTo>
                <a:lnTo>
                  <a:pt x="48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0" name="Freeform 53"/>
          <p:cNvSpPr/>
          <p:nvPr/>
        </p:nvSpPr>
        <p:spPr>
          <a:xfrm>
            <a:off x="6448425" y="1954213"/>
            <a:ext cx="531813" cy="144462"/>
          </a:xfrm>
          <a:custGeom>
            <a:avLst/>
            <a:gdLst>
              <a:gd name="txL" fmla="*/ 0 w 837"/>
              <a:gd name="txT" fmla="*/ 0 h 226"/>
              <a:gd name="txR" fmla="*/ 837 w 837"/>
              <a:gd name="txB" fmla="*/ 226 h 22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7" h="226">
                <a:moveTo>
                  <a:pt x="789" y="17"/>
                </a:moveTo>
                <a:lnTo>
                  <a:pt x="805" y="33"/>
                </a:lnTo>
                <a:lnTo>
                  <a:pt x="821" y="49"/>
                </a:lnTo>
                <a:lnTo>
                  <a:pt x="837" y="81"/>
                </a:lnTo>
                <a:lnTo>
                  <a:pt x="821" y="97"/>
                </a:lnTo>
                <a:lnTo>
                  <a:pt x="805" y="113"/>
                </a:lnTo>
                <a:lnTo>
                  <a:pt x="773" y="113"/>
                </a:lnTo>
                <a:lnTo>
                  <a:pt x="741" y="129"/>
                </a:lnTo>
                <a:lnTo>
                  <a:pt x="692" y="145"/>
                </a:lnTo>
                <a:lnTo>
                  <a:pt x="644" y="161"/>
                </a:lnTo>
                <a:lnTo>
                  <a:pt x="580" y="177"/>
                </a:lnTo>
                <a:lnTo>
                  <a:pt x="451" y="194"/>
                </a:lnTo>
                <a:lnTo>
                  <a:pt x="338" y="210"/>
                </a:lnTo>
                <a:lnTo>
                  <a:pt x="258" y="226"/>
                </a:lnTo>
                <a:lnTo>
                  <a:pt x="209" y="226"/>
                </a:lnTo>
                <a:lnTo>
                  <a:pt x="113" y="210"/>
                </a:lnTo>
                <a:lnTo>
                  <a:pt x="48" y="194"/>
                </a:lnTo>
                <a:lnTo>
                  <a:pt x="32" y="194"/>
                </a:lnTo>
                <a:lnTo>
                  <a:pt x="16" y="177"/>
                </a:lnTo>
                <a:lnTo>
                  <a:pt x="0" y="161"/>
                </a:lnTo>
                <a:lnTo>
                  <a:pt x="16" y="145"/>
                </a:lnTo>
                <a:lnTo>
                  <a:pt x="32" y="145"/>
                </a:lnTo>
                <a:lnTo>
                  <a:pt x="48" y="129"/>
                </a:lnTo>
                <a:lnTo>
                  <a:pt x="97" y="129"/>
                </a:lnTo>
                <a:lnTo>
                  <a:pt x="129" y="113"/>
                </a:lnTo>
                <a:lnTo>
                  <a:pt x="193" y="97"/>
                </a:lnTo>
                <a:lnTo>
                  <a:pt x="258" y="81"/>
                </a:lnTo>
                <a:lnTo>
                  <a:pt x="338" y="65"/>
                </a:lnTo>
                <a:lnTo>
                  <a:pt x="419" y="49"/>
                </a:lnTo>
                <a:lnTo>
                  <a:pt x="483" y="33"/>
                </a:lnTo>
                <a:lnTo>
                  <a:pt x="547" y="33"/>
                </a:lnTo>
                <a:lnTo>
                  <a:pt x="596" y="17"/>
                </a:lnTo>
                <a:lnTo>
                  <a:pt x="628" y="0"/>
                </a:lnTo>
                <a:lnTo>
                  <a:pt x="660" y="0"/>
                </a:lnTo>
                <a:lnTo>
                  <a:pt x="692" y="0"/>
                </a:lnTo>
                <a:lnTo>
                  <a:pt x="708" y="0"/>
                </a:lnTo>
                <a:lnTo>
                  <a:pt x="741" y="0"/>
                </a:lnTo>
                <a:lnTo>
                  <a:pt x="789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3" name="Freeform 55"/>
          <p:cNvSpPr/>
          <p:nvPr/>
        </p:nvSpPr>
        <p:spPr>
          <a:xfrm>
            <a:off x="6213475" y="1576389"/>
            <a:ext cx="1155700" cy="900112"/>
          </a:xfrm>
          <a:custGeom>
            <a:avLst/>
            <a:gdLst>
              <a:gd name="txL" fmla="*/ 0 w 1819"/>
              <a:gd name="txT" fmla="*/ 0 h 1416"/>
              <a:gd name="txR" fmla="*/ 1819 w 1819"/>
              <a:gd name="txB" fmla="*/ 1416 h 14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19" h="1416">
                <a:moveTo>
                  <a:pt x="1288" y="1416"/>
                </a:moveTo>
                <a:lnTo>
                  <a:pt x="1288" y="1400"/>
                </a:lnTo>
                <a:lnTo>
                  <a:pt x="1272" y="1384"/>
                </a:lnTo>
                <a:lnTo>
                  <a:pt x="1272" y="1352"/>
                </a:lnTo>
                <a:lnTo>
                  <a:pt x="1272" y="1320"/>
                </a:lnTo>
                <a:lnTo>
                  <a:pt x="1272" y="1271"/>
                </a:lnTo>
                <a:lnTo>
                  <a:pt x="1288" y="1207"/>
                </a:lnTo>
                <a:lnTo>
                  <a:pt x="1304" y="1143"/>
                </a:lnTo>
                <a:lnTo>
                  <a:pt x="1320" y="1062"/>
                </a:lnTo>
                <a:lnTo>
                  <a:pt x="1352" y="901"/>
                </a:lnTo>
                <a:lnTo>
                  <a:pt x="1384" y="740"/>
                </a:lnTo>
                <a:lnTo>
                  <a:pt x="1416" y="612"/>
                </a:lnTo>
                <a:lnTo>
                  <a:pt x="1433" y="499"/>
                </a:lnTo>
                <a:lnTo>
                  <a:pt x="1433" y="402"/>
                </a:lnTo>
                <a:lnTo>
                  <a:pt x="1449" y="322"/>
                </a:lnTo>
                <a:lnTo>
                  <a:pt x="1433" y="274"/>
                </a:lnTo>
                <a:lnTo>
                  <a:pt x="1433" y="241"/>
                </a:lnTo>
                <a:lnTo>
                  <a:pt x="1416" y="225"/>
                </a:lnTo>
                <a:lnTo>
                  <a:pt x="1384" y="209"/>
                </a:lnTo>
                <a:lnTo>
                  <a:pt x="1336" y="209"/>
                </a:lnTo>
                <a:lnTo>
                  <a:pt x="1288" y="209"/>
                </a:lnTo>
                <a:lnTo>
                  <a:pt x="1239" y="209"/>
                </a:lnTo>
                <a:lnTo>
                  <a:pt x="1191" y="209"/>
                </a:lnTo>
                <a:lnTo>
                  <a:pt x="1127" y="225"/>
                </a:lnTo>
                <a:lnTo>
                  <a:pt x="1062" y="225"/>
                </a:lnTo>
                <a:lnTo>
                  <a:pt x="966" y="241"/>
                </a:lnTo>
                <a:lnTo>
                  <a:pt x="869" y="241"/>
                </a:lnTo>
                <a:lnTo>
                  <a:pt x="756" y="257"/>
                </a:lnTo>
                <a:lnTo>
                  <a:pt x="644" y="274"/>
                </a:lnTo>
                <a:lnTo>
                  <a:pt x="515" y="290"/>
                </a:lnTo>
                <a:lnTo>
                  <a:pt x="386" y="306"/>
                </a:lnTo>
                <a:lnTo>
                  <a:pt x="289" y="322"/>
                </a:lnTo>
                <a:lnTo>
                  <a:pt x="209" y="338"/>
                </a:lnTo>
                <a:lnTo>
                  <a:pt x="128" y="338"/>
                </a:lnTo>
                <a:lnTo>
                  <a:pt x="80" y="354"/>
                </a:lnTo>
                <a:lnTo>
                  <a:pt x="32" y="354"/>
                </a:lnTo>
                <a:lnTo>
                  <a:pt x="0" y="354"/>
                </a:lnTo>
                <a:lnTo>
                  <a:pt x="0" y="257"/>
                </a:lnTo>
                <a:lnTo>
                  <a:pt x="128" y="241"/>
                </a:lnTo>
                <a:lnTo>
                  <a:pt x="241" y="225"/>
                </a:lnTo>
                <a:lnTo>
                  <a:pt x="354" y="209"/>
                </a:lnTo>
                <a:lnTo>
                  <a:pt x="450" y="193"/>
                </a:lnTo>
                <a:lnTo>
                  <a:pt x="547" y="177"/>
                </a:lnTo>
                <a:lnTo>
                  <a:pt x="628" y="161"/>
                </a:lnTo>
                <a:lnTo>
                  <a:pt x="708" y="145"/>
                </a:lnTo>
                <a:lnTo>
                  <a:pt x="772" y="145"/>
                </a:lnTo>
                <a:lnTo>
                  <a:pt x="885" y="129"/>
                </a:lnTo>
                <a:lnTo>
                  <a:pt x="998" y="97"/>
                </a:lnTo>
                <a:lnTo>
                  <a:pt x="1207" y="80"/>
                </a:lnTo>
                <a:lnTo>
                  <a:pt x="1288" y="64"/>
                </a:lnTo>
                <a:lnTo>
                  <a:pt x="1352" y="48"/>
                </a:lnTo>
                <a:lnTo>
                  <a:pt x="1400" y="32"/>
                </a:lnTo>
                <a:lnTo>
                  <a:pt x="1433" y="16"/>
                </a:lnTo>
                <a:lnTo>
                  <a:pt x="1465" y="0"/>
                </a:lnTo>
                <a:lnTo>
                  <a:pt x="1513" y="0"/>
                </a:lnTo>
                <a:lnTo>
                  <a:pt x="1545" y="0"/>
                </a:lnTo>
                <a:lnTo>
                  <a:pt x="1577" y="32"/>
                </a:lnTo>
                <a:lnTo>
                  <a:pt x="1626" y="64"/>
                </a:lnTo>
                <a:lnTo>
                  <a:pt x="1690" y="97"/>
                </a:lnTo>
                <a:lnTo>
                  <a:pt x="1755" y="145"/>
                </a:lnTo>
                <a:lnTo>
                  <a:pt x="1787" y="177"/>
                </a:lnTo>
                <a:lnTo>
                  <a:pt x="1803" y="209"/>
                </a:lnTo>
                <a:lnTo>
                  <a:pt x="1819" y="225"/>
                </a:lnTo>
                <a:lnTo>
                  <a:pt x="1819" y="241"/>
                </a:lnTo>
                <a:lnTo>
                  <a:pt x="1803" y="257"/>
                </a:lnTo>
                <a:lnTo>
                  <a:pt x="1755" y="306"/>
                </a:lnTo>
                <a:lnTo>
                  <a:pt x="1738" y="322"/>
                </a:lnTo>
                <a:lnTo>
                  <a:pt x="1722" y="354"/>
                </a:lnTo>
                <a:lnTo>
                  <a:pt x="1690" y="402"/>
                </a:lnTo>
                <a:lnTo>
                  <a:pt x="1674" y="467"/>
                </a:lnTo>
                <a:lnTo>
                  <a:pt x="1642" y="547"/>
                </a:lnTo>
                <a:lnTo>
                  <a:pt x="1610" y="628"/>
                </a:lnTo>
                <a:lnTo>
                  <a:pt x="1577" y="740"/>
                </a:lnTo>
                <a:lnTo>
                  <a:pt x="1529" y="869"/>
                </a:lnTo>
                <a:lnTo>
                  <a:pt x="1497" y="998"/>
                </a:lnTo>
                <a:lnTo>
                  <a:pt x="1449" y="1110"/>
                </a:lnTo>
                <a:lnTo>
                  <a:pt x="1416" y="1207"/>
                </a:lnTo>
                <a:lnTo>
                  <a:pt x="1384" y="1271"/>
                </a:lnTo>
                <a:lnTo>
                  <a:pt x="1368" y="1336"/>
                </a:lnTo>
                <a:lnTo>
                  <a:pt x="1336" y="1384"/>
                </a:lnTo>
                <a:lnTo>
                  <a:pt x="1320" y="1400"/>
                </a:lnTo>
                <a:lnTo>
                  <a:pt x="1288" y="14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4" name="Freeform 52"/>
          <p:cNvSpPr/>
          <p:nvPr/>
        </p:nvSpPr>
        <p:spPr>
          <a:xfrm>
            <a:off x="6632575" y="1709739"/>
            <a:ext cx="133350" cy="674687"/>
          </a:xfrm>
          <a:custGeom>
            <a:avLst/>
            <a:gdLst>
              <a:gd name="txL" fmla="*/ 0 w 209"/>
              <a:gd name="txT" fmla="*/ 0 h 1062"/>
              <a:gd name="txR" fmla="*/ 209 w 209"/>
              <a:gd name="txB" fmla="*/ 1062 h 106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09" h="1062">
                <a:moveTo>
                  <a:pt x="0" y="0"/>
                </a:moveTo>
                <a:lnTo>
                  <a:pt x="96" y="32"/>
                </a:lnTo>
                <a:lnTo>
                  <a:pt x="161" y="65"/>
                </a:lnTo>
                <a:lnTo>
                  <a:pt x="193" y="97"/>
                </a:lnTo>
                <a:lnTo>
                  <a:pt x="209" y="97"/>
                </a:lnTo>
                <a:lnTo>
                  <a:pt x="209" y="129"/>
                </a:lnTo>
                <a:lnTo>
                  <a:pt x="209" y="177"/>
                </a:lnTo>
                <a:lnTo>
                  <a:pt x="209" y="242"/>
                </a:lnTo>
                <a:lnTo>
                  <a:pt x="193" y="322"/>
                </a:lnTo>
                <a:lnTo>
                  <a:pt x="193" y="370"/>
                </a:lnTo>
                <a:lnTo>
                  <a:pt x="193" y="435"/>
                </a:lnTo>
                <a:lnTo>
                  <a:pt x="193" y="499"/>
                </a:lnTo>
                <a:lnTo>
                  <a:pt x="177" y="596"/>
                </a:lnTo>
                <a:lnTo>
                  <a:pt x="177" y="692"/>
                </a:lnTo>
                <a:lnTo>
                  <a:pt x="177" y="805"/>
                </a:lnTo>
                <a:lnTo>
                  <a:pt x="161" y="918"/>
                </a:lnTo>
                <a:lnTo>
                  <a:pt x="161" y="1062"/>
                </a:lnTo>
                <a:lnTo>
                  <a:pt x="32" y="1062"/>
                </a:lnTo>
                <a:lnTo>
                  <a:pt x="32" y="869"/>
                </a:lnTo>
                <a:lnTo>
                  <a:pt x="32" y="676"/>
                </a:lnTo>
                <a:lnTo>
                  <a:pt x="32" y="515"/>
                </a:lnTo>
                <a:lnTo>
                  <a:pt x="32" y="370"/>
                </a:lnTo>
                <a:lnTo>
                  <a:pt x="16" y="258"/>
                </a:lnTo>
                <a:lnTo>
                  <a:pt x="16" y="145"/>
                </a:lnTo>
                <a:lnTo>
                  <a:pt x="16" y="6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5" name="Freeform 54"/>
          <p:cNvSpPr/>
          <p:nvPr/>
        </p:nvSpPr>
        <p:spPr>
          <a:xfrm>
            <a:off x="6365875" y="2303463"/>
            <a:ext cx="695325" cy="152400"/>
          </a:xfrm>
          <a:custGeom>
            <a:avLst/>
            <a:gdLst>
              <a:gd name="txL" fmla="*/ 0 w 1095"/>
              <a:gd name="txT" fmla="*/ 0 h 241"/>
              <a:gd name="txR" fmla="*/ 1095 w 1095"/>
              <a:gd name="txB" fmla="*/ 241 h 241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95" h="241">
                <a:moveTo>
                  <a:pt x="0" y="241"/>
                </a:moveTo>
                <a:lnTo>
                  <a:pt x="0" y="112"/>
                </a:lnTo>
                <a:lnTo>
                  <a:pt x="48" y="112"/>
                </a:lnTo>
                <a:lnTo>
                  <a:pt x="129" y="96"/>
                </a:lnTo>
                <a:lnTo>
                  <a:pt x="242" y="96"/>
                </a:lnTo>
                <a:lnTo>
                  <a:pt x="354" y="80"/>
                </a:lnTo>
                <a:lnTo>
                  <a:pt x="515" y="64"/>
                </a:lnTo>
                <a:lnTo>
                  <a:pt x="676" y="48"/>
                </a:lnTo>
                <a:lnTo>
                  <a:pt x="870" y="32"/>
                </a:lnTo>
                <a:lnTo>
                  <a:pt x="1095" y="0"/>
                </a:lnTo>
                <a:lnTo>
                  <a:pt x="1095" y="161"/>
                </a:lnTo>
                <a:lnTo>
                  <a:pt x="886" y="161"/>
                </a:lnTo>
                <a:lnTo>
                  <a:pt x="676" y="177"/>
                </a:lnTo>
                <a:lnTo>
                  <a:pt x="628" y="193"/>
                </a:lnTo>
                <a:lnTo>
                  <a:pt x="564" y="193"/>
                </a:lnTo>
                <a:lnTo>
                  <a:pt x="483" y="193"/>
                </a:lnTo>
                <a:lnTo>
                  <a:pt x="403" y="209"/>
                </a:lnTo>
                <a:lnTo>
                  <a:pt x="322" y="209"/>
                </a:lnTo>
                <a:lnTo>
                  <a:pt x="209" y="225"/>
                </a:lnTo>
                <a:lnTo>
                  <a:pt x="113" y="225"/>
                </a:lnTo>
                <a:lnTo>
                  <a:pt x="0" y="2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564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57788" y="3760788"/>
            <a:ext cx="318293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kern="1400" dirty="0">
                <a:latin typeface="宋体" panose="02010600030101010101" pitchFamily="2" charset="-122"/>
              </a:rPr>
              <a:t>广的点和木的竖都在竖中线上，广字头的横不宜过长。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9470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</a:p>
        </p:txBody>
      </p:sp>
      <p:sp>
        <p:nvSpPr>
          <p:cNvPr id="42" name="矩形 41"/>
          <p:cNvSpPr/>
          <p:nvPr/>
        </p:nvSpPr>
        <p:spPr>
          <a:xfrm>
            <a:off x="3240088" y="1187451"/>
            <a:ext cx="210185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chuáng </a:t>
            </a:r>
          </a:p>
        </p:txBody>
      </p:sp>
      <p:sp>
        <p:nvSpPr>
          <p:cNvPr id="19473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6438" y="3694113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床前  起床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6438" y="4084638"/>
            <a:ext cx="3943350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医生在床前详细询问病人的病情。</a:t>
            </a:r>
          </a:p>
        </p:txBody>
      </p:sp>
      <p:sp>
        <p:nvSpPr>
          <p:cNvPr id="55" name="文本框 30"/>
          <p:cNvSpPr txBox="1"/>
          <p:nvPr/>
        </p:nvSpPr>
        <p:spPr>
          <a:xfrm>
            <a:off x="706438" y="3303588"/>
            <a:ext cx="268128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C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广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56" name="文本框 31"/>
          <p:cNvSpPr txBox="1"/>
          <p:nvPr/>
        </p:nvSpPr>
        <p:spPr>
          <a:xfrm>
            <a:off x="706438" y="2911476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57" name="Freeform 40"/>
          <p:cNvSpPr/>
          <p:nvPr/>
        </p:nvSpPr>
        <p:spPr>
          <a:xfrm>
            <a:off x="6546850" y="1433514"/>
            <a:ext cx="296863" cy="234950"/>
          </a:xfrm>
          <a:custGeom>
            <a:avLst/>
            <a:gdLst>
              <a:gd name="txL" fmla="*/ 0 w 467"/>
              <a:gd name="txT" fmla="*/ 0 h 370"/>
              <a:gd name="txR" fmla="*/ 467 w 467"/>
              <a:gd name="txB" fmla="*/ 370 h 3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67" h="370">
                <a:moveTo>
                  <a:pt x="418" y="145"/>
                </a:moveTo>
                <a:lnTo>
                  <a:pt x="450" y="177"/>
                </a:lnTo>
                <a:lnTo>
                  <a:pt x="467" y="225"/>
                </a:lnTo>
                <a:lnTo>
                  <a:pt x="467" y="290"/>
                </a:lnTo>
                <a:lnTo>
                  <a:pt x="450" y="306"/>
                </a:lnTo>
                <a:lnTo>
                  <a:pt x="450" y="322"/>
                </a:lnTo>
                <a:lnTo>
                  <a:pt x="418" y="354"/>
                </a:lnTo>
                <a:lnTo>
                  <a:pt x="370" y="370"/>
                </a:lnTo>
                <a:lnTo>
                  <a:pt x="338" y="354"/>
                </a:lnTo>
                <a:lnTo>
                  <a:pt x="289" y="338"/>
                </a:lnTo>
                <a:lnTo>
                  <a:pt x="241" y="306"/>
                </a:lnTo>
                <a:lnTo>
                  <a:pt x="193" y="258"/>
                </a:lnTo>
                <a:lnTo>
                  <a:pt x="128" y="209"/>
                </a:lnTo>
                <a:lnTo>
                  <a:pt x="80" y="161"/>
                </a:lnTo>
                <a:lnTo>
                  <a:pt x="32" y="97"/>
                </a:lnTo>
                <a:lnTo>
                  <a:pt x="0" y="32"/>
                </a:lnTo>
                <a:lnTo>
                  <a:pt x="16" y="16"/>
                </a:lnTo>
                <a:lnTo>
                  <a:pt x="64" y="0"/>
                </a:lnTo>
                <a:lnTo>
                  <a:pt x="128" y="16"/>
                </a:lnTo>
                <a:lnTo>
                  <a:pt x="209" y="32"/>
                </a:lnTo>
                <a:lnTo>
                  <a:pt x="306" y="64"/>
                </a:lnTo>
                <a:lnTo>
                  <a:pt x="354" y="81"/>
                </a:lnTo>
                <a:lnTo>
                  <a:pt x="402" y="113"/>
                </a:lnTo>
                <a:lnTo>
                  <a:pt x="418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8" name="Freeform 42"/>
          <p:cNvSpPr/>
          <p:nvPr/>
        </p:nvSpPr>
        <p:spPr>
          <a:xfrm>
            <a:off x="6291264" y="1689100"/>
            <a:ext cx="960437" cy="266700"/>
          </a:xfrm>
          <a:custGeom>
            <a:avLst/>
            <a:gdLst>
              <a:gd name="txL" fmla="*/ 0 w 1514"/>
              <a:gd name="txT" fmla="*/ 0 h 419"/>
              <a:gd name="txR" fmla="*/ 1514 w 1514"/>
              <a:gd name="txB" fmla="*/ 419 h 419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514" h="419">
                <a:moveTo>
                  <a:pt x="0" y="419"/>
                </a:moveTo>
                <a:lnTo>
                  <a:pt x="0" y="258"/>
                </a:lnTo>
                <a:lnTo>
                  <a:pt x="65" y="242"/>
                </a:lnTo>
                <a:lnTo>
                  <a:pt x="145" y="242"/>
                </a:lnTo>
                <a:lnTo>
                  <a:pt x="226" y="226"/>
                </a:lnTo>
                <a:lnTo>
                  <a:pt x="322" y="210"/>
                </a:lnTo>
                <a:lnTo>
                  <a:pt x="419" y="194"/>
                </a:lnTo>
                <a:lnTo>
                  <a:pt x="515" y="177"/>
                </a:lnTo>
                <a:lnTo>
                  <a:pt x="628" y="145"/>
                </a:lnTo>
                <a:lnTo>
                  <a:pt x="757" y="129"/>
                </a:lnTo>
                <a:lnTo>
                  <a:pt x="870" y="97"/>
                </a:lnTo>
                <a:lnTo>
                  <a:pt x="982" y="65"/>
                </a:lnTo>
                <a:lnTo>
                  <a:pt x="1063" y="49"/>
                </a:lnTo>
                <a:lnTo>
                  <a:pt x="1143" y="33"/>
                </a:lnTo>
                <a:lnTo>
                  <a:pt x="1208" y="17"/>
                </a:lnTo>
                <a:lnTo>
                  <a:pt x="1256" y="17"/>
                </a:lnTo>
                <a:lnTo>
                  <a:pt x="1288" y="0"/>
                </a:lnTo>
                <a:lnTo>
                  <a:pt x="1320" y="0"/>
                </a:lnTo>
                <a:lnTo>
                  <a:pt x="1336" y="0"/>
                </a:lnTo>
                <a:lnTo>
                  <a:pt x="1369" y="17"/>
                </a:lnTo>
                <a:lnTo>
                  <a:pt x="1401" y="33"/>
                </a:lnTo>
                <a:lnTo>
                  <a:pt x="1449" y="49"/>
                </a:lnTo>
                <a:lnTo>
                  <a:pt x="1481" y="81"/>
                </a:lnTo>
                <a:lnTo>
                  <a:pt x="1514" y="113"/>
                </a:lnTo>
                <a:lnTo>
                  <a:pt x="1514" y="129"/>
                </a:lnTo>
                <a:lnTo>
                  <a:pt x="1497" y="129"/>
                </a:lnTo>
                <a:lnTo>
                  <a:pt x="1481" y="161"/>
                </a:lnTo>
                <a:lnTo>
                  <a:pt x="1449" y="161"/>
                </a:lnTo>
                <a:lnTo>
                  <a:pt x="1369" y="194"/>
                </a:lnTo>
                <a:lnTo>
                  <a:pt x="1353" y="194"/>
                </a:lnTo>
                <a:lnTo>
                  <a:pt x="1320" y="194"/>
                </a:lnTo>
                <a:lnTo>
                  <a:pt x="1288" y="210"/>
                </a:lnTo>
                <a:lnTo>
                  <a:pt x="1240" y="210"/>
                </a:lnTo>
                <a:lnTo>
                  <a:pt x="1192" y="210"/>
                </a:lnTo>
                <a:lnTo>
                  <a:pt x="1127" y="226"/>
                </a:lnTo>
                <a:lnTo>
                  <a:pt x="1063" y="242"/>
                </a:lnTo>
                <a:lnTo>
                  <a:pt x="982" y="258"/>
                </a:lnTo>
                <a:lnTo>
                  <a:pt x="886" y="258"/>
                </a:lnTo>
                <a:lnTo>
                  <a:pt x="789" y="274"/>
                </a:lnTo>
                <a:lnTo>
                  <a:pt x="676" y="306"/>
                </a:lnTo>
                <a:lnTo>
                  <a:pt x="564" y="322"/>
                </a:lnTo>
                <a:lnTo>
                  <a:pt x="435" y="338"/>
                </a:lnTo>
                <a:lnTo>
                  <a:pt x="306" y="371"/>
                </a:lnTo>
                <a:lnTo>
                  <a:pt x="161" y="387"/>
                </a:lnTo>
                <a:lnTo>
                  <a:pt x="0" y="4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9" name="Freeform 43"/>
          <p:cNvSpPr/>
          <p:nvPr/>
        </p:nvSpPr>
        <p:spPr>
          <a:xfrm>
            <a:off x="6342064" y="2160589"/>
            <a:ext cx="950912" cy="234950"/>
          </a:xfrm>
          <a:custGeom>
            <a:avLst/>
            <a:gdLst>
              <a:gd name="txL" fmla="*/ 0 w 1497"/>
              <a:gd name="txT" fmla="*/ 0 h 370"/>
              <a:gd name="txR" fmla="*/ 1497 w 1497"/>
              <a:gd name="txB" fmla="*/ 370 h 3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97" h="370">
                <a:moveTo>
                  <a:pt x="772" y="112"/>
                </a:moveTo>
                <a:lnTo>
                  <a:pt x="869" y="96"/>
                </a:lnTo>
                <a:lnTo>
                  <a:pt x="966" y="64"/>
                </a:lnTo>
                <a:lnTo>
                  <a:pt x="1046" y="48"/>
                </a:lnTo>
                <a:lnTo>
                  <a:pt x="1111" y="32"/>
                </a:lnTo>
                <a:lnTo>
                  <a:pt x="1175" y="16"/>
                </a:lnTo>
                <a:lnTo>
                  <a:pt x="1223" y="16"/>
                </a:lnTo>
                <a:lnTo>
                  <a:pt x="1255" y="16"/>
                </a:lnTo>
                <a:lnTo>
                  <a:pt x="1288" y="0"/>
                </a:lnTo>
                <a:lnTo>
                  <a:pt x="1320" y="16"/>
                </a:lnTo>
                <a:lnTo>
                  <a:pt x="1352" y="16"/>
                </a:lnTo>
                <a:lnTo>
                  <a:pt x="1400" y="32"/>
                </a:lnTo>
                <a:lnTo>
                  <a:pt x="1433" y="64"/>
                </a:lnTo>
                <a:lnTo>
                  <a:pt x="1465" y="80"/>
                </a:lnTo>
                <a:lnTo>
                  <a:pt x="1481" y="96"/>
                </a:lnTo>
                <a:lnTo>
                  <a:pt x="1497" y="112"/>
                </a:lnTo>
                <a:lnTo>
                  <a:pt x="1497" y="129"/>
                </a:lnTo>
                <a:lnTo>
                  <a:pt x="1481" y="145"/>
                </a:lnTo>
                <a:lnTo>
                  <a:pt x="1449" y="145"/>
                </a:lnTo>
                <a:lnTo>
                  <a:pt x="1384" y="161"/>
                </a:lnTo>
                <a:lnTo>
                  <a:pt x="1288" y="177"/>
                </a:lnTo>
                <a:lnTo>
                  <a:pt x="1175" y="209"/>
                </a:lnTo>
                <a:lnTo>
                  <a:pt x="1046" y="225"/>
                </a:lnTo>
                <a:lnTo>
                  <a:pt x="966" y="241"/>
                </a:lnTo>
                <a:lnTo>
                  <a:pt x="869" y="257"/>
                </a:lnTo>
                <a:lnTo>
                  <a:pt x="772" y="273"/>
                </a:lnTo>
                <a:lnTo>
                  <a:pt x="676" y="289"/>
                </a:lnTo>
                <a:lnTo>
                  <a:pt x="563" y="306"/>
                </a:lnTo>
                <a:lnTo>
                  <a:pt x="483" y="322"/>
                </a:lnTo>
                <a:lnTo>
                  <a:pt x="402" y="338"/>
                </a:lnTo>
                <a:lnTo>
                  <a:pt x="338" y="338"/>
                </a:lnTo>
                <a:lnTo>
                  <a:pt x="289" y="354"/>
                </a:lnTo>
                <a:lnTo>
                  <a:pt x="241" y="354"/>
                </a:lnTo>
                <a:lnTo>
                  <a:pt x="209" y="370"/>
                </a:lnTo>
                <a:lnTo>
                  <a:pt x="193" y="370"/>
                </a:lnTo>
                <a:lnTo>
                  <a:pt x="128" y="354"/>
                </a:lnTo>
                <a:lnTo>
                  <a:pt x="80" y="322"/>
                </a:lnTo>
                <a:lnTo>
                  <a:pt x="48" y="306"/>
                </a:lnTo>
                <a:lnTo>
                  <a:pt x="16" y="289"/>
                </a:lnTo>
                <a:lnTo>
                  <a:pt x="0" y="289"/>
                </a:lnTo>
                <a:lnTo>
                  <a:pt x="0" y="273"/>
                </a:lnTo>
                <a:lnTo>
                  <a:pt x="16" y="257"/>
                </a:lnTo>
                <a:lnTo>
                  <a:pt x="48" y="257"/>
                </a:lnTo>
                <a:lnTo>
                  <a:pt x="112" y="241"/>
                </a:lnTo>
                <a:lnTo>
                  <a:pt x="193" y="225"/>
                </a:lnTo>
                <a:lnTo>
                  <a:pt x="241" y="225"/>
                </a:lnTo>
                <a:lnTo>
                  <a:pt x="289" y="209"/>
                </a:lnTo>
                <a:lnTo>
                  <a:pt x="354" y="209"/>
                </a:lnTo>
                <a:lnTo>
                  <a:pt x="418" y="193"/>
                </a:lnTo>
                <a:lnTo>
                  <a:pt x="499" y="177"/>
                </a:lnTo>
                <a:lnTo>
                  <a:pt x="579" y="161"/>
                </a:lnTo>
                <a:lnTo>
                  <a:pt x="676" y="129"/>
                </a:lnTo>
                <a:lnTo>
                  <a:pt x="772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0" name="Freeform 44"/>
          <p:cNvSpPr/>
          <p:nvPr/>
        </p:nvSpPr>
        <p:spPr>
          <a:xfrm>
            <a:off x="6680200" y="1914525"/>
            <a:ext cx="173038" cy="1450975"/>
          </a:xfrm>
          <a:custGeom>
            <a:avLst/>
            <a:gdLst>
              <a:gd name="txL" fmla="*/ 0 w 274"/>
              <a:gd name="txT" fmla="*/ 0 h 2285"/>
              <a:gd name="txR" fmla="*/ 274 w 274"/>
              <a:gd name="txB" fmla="*/ 2285 h 2285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74" h="2285">
                <a:moveTo>
                  <a:pt x="0" y="32"/>
                </a:moveTo>
                <a:lnTo>
                  <a:pt x="16" y="16"/>
                </a:lnTo>
                <a:lnTo>
                  <a:pt x="48" y="0"/>
                </a:lnTo>
                <a:lnTo>
                  <a:pt x="64" y="0"/>
                </a:lnTo>
                <a:lnTo>
                  <a:pt x="97" y="0"/>
                </a:lnTo>
                <a:lnTo>
                  <a:pt x="161" y="32"/>
                </a:lnTo>
                <a:lnTo>
                  <a:pt x="225" y="64"/>
                </a:lnTo>
                <a:lnTo>
                  <a:pt x="258" y="80"/>
                </a:lnTo>
                <a:lnTo>
                  <a:pt x="274" y="112"/>
                </a:lnTo>
                <a:lnTo>
                  <a:pt x="274" y="160"/>
                </a:lnTo>
                <a:lnTo>
                  <a:pt x="274" y="209"/>
                </a:lnTo>
                <a:lnTo>
                  <a:pt x="241" y="321"/>
                </a:lnTo>
                <a:lnTo>
                  <a:pt x="225" y="434"/>
                </a:lnTo>
                <a:lnTo>
                  <a:pt x="225" y="498"/>
                </a:lnTo>
                <a:lnTo>
                  <a:pt x="225" y="547"/>
                </a:lnTo>
                <a:lnTo>
                  <a:pt x="225" y="595"/>
                </a:lnTo>
                <a:lnTo>
                  <a:pt x="209" y="643"/>
                </a:lnTo>
                <a:lnTo>
                  <a:pt x="209" y="675"/>
                </a:lnTo>
                <a:lnTo>
                  <a:pt x="209" y="724"/>
                </a:lnTo>
                <a:lnTo>
                  <a:pt x="209" y="788"/>
                </a:lnTo>
                <a:lnTo>
                  <a:pt x="209" y="869"/>
                </a:lnTo>
                <a:lnTo>
                  <a:pt x="209" y="965"/>
                </a:lnTo>
                <a:lnTo>
                  <a:pt x="209" y="1078"/>
                </a:lnTo>
                <a:lnTo>
                  <a:pt x="209" y="1207"/>
                </a:lnTo>
                <a:lnTo>
                  <a:pt x="209" y="1351"/>
                </a:lnTo>
                <a:lnTo>
                  <a:pt x="225" y="1496"/>
                </a:lnTo>
                <a:lnTo>
                  <a:pt x="225" y="1625"/>
                </a:lnTo>
                <a:lnTo>
                  <a:pt x="225" y="1754"/>
                </a:lnTo>
                <a:lnTo>
                  <a:pt x="225" y="1850"/>
                </a:lnTo>
                <a:lnTo>
                  <a:pt x="209" y="1947"/>
                </a:lnTo>
                <a:lnTo>
                  <a:pt x="209" y="2027"/>
                </a:lnTo>
                <a:lnTo>
                  <a:pt x="193" y="2092"/>
                </a:lnTo>
                <a:lnTo>
                  <a:pt x="193" y="2140"/>
                </a:lnTo>
                <a:lnTo>
                  <a:pt x="177" y="2204"/>
                </a:lnTo>
                <a:lnTo>
                  <a:pt x="161" y="2253"/>
                </a:lnTo>
                <a:lnTo>
                  <a:pt x="145" y="2285"/>
                </a:lnTo>
                <a:lnTo>
                  <a:pt x="129" y="2285"/>
                </a:lnTo>
                <a:lnTo>
                  <a:pt x="113" y="2285"/>
                </a:lnTo>
                <a:lnTo>
                  <a:pt x="97" y="2269"/>
                </a:lnTo>
                <a:lnTo>
                  <a:pt x="80" y="2237"/>
                </a:lnTo>
                <a:lnTo>
                  <a:pt x="64" y="2188"/>
                </a:lnTo>
                <a:lnTo>
                  <a:pt x="48" y="2140"/>
                </a:lnTo>
                <a:lnTo>
                  <a:pt x="32" y="2092"/>
                </a:lnTo>
                <a:lnTo>
                  <a:pt x="32" y="2076"/>
                </a:lnTo>
                <a:lnTo>
                  <a:pt x="32" y="2060"/>
                </a:lnTo>
                <a:lnTo>
                  <a:pt x="32" y="2027"/>
                </a:lnTo>
                <a:lnTo>
                  <a:pt x="32" y="1979"/>
                </a:lnTo>
                <a:lnTo>
                  <a:pt x="48" y="1931"/>
                </a:lnTo>
                <a:lnTo>
                  <a:pt x="48" y="1866"/>
                </a:lnTo>
                <a:lnTo>
                  <a:pt x="64" y="1834"/>
                </a:lnTo>
                <a:lnTo>
                  <a:pt x="64" y="1786"/>
                </a:lnTo>
                <a:lnTo>
                  <a:pt x="64" y="1722"/>
                </a:lnTo>
                <a:lnTo>
                  <a:pt x="80" y="1657"/>
                </a:lnTo>
                <a:lnTo>
                  <a:pt x="80" y="1593"/>
                </a:lnTo>
                <a:lnTo>
                  <a:pt x="80" y="1512"/>
                </a:lnTo>
                <a:lnTo>
                  <a:pt x="80" y="1416"/>
                </a:lnTo>
                <a:lnTo>
                  <a:pt x="97" y="1319"/>
                </a:lnTo>
                <a:lnTo>
                  <a:pt x="97" y="1223"/>
                </a:lnTo>
                <a:lnTo>
                  <a:pt x="97" y="1126"/>
                </a:lnTo>
                <a:lnTo>
                  <a:pt x="97" y="965"/>
                </a:lnTo>
                <a:lnTo>
                  <a:pt x="97" y="820"/>
                </a:lnTo>
                <a:lnTo>
                  <a:pt x="97" y="692"/>
                </a:lnTo>
                <a:lnTo>
                  <a:pt x="97" y="515"/>
                </a:lnTo>
                <a:lnTo>
                  <a:pt x="97" y="337"/>
                </a:lnTo>
                <a:lnTo>
                  <a:pt x="80" y="273"/>
                </a:lnTo>
                <a:lnTo>
                  <a:pt x="64" y="209"/>
                </a:lnTo>
                <a:lnTo>
                  <a:pt x="64" y="160"/>
                </a:lnTo>
                <a:lnTo>
                  <a:pt x="48" y="128"/>
                </a:lnTo>
                <a:lnTo>
                  <a:pt x="16" y="96"/>
                </a:lnTo>
                <a:lnTo>
                  <a:pt x="0" y="80"/>
                </a:lnTo>
                <a:lnTo>
                  <a:pt x="0" y="48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1" name="Freeform 45"/>
          <p:cNvSpPr/>
          <p:nvPr/>
        </p:nvSpPr>
        <p:spPr>
          <a:xfrm>
            <a:off x="6107113" y="2303463"/>
            <a:ext cx="695325" cy="785812"/>
          </a:xfrm>
          <a:custGeom>
            <a:avLst/>
            <a:gdLst>
              <a:gd name="txL" fmla="*/ 0 w 1095"/>
              <a:gd name="txT" fmla="*/ 0 h 1239"/>
              <a:gd name="txR" fmla="*/ 1095 w 1095"/>
              <a:gd name="txB" fmla="*/ 1239 h 12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95" h="1239">
                <a:moveTo>
                  <a:pt x="644" y="821"/>
                </a:moveTo>
                <a:lnTo>
                  <a:pt x="548" y="917"/>
                </a:lnTo>
                <a:lnTo>
                  <a:pt x="435" y="998"/>
                </a:lnTo>
                <a:lnTo>
                  <a:pt x="322" y="1078"/>
                </a:lnTo>
                <a:lnTo>
                  <a:pt x="226" y="1143"/>
                </a:lnTo>
                <a:lnTo>
                  <a:pt x="129" y="1191"/>
                </a:lnTo>
                <a:lnTo>
                  <a:pt x="65" y="1223"/>
                </a:lnTo>
                <a:lnTo>
                  <a:pt x="16" y="1239"/>
                </a:lnTo>
                <a:lnTo>
                  <a:pt x="0" y="1223"/>
                </a:lnTo>
                <a:lnTo>
                  <a:pt x="0" y="1207"/>
                </a:lnTo>
                <a:lnTo>
                  <a:pt x="16" y="1191"/>
                </a:lnTo>
                <a:lnTo>
                  <a:pt x="49" y="1159"/>
                </a:lnTo>
                <a:lnTo>
                  <a:pt x="81" y="1127"/>
                </a:lnTo>
                <a:lnTo>
                  <a:pt x="113" y="1094"/>
                </a:lnTo>
                <a:lnTo>
                  <a:pt x="210" y="1014"/>
                </a:lnTo>
                <a:lnTo>
                  <a:pt x="322" y="934"/>
                </a:lnTo>
                <a:lnTo>
                  <a:pt x="419" y="837"/>
                </a:lnTo>
                <a:lnTo>
                  <a:pt x="596" y="660"/>
                </a:lnTo>
                <a:lnTo>
                  <a:pt x="628" y="612"/>
                </a:lnTo>
                <a:lnTo>
                  <a:pt x="677" y="547"/>
                </a:lnTo>
                <a:lnTo>
                  <a:pt x="725" y="483"/>
                </a:lnTo>
                <a:lnTo>
                  <a:pt x="773" y="402"/>
                </a:lnTo>
                <a:lnTo>
                  <a:pt x="821" y="322"/>
                </a:lnTo>
                <a:lnTo>
                  <a:pt x="886" y="225"/>
                </a:lnTo>
                <a:lnTo>
                  <a:pt x="934" y="113"/>
                </a:lnTo>
                <a:lnTo>
                  <a:pt x="999" y="0"/>
                </a:lnTo>
                <a:lnTo>
                  <a:pt x="1095" y="193"/>
                </a:lnTo>
                <a:lnTo>
                  <a:pt x="1031" y="290"/>
                </a:lnTo>
                <a:lnTo>
                  <a:pt x="982" y="386"/>
                </a:lnTo>
                <a:lnTo>
                  <a:pt x="870" y="547"/>
                </a:lnTo>
                <a:lnTo>
                  <a:pt x="757" y="692"/>
                </a:lnTo>
                <a:lnTo>
                  <a:pt x="644" y="82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2" name="Freeform 46"/>
          <p:cNvSpPr/>
          <p:nvPr/>
        </p:nvSpPr>
        <p:spPr>
          <a:xfrm>
            <a:off x="6781801" y="2333625"/>
            <a:ext cx="900113" cy="725488"/>
          </a:xfrm>
          <a:custGeom>
            <a:avLst/>
            <a:gdLst>
              <a:gd name="txL" fmla="*/ 0 w 1417"/>
              <a:gd name="txT" fmla="*/ 0 h 1143"/>
              <a:gd name="txR" fmla="*/ 1417 w 1417"/>
              <a:gd name="txB" fmla="*/ 1143 h 11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17" h="1143">
                <a:moveTo>
                  <a:pt x="386" y="644"/>
                </a:moveTo>
                <a:lnTo>
                  <a:pt x="274" y="499"/>
                </a:lnTo>
                <a:lnTo>
                  <a:pt x="177" y="354"/>
                </a:lnTo>
                <a:lnTo>
                  <a:pt x="97" y="210"/>
                </a:lnTo>
                <a:lnTo>
                  <a:pt x="0" y="97"/>
                </a:lnTo>
                <a:lnTo>
                  <a:pt x="48" y="0"/>
                </a:lnTo>
                <a:lnTo>
                  <a:pt x="161" y="145"/>
                </a:lnTo>
                <a:lnTo>
                  <a:pt x="274" y="258"/>
                </a:lnTo>
                <a:lnTo>
                  <a:pt x="370" y="371"/>
                </a:lnTo>
                <a:lnTo>
                  <a:pt x="467" y="467"/>
                </a:lnTo>
                <a:lnTo>
                  <a:pt x="547" y="548"/>
                </a:lnTo>
                <a:lnTo>
                  <a:pt x="628" y="612"/>
                </a:lnTo>
                <a:lnTo>
                  <a:pt x="692" y="676"/>
                </a:lnTo>
                <a:lnTo>
                  <a:pt x="757" y="708"/>
                </a:lnTo>
                <a:lnTo>
                  <a:pt x="853" y="789"/>
                </a:lnTo>
                <a:lnTo>
                  <a:pt x="950" y="853"/>
                </a:lnTo>
                <a:lnTo>
                  <a:pt x="1191" y="950"/>
                </a:lnTo>
                <a:lnTo>
                  <a:pt x="1240" y="982"/>
                </a:lnTo>
                <a:lnTo>
                  <a:pt x="1288" y="998"/>
                </a:lnTo>
                <a:lnTo>
                  <a:pt x="1336" y="1014"/>
                </a:lnTo>
                <a:lnTo>
                  <a:pt x="1368" y="1030"/>
                </a:lnTo>
                <a:lnTo>
                  <a:pt x="1401" y="1046"/>
                </a:lnTo>
                <a:lnTo>
                  <a:pt x="1417" y="1063"/>
                </a:lnTo>
                <a:lnTo>
                  <a:pt x="1417" y="1079"/>
                </a:lnTo>
                <a:lnTo>
                  <a:pt x="1401" y="1095"/>
                </a:lnTo>
                <a:lnTo>
                  <a:pt x="1368" y="1111"/>
                </a:lnTo>
                <a:lnTo>
                  <a:pt x="1304" y="1111"/>
                </a:lnTo>
                <a:lnTo>
                  <a:pt x="1240" y="1127"/>
                </a:lnTo>
                <a:lnTo>
                  <a:pt x="1063" y="1143"/>
                </a:lnTo>
                <a:lnTo>
                  <a:pt x="902" y="1127"/>
                </a:lnTo>
                <a:lnTo>
                  <a:pt x="821" y="1111"/>
                </a:lnTo>
                <a:lnTo>
                  <a:pt x="757" y="1095"/>
                </a:lnTo>
                <a:lnTo>
                  <a:pt x="708" y="1063"/>
                </a:lnTo>
                <a:lnTo>
                  <a:pt x="660" y="1030"/>
                </a:lnTo>
                <a:lnTo>
                  <a:pt x="644" y="1014"/>
                </a:lnTo>
                <a:lnTo>
                  <a:pt x="612" y="982"/>
                </a:lnTo>
                <a:lnTo>
                  <a:pt x="596" y="950"/>
                </a:lnTo>
                <a:lnTo>
                  <a:pt x="547" y="902"/>
                </a:lnTo>
                <a:lnTo>
                  <a:pt x="515" y="853"/>
                </a:lnTo>
                <a:lnTo>
                  <a:pt x="467" y="789"/>
                </a:lnTo>
                <a:lnTo>
                  <a:pt x="435" y="725"/>
                </a:lnTo>
                <a:lnTo>
                  <a:pt x="386" y="6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3" name="Freeform 41"/>
          <p:cNvSpPr/>
          <p:nvPr/>
        </p:nvSpPr>
        <p:spPr>
          <a:xfrm>
            <a:off x="5708650" y="1812925"/>
            <a:ext cx="633413" cy="1511300"/>
          </a:xfrm>
          <a:custGeom>
            <a:avLst/>
            <a:gdLst>
              <a:gd name="txL" fmla="*/ 0 w 998"/>
              <a:gd name="txT" fmla="*/ 0 h 2381"/>
              <a:gd name="txR" fmla="*/ 998 w 998"/>
              <a:gd name="txB" fmla="*/ 2381 h 23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98" h="2381">
                <a:moveTo>
                  <a:pt x="756" y="80"/>
                </a:moveTo>
                <a:lnTo>
                  <a:pt x="756" y="48"/>
                </a:lnTo>
                <a:lnTo>
                  <a:pt x="756" y="32"/>
                </a:lnTo>
                <a:lnTo>
                  <a:pt x="772" y="16"/>
                </a:lnTo>
                <a:lnTo>
                  <a:pt x="804" y="0"/>
                </a:lnTo>
                <a:lnTo>
                  <a:pt x="837" y="0"/>
                </a:lnTo>
                <a:lnTo>
                  <a:pt x="869" y="0"/>
                </a:lnTo>
                <a:lnTo>
                  <a:pt x="933" y="32"/>
                </a:lnTo>
                <a:lnTo>
                  <a:pt x="998" y="80"/>
                </a:lnTo>
                <a:lnTo>
                  <a:pt x="998" y="112"/>
                </a:lnTo>
                <a:lnTo>
                  <a:pt x="998" y="144"/>
                </a:lnTo>
                <a:lnTo>
                  <a:pt x="998" y="209"/>
                </a:lnTo>
                <a:lnTo>
                  <a:pt x="982" y="257"/>
                </a:lnTo>
                <a:lnTo>
                  <a:pt x="982" y="338"/>
                </a:lnTo>
                <a:lnTo>
                  <a:pt x="965" y="402"/>
                </a:lnTo>
                <a:lnTo>
                  <a:pt x="965" y="482"/>
                </a:lnTo>
                <a:lnTo>
                  <a:pt x="949" y="579"/>
                </a:lnTo>
                <a:lnTo>
                  <a:pt x="885" y="949"/>
                </a:lnTo>
                <a:lnTo>
                  <a:pt x="837" y="1142"/>
                </a:lnTo>
                <a:lnTo>
                  <a:pt x="788" y="1303"/>
                </a:lnTo>
                <a:lnTo>
                  <a:pt x="724" y="1480"/>
                </a:lnTo>
                <a:lnTo>
                  <a:pt x="643" y="1641"/>
                </a:lnTo>
                <a:lnTo>
                  <a:pt x="563" y="1786"/>
                </a:lnTo>
                <a:lnTo>
                  <a:pt x="482" y="1915"/>
                </a:lnTo>
                <a:lnTo>
                  <a:pt x="402" y="2027"/>
                </a:lnTo>
                <a:lnTo>
                  <a:pt x="305" y="2124"/>
                </a:lnTo>
                <a:lnTo>
                  <a:pt x="225" y="2204"/>
                </a:lnTo>
                <a:lnTo>
                  <a:pt x="160" y="2285"/>
                </a:lnTo>
                <a:lnTo>
                  <a:pt x="96" y="2333"/>
                </a:lnTo>
                <a:lnTo>
                  <a:pt x="48" y="2365"/>
                </a:lnTo>
                <a:lnTo>
                  <a:pt x="16" y="2381"/>
                </a:lnTo>
                <a:lnTo>
                  <a:pt x="0" y="2365"/>
                </a:lnTo>
                <a:lnTo>
                  <a:pt x="0" y="2349"/>
                </a:lnTo>
                <a:lnTo>
                  <a:pt x="16" y="2317"/>
                </a:lnTo>
                <a:lnTo>
                  <a:pt x="64" y="2253"/>
                </a:lnTo>
                <a:lnTo>
                  <a:pt x="128" y="2188"/>
                </a:lnTo>
                <a:lnTo>
                  <a:pt x="209" y="2092"/>
                </a:lnTo>
                <a:lnTo>
                  <a:pt x="273" y="1995"/>
                </a:lnTo>
                <a:lnTo>
                  <a:pt x="354" y="1883"/>
                </a:lnTo>
                <a:lnTo>
                  <a:pt x="418" y="1770"/>
                </a:lnTo>
                <a:lnTo>
                  <a:pt x="482" y="1641"/>
                </a:lnTo>
                <a:lnTo>
                  <a:pt x="531" y="1496"/>
                </a:lnTo>
                <a:lnTo>
                  <a:pt x="595" y="1351"/>
                </a:lnTo>
                <a:lnTo>
                  <a:pt x="643" y="1207"/>
                </a:lnTo>
                <a:lnTo>
                  <a:pt x="676" y="1046"/>
                </a:lnTo>
                <a:lnTo>
                  <a:pt x="708" y="885"/>
                </a:lnTo>
                <a:lnTo>
                  <a:pt x="740" y="692"/>
                </a:lnTo>
                <a:lnTo>
                  <a:pt x="756" y="515"/>
                </a:lnTo>
                <a:lnTo>
                  <a:pt x="772" y="418"/>
                </a:lnTo>
                <a:lnTo>
                  <a:pt x="772" y="338"/>
                </a:lnTo>
                <a:lnTo>
                  <a:pt x="772" y="273"/>
                </a:lnTo>
                <a:lnTo>
                  <a:pt x="788" y="209"/>
                </a:lnTo>
                <a:lnTo>
                  <a:pt x="772" y="161"/>
                </a:lnTo>
                <a:lnTo>
                  <a:pt x="772" y="128"/>
                </a:lnTo>
                <a:lnTo>
                  <a:pt x="772" y="96"/>
                </a:lnTo>
                <a:lnTo>
                  <a:pt x="756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28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94300" y="3770313"/>
            <a:ext cx="316388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kern="1400" dirty="0">
                <a:latin typeface="宋体" panose="02010600030101010101" pitchFamily="2" charset="-122"/>
              </a:rPr>
              <a:t>要写得上紧下松，下面部分的“月”的一撇要变成一竖。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0494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42" name="矩形 41"/>
          <p:cNvSpPr/>
          <p:nvPr/>
        </p:nvSpPr>
        <p:spPr>
          <a:xfrm>
            <a:off x="3544888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qián </a:t>
            </a:r>
          </a:p>
        </p:txBody>
      </p:sp>
      <p:sp>
        <p:nvSpPr>
          <p:cNvPr id="20497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28663" y="3829050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1999" b="1" dirty="0">
                <a:latin typeface="+mj-ea"/>
                <a:ea typeface="+mj-ea"/>
              </a:rPr>
              <a:t>前面  前后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8663" y="4208463"/>
            <a:ext cx="3640138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1999" b="1" dirty="0">
                <a:latin typeface="+mj-ea"/>
                <a:ea typeface="+mj-ea"/>
              </a:rPr>
              <a:t>排队时个子矮的在前面。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28663" y="3448050"/>
            <a:ext cx="276225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Q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丷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28663" y="3067050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37"/>
          <p:cNvSpPr/>
          <p:nvPr/>
        </p:nvSpPr>
        <p:spPr>
          <a:xfrm>
            <a:off x="6372225" y="1716088"/>
            <a:ext cx="266700" cy="233362"/>
          </a:xfrm>
          <a:custGeom>
            <a:avLst/>
            <a:gdLst>
              <a:gd name="txL" fmla="*/ 0 w 419"/>
              <a:gd name="txT" fmla="*/ 0 h 369"/>
              <a:gd name="txR" fmla="*/ 419 w 419"/>
              <a:gd name="txB" fmla="*/ 369 h 3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9" h="369">
                <a:moveTo>
                  <a:pt x="402" y="289"/>
                </a:moveTo>
                <a:lnTo>
                  <a:pt x="402" y="321"/>
                </a:lnTo>
                <a:lnTo>
                  <a:pt x="386" y="353"/>
                </a:lnTo>
                <a:lnTo>
                  <a:pt x="386" y="369"/>
                </a:lnTo>
                <a:lnTo>
                  <a:pt x="370" y="369"/>
                </a:lnTo>
                <a:lnTo>
                  <a:pt x="354" y="369"/>
                </a:lnTo>
                <a:lnTo>
                  <a:pt x="306" y="337"/>
                </a:lnTo>
                <a:lnTo>
                  <a:pt x="274" y="305"/>
                </a:lnTo>
                <a:lnTo>
                  <a:pt x="209" y="257"/>
                </a:lnTo>
                <a:lnTo>
                  <a:pt x="145" y="209"/>
                </a:lnTo>
                <a:lnTo>
                  <a:pt x="97" y="176"/>
                </a:lnTo>
                <a:lnTo>
                  <a:pt x="64" y="128"/>
                </a:lnTo>
                <a:lnTo>
                  <a:pt x="32" y="96"/>
                </a:lnTo>
                <a:lnTo>
                  <a:pt x="16" y="48"/>
                </a:lnTo>
                <a:lnTo>
                  <a:pt x="0" y="32"/>
                </a:lnTo>
                <a:lnTo>
                  <a:pt x="0" y="16"/>
                </a:lnTo>
                <a:lnTo>
                  <a:pt x="16" y="16"/>
                </a:lnTo>
                <a:lnTo>
                  <a:pt x="48" y="0"/>
                </a:lnTo>
                <a:lnTo>
                  <a:pt x="80" y="0"/>
                </a:lnTo>
                <a:lnTo>
                  <a:pt x="145" y="0"/>
                </a:lnTo>
                <a:lnTo>
                  <a:pt x="225" y="16"/>
                </a:lnTo>
                <a:lnTo>
                  <a:pt x="258" y="32"/>
                </a:lnTo>
                <a:lnTo>
                  <a:pt x="290" y="48"/>
                </a:lnTo>
                <a:lnTo>
                  <a:pt x="370" y="96"/>
                </a:lnTo>
                <a:lnTo>
                  <a:pt x="386" y="144"/>
                </a:lnTo>
                <a:lnTo>
                  <a:pt x="402" y="192"/>
                </a:lnTo>
                <a:lnTo>
                  <a:pt x="419" y="241"/>
                </a:lnTo>
                <a:lnTo>
                  <a:pt x="402" y="28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1"/>
          <p:cNvSpPr/>
          <p:nvPr/>
        </p:nvSpPr>
        <p:spPr>
          <a:xfrm>
            <a:off x="6157914" y="2316163"/>
            <a:ext cx="131762" cy="965200"/>
          </a:xfrm>
          <a:custGeom>
            <a:avLst/>
            <a:gdLst>
              <a:gd name="txL" fmla="*/ 0 w 209"/>
              <a:gd name="txT" fmla="*/ 0 h 1522"/>
              <a:gd name="txR" fmla="*/ 209 w 209"/>
              <a:gd name="txB" fmla="*/ 1522 h 15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" h="1522">
                <a:moveTo>
                  <a:pt x="48" y="128"/>
                </a:moveTo>
                <a:lnTo>
                  <a:pt x="32" y="64"/>
                </a:lnTo>
                <a:lnTo>
                  <a:pt x="32" y="32"/>
                </a:lnTo>
                <a:lnTo>
                  <a:pt x="48" y="16"/>
                </a:lnTo>
                <a:lnTo>
                  <a:pt x="64" y="0"/>
                </a:lnTo>
                <a:lnTo>
                  <a:pt x="96" y="16"/>
                </a:lnTo>
                <a:lnTo>
                  <a:pt x="129" y="32"/>
                </a:lnTo>
                <a:lnTo>
                  <a:pt x="161" y="32"/>
                </a:lnTo>
                <a:lnTo>
                  <a:pt x="209" y="48"/>
                </a:lnTo>
                <a:lnTo>
                  <a:pt x="209" y="96"/>
                </a:lnTo>
                <a:lnTo>
                  <a:pt x="209" y="160"/>
                </a:lnTo>
                <a:lnTo>
                  <a:pt x="209" y="240"/>
                </a:lnTo>
                <a:lnTo>
                  <a:pt x="209" y="321"/>
                </a:lnTo>
                <a:lnTo>
                  <a:pt x="209" y="417"/>
                </a:lnTo>
                <a:lnTo>
                  <a:pt x="209" y="513"/>
                </a:lnTo>
                <a:lnTo>
                  <a:pt x="209" y="609"/>
                </a:lnTo>
                <a:lnTo>
                  <a:pt x="209" y="737"/>
                </a:lnTo>
                <a:lnTo>
                  <a:pt x="193" y="849"/>
                </a:lnTo>
                <a:lnTo>
                  <a:pt x="193" y="945"/>
                </a:lnTo>
                <a:lnTo>
                  <a:pt x="193" y="1041"/>
                </a:lnTo>
                <a:lnTo>
                  <a:pt x="177" y="1121"/>
                </a:lnTo>
                <a:lnTo>
                  <a:pt x="177" y="1201"/>
                </a:lnTo>
                <a:lnTo>
                  <a:pt x="161" y="1265"/>
                </a:lnTo>
                <a:lnTo>
                  <a:pt x="161" y="1314"/>
                </a:lnTo>
                <a:lnTo>
                  <a:pt x="145" y="1362"/>
                </a:lnTo>
                <a:lnTo>
                  <a:pt x="129" y="1442"/>
                </a:lnTo>
                <a:lnTo>
                  <a:pt x="113" y="1490"/>
                </a:lnTo>
                <a:lnTo>
                  <a:pt x="96" y="1522"/>
                </a:lnTo>
                <a:lnTo>
                  <a:pt x="80" y="1522"/>
                </a:lnTo>
                <a:lnTo>
                  <a:pt x="48" y="1506"/>
                </a:lnTo>
                <a:lnTo>
                  <a:pt x="32" y="1458"/>
                </a:lnTo>
                <a:lnTo>
                  <a:pt x="32" y="1394"/>
                </a:lnTo>
                <a:lnTo>
                  <a:pt x="16" y="1346"/>
                </a:lnTo>
                <a:lnTo>
                  <a:pt x="16" y="1314"/>
                </a:lnTo>
                <a:lnTo>
                  <a:pt x="0" y="1265"/>
                </a:lnTo>
                <a:lnTo>
                  <a:pt x="0" y="1249"/>
                </a:lnTo>
                <a:lnTo>
                  <a:pt x="0" y="1233"/>
                </a:lnTo>
                <a:lnTo>
                  <a:pt x="16" y="1185"/>
                </a:lnTo>
                <a:lnTo>
                  <a:pt x="16" y="1137"/>
                </a:lnTo>
                <a:lnTo>
                  <a:pt x="32" y="1057"/>
                </a:lnTo>
                <a:lnTo>
                  <a:pt x="32" y="977"/>
                </a:lnTo>
                <a:lnTo>
                  <a:pt x="48" y="865"/>
                </a:lnTo>
                <a:lnTo>
                  <a:pt x="64" y="721"/>
                </a:lnTo>
                <a:lnTo>
                  <a:pt x="64" y="561"/>
                </a:lnTo>
                <a:lnTo>
                  <a:pt x="64" y="481"/>
                </a:lnTo>
                <a:lnTo>
                  <a:pt x="64" y="401"/>
                </a:lnTo>
                <a:lnTo>
                  <a:pt x="64" y="337"/>
                </a:lnTo>
                <a:lnTo>
                  <a:pt x="64" y="289"/>
                </a:lnTo>
                <a:lnTo>
                  <a:pt x="64" y="224"/>
                </a:lnTo>
                <a:lnTo>
                  <a:pt x="64" y="192"/>
                </a:lnTo>
                <a:lnTo>
                  <a:pt x="48" y="144"/>
                </a:lnTo>
                <a:lnTo>
                  <a:pt x="48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2"/>
          <p:cNvSpPr/>
          <p:nvPr/>
        </p:nvSpPr>
        <p:spPr>
          <a:xfrm>
            <a:off x="6249988" y="2254251"/>
            <a:ext cx="458787" cy="1068388"/>
          </a:xfrm>
          <a:custGeom>
            <a:avLst/>
            <a:gdLst>
              <a:gd name="txL" fmla="*/ 0 w 724"/>
              <a:gd name="txT" fmla="*/ 0 h 1682"/>
              <a:gd name="txR" fmla="*/ 724 w 724"/>
              <a:gd name="txB" fmla="*/ 1682 h 168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24" h="1682">
                <a:moveTo>
                  <a:pt x="595" y="1602"/>
                </a:moveTo>
                <a:lnTo>
                  <a:pt x="563" y="1634"/>
                </a:lnTo>
                <a:lnTo>
                  <a:pt x="531" y="1666"/>
                </a:lnTo>
                <a:lnTo>
                  <a:pt x="515" y="1682"/>
                </a:lnTo>
                <a:lnTo>
                  <a:pt x="483" y="1682"/>
                </a:lnTo>
                <a:lnTo>
                  <a:pt x="467" y="1650"/>
                </a:lnTo>
                <a:lnTo>
                  <a:pt x="467" y="1618"/>
                </a:lnTo>
                <a:lnTo>
                  <a:pt x="467" y="1586"/>
                </a:lnTo>
                <a:lnTo>
                  <a:pt x="467" y="1554"/>
                </a:lnTo>
                <a:lnTo>
                  <a:pt x="451" y="1506"/>
                </a:lnTo>
                <a:lnTo>
                  <a:pt x="418" y="1474"/>
                </a:lnTo>
                <a:lnTo>
                  <a:pt x="370" y="1442"/>
                </a:lnTo>
                <a:lnTo>
                  <a:pt x="322" y="1393"/>
                </a:lnTo>
                <a:lnTo>
                  <a:pt x="290" y="1361"/>
                </a:lnTo>
                <a:lnTo>
                  <a:pt x="273" y="1345"/>
                </a:lnTo>
                <a:lnTo>
                  <a:pt x="273" y="1329"/>
                </a:lnTo>
                <a:lnTo>
                  <a:pt x="290" y="1329"/>
                </a:lnTo>
                <a:lnTo>
                  <a:pt x="322" y="1329"/>
                </a:lnTo>
                <a:lnTo>
                  <a:pt x="386" y="1345"/>
                </a:lnTo>
                <a:lnTo>
                  <a:pt x="434" y="1361"/>
                </a:lnTo>
                <a:lnTo>
                  <a:pt x="467" y="1361"/>
                </a:lnTo>
                <a:lnTo>
                  <a:pt x="499" y="1361"/>
                </a:lnTo>
                <a:lnTo>
                  <a:pt x="531" y="1329"/>
                </a:lnTo>
                <a:lnTo>
                  <a:pt x="531" y="1297"/>
                </a:lnTo>
                <a:lnTo>
                  <a:pt x="547" y="1233"/>
                </a:lnTo>
                <a:lnTo>
                  <a:pt x="547" y="1169"/>
                </a:lnTo>
                <a:lnTo>
                  <a:pt x="547" y="1073"/>
                </a:lnTo>
                <a:lnTo>
                  <a:pt x="547" y="961"/>
                </a:lnTo>
                <a:lnTo>
                  <a:pt x="547" y="833"/>
                </a:lnTo>
                <a:lnTo>
                  <a:pt x="547" y="689"/>
                </a:lnTo>
                <a:lnTo>
                  <a:pt x="531" y="529"/>
                </a:lnTo>
                <a:lnTo>
                  <a:pt x="531" y="465"/>
                </a:lnTo>
                <a:lnTo>
                  <a:pt x="531" y="401"/>
                </a:lnTo>
                <a:lnTo>
                  <a:pt x="531" y="336"/>
                </a:lnTo>
                <a:lnTo>
                  <a:pt x="515" y="304"/>
                </a:lnTo>
                <a:lnTo>
                  <a:pt x="515" y="256"/>
                </a:lnTo>
                <a:lnTo>
                  <a:pt x="499" y="224"/>
                </a:lnTo>
                <a:lnTo>
                  <a:pt x="499" y="208"/>
                </a:lnTo>
                <a:lnTo>
                  <a:pt x="483" y="192"/>
                </a:lnTo>
                <a:lnTo>
                  <a:pt x="451" y="176"/>
                </a:lnTo>
                <a:lnTo>
                  <a:pt x="434" y="160"/>
                </a:lnTo>
                <a:lnTo>
                  <a:pt x="402" y="176"/>
                </a:lnTo>
                <a:lnTo>
                  <a:pt x="370" y="176"/>
                </a:lnTo>
                <a:lnTo>
                  <a:pt x="338" y="176"/>
                </a:lnTo>
                <a:lnTo>
                  <a:pt x="273" y="192"/>
                </a:lnTo>
                <a:lnTo>
                  <a:pt x="145" y="224"/>
                </a:lnTo>
                <a:lnTo>
                  <a:pt x="80" y="224"/>
                </a:lnTo>
                <a:lnTo>
                  <a:pt x="0" y="224"/>
                </a:lnTo>
                <a:lnTo>
                  <a:pt x="0" y="144"/>
                </a:lnTo>
                <a:lnTo>
                  <a:pt x="48" y="144"/>
                </a:lnTo>
                <a:lnTo>
                  <a:pt x="112" y="128"/>
                </a:lnTo>
                <a:lnTo>
                  <a:pt x="241" y="96"/>
                </a:lnTo>
                <a:lnTo>
                  <a:pt x="306" y="80"/>
                </a:lnTo>
                <a:lnTo>
                  <a:pt x="354" y="64"/>
                </a:lnTo>
                <a:lnTo>
                  <a:pt x="386" y="48"/>
                </a:lnTo>
                <a:lnTo>
                  <a:pt x="402" y="32"/>
                </a:lnTo>
                <a:lnTo>
                  <a:pt x="434" y="16"/>
                </a:lnTo>
                <a:lnTo>
                  <a:pt x="467" y="0"/>
                </a:lnTo>
                <a:lnTo>
                  <a:pt x="483" y="0"/>
                </a:lnTo>
                <a:lnTo>
                  <a:pt x="515" y="16"/>
                </a:lnTo>
                <a:lnTo>
                  <a:pt x="547" y="32"/>
                </a:lnTo>
                <a:lnTo>
                  <a:pt x="595" y="48"/>
                </a:lnTo>
                <a:lnTo>
                  <a:pt x="644" y="80"/>
                </a:lnTo>
                <a:lnTo>
                  <a:pt x="692" y="96"/>
                </a:lnTo>
                <a:lnTo>
                  <a:pt x="708" y="112"/>
                </a:lnTo>
                <a:lnTo>
                  <a:pt x="708" y="128"/>
                </a:lnTo>
                <a:lnTo>
                  <a:pt x="708" y="160"/>
                </a:lnTo>
                <a:lnTo>
                  <a:pt x="692" y="192"/>
                </a:lnTo>
                <a:lnTo>
                  <a:pt x="676" y="224"/>
                </a:lnTo>
                <a:lnTo>
                  <a:pt x="676" y="256"/>
                </a:lnTo>
                <a:lnTo>
                  <a:pt x="676" y="320"/>
                </a:lnTo>
                <a:lnTo>
                  <a:pt x="676" y="385"/>
                </a:lnTo>
                <a:lnTo>
                  <a:pt x="692" y="465"/>
                </a:lnTo>
                <a:lnTo>
                  <a:pt x="692" y="577"/>
                </a:lnTo>
                <a:lnTo>
                  <a:pt x="708" y="721"/>
                </a:lnTo>
                <a:lnTo>
                  <a:pt x="708" y="881"/>
                </a:lnTo>
                <a:lnTo>
                  <a:pt x="724" y="1041"/>
                </a:lnTo>
                <a:lnTo>
                  <a:pt x="724" y="1169"/>
                </a:lnTo>
                <a:lnTo>
                  <a:pt x="724" y="1281"/>
                </a:lnTo>
                <a:lnTo>
                  <a:pt x="708" y="1313"/>
                </a:lnTo>
                <a:lnTo>
                  <a:pt x="708" y="1361"/>
                </a:lnTo>
                <a:lnTo>
                  <a:pt x="692" y="1426"/>
                </a:lnTo>
                <a:lnTo>
                  <a:pt x="676" y="1490"/>
                </a:lnTo>
                <a:lnTo>
                  <a:pt x="644" y="1554"/>
                </a:lnTo>
                <a:lnTo>
                  <a:pt x="595" y="16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3"/>
          <p:cNvSpPr/>
          <p:nvPr/>
        </p:nvSpPr>
        <p:spPr>
          <a:xfrm>
            <a:off x="6853238" y="2305051"/>
            <a:ext cx="142875" cy="661988"/>
          </a:xfrm>
          <a:custGeom>
            <a:avLst/>
            <a:gdLst>
              <a:gd name="txL" fmla="*/ 0 w 225"/>
              <a:gd name="txT" fmla="*/ 0 h 1041"/>
              <a:gd name="txR" fmla="*/ 225 w 225"/>
              <a:gd name="txB" fmla="*/ 1041 h 10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25" h="1041">
                <a:moveTo>
                  <a:pt x="209" y="593"/>
                </a:moveTo>
                <a:lnTo>
                  <a:pt x="209" y="673"/>
                </a:lnTo>
                <a:lnTo>
                  <a:pt x="209" y="737"/>
                </a:lnTo>
                <a:lnTo>
                  <a:pt x="209" y="785"/>
                </a:lnTo>
                <a:lnTo>
                  <a:pt x="193" y="833"/>
                </a:lnTo>
                <a:lnTo>
                  <a:pt x="193" y="881"/>
                </a:lnTo>
                <a:lnTo>
                  <a:pt x="193" y="913"/>
                </a:lnTo>
                <a:lnTo>
                  <a:pt x="177" y="945"/>
                </a:lnTo>
                <a:lnTo>
                  <a:pt x="177" y="961"/>
                </a:lnTo>
                <a:lnTo>
                  <a:pt x="161" y="993"/>
                </a:lnTo>
                <a:lnTo>
                  <a:pt x="145" y="1025"/>
                </a:lnTo>
                <a:lnTo>
                  <a:pt x="128" y="1025"/>
                </a:lnTo>
                <a:lnTo>
                  <a:pt x="128" y="1041"/>
                </a:lnTo>
                <a:lnTo>
                  <a:pt x="112" y="1025"/>
                </a:lnTo>
                <a:lnTo>
                  <a:pt x="96" y="1009"/>
                </a:lnTo>
                <a:lnTo>
                  <a:pt x="96" y="993"/>
                </a:lnTo>
                <a:lnTo>
                  <a:pt x="96" y="961"/>
                </a:lnTo>
                <a:lnTo>
                  <a:pt x="80" y="945"/>
                </a:lnTo>
                <a:lnTo>
                  <a:pt x="80" y="897"/>
                </a:lnTo>
                <a:lnTo>
                  <a:pt x="80" y="849"/>
                </a:lnTo>
                <a:lnTo>
                  <a:pt x="80" y="785"/>
                </a:lnTo>
                <a:lnTo>
                  <a:pt x="80" y="721"/>
                </a:lnTo>
                <a:lnTo>
                  <a:pt x="64" y="641"/>
                </a:lnTo>
                <a:lnTo>
                  <a:pt x="64" y="545"/>
                </a:lnTo>
                <a:lnTo>
                  <a:pt x="64" y="449"/>
                </a:lnTo>
                <a:lnTo>
                  <a:pt x="64" y="369"/>
                </a:lnTo>
                <a:lnTo>
                  <a:pt x="64" y="288"/>
                </a:lnTo>
                <a:lnTo>
                  <a:pt x="64" y="240"/>
                </a:lnTo>
                <a:lnTo>
                  <a:pt x="64" y="192"/>
                </a:lnTo>
                <a:lnTo>
                  <a:pt x="48" y="144"/>
                </a:lnTo>
                <a:lnTo>
                  <a:pt x="48" y="112"/>
                </a:lnTo>
                <a:lnTo>
                  <a:pt x="32" y="96"/>
                </a:lnTo>
                <a:lnTo>
                  <a:pt x="16" y="80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80" y="16"/>
                </a:lnTo>
                <a:lnTo>
                  <a:pt x="128" y="16"/>
                </a:lnTo>
                <a:lnTo>
                  <a:pt x="161" y="48"/>
                </a:lnTo>
                <a:lnTo>
                  <a:pt x="193" y="64"/>
                </a:lnTo>
                <a:lnTo>
                  <a:pt x="209" y="80"/>
                </a:lnTo>
                <a:lnTo>
                  <a:pt x="225" y="80"/>
                </a:lnTo>
                <a:lnTo>
                  <a:pt x="225" y="128"/>
                </a:lnTo>
                <a:lnTo>
                  <a:pt x="225" y="208"/>
                </a:lnTo>
                <a:lnTo>
                  <a:pt x="209" y="224"/>
                </a:lnTo>
                <a:lnTo>
                  <a:pt x="209" y="256"/>
                </a:lnTo>
                <a:lnTo>
                  <a:pt x="209" y="288"/>
                </a:lnTo>
                <a:lnTo>
                  <a:pt x="209" y="337"/>
                </a:lnTo>
                <a:lnTo>
                  <a:pt x="209" y="385"/>
                </a:lnTo>
                <a:lnTo>
                  <a:pt x="209" y="449"/>
                </a:lnTo>
                <a:lnTo>
                  <a:pt x="209" y="513"/>
                </a:lnTo>
                <a:lnTo>
                  <a:pt x="209" y="5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4"/>
          <p:cNvSpPr/>
          <p:nvPr/>
        </p:nvSpPr>
        <p:spPr>
          <a:xfrm>
            <a:off x="7005638" y="2143126"/>
            <a:ext cx="306387" cy="1311275"/>
          </a:xfrm>
          <a:custGeom>
            <a:avLst/>
            <a:gdLst>
              <a:gd name="txL" fmla="*/ 0 w 483"/>
              <a:gd name="txT" fmla="*/ 0 h 2066"/>
              <a:gd name="txR" fmla="*/ 483 w 483"/>
              <a:gd name="txB" fmla="*/ 2066 h 206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83" h="2066">
                <a:moveTo>
                  <a:pt x="354" y="2018"/>
                </a:moveTo>
                <a:lnTo>
                  <a:pt x="338" y="2034"/>
                </a:lnTo>
                <a:lnTo>
                  <a:pt x="306" y="2050"/>
                </a:lnTo>
                <a:lnTo>
                  <a:pt x="290" y="2066"/>
                </a:lnTo>
                <a:lnTo>
                  <a:pt x="274" y="2066"/>
                </a:lnTo>
                <a:lnTo>
                  <a:pt x="258" y="2066"/>
                </a:lnTo>
                <a:lnTo>
                  <a:pt x="242" y="2034"/>
                </a:lnTo>
                <a:lnTo>
                  <a:pt x="242" y="2002"/>
                </a:lnTo>
                <a:lnTo>
                  <a:pt x="258" y="1970"/>
                </a:lnTo>
                <a:lnTo>
                  <a:pt x="242" y="1906"/>
                </a:lnTo>
                <a:lnTo>
                  <a:pt x="226" y="1858"/>
                </a:lnTo>
                <a:lnTo>
                  <a:pt x="177" y="1794"/>
                </a:lnTo>
                <a:lnTo>
                  <a:pt x="129" y="1730"/>
                </a:lnTo>
                <a:lnTo>
                  <a:pt x="65" y="1682"/>
                </a:lnTo>
                <a:lnTo>
                  <a:pt x="32" y="1650"/>
                </a:lnTo>
                <a:lnTo>
                  <a:pt x="0" y="1618"/>
                </a:lnTo>
                <a:lnTo>
                  <a:pt x="0" y="1602"/>
                </a:lnTo>
                <a:lnTo>
                  <a:pt x="16" y="1586"/>
                </a:lnTo>
                <a:lnTo>
                  <a:pt x="48" y="1602"/>
                </a:lnTo>
                <a:lnTo>
                  <a:pt x="81" y="1602"/>
                </a:lnTo>
                <a:lnTo>
                  <a:pt x="145" y="1618"/>
                </a:lnTo>
                <a:lnTo>
                  <a:pt x="209" y="1634"/>
                </a:lnTo>
                <a:lnTo>
                  <a:pt x="258" y="1650"/>
                </a:lnTo>
                <a:lnTo>
                  <a:pt x="290" y="1650"/>
                </a:lnTo>
                <a:lnTo>
                  <a:pt x="306" y="1650"/>
                </a:lnTo>
                <a:lnTo>
                  <a:pt x="322" y="1634"/>
                </a:lnTo>
                <a:lnTo>
                  <a:pt x="322" y="1618"/>
                </a:lnTo>
                <a:lnTo>
                  <a:pt x="322" y="1586"/>
                </a:lnTo>
                <a:lnTo>
                  <a:pt x="322" y="1537"/>
                </a:lnTo>
                <a:lnTo>
                  <a:pt x="322" y="1489"/>
                </a:lnTo>
                <a:lnTo>
                  <a:pt x="322" y="1425"/>
                </a:lnTo>
                <a:lnTo>
                  <a:pt x="322" y="1345"/>
                </a:lnTo>
                <a:lnTo>
                  <a:pt x="322" y="1249"/>
                </a:lnTo>
                <a:lnTo>
                  <a:pt x="322" y="881"/>
                </a:lnTo>
                <a:lnTo>
                  <a:pt x="306" y="512"/>
                </a:lnTo>
                <a:lnTo>
                  <a:pt x="290" y="432"/>
                </a:lnTo>
                <a:lnTo>
                  <a:pt x="290" y="352"/>
                </a:lnTo>
                <a:lnTo>
                  <a:pt x="274" y="288"/>
                </a:lnTo>
                <a:lnTo>
                  <a:pt x="274" y="224"/>
                </a:lnTo>
                <a:lnTo>
                  <a:pt x="258" y="176"/>
                </a:lnTo>
                <a:lnTo>
                  <a:pt x="258" y="144"/>
                </a:lnTo>
                <a:lnTo>
                  <a:pt x="242" y="112"/>
                </a:lnTo>
                <a:lnTo>
                  <a:pt x="226" y="96"/>
                </a:lnTo>
                <a:lnTo>
                  <a:pt x="209" y="64"/>
                </a:lnTo>
                <a:lnTo>
                  <a:pt x="193" y="48"/>
                </a:lnTo>
                <a:lnTo>
                  <a:pt x="193" y="32"/>
                </a:lnTo>
                <a:lnTo>
                  <a:pt x="209" y="16"/>
                </a:lnTo>
                <a:lnTo>
                  <a:pt x="226" y="0"/>
                </a:lnTo>
                <a:lnTo>
                  <a:pt x="258" y="0"/>
                </a:lnTo>
                <a:lnTo>
                  <a:pt x="306" y="16"/>
                </a:lnTo>
                <a:lnTo>
                  <a:pt x="354" y="32"/>
                </a:lnTo>
                <a:lnTo>
                  <a:pt x="387" y="48"/>
                </a:lnTo>
                <a:lnTo>
                  <a:pt x="435" y="64"/>
                </a:lnTo>
                <a:lnTo>
                  <a:pt x="451" y="80"/>
                </a:lnTo>
                <a:lnTo>
                  <a:pt x="467" y="96"/>
                </a:lnTo>
                <a:lnTo>
                  <a:pt x="483" y="144"/>
                </a:lnTo>
                <a:lnTo>
                  <a:pt x="467" y="192"/>
                </a:lnTo>
                <a:lnTo>
                  <a:pt x="467" y="224"/>
                </a:lnTo>
                <a:lnTo>
                  <a:pt x="451" y="288"/>
                </a:lnTo>
                <a:lnTo>
                  <a:pt x="451" y="368"/>
                </a:lnTo>
                <a:lnTo>
                  <a:pt x="451" y="464"/>
                </a:lnTo>
                <a:lnTo>
                  <a:pt x="451" y="512"/>
                </a:lnTo>
                <a:lnTo>
                  <a:pt x="451" y="577"/>
                </a:lnTo>
                <a:lnTo>
                  <a:pt x="451" y="657"/>
                </a:lnTo>
                <a:lnTo>
                  <a:pt x="451" y="737"/>
                </a:lnTo>
                <a:lnTo>
                  <a:pt x="451" y="817"/>
                </a:lnTo>
                <a:lnTo>
                  <a:pt x="451" y="913"/>
                </a:lnTo>
                <a:lnTo>
                  <a:pt x="451" y="1025"/>
                </a:lnTo>
                <a:lnTo>
                  <a:pt x="467" y="1121"/>
                </a:lnTo>
                <a:lnTo>
                  <a:pt x="467" y="1249"/>
                </a:lnTo>
                <a:lnTo>
                  <a:pt x="467" y="1345"/>
                </a:lnTo>
                <a:lnTo>
                  <a:pt x="467" y="1425"/>
                </a:lnTo>
                <a:lnTo>
                  <a:pt x="483" y="1505"/>
                </a:lnTo>
                <a:lnTo>
                  <a:pt x="483" y="1569"/>
                </a:lnTo>
                <a:lnTo>
                  <a:pt x="483" y="1634"/>
                </a:lnTo>
                <a:lnTo>
                  <a:pt x="483" y="1666"/>
                </a:lnTo>
                <a:lnTo>
                  <a:pt x="483" y="1698"/>
                </a:lnTo>
                <a:lnTo>
                  <a:pt x="451" y="1890"/>
                </a:lnTo>
                <a:lnTo>
                  <a:pt x="435" y="1922"/>
                </a:lnTo>
                <a:lnTo>
                  <a:pt x="419" y="1954"/>
                </a:lnTo>
                <a:lnTo>
                  <a:pt x="354" y="20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5"/>
          <p:cNvSpPr/>
          <p:nvPr/>
        </p:nvSpPr>
        <p:spPr>
          <a:xfrm>
            <a:off x="6249988" y="2794000"/>
            <a:ext cx="244475" cy="90488"/>
          </a:xfrm>
          <a:custGeom>
            <a:avLst/>
            <a:gdLst>
              <a:gd name="txL" fmla="*/ 0 w 386"/>
              <a:gd name="txT" fmla="*/ 0 h 144"/>
              <a:gd name="txR" fmla="*/ 386 w 386"/>
              <a:gd name="txB" fmla="*/ 144 h 14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86" h="144">
                <a:moveTo>
                  <a:pt x="0" y="48"/>
                </a:moveTo>
                <a:lnTo>
                  <a:pt x="48" y="32"/>
                </a:lnTo>
                <a:lnTo>
                  <a:pt x="112" y="32"/>
                </a:lnTo>
                <a:lnTo>
                  <a:pt x="145" y="16"/>
                </a:lnTo>
                <a:lnTo>
                  <a:pt x="177" y="16"/>
                </a:lnTo>
                <a:lnTo>
                  <a:pt x="241" y="0"/>
                </a:lnTo>
                <a:lnTo>
                  <a:pt x="273" y="0"/>
                </a:lnTo>
                <a:lnTo>
                  <a:pt x="322" y="0"/>
                </a:lnTo>
                <a:lnTo>
                  <a:pt x="354" y="0"/>
                </a:lnTo>
                <a:lnTo>
                  <a:pt x="370" y="16"/>
                </a:lnTo>
                <a:lnTo>
                  <a:pt x="386" y="16"/>
                </a:lnTo>
                <a:lnTo>
                  <a:pt x="386" y="32"/>
                </a:lnTo>
                <a:lnTo>
                  <a:pt x="386" y="48"/>
                </a:lnTo>
                <a:lnTo>
                  <a:pt x="370" y="64"/>
                </a:lnTo>
                <a:lnTo>
                  <a:pt x="338" y="80"/>
                </a:lnTo>
                <a:lnTo>
                  <a:pt x="290" y="96"/>
                </a:lnTo>
                <a:lnTo>
                  <a:pt x="209" y="128"/>
                </a:lnTo>
                <a:lnTo>
                  <a:pt x="161" y="144"/>
                </a:lnTo>
                <a:lnTo>
                  <a:pt x="129" y="144"/>
                </a:lnTo>
                <a:lnTo>
                  <a:pt x="96" y="144"/>
                </a:lnTo>
                <a:lnTo>
                  <a:pt x="64" y="144"/>
                </a:lnTo>
                <a:lnTo>
                  <a:pt x="0" y="128"/>
                </a:lnTo>
                <a:lnTo>
                  <a:pt x="0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36"/>
          <p:cNvSpPr/>
          <p:nvPr/>
        </p:nvSpPr>
        <p:spPr>
          <a:xfrm>
            <a:off x="6832600" y="1531939"/>
            <a:ext cx="357188" cy="407987"/>
          </a:xfrm>
          <a:custGeom>
            <a:avLst/>
            <a:gdLst>
              <a:gd name="txL" fmla="*/ 0 w 564"/>
              <a:gd name="txT" fmla="*/ 0 h 641"/>
              <a:gd name="txR" fmla="*/ 564 w 564"/>
              <a:gd name="txB" fmla="*/ 641 h 6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64" h="641">
                <a:moveTo>
                  <a:pt x="113" y="577"/>
                </a:moveTo>
                <a:lnTo>
                  <a:pt x="65" y="609"/>
                </a:lnTo>
                <a:lnTo>
                  <a:pt x="33" y="625"/>
                </a:lnTo>
                <a:lnTo>
                  <a:pt x="0" y="641"/>
                </a:lnTo>
                <a:lnTo>
                  <a:pt x="0" y="625"/>
                </a:lnTo>
                <a:lnTo>
                  <a:pt x="0" y="609"/>
                </a:lnTo>
                <a:lnTo>
                  <a:pt x="17" y="577"/>
                </a:lnTo>
                <a:lnTo>
                  <a:pt x="49" y="529"/>
                </a:lnTo>
                <a:lnTo>
                  <a:pt x="97" y="448"/>
                </a:lnTo>
                <a:lnTo>
                  <a:pt x="161" y="384"/>
                </a:lnTo>
                <a:lnTo>
                  <a:pt x="210" y="320"/>
                </a:lnTo>
                <a:lnTo>
                  <a:pt x="242" y="256"/>
                </a:lnTo>
                <a:lnTo>
                  <a:pt x="274" y="192"/>
                </a:lnTo>
                <a:lnTo>
                  <a:pt x="290" y="144"/>
                </a:lnTo>
                <a:lnTo>
                  <a:pt x="306" y="112"/>
                </a:lnTo>
                <a:lnTo>
                  <a:pt x="290" y="80"/>
                </a:lnTo>
                <a:lnTo>
                  <a:pt x="274" y="64"/>
                </a:lnTo>
                <a:lnTo>
                  <a:pt x="258" y="48"/>
                </a:lnTo>
                <a:lnTo>
                  <a:pt x="242" y="32"/>
                </a:lnTo>
                <a:lnTo>
                  <a:pt x="242" y="16"/>
                </a:lnTo>
                <a:lnTo>
                  <a:pt x="258" y="16"/>
                </a:lnTo>
                <a:lnTo>
                  <a:pt x="258" y="0"/>
                </a:lnTo>
                <a:lnTo>
                  <a:pt x="290" y="0"/>
                </a:lnTo>
                <a:lnTo>
                  <a:pt x="306" y="0"/>
                </a:lnTo>
                <a:lnTo>
                  <a:pt x="355" y="0"/>
                </a:lnTo>
                <a:lnTo>
                  <a:pt x="435" y="32"/>
                </a:lnTo>
                <a:lnTo>
                  <a:pt x="500" y="80"/>
                </a:lnTo>
                <a:lnTo>
                  <a:pt x="548" y="128"/>
                </a:lnTo>
                <a:lnTo>
                  <a:pt x="564" y="144"/>
                </a:lnTo>
                <a:lnTo>
                  <a:pt x="564" y="160"/>
                </a:lnTo>
                <a:lnTo>
                  <a:pt x="548" y="192"/>
                </a:lnTo>
                <a:lnTo>
                  <a:pt x="516" y="224"/>
                </a:lnTo>
                <a:lnTo>
                  <a:pt x="467" y="272"/>
                </a:lnTo>
                <a:lnTo>
                  <a:pt x="403" y="336"/>
                </a:lnTo>
                <a:lnTo>
                  <a:pt x="322" y="416"/>
                </a:lnTo>
                <a:lnTo>
                  <a:pt x="242" y="480"/>
                </a:lnTo>
                <a:lnTo>
                  <a:pt x="113" y="5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8"/>
          <p:cNvSpPr/>
          <p:nvPr/>
        </p:nvSpPr>
        <p:spPr>
          <a:xfrm>
            <a:off x="5870575" y="1898650"/>
            <a:ext cx="1820863" cy="304800"/>
          </a:xfrm>
          <a:custGeom>
            <a:avLst/>
            <a:gdLst>
              <a:gd name="txL" fmla="*/ 0 w 2866"/>
              <a:gd name="txT" fmla="*/ 0 h 480"/>
              <a:gd name="txR" fmla="*/ 2866 w 2866"/>
              <a:gd name="txB" fmla="*/ 480 h 4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66" h="480">
                <a:moveTo>
                  <a:pt x="1868" y="96"/>
                </a:moveTo>
                <a:lnTo>
                  <a:pt x="1996" y="64"/>
                </a:lnTo>
                <a:lnTo>
                  <a:pt x="2109" y="48"/>
                </a:lnTo>
                <a:lnTo>
                  <a:pt x="2222" y="32"/>
                </a:lnTo>
                <a:lnTo>
                  <a:pt x="2302" y="16"/>
                </a:lnTo>
                <a:lnTo>
                  <a:pt x="2383" y="0"/>
                </a:lnTo>
                <a:lnTo>
                  <a:pt x="2447" y="0"/>
                </a:lnTo>
                <a:lnTo>
                  <a:pt x="2512" y="0"/>
                </a:lnTo>
                <a:lnTo>
                  <a:pt x="2544" y="0"/>
                </a:lnTo>
                <a:lnTo>
                  <a:pt x="2608" y="0"/>
                </a:lnTo>
                <a:lnTo>
                  <a:pt x="2673" y="16"/>
                </a:lnTo>
                <a:lnTo>
                  <a:pt x="2721" y="32"/>
                </a:lnTo>
                <a:lnTo>
                  <a:pt x="2769" y="48"/>
                </a:lnTo>
                <a:lnTo>
                  <a:pt x="2801" y="80"/>
                </a:lnTo>
                <a:lnTo>
                  <a:pt x="2818" y="112"/>
                </a:lnTo>
                <a:lnTo>
                  <a:pt x="2850" y="160"/>
                </a:lnTo>
                <a:lnTo>
                  <a:pt x="2866" y="176"/>
                </a:lnTo>
                <a:lnTo>
                  <a:pt x="2850" y="192"/>
                </a:lnTo>
                <a:lnTo>
                  <a:pt x="2834" y="224"/>
                </a:lnTo>
                <a:lnTo>
                  <a:pt x="2818" y="224"/>
                </a:lnTo>
                <a:lnTo>
                  <a:pt x="2769" y="224"/>
                </a:lnTo>
                <a:lnTo>
                  <a:pt x="2705" y="224"/>
                </a:lnTo>
                <a:lnTo>
                  <a:pt x="2608" y="208"/>
                </a:lnTo>
                <a:lnTo>
                  <a:pt x="2512" y="208"/>
                </a:lnTo>
                <a:lnTo>
                  <a:pt x="2431" y="192"/>
                </a:lnTo>
                <a:lnTo>
                  <a:pt x="2351" y="192"/>
                </a:lnTo>
                <a:lnTo>
                  <a:pt x="2302" y="192"/>
                </a:lnTo>
                <a:lnTo>
                  <a:pt x="2254" y="192"/>
                </a:lnTo>
                <a:lnTo>
                  <a:pt x="2206" y="192"/>
                </a:lnTo>
                <a:lnTo>
                  <a:pt x="2141" y="208"/>
                </a:lnTo>
                <a:lnTo>
                  <a:pt x="2045" y="208"/>
                </a:lnTo>
                <a:lnTo>
                  <a:pt x="1948" y="224"/>
                </a:lnTo>
                <a:lnTo>
                  <a:pt x="1819" y="240"/>
                </a:lnTo>
                <a:lnTo>
                  <a:pt x="1691" y="256"/>
                </a:lnTo>
                <a:lnTo>
                  <a:pt x="1530" y="288"/>
                </a:lnTo>
                <a:lnTo>
                  <a:pt x="1369" y="304"/>
                </a:lnTo>
                <a:lnTo>
                  <a:pt x="1224" y="320"/>
                </a:lnTo>
                <a:lnTo>
                  <a:pt x="1095" y="352"/>
                </a:lnTo>
                <a:lnTo>
                  <a:pt x="966" y="368"/>
                </a:lnTo>
                <a:lnTo>
                  <a:pt x="853" y="384"/>
                </a:lnTo>
                <a:lnTo>
                  <a:pt x="757" y="400"/>
                </a:lnTo>
                <a:lnTo>
                  <a:pt x="676" y="416"/>
                </a:lnTo>
                <a:lnTo>
                  <a:pt x="596" y="416"/>
                </a:lnTo>
                <a:lnTo>
                  <a:pt x="483" y="448"/>
                </a:lnTo>
                <a:lnTo>
                  <a:pt x="370" y="464"/>
                </a:lnTo>
                <a:lnTo>
                  <a:pt x="306" y="464"/>
                </a:lnTo>
                <a:lnTo>
                  <a:pt x="242" y="480"/>
                </a:lnTo>
                <a:lnTo>
                  <a:pt x="193" y="480"/>
                </a:lnTo>
                <a:lnTo>
                  <a:pt x="145" y="464"/>
                </a:lnTo>
                <a:lnTo>
                  <a:pt x="113" y="448"/>
                </a:lnTo>
                <a:lnTo>
                  <a:pt x="64" y="416"/>
                </a:lnTo>
                <a:lnTo>
                  <a:pt x="16" y="384"/>
                </a:lnTo>
                <a:lnTo>
                  <a:pt x="0" y="368"/>
                </a:lnTo>
                <a:lnTo>
                  <a:pt x="0" y="352"/>
                </a:lnTo>
                <a:lnTo>
                  <a:pt x="16" y="336"/>
                </a:lnTo>
                <a:lnTo>
                  <a:pt x="16" y="320"/>
                </a:lnTo>
                <a:lnTo>
                  <a:pt x="48" y="320"/>
                </a:lnTo>
                <a:lnTo>
                  <a:pt x="81" y="320"/>
                </a:lnTo>
                <a:lnTo>
                  <a:pt x="129" y="320"/>
                </a:lnTo>
                <a:lnTo>
                  <a:pt x="177" y="320"/>
                </a:lnTo>
                <a:lnTo>
                  <a:pt x="242" y="320"/>
                </a:lnTo>
                <a:lnTo>
                  <a:pt x="306" y="304"/>
                </a:lnTo>
                <a:lnTo>
                  <a:pt x="386" y="304"/>
                </a:lnTo>
                <a:lnTo>
                  <a:pt x="483" y="288"/>
                </a:lnTo>
                <a:lnTo>
                  <a:pt x="612" y="272"/>
                </a:lnTo>
                <a:lnTo>
                  <a:pt x="773" y="256"/>
                </a:lnTo>
                <a:lnTo>
                  <a:pt x="950" y="240"/>
                </a:lnTo>
                <a:lnTo>
                  <a:pt x="1143" y="208"/>
                </a:lnTo>
                <a:lnTo>
                  <a:pt x="1369" y="176"/>
                </a:lnTo>
                <a:lnTo>
                  <a:pt x="1610" y="144"/>
                </a:lnTo>
                <a:lnTo>
                  <a:pt x="1868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9"/>
          <p:cNvSpPr/>
          <p:nvPr/>
        </p:nvSpPr>
        <p:spPr>
          <a:xfrm>
            <a:off x="6249988" y="2540001"/>
            <a:ext cx="265112" cy="101600"/>
          </a:xfrm>
          <a:custGeom>
            <a:avLst/>
            <a:gdLst>
              <a:gd name="txL" fmla="*/ 0 w 418"/>
              <a:gd name="txT" fmla="*/ 0 h 160"/>
              <a:gd name="txR" fmla="*/ 418 w 418"/>
              <a:gd name="txB" fmla="*/ 160 h 1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8" h="160">
                <a:moveTo>
                  <a:pt x="290" y="144"/>
                </a:moveTo>
                <a:lnTo>
                  <a:pt x="241" y="144"/>
                </a:lnTo>
                <a:lnTo>
                  <a:pt x="177" y="160"/>
                </a:lnTo>
                <a:lnTo>
                  <a:pt x="96" y="160"/>
                </a:lnTo>
                <a:lnTo>
                  <a:pt x="0" y="160"/>
                </a:lnTo>
                <a:lnTo>
                  <a:pt x="0" y="64"/>
                </a:lnTo>
                <a:lnTo>
                  <a:pt x="129" y="48"/>
                </a:lnTo>
                <a:lnTo>
                  <a:pt x="177" y="32"/>
                </a:lnTo>
                <a:lnTo>
                  <a:pt x="225" y="16"/>
                </a:lnTo>
                <a:lnTo>
                  <a:pt x="273" y="16"/>
                </a:lnTo>
                <a:lnTo>
                  <a:pt x="306" y="0"/>
                </a:lnTo>
                <a:lnTo>
                  <a:pt x="322" y="0"/>
                </a:lnTo>
                <a:lnTo>
                  <a:pt x="338" y="0"/>
                </a:lnTo>
                <a:lnTo>
                  <a:pt x="354" y="0"/>
                </a:lnTo>
                <a:lnTo>
                  <a:pt x="386" y="32"/>
                </a:lnTo>
                <a:lnTo>
                  <a:pt x="402" y="64"/>
                </a:lnTo>
                <a:lnTo>
                  <a:pt x="418" y="80"/>
                </a:lnTo>
                <a:lnTo>
                  <a:pt x="418" y="96"/>
                </a:lnTo>
                <a:lnTo>
                  <a:pt x="402" y="112"/>
                </a:lnTo>
                <a:lnTo>
                  <a:pt x="370" y="112"/>
                </a:lnTo>
                <a:lnTo>
                  <a:pt x="338" y="128"/>
                </a:lnTo>
                <a:lnTo>
                  <a:pt x="290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63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57788" y="3724275"/>
            <a:ext cx="3154363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kern="1400" dirty="0">
                <a:latin typeface="宋体" panose="02010600030101010101" pitchFamily="2" charset="-122"/>
              </a:rPr>
              <a:t>上半部分先写中间的竖，再写两边的点和撇。横在竖中线起笔，略往上扬。竖弯钩紧贴着竖中线起笔。</a:t>
            </a:r>
            <a:endParaRPr lang="zh-CN" altLang="en-US" sz="1601" b="1" dirty="0">
              <a:latin typeface="宋体" panose="02010600030101010101" pitchFamily="2" charset="-122"/>
            </a:endParaRPr>
          </a:p>
        </p:txBody>
      </p:sp>
      <p:sp>
        <p:nvSpPr>
          <p:cNvPr id="21518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</a:p>
        </p:txBody>
      </p:sp>
      <p:sp>
        <p:nvSpPr>
          <p:cNvPr id="42" name="矩形 41"/>
          <p:cNvSpPr/>
          <p:nvPr/>
        </p:nvSpPr>
        <p:spPr>
          <a:xfrm>
            <a:off x="3398839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guāng </a:t>
            </a:r>
          </a:p>
        </p:txBody>
      </p:sp>
      <p:sp>
        <p:nvSpPr>
          <p:cNvPr id="21521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41363" y="3844926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1999" b="1" dirty="0">
                <a:latin typeface="+mj-ea"/>
                <a:ea typeface="+mj-ea"/>
              </a:rPr>
              <a:t>阳光  月光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41363" y="4260850"/>
            <a:ext cx="3640138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1999" b="1" dirty="0">
                <a:latin typeface="+mj-ea"/>
                <a:ea typeface="+mj-ea"/>
              </a:rPr>
              <a:t>我们在阳光下健康成长。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41363" y="3429000"/>
            <a:ext cx="301148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G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儿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41363" y="3011488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上下</a:t>
            </a:r>
          </a:p>
        </p:txBody>
      </p:sp>
      <p:sp>
        <p:nvSpPr>
          <p:cNvPr id="27" name="Freeform 40"/>
          <p:cNvSpPr/>
          <p:nvPr/>
        </p:nvSpPr>
        <p:spPr>
          <a:xfrm>
            <a:off x="6245226" y="1939925"/>
            <a:ext cx="244475" cy="284163"/>
          </a:xfrm>
          <a:custGeom>
            <a:avLst/>
            <a:gdLst>
              <a:gd name="txL" fmla="*/ 0 w 387"/>
              <a:gd name="txT" fmla="*/ 0 h 448"/>
              <a:gd name="txR" fmla="*/ 387 w 387"/>
              <a:gd name="txB" fmla="*/ 448 h 44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87" h="448">
                <a:moveTo>
                  <a:pt x="226" y="80"/>
                </a:moveTo>
                <a:lnTo>
                  <a:pt x="274" y="112"/>
                </a:lnTo>
                <a:lnTo>
                  <a:pt x="306" y="128"/>
                </a:lnTo>
                <a:lnTo>
                  <a:pt x="355" y="176"/>
                </a:lnTo>
                <a:lnTo>
                  <a:pt x="387" y="240"/>
                </a:lnTo>
                <a:lnTo>
                  <a:pt x="387" y="272"/>
                </a:lnTo>
                <a:lnTo>
                  <a:pt x="387" y="320"/>
                </a:lnTo>
                <a:lnTo>
                  <a:pt x="371" y="352"/>
                </a:lnTo>
                <a:lnTo>
                  <a:pt x="371" y="384"/>
                </a:lnTo>
                <a:lnTo>
                  <a:pt x="371" y="400"/>
                </a:lnTo>
                <a:lnTo>
                  <a:pt x="355" y="416"/>
                </a:lnTo>
                <a:lnTo>
                  <a:pt x="339" y="432"/>
                </a:lnTo>
                <a:lnTo>
                  <a:pt x="306" y="448"/>
                </a:lnTo>
                <a:lnTo>
                  <a:pt x="290" y="432"/>
                </a:lnTo>
                <a:lnTo>
                  <a:pt x="258" y="400"/>
                </a:lnTo>
                <a:lnTo>
                  <a:pt x="210" y="352"/>
                </a:lnTo>
                <a:lnTo>
                  <a:pt x="161" y="288"/>
                </a:lnTo>
                <a:lnTo>
                  <a:pt x="113" y="224"/>
                </a:lnTo>
                <a:lnTo>
                  <a:pt x="65" y="160"/>
                </a:lnTo>
                <a:lnTo>
                  <a:pt x="33" y="112"/>
                </a:lnTo>
                <a:lnTo>
                  <a:pt x="17" y="80"/>
                </a:lnTo>
                <a:lnTo>
                  <a:pt x="0" y="48"/>
                </a:lnTo>
                <a:lnTo>
                  <a:pt x="0" y="32"/>
                </a:lnTo>
                <a:lnTo>
                  <a:pt x="17" y="16"/>
                </a:lnTo>
                <a:lnTo>
                  <a:pt x="33" y="0"/>
                </a:lnTo>
                <a:lnTo>
                  <a:pt x="49" y="0"/>
                </a:lnTo>
                <a:lnTo>
                  <a:pt x="81" y="16"/>
                </a:lnTo>
                <a:lnTo>
                  <a:pt x="161" y="32"/>
                </a:lnTo>
                <a:lnTo>
                  <a:pt x="226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1"/>
          <p:cNvSpPr/>
          <p:nvPr/>
        </p:nvSpPr>
        <p:spPr>
          <a:xfrm>
            <a:off x="6816726" y="1765300"/>
            <a:ext cx="439738" cy="387350"/>
          </a:xfrm>
          <a:custGeom>
            <a:avLst/>
            <a:gdLst>
              <a:gd name="txL" fmla="*/ 0 w 692"/>
              <a:gd name="txT" fmla="*/ 0 h 609"/>
              <a:gd name="txR" fmla="*/ 692 w 692"/>
              <a:gd name="txB" fmla="*/ 609 h 60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609">
                <a:moveTo>
                  <a:pt x="113" y="481"/>
                </a:moveTo>
                <a:lnTo>
                  <a:pt x="242" y="353"/>
                </a:lnTo>
                <a:lnTo>
                  <a:pt x="290" y="305"/>
                </a:lnTo>
                <a:lnTo>
                  <a:pt x="338" y="241"/>
                </a:lnTo>
                <a:lnTo>
                  <a:pt x="386" y="193"/>
                </a:lnTo>
                <a:lnTo>
                  <a:pt x="403" y="161"/>
                </a:lnTo>
                <a:lnTo>
                  <a:pt x="419" y="113"/>
                </a:lnTo>
                <a:lnTo>
                  <a:pt x="419" y="80"/>
                </a:lnTo>
                <a:lnTo>
                  <a:pt x="419" y="48"/>
                </a:lnTo>
                <a:lnTo>
                  <a:pt x="419" y="32"/>
                </a:lnTo>
                <a:lnTo>
                  <a:pt x="435" y="0"/>
                </a:lnTo>
                <a:lnTo>
                  <a:pt x="467" y="0"/>
                </a:lnTo>
                <a:lnTo>
                  <a:pt x="499" y="0"/>
                </a:lnTo>
                <a:lnTo>
                  <a:pt x="531" y="16"/>
                </a:lnTo>
                <a:lnTo>
                  <a:pt x="564" y="32"/>
                </a:lnTo>
                <a:lnTo>
                  <a:pt x="628" y="97"/>
                </a:lnTo>
                <a:lnTo>
                  <a:pt x="676" y="145"/>
                </a:lnTo>
                <a:lnTo>
                  <a:pt x="692" y="177"/>
                </a:lnTo>
                <a:lnTo>
                  <a:pt x="692" y="193"/>
                </a:lnTo>
                <a:lnTo>
                  <a:pt x="692" y="209"/>
                </a:lnTo>
                <a:lnTo>
                  <a:pt x="676" y="225"/>
                </a:lnTo>
                <a:lnTo>
                  <a:pt x="644" y="241"/>
                </a:lnTo>
                <a:lnTo>
                  <a:pt x="612" y="273"/>
                </a:lnTo>
                <a:lnTo>
                  <a:pt x="564" y="305"/>
                </a:lnTo>
                <a:lnTo>
                  <a:pt x="499" y="337"/>
                </a:lnTo>
                <a:lnTo>
                  <a:pt x="435" y="385"/>
                </a:lnTo>
                <a:lnTo>
                  <a:pt x="354" y="417"/>
                </a:lnTo>
                <a:lnTo>
                  <a:pt x="274" y="465"/>
                </a:lnTo>
                <a:lnTo>
                  <a:pt x="209" y="513"/>
                </a:lnTo>
                <a:lnTo>
                  <a:pt x="145" y="545"/>
                </a:lnTo>
                <a:lnTo>
                  <a:pt x="97" y="577"/>
                </a:lnTo>
                <a:lnTo>
                  <a:pt x="64" y="593"/>
                </a:lnTo>
                <a:lnTo>
                  <a:pt x="32" y="593"/>
                </a:lnTo>
                <a:lnTo>
                  <a:pt x="16" y="609"/>
                </a:lnTo>
                <a:lnTo>
                  <a:pt x="0" y="593"/>
                </a:lnTo>
                <a:lnTo>
                  <a:pt x="0" y="577"/>
                </a:lnTo>
                <a:lnTo>
                  <a:pt x="16" y="561"/>
                </a:lnTo>
                <a:lnTo>
                  <a:pt x="48" y="513"/>
                </a:lnTo>
                <a:lnTo>
                  <a:pt x="113" y="4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2"/>
          <p:cNvSpPr/>
          <p:nvPr/>
        </p:nvSpPr>
        <p:spPr>
          <a:xfrm>
            <a:off x="6592888" y="1543051"/>
            <a:ext cx="193675" cy="833438"/>
          </a:xfrm>
          <a:custGeom>
            <a:avLst/>
            <a:gdLst>
              <a:gd name="txL" fmla="*/ 0 w 306"/>
              <a:gd name="txT" fmla="*/ 0 h 1313"/>
              <a:gd name="txR" fmla="*/ 306 w 306"/>
              <a:gd name="txB" fmla="*/ 1313 h 131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1313">
                <a:moveTo>
                  <a:pt x="225" y="1297"/>
                </a:moveTo>
                <a:lnTo>
                  <a:pt x="96" y="1313"/>
                </a:lnTo>
                <a:lnTo>
                  <a:pt x="96" y="1089"/>
                </a:lnTo>
                <a:lnTo>
                  <a:pt x="96" y="881"/>
                </a:lnTo>
                <a:lnTo>
                  <a:pt x="96" y="705"/>
                </a:lnTo>
                <a:lnTo>
                  <a:pt x="96" y="561"/>
                </a:lnTo>
                <a:lnTo>
                  <a:pt x="96" y="449"/>
                </a:lnTo>
                <a:lnTo>
                  <a:pt x="96" y="352"/>
                </a:lnTo>
                <a:lnTo>
                  <a:pt x="96" y="288"/>
                </a:lnTo>
                <a:lnTo>
                  <a:pt x="96" y="240"/>
                </a:lnTo>
                <a:lnTo>
                  <a:pt x="64" y="160"/>
                </a:lnTo>
                <a:lnTo>
                  <a:pt x="48" y="128"/>
                </a:lnTo>
                <a:lnTo>
                  <a:pt x="32" y="96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48" y="0"/>
                </a:lnTo>
                <a:lnTo>
                  <a:pt x="80" y="16"/>
                </a:lnTo>
                <a:lnTo>
                  <a:pt x="145" y="32"/>
                </a:lnTo>
                <a:lnTo>
                  <a:pt x="193" y="48"/>
                </a:lnTo>
                <a:lnTo>
                  <a:pt x="241" y="80"/>
                </a:lnTo>
                <a:lnTo>
                  <a:pt x="274" y="96"/>
                </a:lnTo>
                <a:lnTo>
                  <a:pt x="306" y="96"/>
                </a:lnTo>
                <a:lnTo>
                  <a:pt x="306" y="112"/>
                </a:lnTo>
                <a:lnTo>
                  <a:pt x="306" y="144"/>
                </a:lnTo>
                <a:lnTo>
                  <a:pt x="306" y="192"/>
                </a:lnTo>
                <a:lnTo>
                  <a:pt x="306" y="224"/>
                </a:lnTo>
                <a:lnTo>
                  <a:pt x="290" y="272"/>
                </a:lnTo>
                <a:lnTo>
                  <a:pt x="290" y="336"/>
                </a:lnTo>
                <a:lnTo>
                  <a:pt x="290" y="432"/>
                </a:lnTo>
                <a:lnTo>
                  <a:pt x="274" y="561"/>
                </a:lnTo>
                <a:lnTo>
                  <a:pt x="257" y="705"/>
                </a:lnTo>
                <a:lnTo>
                  <a:pt x="257" y="865"/>
                </a:lnTo>
                <a:lnTo>
                  <a:pt x="241" y="1073"/>
                </a:lnTo>
                <a:lnTo>
                  <a:pt x="225" y="12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3"/>
          <p:cNvSpPr/>
          <p:nvPr/>
        </p:nvSpPr>
        <p:spPr>
          <a:xfrm>
            <a:off x="6029326" y="2244725"/>
            <a:ext cx="1339850" cy="274638"/>
          </a:xfrm>
          <a:custGeom>
            <a:avLst/>
            <a:gdLst>
              <a:gd name="txL" fmla="*/ 0 w 2109"/>
              <a:gd name="txT" fmla="*/ 0 h 433"/>
              <a:gd name="txR" fmla="*/ 2109 w 2109"/>
              <a:gd name="txB" fmla="*/ 433 h 4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09" h="433">
                <a:moveTo>
                  <a:pt x="2093" y="112"/>
                </a:moveTo>
                <a:lnTo>
                  <a:pt x="2109" y="144"/>
                </a:lnTo>
                <a:lnTo>
                  <a:pt x="2109" y="160"/>
                </a:lnTo>
                <a:lnTo>
                  <a:pt x="2077" y="176"/>
                </a:lnTo>
                <a:lnTo>
                  <a:pt x="2045" y="176"/>
                </a:lnTo>
                <a:lnTo>
                  <a:pt x="1981" y="192"/>
                </a:lnTo>
                <a:lnTo>
                  <a:pt x="1900" y="192"/>
                </a:lnTo>
                <a:lnTo>
                  <a:pt x="1820" y="192"/>
                </a:lnTo>
                <a:lnTo>
                  <a:pt x="1723" y="192"/>
                </a:lnTo>
                <a:lnTo>
                  <a:pt x="1530" y="208"/>
                </a:lnTo>
                <a:lnTo>
                  <a:pt x="1304" y="224"/>
                </a:lnTo>
                <a:lnTo>
                  <a:pt x="1095" y="256"/>
                </a:lnTo>
                <a:lnTo>
                  <a:pt x="966" y="272"/>
                </a:lnTo>
                <a:lnTo>
                  <a:pt x="854" y="304"/>
                </a:lnTo>
                <a:lnTo>
                  <a:pt x="709" y="320"/>
                </a:lnTo>
                <a:lnTo>
                  <a:pt x="564" y="352"/>
                </a:lnTo>
                <a:lnTo>
                  <a:pt x="499" y="369"/>
                </a:lnTo>
                <a:lnTo>
                  <a:pt x="435" y="385"/>
                </a:lnTo>
                <a:lnTo>
                  <a:pt x="387" y="401"/>
                </a:lnTo>
                <a:lnTo>
                  <a:pt x="338" y="417"/>
                </a:lnTo>
                <a:lnTo>
                  <a:pt x="290" y="417"/>
                </a:lnTo>
                <a:lnTo>
                  <a:pt x="274" y="433"/>
                </a:lnTo>
                <a:lnTo>
                  <a:pt x="242" y="433"/>
                </a:lnTo>
                <a:lnTo>
                  <a:pt x="226" y="433"/>
                </a:lnTo>
                <a:lnTo>
                  <a:pt x="161" y="417"/>
                </a:lnTo>
                <a:lnTo>
                  <a:pt x="97" y="385"/>
                </a:lnTo>
                <a:lnTo>
                  <a:pt x="65" y="369"/>
                </a:lnTo>
                <a:lnTo>
                  <a:pt x="49" y="352"/>
                </a:lnTo>
                <a:lnTo>
                  <a:pt x="16" y="320"/>
                </a:lnTo>
                <a:lnTo>
                  <a:pt x="0" y="304"/>
                </a:lnTo>
                <a:lnTo>
                  <a:pt x="16" y="288"/>
                </a:lnTo>
                <a:lnTo>
                  <a:pt x="33" y="288"/>
                </a:lnTo>
                <a:lnTo>
                  <a:pt x="49" y="288"/>
                </a:lnTo>
                <a:lnTo>
                  <a:pt x="81" y="288"/>
                </a:lnTo>
                <a:lnTo>
                  <a:pt x="129" y="288"/>
                </a:lnTo>
                <a:lnTo>
                  <a:pt x="177" y="272"/>
                </a:lnTo>
                <a:lnTo>
                  <a:pt x="242" y="256"/>
                </a:lnTo>
                <a:lnTo>
                  <a:pt x="322" y="256"/>
                </a:lnTo>
                <a:lnTo>
                  <a:pt x="403" y="240"/>
                </a:lnTo>
                <a:lnTo>
                  <a:pt x="516" y="224"/>
                </a:lnTo>
                <a:lnTo>
                  <a:pt x="934" y="160"/>
                </a:lnTo>
                <a:lnTo>
                  <a:pt x="1353" y="80"/>
                </a:lnTo>
                <a:lnTo>
                  <a:pt x="1449" y="64"/>
                </a:lnTo>
                <a:lnTo>
                  <a:pt x="1530" y="48"/>
                </a:lnTo>
                <a:lnTo>
                  <a:pt x="1610" y="32"/>
                </a:lnTo>
                <a:lnTo>
                  <a:pt x="1675" y="16"/>
                </a:lnTo>
                <a:lnTo>
                  <a:pt x="1739" y="16"/>
                </a:lnTo>
                <a:lnTo>
                  <a:pt x="1771" y="0"/>
                </a:lnTo>
                <a:lnTo>
                  <a:pt x="1820" y="0"/>
                </a:lnTo>
                <a:lnTo>
                  <a:pt x="1852" y="0"/>
                </a:lnTo>
                <a:lnTo>
                  <a:pt x="1932" y="16"/>
                </a:lnTo>
                <a:lnTo>
                  <a:pt x="2013" y="32"/>
                </a:lnTo>
                <a:lnTo>
                  <a:pt x="2061" y="80"/>
                </a:lnTo>
                <a:lnTo>
                  <a:pt x="2077" y="96"/>
                </a:lnTo>
                <a:lnTo>
                  <a:pt x="2093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5"/>
          <p:cNvSpPr/>
          <p:nvPr/>
        </p:nvSpPr>
        <p:spPr>
          <a:xfrm>
            <a:off x="6756400" y="2416175"/>
            <a:ext cx="950913" cy="885825"/>
          </a:xfrm>
          <a:custGeom>
            <a:avLst/>
            <a:gdLst>
              <a:gd name="txL" fmla="*/ 0 w 1498"/>
              <a:gd name="txT" fmla="*/ 0 h 1394"/>
              <a:gd name="txR" fmla="*/ 1498 w 1498"/>
              <a:gd name="txB" fmla="*/ 1394 h 13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98" h="1394">
                <a:moveTo>
                  <a:pt x="1385" y="1266"/>
                </a:moveTo>
                <a:lnTo>
                  <a:pt x="1305" y="1298"/>
                </a:lnTo>
                <a:lnTo>
                  <a:pt x="1192" y="1330"/>
                </a:lnTo>
                <a:lnTo>
                  <a:pt x="1079" y="1362"/>
                </a:lnTo>
                <a:lnTo>
                  <a:pt x="950" y="1394"/>
                </a:lnTo>
                <a:lnTo>
                  <a:pt x="822" y="1394"/>
                </a:lnTo>
                <a:lnTo>
                  <a:pt x="693" y="1394"/>
                </a:lnTo>
                <a:lnTo>
                  <a:pt x="580" y="1394"/>
                </a:lnTo>
                <a:lnTo>
                  <a:pt x="467" y="1378"/>
                </a:lnTo>
                <a:lnTo>
                  <a:pt x="371" y="1346"/>
                </a:lnTo>
                <a:lnTo>
                  <a:pt x="290" y="1330"/>
                </a:lnTo>
                <a:lnTo>
                  <a:pt x="226" y="1298"/>
                </a:lnTo>
                <a:lnTo>
                  <a:pt x="178" y="1250"/>
                </a:lnTo>
                <a:lnTo>
                  <a:pt x="129" y="1202"/>
                </a:lnTo>
                <a:lnTo>
                  <a:pt x="97" y="1138"/>
                </a:lnTo>
                <a:lnTo>
                  <a:pt x="65" y="1089"/>
                </a:lnTo>
                <a:lnTo>
                  <a:pt x="49" y="1025"/>
                </a:lnTo>
                <a:lnTo>
                  <a:pt x="33" y="945"/>
                </a:lnTo>
                <a:lnTo>
                  <a:pt x="33" y="833"/>
                </a:lnTo>
                <a:lnTo>
                  <a:pt x="33" y="705"/>
                </a:lnTo>
                <a:lnTo>
                  <a:pt x="33" y="545"/>
                </a:lnTo>
                <a:lnTo>
                  <a:pt x="33" y="401"/>
                </a:lnTo>
                <a:lnTo>
                  <a:pt x="33" y="273"/>
                </a:lnTo>
                <a:lnTo>
                  <a:pt x="33" y="225"/>
                </a:lnTo>
                <a:lnTo>
                  <a:pt x="33" y="177"/>
                </a:lnTo>
                <a:lnTo>
                  <a:pt x="33" y="145"/>
                </a:lnTo>
                <a:lnTo>
                  <a:pt x="17" y="113"/>
                </a:lnTo>
                <a:lnTo>
                  <a:pt x="17" y="80"/>
                </a:lnTo>
                <a:lnTo>
                  <a:pt x="0" y="48"/>
                </a:lnTo>
                <a:lnTo>
                  <a:pt x="0" y="16"/>
                </a:lnTo>
                <a:lnTo>
                  <a:pt x="17" y="0"/>
                </a:lnTo>
                <a:lnTo>
                  <a:pt x="33" y="0"/>
                </a:lnTo>
                <a:lnTo>
                  <a:pt x="65" y="16"/>
                </a:lnTo>
                <a:lnTo>
                  <a:pt x="113" y="32"/>
                </a:lnTo>
                <a:lnTo>
                  <a:pt x="145" y="64"/>
                </a:lnTo>
                <a:lnTo>
                  <a:pt x="178" y="80"/>
                </a:lnTo>
                <a:lnTo>
                  <a:pt x="210" y="97"/>
                </a:lnTo>
                <a:lnTo>
                  <a:pt x="226" y="113"/>
                </a:lnTo>
                <a:lnTo>
                  <a:pt x="226" y="145"/>
                </a:lnTo>
                <a:lnTo>
                  <a:pt x="226" y="193"/>
                </a:lnTo>
                <a:lnTo>
                  <a:pt x="226" y="241"/>
                </a:lnTo>
                <a:lnTo>
                  <a:pt x="210" y="321"/>
                </a:lnTo>
                <a:lnTo>
                  <a:pt x="194" y="417"/>
                </a:lnTo>
                <a:lnTo>
                  <a:pt x="178" y="513"/>
                </a:lnTo>
                <a:lnTo>
                  <a:pt x="178" y="625"/>
                </a:lnTo>
                <a:lnTo>
                  <a:pt x="178" y="737"/>
                </a:lnTo>
                <a:lnTo>
                  <a:pt x="178" y="849"/>
                </a:lnTo>
                <a:lnTo>
                  <a:pt x="194" y="945"/>
                </a:lnTo>
                <a:lnTo>
                  <a:pt x="210" y="1025"/>
                </a:lnTo>
                <a:lnTo>
                  <a:pt x="242" y="1073"/>
                </a:lnTo>
                <a:lnTo>
                  <a:pt x="290" y="1105"/>
                </a:lnTo>
                <a:lnTo>
                  <a:pt x="339" y="1138"/>
                </a:lnTo>
                <a:lnTo>
                  <a:pt x="419" y="1154"/>
                </a:lnTo>
                <a:lnTo>
                  <a:pt x="483" y="1170"/>
                </a:lnTo>
                <a:lnTo>
                  <a:pt x="661" y="1186"/>
                </a:lnTo>
                <a:lnTo>
                  <a:pt x="838" y="1170"/>
                </a:lnTo>
                <a:lnTo>
                  <a:pt x="918" y="1154"/>
                </a:lnTo>
                <a:lnTo>
                  <a:pt x="983" y="1154"/>
                </a:lnTo>
                <a:lnTo>
                  <a:pt x="1063" y="1138"/>
                </a:lnTo>
                <a:lnTo>
                  <a:pt x="1127" y="1105"/>
                </a:lnTo>
                <a:lnTo>
                  <a:pt x="1176" y="1057"/>
                </a:lnTo>
                <a:lnTo>
                  <a:pt x="1208" y="993"/>
                </a:lnTo>
                <a:lnTo>
                  <a:pt x="1224" y="897"/>
                </a:lnTo>
                <a:lnTo>
                  <a:pt x="1240" y="833"/>
                </a:lnTo>
                <a:lnTo>
                  <a:pt x="1240" y="769"/>
                </a:lnTo>
                <a:lnTo>
                  <a:pt x="1256" y="705"/>
                </a:lnTo>
                <a:lnTo>
                  <a:pt x="1256" y="641"/>
                </a:lnTo>
                <a:lnTo>
                  <a:pt x="1256" y="593"/>
                </a:lnTo>
                <a:lnTo>
                  <a:pt x="1272" y="561"/>
                </a:lnTo>
                <a:lnTo>
                  <a:pt x="1272" y="529"/>
                </a:lnTo>
                <a:lnTo>
                  <a:pt x="1272" y="497"/>
                </a:lnTo>
                <a:lnTo>
                  <a:pt x="1288" y="497"/>
                </a:lnTo>
                <a:lnTo>
                  <a:pt x="1288" y="481"/>
                </a:lnTo>
                <a:lnTo>
                  <a:pt x="1305" y="497"/>
                </a:lnTo>
                <a:lnTo>
                  <a:pt x="1321" y="497"/>
                </a:lnTo>
                <a:lnTo>
                  <a:pt x="1321" y="529"/>
                </a:lnTo>
                <a:lnTo>
                  <a:pt x="1337" y="545"/>
                </a:lnTo>
                <a:lnTo>
                  <a:pt x="1337" y="593"/>
                </a:lnTo>
                <a:lnTo>
                  <a:pt x="1353" y="625"/>
                </a:lnTo>
                <a:lnTo>
                  <a:pt x="1369" y="689"/>
                </a:lnTo>
                <a:lnTo>
                  <a:pt x="1385" y="737"/>
                </a:lnTo>
                <a:lnTo>
                  <a:pt x="1401" y="849"/>
                </a:lnTo>
                <a:lnTo>
                  <a:pt x="1433" y="945"/>
                </a:lnTo>
                <a:lnTo>
                  <a:pt x="1449" y="1025"/>
                </a:lnTo>
                <a:lnTo>
                  <a:pt x="1482" y="1089"/>
                </a:lnTo>
                <a:lnTo>
                  <a:pt x="1498" y="1122"/>
                </a:lnTo>
                <a:lnTo>
                  <a:pt x="1482" y="1170"/>
                </a:lnTo>
                <a:lnTo>
                  <a:pt x="1449" y="1218"/>
                </a:lnTo>
                <a:lnTo>
                  <a:pt x="1385" y="126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4"/>
          <p:cNvSpPr/>
          <p:nvPr/>
        </p:nvSpPr>
        <p:spPr>
          <a:xfrm>
            <a:off x="5856288" y="2436814"/>
            <a:ext cx="746125" cy="844550"/>
          </a:xfrm>
          <a:custGeom>
            <a:avLst/>
            <a:gdLst>
              <a:gd name="txL" fmla="*/ 0 w 1175"/>
              <a:gd name="txT" fmla="*/ 0 h 1330"/>
              <a:gd name="txR" fmla="*/ 1175 w 1175"/>
              <a:gd name="txB" fmla="*/ 1330 h 133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75" h="1330">
                <a:moveTo>
                  <a:pt x="241" y="1138"/>
                </a:moveTo>
                <a:lnTo>
                  <a:pt x="354" y="1041"/>
                </a:lnTo>
                <a:lnTo>
                  <a:pt x="467" y="945"/>
                </a:lnTo>
                <a:lnTo>
                  <a:pt x="579" y="833"/>
                </a:lnTo>
                <a:lnTo>
                  <a:pt x="676" y="721"/>
                </a:lnTo>
                <a:lnTo>
                  <a:pt x="772" y="609"/>
                </a:lnTo>
                <a:lnTo>
                  <a:pt x="837" y="497"/>
                </a:lnTo>
                <a:lnTo>
                  <a:pt x="885" y="401"/>
                </a:lnTo>
                <a:lnTo>
                  <a:pt x="917" y="321"/>
                </a:lnTo>
                <a:lnTo>
                  <a:pt x="933" y="241"/>
                </a:lnTo>
                <a:lnTo>
                  <a:pt x="950" y="177"/>
                </a:lnTo>
                <a:lnTo>
                  <a:pt x="966" y="129"/>
                </a:lnTo>
                <a:lnTo>
                  <a:pt x="950" y="97"/>
                </a:lnTo>
                <a:lnTo>
                  <a:pt x="950" y="65"/>
                </a:lnTo>
                <a:lnTo>
                  <a:pt x="950" y="48"/>
                </a:lnTo>
                <a:lnTo>
                  <a:pt x="966" y="32"/>
                </a:lnTo>
                <a:lnTo>
                  <a:pt x="982" y="16"/>
                </a:lnTo>
                <a:lnTo>
                  <a:pt x="998" y="0"/>
                </a:lnTo>
                <a:lnTo>
                  <a:pt x="1014" y="16"/>
                </a:lnTo>
                <a:lnTo>
                  <a:pt x="1046" y="32"/>
                </a:lnTo>
                <a:lnTo>
                  <a:pt x="1094" y="65"/>
                </a:lnTo>
                <a:lnTo>
                  <a:pt x="1127" y="113"/>
                </a:lnTo>
                <a:lnTo>
                  <a:pt x="1159" y="145"/>
                </a:lnTo>
                <a:lnTo>
                  <a:pt x="1175" y="161"/>
                </a:lnTo>
                <a:lnTo>
                  <a:pt x="1175" y="193"/>
                </a:lnTo>
                <a:lnTo>
                  <a:pt x="1175" y="225"/>
                </a:lnTo>
                <a:lnTo>
                  <a:pt x="1159" y="273"/>
                </a:lnTo>
                <a:lnTo>
                  <a:pt x="1127" y="337"/>
                </a:lnTo>
                <a:lnTo>
                  <a:pt x="1094" y="417"/>
                </a:lnTo>
                <a:lnTo>
                  <a:pt x="982" y="593"/>
                </a:lnTo>
                <a:lnTo>
                  <a:pt x="869" y="769"/>
                </a:lnTo>
                <a:lnTo>
                  <a:pt x="724" y="929"/>
                </a:lnTo>
                <a:lnTo>
                  <a:pt x="644" y="1009"/>
                </a:lnTo>
                <a:lnTo>
                  <a:pt x="563" y="1057"/>
                </a:lnTo>
                <a:lnTo>
                  <a:pt x="467" y="1122"/>
                </a:lnTo>
                <a:lnTo>
                  <a:pt x="386" y="1186"/>
                </a:lnTo>
                <a:lnTo>
                  <a:pt x="209" y="1282"/>
                </a:lnTo>
                <a:lnTo>
                  <a:pt x="112" y="1314"/>
                </a:lnTo>
                <a:lnTo>
                  <a:pt x="48" y="1330"/>
                </a:lnTo>
                <a:lnTo>
                  <a:pt x="16" y="1330"/>
                </a:lnTo>
                <a:lnTo>
                  <a:pt x="0" y="1330"/>
                </a:lnTo>
                <a:lnTo>
                  <a:pt x="16" y="1314"/>
                </a:lnTo>
                <a:lnTo>
                  <a:pt x="32" y="1298"/>
                </a:lnTo>
                <a:lnTo>
                  <a:pt x="64" y="1266"/>
                </a:lnTo>
                <a:lnTo>
                  <a:pt x="96" y="1250"/>
                </a:lnTo>
                <a:lnTo>
                  <a:pt x="128" y="1218"/>
                </a:lnTo>
                <a:lnTo>
                  <a:pt x="177" y="1186"/>
                </a:lnTo>
                <a:lnTo>
                  <a:pt x="241" y="11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486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1187450" y="26828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复习导入，温故知新</a:t>
            </a: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971550" y="1023938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小朋友们会背古诗吗？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54025" y="1779588"/>
            <a:ext cx="5391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古朗月行（节选）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［唐］李白</a:t>
            </a:r>
            <a:endParaRPr lang="en-US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小时不识月，呼作白玉盘。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又疑瑶台镜，飞在青云端。</a:t>
            </a:r>
          </a:p>
        </p:txBody>
      </p:sp>
      <p:pic>
        <p:nvPicPr>
          <p:cNvPr id="5" name="Picture 5" descr="http://www.zhly.cn/userfiles/5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41" y="1820423"/>
            <a:ext cx="2808312" cy="252098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724525" y="0"/>
            <a:ext cx="22653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 bwMode="auto">
          <a:xfrm>
            <a:off x="5953125" y="385763"/>
            <a:ext cx="1806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89538" y="3757613"/>
            <a:ext cx="31543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kern="1400" dirty="0">
                <a:latin typeface="宋体" panose="02010600030101010101" pitchFamily="2" charset="-122"/>
              </a:rPr>
              <a:t>注意左窄右宽，右边第二笔是“竖提”，最后一笔是“点”。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2542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</a:p>
        </p:txBody>
      </p:sp>
      <p:sp>
        <p:nvSpPr>
          <p:cNvPr id="42" name="矩形 41"/>
          <p:cNvSpPr/>
          <p:nvPr/>
        </p:nvSpPr>
        <p:spPr>
          <a:xfrm>
            <a:off x="3721101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dī </a:t>
            </a:r>
          </a:p>
        </p:txBody>
      </p:sp>
      <p:sp>
        <p:nvSpPr>
          <p:cNvPr id="22545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头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50887" y="3729038"/>
            <a:ext cx="325278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低头  低下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0887" y="4130676"/>
            <a:ext cx="4010025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在马路上低头玩手机多危险啊！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50888" y="3327400"/>
            <a:ext cx="27940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D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亻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50888" y="2927350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4"/>
          <p:cNvSpPr/>
          <p:nvPr/>
        </p:nvSpPr>
        <p:spPr>
          <a:xfrm>
            <a:off x="6786564" y="3003550"/>
            <a:ext cx="246062" cy="204788"/>
          </a:xfrm>
          <a:custGeom>
            <a:avLst/>
            <a:gdLst>
              <a:gd name="txL" fmla="*/ 0 w 387"/>
              <a:gd name="txT" fmla="*/ 0 h 322"/>
              <a:gd name="txR" fmla="*/ 387 w 387"/>
              <a:gd name="txB" fmla="*/ 322 h 3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87" h="322">
                <a:moveTo>
                  <a:pt x="354" y="322"/>
                </a:moveTo>
                <a:lnTo>
                  <a:pt x="338" y="322"/>
                </a:lnTo>
                <a:lnTo>
                  <a:pt x="306" y="322"/>
                </a:lnTo>
                <a:lnTo>
                  <a:pt x="258" y="289"/>
                </a:lnTo>
                <a:lnTo>
                  <a:pt x="193" y="241"/>
                </a:lnTo>
                <a:lnTo>
                  <a:pt x="129" y="209"/>
                </a:lnTo>
                <a:lnTo>
                  <a:pt x="81" y="177"/>
                </a:lnTo>
                <a:lnTo>
                  <a:pt x="49" y="145"/>
                </a:lnTo>
                <a:lnTo>
                  <a:pt x="32" y="112"/>
                </a:lnTo>
                <a:lnTo>
                  <a:pt x="0" y="64"/>
                </a:lnTo>
                <a:lnTo>
                  <a:pt x="0" y="32"/>
                </a:lnTo>
                <a:lnTo>
                  <a:pt x="0" y="0"/>
                </a:lnTo>
                <a:lnTo>
                  <a:pt x="113" y="16"/>
                </a:lnTo>
                <a:lnTo>
                  <a:pt x="210" y="16"/>
                </a:lnTo>
                <a:lnTo>
                  <a:pt x="274" y="32"/>
                </a:lnTo>
                <a:lnTo>
                  <a:pt x="306" y="64"/>
                </a:lnTo>
                <a:lnTo>
                  <a:pt x="354" y="128"/>
                </a:lnTo>
                <a:lnTo>
                  <a:pt x="387" y="193"/>
                </a:lnTo>
                <a:lnTo>
                  <a:pt x="387" y="225"/>
                </a:lnTo>
                <a:lnTo>
                  <a:pt x="387" y="257"/>
                </a:lnTo>
                <a:lnTo>
                  <a:pt x="354" y="32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1"/>
          <p:cNvSpPr/>
          <p:nvPr/>
        </p:nvSpPr>
        <p:spPr>
          <a:xfrm>
            <a:off x="5743576" y="1520825"/>
            <a:ext cx="635000" cy="1123950"/>
          </a:xfrm>
          <a:custGeom>
            <a:avLst/>
            <a:gdLst>
              <a:gd name="txL" fmla="*/ 0 w 998"/>
              <a:gd name="txT" fmla="*/ 0 h 1770"/>
              <a:gd name="txR" fmla="*/ 998 w 998"/>
              <a:gd name="txB" fmla="*/ 1770 h 17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98" h="1770">
                <a:moveTo>
                  <a:pt x="725" y="837"/>
                </a:moveTo>
                <a:lnTo>
                  <a:pt x="628" y="1014"/>
                </a:lnTo>
                <a:lnTo>
                  <a:pt x="531" y="1175"/>
                </a:lnTo>
                <a:lnTo>
                  <a:pt x="403" y="1336"/>
                </a:lnTo>
                <a:lnTo>
                  <a:pt x="274" y="1497"/>
                </a:lnTo>
                <a:lnTo>
                  <a:pt x="209" y="1561"/>
                </a:lnTo>
                <a:lnTo>
                  <a:pt x="161" y="1626"/>
                </a:lnTo>
                <a:lnTo>
                  <a:pt x="113" y="1674"/>
                </a:lnTo>
                <a:lnTo>
                  <a:pt x="81" y="1722"/>
                </a:lnTo>
                <a:lnTo>
                  <a:pt x="48" y="1754"/>
                </a:lnTo>
                <a:lnTo>
                  <a:pt x="16" y="1770"/>
                </a:lnTo>
                <a:lnTo>
                  <a:pt x="0" y="1770"/>
                </a:lnTo>
                <a:lnTo>
                  <a:pt x="0" y="1754"/>
                </a:lnTo>
                <a:lnTo>
                  <a:pt x="0" y="1738"/>
                </a:lnTo>
                <a:lnTo>
                  <a:pt x="16" y="1690"/>
                </a:lnTo>
                <a:lnTo>
                  <a:pt x="48" y="1642"/>
                </a:lnTo>
                <a:lnTo>
                  <a:pt x="97" y="1593"/>
                </a:lnTo>
                <a:lnTo>
                  <a:pt x="145" y="1513"/>
                </a:lnTo>
                <a:lnTo>
                  <a:pt x="209" y="1400"/>
                </a:lnTo>
                <a:lnTo>
                  <a:pt x="290" y="1288"/>
                </a:lnTo>
                <a:lnTo>
                  <a:pt x="370" y="1143"/>
                </a:lnTo>
                <a:lnTo>
                  <a:pt x="451" y="982"/>
                </a:lnTo>
                <a:lnTo>
                  <a:pt x="531" y="805"/>
                </a:lnTo>
                <a:lnTo>
                  <a:pt x="612" y="612"/>
                </a:lnTo>
                <a:lnTo>
                  <a:pt x="644" y="515"/>
                </a:lnTo>
                <a:lnTo>
                  <a:pt x="676" y="435"/>
                </a:lnTo>
                <a:lnTo>
                  <a:pt x="692" y="354"/>
                </a:lnTo>
                <a:lnTo>
                  <a:pt x="725" y="290"/>
                </a:lnTo>
                <a:lnTo>
                  <a:pt x="725" y="225"/>
                </a:lnTo>
                <a:lnTo>
                  <a:pt x="741" y="177"/>
                </a:lnTo>
                <a:lnTo>
                  <a:pt x="741" y="145"/>
                </a:lnTo>
                <a:lnTo>
                  <a:pt x="741" y="113"/>
                </a:lnTo>
                <a:lnTo>
                  <a:pt x="725" y="64"/>
                </a:lnTo>
                <a:lnTo>
                  <a:pt x="725" y="32"/>
                </a:lnTo>
                <a:lnTo>
                  <a:pt x="741" y="0"/>
                </a:lnTo>
                <a:lnTo>
                  <a:pt x="757" y="0"/>
                </a:lnTo>
                <a:lnTo>
                  <a:pt x="789" y="0"/>
                </a:lnTo>
                <a:lnTo>
                  <a:pt x="821" y="16"/>
                </a:lnTo>
                <a:lnTo>
                  <a:pt x="853" y="48"/>
                </a:lnTo>
                <a:lnTo>
                  <a:pt x="902" y="97"/>
                </a:lnTo>
                <a:lnTo>
                  <a:pt x="934" y="145"/>
                </a:lnTo>
                <a:lnTo>
                  <a:pt x="966" y="177"/>
                </a:lnTo>
                <a:lnTo>
                  <a:pt x="998" y="209"/>
                </a:lnTo>
                <a:lnTo>
                  <a:pt x="998" y="242"/>
                </a:lnTo>
                <a:lnTo>
                  <a:pt x="998" y="258"/>
                </a:lnTo>
                <a:lnTo>
                  <a:pt x="982" y="290"/>
                </a:lnTo>
                <a:lnTo>
                  <a:pt x="966" y="322"/>
                </a:lnTo>
                <a:lnTo>
                  <a:pt x="950" y="370"/>
                </a:lnTo>
                <a:lnTo>
                  <a:pt x="934" y="402"/>
                </a:lnTo>
                <a:lnTo>
                  <a:pt x="918" y="451"/>
                </a:lnTo>
                <a:lnTo>
                  <a:pt x="886" y="483"/>
                </a:lnTo>
                <a:lnTo>
                  <a:pt x="853" y="547"/>
                </a:lnTo>
                <a:lnTo>
                  <a:pt x="821" y="612"/>
                </a:lnTo>
                <a:lnTo>
                  <a:pt x="789" y="676"/>
                </a:lnTo>
                <a:lnTo>
                  <a:pt x="757" y="757"/>
                </a:lnTo>
                <a:lnTo>
                  <a:pt x="725" y="83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2"/>
          <p:cNvSpPr/>
          <p:nvPr/>
        </p:nvSpPr>
        <p:spPr>
          <a:xfrm>
            <a:off x="6070600" y="2174875"/>
            <a:ext cx="144463" cy="1277938"/>
          </a:xfrm>
          <a:custGeom>
            <a:avLst/>
            <a:gdLst>
              <a:gd name="txL" fmla="*/ 0 w 226"/>
              <a:gd name="txT" fmla="*/ 0 h 2012"/>
              <a:gd name="txR" fmla="*/ 226 w 226"/>
              <a:gd name="txB" fmla="*/ 2012 h 201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26" h="2012">
                <a:moveTo>
                  <a:pt x="0" y="1787"/>
                </a:moveTo>
                <a:lnTo>
                  <a:pt x="0" y="1722"/>
                </a:lnTo>
                <a:lnTo>
                  <a:pt x="0" y="1658"/>
                </a:lnTo>
                <a:lnTo>
                  <a:pt x="0" y="1642"/>
                </a:lnTo>
                <a:lnTo>
                  <a:pt x="0" y="1609"/>
                </a:lnTo>
                <a:lnTo>
                  <a:pt x="0" y="1577"/>
                </a:lnTo>
                <a:lnTo>
                  <a:pt x="16" y="1529"/>
                </a:lnTo>
                <a:lnTo>
                  <a:pt x="16" y="1481"/>
                </a:lnTo>
                <a:lnTo>
                  <a:pt x="32" y="1416"/>
                </a:lnTo>
                <a:lnTo>
                  <a:pt x="49" y="1352"/>
                </a:lnTo>
                <a:lnTo>
                  <a:pt x="49" y="1272"/>
                </a:lnTo>
                <a:lnTo>
                  <a:pt x="65" y="1159"/>
                </a:lnTo>
                <a:lnTo>
                  <a:pt x="81" y="1030"/>
                </a:lnTo>
                <a:lnTo>
                  <a:pt x="81" y="869"/>
                </a:lnTo>
                <a:lnTo>
                  <a:pt x="81" y="692"/>
                </a:lnTo>
                <a:lnTo>
                  <a:pt x="97" y="483"/>
                </a:lnTo>
                <a:lnTo>
                  <a:pt x="97" y="258"/>
                </a:lnTo>
                <a:lnTo>
                  <a:pt x="97" y="0"/>
                </a:lnTo>
                <a:lnTo>
                  <a:pt x="145" y="64"/>
                </a:lnTo>
                <a:lnTo>
                  <a:pt x="177" y="113"/>
                </a:lnTo>
                <a:lnTo>
                  <a:pt x="193" y="161"/>
                </a:lnTo>
                <a:lnTo>
                  <a:pt x="210" y="177"/>
                </a:lnTo>
                <a:lnTo>
                  <a:pt x="226" y="193"/>
                </a:lnTo>
                <a:lnTo>
                  <a:pt x="226" y="225"/>
                </a:lnTo>
                <a:lnTo>
                  <a:pt x="226" y="258"/>
                </a:lnTo>
                <a:lnTo>
                  <a:pt x="226" y="322"/>
                </a:lnTo>
                <a:lnTo>
                  <a:pt x="226" y="386"/>
                </a:lnTo>
                <a:lnTo>
                  <a:pt x="226" y="467"/>
                </a:lnTo>
                <a:lnTo>
                  <a:pt x="226" y="579"/>
                </a:lnTo>
                <a:lnTo>
                  <a:pt x="226" y="692"/>
                </a:lnTo>
                <a:lnTo>
                  <a:pt x="226" y="934"/>
                </a:lnTo>
                <a:lnTo>
                  <a:pt x="210" y="1159"/>
                </a:lnTo>
                <a:lnTo>
                  <a:pt x="210" y="1384"/>
                </a:lnTo>
                <a:lnTo>
                  <a:pt x="193" y="1593"/>
                </a:lnTo>
                <a:lnTo>
                  <a:pt x="177" y="1690"/>
                </a:lnTo>
                <a:lnTo>
                  <a:pt x="177" y="1787"/>
                </a:lnTo>
                <a:lnTo>
                  <a:pt x="161" y="1851"/>
                </a:lnTo>
                <a:lnTo>
                  <a:pt x="161" y="1915"/>
                </a:lnTo>
                <a:lnTo>
                  <a:pt x="145" y="1964"/>
                </a:lnTo>
                <a:lnTo>
                  <a:pt x="145" y="1996"/>
                </a:lnTo>
                <a:lnTo>
                  <a:pt x="129" y="2012"/>
                </a:lnTo>
                <a:lnTo>
                  <a:pt x="113" y="2012"/>
                </a:lnTo>
                <a:lnTo>
                  <a:pt x="97" y="1996"/>
                </a:lnTo>
                <a:lnTo>
                  <a:pt x="81" y="1980"/>
                </a:lnTo>
                <a:lnTo>
                  <a:pt x="65" y="1947"/>
                </a:lnTo>
                <a:lnTo>
                  <a:pt x="49" y="1899"/>
                </a:lnTo>
                <a:lnTo>
                  <a:pt x="32" y="1867"/>
                </a:lnTo>
                <a:lnTo>
                  <a:pt x="0" y="178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6"/>
          <p:cNvSpPr/>
          <p:nvPr/>
        </p:nvSpPr>
        <p:spPr>
          <a:xfrm>
            <a:off x="6521450" y="1520825"/>
            <a:ext cx="684213" cy="522288"/>
          </a:xfrm>
          <a:custGeom>
            <a:avLst/>
            <a:gdLst>
              <a:gd name="txL" fmla="*/ 0 w 1078"/>
              <a:gd name="txT" fmla="*/ 0 h 821"/>
              <a:gd name="txR" fmla="*/ 1078 w 1078"/>
              <a:gd name="txB" fmla="*/ 821 h 8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8" h="821">
                <a:moveTo>
                  <a:pt x="499" y="644"/>
                </a:moveTo>
                <a:lnTo>
                  <a:pt x="257" y="740"/>
                </a:lnTo>
                <a:lnTo>
                  <a:pt x="145" y="773"/>
                </a:lnTo>
                <a:lnTo>
                  <a:pt x="0" y="821"/>
                </a:lnTo>
                <a:lnTo>
                  <a:pt x="0" y="724"/>
                </a:lnTo>
                <a:lnTo>
                  <a:pt x="48" y="724"/>
                </a:lnTo>
                <a:lnTo>
                  <a:pt x="112" y="692"/>
                </a:lnTo>
                <a:lnTo>
                  <a:pt x="193" y="644"/>
                </a:lnTo>
                <a:lnTo>
                  <a:pt x="306" y="579"/>
                </a:lnTo>
                <a:lnTo>
                  <a:pt x="418" y="515"/>
                </a:lnTo>
                <a:lnTo>
                  <a:pt x="531" y="435"/>
                </a:lnTo>
                <a:lnTo>
                  <a:pt x="628" y="370"/>
                </a:lnTo>
                <a:lnTo>
                  <a:pt x="692" y="290"/>
                </a:lnTo>
                <a:lnTo>
                  <a:pt x="756" y="225"/>
                </a:lnTo>
                <a:lnTo>
                  <a:pt x="805" y="161"/>
                </a:lnTo>
                <a:lnTo>
                  <a:pt x="821" y="113"/>
                </a:lnTo>
                <a:lnTo>
                  <a:pt x="821" y="81"/>
                </a:lnTo>
                <a:lnTo>
                  <a:pt x="821" y="48"/>
                </a:lnTo>
                <a:lnTo>
                  <a:pt x="821" y="32"/>
                </a:lnTo>
                <a:lnTo>
                  <a:pt x="821" y="16"/>
                </a:lnTo>
                <a:lnTo>
                  <a:pt x="853" y="0"/>
                </a:lnTo>
                <a:lnTo>
                  <a:pt x="869" y="16"/>
                </a:lnTo>
                <a:lnTo>
                  <a:pt x="901" y="32"/>
                </a:lnTo>
                <a:lnTo>
                  <a:pt x="933" y="48"/>
                </a:lnTo>
                <a:lnTo>
                  <a:pt x="982" y="81"/>
                </a:lnTo>
                <a:lnTo>
                  <a:pt x="1014" y="113"/>
                </a:lnTo>
                <a:lnTo>
                  <a:pt x="1046" y="161"/>
                </a:lnTo>
                <a:lnTo>
                  <a:pt x="1078" y="193"/>
                </a:lnTo>
                <a:lnTo>
                  <a:pt x="1078" y="225"/>
                </a:lnTo>
                <a:lnTo>
                  <a:pt x="1062" y="258"/>
                </a:lnTo>
                <a:lnTo>
                  <a:pt x="1030" y="290"/>
                </a:lnTo>
                <a:lnTo>
                  <a:pt x="982" y="338"/>
                </a:lnTo>
                <a:lnTo>
                  <a:pt x="901" y="402"/>
                </a:lnTo>
                <a:lnTo>
                  <a:pt x="708" y="531"/>
                </a:lnTo>
                <a:lnTo>
                  <a:pt x="499" y="6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7"/>
          <p:cNvSpPr/>
          <p:nvPr/>
        </p:nvSpPr>
        <p:spPr>
          <a:xfrm>
            <a:off x="6623050" y="2135188"/>
            <a:ext cx="766763" cy="327025"/>
          </a:xfrm>
          <a:custGeom>
            <a:avLst/>
            <a:gdLst>
              <a:gd name="txL" fmla="*/ 0 w 1207"/>
              <a:gd name="txT" fmla="*/ 0 h 515"/>
              <a:gd name="txR" fmla="*/ 1207 w 1207"/>
              <a:gd name="txB" fmla="*/ 515 h 51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07" h="515">
                <a:moveTo>
                  <a:pt x="1175" y="32"/>
                </a:moveTo>
                <a:lnTo>
                  <a:pt x="1207" y="48"/>
                </a:lnTo>
                <a:lnTo>
                  <a:pt x="1207" y="80"/>
                </a:lnTo>
                <a:lnTo>
                  <a:pt x="1191" y="96"/>
                </a:lnTo>
                <a:lnTo>
                  <a:pt x="1191" y="112"/>
                </a:lnTo>
                <a:lnTo>
                  <a:pt x="1159" y="128"/>
                </a:lnTo>
                <a:lnTo>
                  <a:pt x="1143" y="145"/>
                </a:lnTo>
                <a:lnTo>
                  <a:pt x="1111" y="161"/>
                </a:lnTo>
                <a:lnTo>
                  <a:pt x="1062" y="177"/>
                </a:lnTo>
                <a:lnTo>
                  <a:pt x="1014" y="209"/>
                </a:lnTo>
                <a:lnTo>
                  <a:pt x="950" y="225"/>
                </a:lnTo>
                <a:lnTo>
                  <a:pt x="869" y="257"/>
                </a:lnTo>
                <a:lnTo>
                  <a:pt x="772" y="306"/>
                </a:lnTo>
                <a:lnTo>
                  <a:pt x="660" y="338"/>
                </a:lnTo>
                <a:lnTo>
                  <a:pt x="547" y="386"/>
                </a:lnTo>
                <a:lnTo>
                  <a:pt x="450" y="418"/>
                </a:lnTo>
                <a:lnTo>
                  <a:pt x="370" y="450"/>
                </a:lnTo>
                <a:lnTo>
                  <a:pt x="289" y="483"/>
                </a:lnTo>
                <a:lnTo>
                  <a:pt x="225" y="499"/>
                </a:lnTo>
                <a:lnTo>
                  <a:pt x="177" y="515"/>
                </a:lnTo>
                <a:lnTo>
                  <a:pt x="128" y="515"/>
                </a:lnTo>
                <a:lnTo>
                  <a:pt x="96" y="515"/>
                </a:lnTo>
                <a:lnTo>
                  <a:pt x="64" y="515"/>
                </a:lnTo>
                <a:lnTo>
                  <a:pt x="32" y="499"/>
                </a:lnTo>
                <a:lnTo>
                  <a:pt x="16" y="483"/>
                </a:lnTo>
                <a:lnTo>
                  <a:pt x="0" y="466"/>
                </a:lnTo>
                <a:lnTo>
                  <a:pt x="32" y="450"/>
                </a:lnTo>
                <a:lnTo>
                  <a:pt x="64" y="418"/>
                </a:lnTo>
                <a:lnTo>
                  <a:pt x="112" y="402"/>
                </a:lnTo>
                <a:lnTo>
                  <a:pt x="193" y="354"/>
                </a:lnTo>
                <a:lnTo>
                  <a:pt x="273" y="322"/>
                </a:lnTo>
                <a:lnTo>
                  <a:pt x="370" y="273"/>
                </a:lnTo>
                <a:lnTo>
                  <a:pt x="483" y="209"/>
                </a:lnTo>
                <a:lnTo>
                  <a:pt x="611" y="161"/>
                </a:lnTo>
                <a:lnTo>
                  <a:pt x="708" y="128"/>
                </a:lnTo>
                <a:lnTo>
                  <a:pt x="805" y="80"/>
                </a:lnTo>
                <a:lnTo>
                  <a:pt x="869" y="48"/>
                </a:lnTo>
                <a:lnTo>
                  <a:pt x="950" y="32"/>
                </a:lnTo>
                <a:lnTo>
                  <a:pt x="998" y="16"/>
                </a:lnTo>
                <a:lnTo>
                  <a:pt x="1030" y="0"/>
                </a:lnTo>
                <a:lnTo>
                  <a:pt x="1062" y="0"/>
                </a:lnTo>
                <a:lnTo>
                  <a:pt x="1111" y="0"/>
                </a:lnTo>
                <a:lnTo>
                  <a:pt x="1143" y="16"/>
                </a:lnTo>
                <a:lnTo>
                  <a:pt x="1159" y="16"/>
                </a:lnTo>
                <a:lnTo>
                  <a:pt x="1175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5"/>
          <p:cNvSpPr/>
          <p:nvPr/>
        </p:nvSpPr>
        <p:spPr>
          <a:xfrm>
            <a:off x="6807200" y="1889125"/>
            <a:ext cx="817563" cy="1482725"/>
          </a:xfrm>
          <a:custGeom>
            <a:avLst/>
            <a:gdLst>
              <a:gd name="txL" fmla="*/ 0 w 1288"/>
              <a:gd name="txT" fmla="*/ 0 h 2334"/>
              <a:gd name="txR" fmla="*/ 1288 w 1288"/>
              <a:gd name="txB" fmla="*/ 2334 h 23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88" h="2334">
                <a:moveTo>
                  <a:pt x="1144" y="1658"/>
                </a:moveTo>
                <a:lnTo>
                  <a:pt x="1160" y="1562"/>
                </a:lnTo>
                <a:lnTo>
                  <a:pt x="1160" y="1513"/>
                </a:lnTo>
                <a:lnTo>
                  <a:pt x="1176" y="1481"/>
                </a:lnTo>
                <a:lnTo>
                  <a:pt x="1192" y="1465"/>
                </a:lnTo>
                <a:lnTo>
                  <a:pt x="1192" y="1433"/>
                </a:lnTo>
                <a:lnTo>
                  <a:pt x="1208" y="1433"/>
                </a:lnTo>
                <a:lnTo>
                  <a:pt x="1208" y="1417"/>
                </a:lnTo>
                <a:lnTo>
                  <a:pt x="1224" y="1433"/>
                </a:lnTo>
                <a:lnTo>
                  <a:pt x="1240" y="1465"/>
                </a:lnTo>
                <a:lnTo>
                  <a:pt x="1240" y="1481"/>
                </a:lnTo>
                <a:lnTo>
                  <a:pt x="1240" y="1529"/>
                </a:lnTo>
                <a:lnTo>
                  <a:pt x="1240" y="1562"/>
                </a:lnTo>
                <a:lnTo>
                  <a:pt x="1256" y="1610"/>
                </a:lnTo>
                <a:lnTo>
                  <a:pt x="1256" y="1674"/>
                </a:lnTo>
                <a:lnTo>
                  <a:pt x="1256" y="1803"/>
                </a:lnTo>
                <a:lnTo>
                  <a:pt x="1256" y="1932"/>
                </a:lnTo>
                <a:lnTo>
                  <a:pt x="1272" y="2028"/>
                </a:lnTo>
                <a:lnTo>
                  <a:pt x="1288" y="2125"/>
                </a:lnTo>
                <a:lnTo>
                  <a:pt x="1288" y="2205"/>
                </a:lnTo>
                <a:lnTo>
                  <a:pt x="1288" y="2270"/>
                </a:lnTo>
                <a:lnTo>
                  <a:pt x="1272" y="2302"/>
                </a:lnTo>
                <a:lnTo>
                  <a:pt x="1256" y="2334"/>
                </a:lnTo>
                <a:lnTo>
                  <a:pt x="1208" y="2318"/>
                </a:lnTo>
                <a:lnTo>
                  <a:pt x="1144" y="2302"/>
                </a:lnTo>
                <a:lnTo>
                  <a:pt x="1079" y="2270"/>
                </a:lnTo>
                <a:lnTo>
                  <a:pt x="999" y="2221"/>
                </a:lnTo>
                <a:lnTo>
                  <a:pt x="918" y="2157"/>
                </a:lnTo>
                <a:lnTo>
                  <a:pt x="838" y="2093"/>
                </a:lnTo>
                <a:lnTo>
                  <a:pt x="757" y="2012"/>
                </a:lnTo>
                <a:lnTo>
                  <a:pt x="693" y="1916"/>
                </a:lnTo>
                <a:lnTo>
                  <a:pt x="628" y="1819"/>
                </a:lnTo>
                <a:lnTo>
                  <a:pt x="548" y="1690"/>
                </a:lnTo>
                <a:lnTo>
                  <a:pt x="483" y="1562"/>
                </a:lnTo>
                <a:lnTo>
                  <a:pt x="403" y="1401"/>
                </a:lnTo>
                <a:lnTo>
                  <a:pt x="322" y="1224"/>
                </a:lnTo>
                <a:lnTo>
                  <a:pt x="258" y="1047"/>
                </a:lnTo>
                <a:lnTo>
                  <a:pt x="210" y="853"/>
                </a:lnTo>
                <a:lnTo>
                  <a:pt x="161" y="676"/>
                </a:lnTo>
                <a:lnTo>
                  <a:pt x="145" y="580"/>
                </a:lnTo>
                <a:lnTo>
                  <a:pt x="129" y="515"/>
                </a:lnTo>
                <a:lnTo>
                  <a:pt x="113" y="435"/>
                </a:lnTo>
                <a:lnTo>
                  <a:pt x="97" y="371"/>
                </a:lnTo>
                <a:lnTo>
                  <a:pt x="81" y="322"/>
                </a:lnTo>
                <a:lnTo>
                  <a:pt x="65" y="274"/>
                </a:lnTo>
                <a:lnTo>
                  <a:pt x="49" y="242"/>
                </a:lnTo>
                <a:lnTo>
                  <a:pt x="49" y="226"/>
                </a:lnTo>
                <a:lnTo>
                  <a:pt x="33" y="178"/>
                </a:lnTo>
                <a:lnTo>
                  <a:pt x="17" y="129"/>
                </a:lnTo>
                <a:lnTo>
                  <a:pt x="0" y="65"/>
                </a:lnTo>
                <a:lnTo>
                  <a:pt x="0" y="0"/>
                </a:lnTo>
                <a:lnTo>
                  <a:pt x="65" y="33"/>
                </a:lnTo>
                <a:lnTo>
                  <a:pt x="113" y="65"/>
                </a:lnTo>
                <a:lnTo>
                  <a:pt x="145" y="97"/>
                </a:lnTo>
                <a:lnTo>
                  <a:pt x="178" y="129"/>
                </a:lnTo>
                <a:lnTo>
                  <a:pt x="210" y="161"/>
                </a:lnTo>
                <a:lnTo>
                  <a:pt x="226" y="178"/>
                </a:lnTo>
                <a:lnTo>
                  <a:pt x="242" y="226"/>
                </a:lnTo>
                <a:lnTo>
                  <a:pt x="242" y="242"/>
                </a:lnTo>
                <a:lnTo>
                  <a:pt x="242" y="274"/>
                </a:lnTo>
                <a:lnTo>
                  <a:pt x="258" y="322"/>
                </a:lnTo>
                <a:lnTo>
                  <a:pt x="258" y="387"/>
                </a:lnTo>
                <a:lnTo>
                  <a:pt x="274" y="451"/>
                </a:lnTo>
                <a:lnTo>
                  <a:pt x="306" y="532"/>
                </a:lnTo>
                <a:lnTo>
                  <a:pt x="322" y="628"/>
                </a:lnTo>
                <a:lnTo>
                  <a:pt x="355" y="725"/>
                </a:lnTo>
                <a:lnTo>
                  <a:pt x="403" y="934"/>
                </a:lnTo>
                <a:lnTo>
                  <a:pt x="467" y="1127"/>
                </a:lnTo>
                <a:lnTo>
                  <a:pt x="548" y="1304"/>
                </a:lnTo>
                <a:lnTo>
                  <a:pt x="628" y="1449"/>
                </a:lnTo>
                <a:lnTo>
                  <a:pt x="709" y="1578"/>
                </a:lnTo>
                <a:lnTo>
                  <a:pt x="789" y="1690"/>
                </a:lnTo>
                <a:lnTo>
                  <a:pt x="854" y="1771"/>
                </a:lnTo>
                <a:lnTo>
                  <a:pt x="918" y="1835"/>
                </a:lnTo>
                <a:lnTo>
                  <a:pt x="983" y="1883"/>
                </a:lnTo>
                <a:lnTo>
                  <a:pt x="1015" y="1900"/>
                </a:lnTo>
                <a:lnTo>
                  <a:pt x="1063" y="1916"/>
                </a:lnTo>
                <a:lnTo>
                  <a:pt x="1079" y="1916"/>
                </a:lnTo>
                <a:lnTo>
                  <a:pt x="1095" y="1900"/>
                </a:lnTo>
                <a:lnTo>
                  <a:pt x="1111" y="1835"/>
                </a:lnTo>
                <a:lnTo>
                  <a:pt x="1127" y="1771"/>
                </a:lnTo>
                <a:lnTo>
                  <a:pt x="1144" y="165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33"/>
          <p:cNvSpPr/>
          <p:nvPr/>
        </p:nvSpPr>
        <p:spPr>
          <a:xfrm>
            <a:off x="6397626" y="1951038"/>
            <a:ext cx="471488" cy="1347787"/>
          </a:xfrm>
          <a:custGeom>
            <a:avLst/>
            <a:gdLst>
              <a:gd name="txL" fmla="*/ 0 w 741"/>
              <a:gd name="txT" fmla="*/ 0 h 2124"/>
              <a:gd name="txR" fmla="*/ 741 w 741"/>
              <a:gd name="txB" fmla="*/ 2124 h 21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41" h="2124">
                <a:moveTo>
                  <a:pt x="483" y="1626"/>
                </a:moveTo>
                <a:lnTo>
                  <a:pt x="387" y="1754"/>
                </a:lnTo>
                <a:lnTo>
                  <a:pt x="306" y="1867"/>
                </a:lnTo>
                <a:lnTo>
                  <a:pt x="242" y="1947"/>
                </a:lnTo>
                <a:lnTo>
                  <a:pt x="210" y="2012"/>
                </a:lnTo>
                <a:lnTo>
                  <a:pt x="194" y="2060"/>
                </a:lnTo>
                <a:lnTo>
                  <a:pt x="161" y="2108"/>
                </a:lnTo>
                <a:lnTo>
                  <a:pt x="145" y="2124"/>
                </a:lnTo>
                <a:lnTo>
                  <a:pt x="113" y="2124"/>
                </a:lnTo>
                <a:lnTo>
                  <a:pt x="97" y="2108"/>
                </a:lnTo>
                <a:lnTo>
                  <a:pt x="81" y="2076"/>
                </a:lnTo>
                <a:lnTo>
                  <a:pt x="49" y="2028"/>
                </a:lnTo>
                <a:lnTo>
                  <a:pt x="33" y="1980"/>
                </a:lnTo>
                <a:lnTo>
                  <a:pt x="17" y="1947"/>
                </a:lnTo>
                <a:lnTo>
                  <a:pt x="0" y="1883"/>
                </a:lnTo>
                <a:lnTo>
                  <a:pt x="17" y="1819"/>
                </a:lnTo>
                <a:lnTo>
                  <a:pt x="33" y="1786"/>
                </a:lnTo>
                <a:lnTo>
                  <a:pt x="49" y="1754"/>
                </a:lnTo>
                <a:lnTo>
                  <a:pt x="65" y="1722"/>
                </a:lnTo>
                <a:lnTo>
                  <a:pt x="81" y="1706"/>
                </a:lnTo>
                <a:lnTo>
                  <a:pt x="81" y="1674"/>
                </a:lnTo>
                <a:lnTo>
                  <a:pt x="97" y="1626"/>
                </a:lnTo>
                <a:lnTo>
                  <a:pt x="113" y="1577"/>
                </a:lnTo>
                <a:lnTo>
                  <a:pt x="113" y="1513"/>
                </a:lnTo>
                <a:lnTo>
                  <a:pt x="113" y="1448"/>
                </a:lnTo>
                <a:lnTo>
                  <a:pt x="129" y="1368"/>
                </a:lnTo>
                <a:lnTo>
                  <a:pt x="145" y="1046"/>
                </a:lnTo>
                <a:lnTo>
                  <a:pt x="145" y="724"/>
                </a:lnTo>
                <a:lnTo>
                  <a:pt x="145" y="596"/>
                </a:lnTo>
                <a:lnTo>
                  <a:pt x="145" y="483"/>
                </a:lnTo>
                <a:lnTo>
                  <a:pt x="129" y="386"/>
                </a:lnTo>
                <a:lnTo>
                  <a:pt x="129" y="322"/>
                </a:lnTo>
                <a:lnTo>
                  <a:pt x="113" y="209"/>
                </a:lnTo>
                <a:lnTo>
                  <a:pt x="81" y="129"/>
                </a:lnTo>
                <a:lnTo>
                  <a:pt x="65" y="81"/>
                </a:lnTo>
                <a:lnTo>
                  <a:pt x="65" y="48"/>
                </a:lnTo>
                <a:lnTo>
                  <a:pt x="81" y="32"/>
                </a:lnTo>
                <a:lnTo>
                  <a:pt x="97" y="16"/>
                </a:lnTo>
                <a:lnTo>
                  <a:pt x="129" y="0"/>
                </a:lnTo>
                <a:lnTo>
                  <a:pt x="178" y="16"/>
                </a:lnTo>
                <a:lnTo>
                  <a:pt x="226" y="32"/>
                </a:lnTo>
                <a:lnTo>
                  <a:pt x="290" y="48"/>
                </a:lnTo>
                <a:lnTo>
                  <a:pt x="274" y="274"/>
                </a:lnTo>
                <a:lnTo>
                  <a:pt x="274" y="467"/>
                </a:lnTo>
                <a:lnTo>
                  <a:pt x="274" y="660"/>
                </a:lnTo>
                <a:lnTo>
                  <a:pt x="274" y="821"/>
                </a:lnTo>
                <a:lnTo>
                  <a:pt x="274" y="966"/>
                </a:lnTo>
                <a:lnTo>
                  <a:pt x="274" y="1094"/>
                </a:lnTo>
                <a:lnTo>
                  <a:pt x="258" y="1191"/>
                </a:lnTo>
                <a:lnTo>
                  <a:pt x="258" y="1288"/>
                </a:lnTo>
                <a:lnTo>
                  <a:pt x="258" y="1352"/>
                </a:lnTo>
                <a:lnTo>
                  <a:pt x="258" y="1416"/>
                </a:lnTo>
                <a:lnTo>
                  <a:pt x="242" y="1481"/>
                </a:lnTo>
                <a:lnTo>
                  <a:pt x="242" y="1513"/>
                </a:lnTo>
                <a:lnTo>
                  <a:pt x="242" y="1561"/>
                </a:lnTo>
                <a:lnTo>
                  <a:pt x="242" y="1577"/>
                </a:lnTo>
                <a:lnTo>
                  <a:pt x="242" y="1593"/>
                </a:lnTo>
                <a:lnTo>
                  <a:pt x="242" y="1609"/>
                </a:lnTo>
                <a:lnTo>
                  <a:pt x="274" y="1609"/>
                </a:lnTo>
                <a:lnTo>
                  <a:pt x="322" y="1577"/>
                </a:lnTo>
                <a:lnTo>
                  <a:pt x="355" y="1545"/>
                </a:lnTo>
                <a:lnTo>
                  <a:pt x="387" y="1529"/>
                </a:lnTo>
                <a:lnTo>
                  <a:pt x="435" y="1481"/>
                </a:lnTo>
                <a:lnTo>
                  <a:pt x="483" y="1432"/>
                </a:lnTo>
                <a:lnTo>
                  <a:pt x="548" y="1400"/>
                </a:lnTo>
                <a:lnTo>
                  <a:pt x="596" y="1352"/>
                </a:lnTo>
                <a:lnTo>
                  <a:pt x="628" y="1336"/>
                </a:lnTo>
                <a:lnTo>
                  <a:pt x="661" y="1304"/>
                </a:lnTo>
                <a:lnTo>
                  <a:pt x="693" y="1288"/>
                </a:lnTo>
                <a:lnTo>
                  <a:pt x="709" y="1288"/>
                </a:lnTo>
                <a:lnTo>
                  <a:pt x="741" y="1304"/>
                </a:lnTo>
                <a:lnTo>
                  <a:pt x="725" y="1304"/>
                </a:lnTo>
                <a:lnTo>
                  <a:pt x="725" y="1336"/>
                </a:lnTo>
                <a:lnTo>
                  <a:pt x="693" y="1368"/>
                </a:lnTo>
                <a:lnTo>
                  <a:pt x="677" y="1400"/>
                </a:lnTo>
                <a:lnTo>
                  <a:pt x="644" y="1448"/>
                </a:lnTo>
                <a:lnTo>
                  <a:pt x="596" y="1497"/>
                </a:lnTo>
                <a:lnTo>
                  <a:pt x="483" y="162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76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4991101" y="3749676"/>
            <a:ext cx="3492500" cy="1077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sz="1601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1601" b="1" kern="1400" dirty="0">
                <a:latin typeface="宋体" panose="02010600030101010101" pitchFamily="2" charset="-122"/>
              </a:rPr>
              <a:t>左右两部分宽窄相等，书写时要注意笔画间的穿插，尽量向中间靠拢，避免结构松散。注意反文和折文的区别，最后一捺要舒展。</a:t>
            </a:r>
            <a:endParaRPr lang="zh-CN" altLang="en-US" sz="1601" b="1" dirty="0">
              <a:latin typeface="宋体" panose="02010600030101010101" pitchFamily="2" charset="-122"/>
            </a:endParaRPr>
          </a:p>
        </p:txBody>
      </p:sp>
      <p:sp>
        <p:nvSpPr>
          <p:cNvPr id="23566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</a:p>
        </p:txBody>
      </p:sp>
      <p:sp>
        <p:nvSpPr>
          <p:cNvPr id="42" name="矩形 41"/>
          <p:cNvSpPr/>
          <p:nvPr/>
        </p:nvSpPr>
        <p:spPr>
          <a:xfrm>
            <a:off x="3671889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gù 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23900" y="3848100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故乡  事故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900" y="4241800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我的故乡在河北。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23901" y="3454401"/>
            <a:ext cx="2663825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G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攵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23900" y="3060700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40"/>
          <p:cNvSpPr/>
          <p:nvPr/>
        </p:nvSpPr>
        <p:spPr>
          <a:xfrm>
            <a:off x="5853114" y="2112964"/>
            <a:ext cx="808037" cy="255587"/>
          </a:xfrm>
          <a:custGeom>
            <a:avLst/>
            <a:gdLst>
              <a:gd name="txL" fmla="*/ 0 w 1272"/>
              <a:gd name="txT" fmla="*/ 0 h 402"/>
              <a:gd name="txR" fmla="*/ 1272 w 1272"/>
              <a:gd name="txB" fmla="*/ 402 h 40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2" h="402">
                <a:moveTo>
                  <a:pt x="32" y="338"/>
                </a:moveTo>
                <a:lnTo>
                  <a:pt x="16" y="306"/>
                </a:lnTo>
                <a:lnTo>
                  <a:pt x="0" y="290"/>
                </a:lnTo>
                <a:lnTo>
                  <a:pt x="0" y="273"/>
                </a:lnTo>
                <a:lnTo>
                  <a:pt x="0" y="257"/>
                </a:lnTo>
                <a:lnTo>
                  <a:pt x="16" y="241"/>
                </a:lnTo>
                <a:lnTo>
                  <a:pt x="48" y="241"/>
                </a:lnTo>
                <a:lnTo>
                  <a:pt x="80" y="225"/>
                </a:lnTo>
                <a:lnTo>
                  <a:pt x="145" y="209"/>
                </a:lnTo>
                <a:lnTo>
                  <a:pt x="209" y="193"/>
                </a:lnTo>
                <a:lnTo>
                  <a:pt x="306" y="177"/>
                </a:lnTo>
                <a:lnTo>
                  <a:pt x="402" y="145"/>
                </a:lnTo>
                <a:lnTo>
                  <a:pt x="515" y="112"/>
                </a:lnTo>
                <a:lnTo>
                  <a:pt x="644" y="96"/>
                </a:lnTo>
                <a:lnTo>
                  <a:pt x="740" y="64"/>
                </a:lnTo>
                <a:lnTo>
                  <a:pt x="837" y="48"/>
                </a:lnTo>
                <a:lnTo>
                  <a:pt x="917" y="32"/>
                </a:lnTo>
                <a:lnTo>
                  <a:pt x="982" y="16"/>
                </a:lnTo>
                <a:lnTo>
                  <a:pt x="1046" y="16"/>
                </a:lnTo>
                <a:lnTo>
                  <a:pt x="1094" y="0"/>
                </a:lnTo>
                <a:lnTo>
                  <a:pt x="1127" y="0"/>
                </a:lnTo>
                <a:lnTo>
                  <a:pt x="1175" y="0"/>
                </a:lnTo>
                <a:lnTo>
                  <a:pt x="1223" y="0"/>
                </a:lnTo>
                <a:lnTo>
                  <a:pt x="1239" y="0"/>
                </a:lnTo>
                <a:lnTo>
                  <a:pt x="1255" y="16"/>
                </a:lnTo>
                <a:lnTo>
                  <a:pt x="1272" y="48"/>
                </a:lnTo>
                <a:lnTo>
                  <a:pt x="1272" y="64"/>
                </a:lnTo>
                <a:lnTo>
                  <a:pt x="1272" y="96"/>
                </a:lnTo>
                <a:lnTo>
                  <a:pt x="1239" y="112"/>
                </a:lnTo>
                <a:lnTo>
                  <a:pt x="1191" y="145"/>
                </a:lnTo>
                <a:lnTo>
                  <a:pt x="1111" y="177"/>
                </a:lnTo>
                <a:lnTo>
                  <a:pt x="950" y="225"/>
                </a:lnTo>
                <a:lnTo>
                  <a:pt x="756" y="257"/>
                </a:lnTo>
                <a:lnTo>
                  <a:pt x="563" y="306"/>
                </a:lnTo>
                <a:lnTo>
                  <a:pt x="370" y="338"/>
                </a:lnTo>
                <a:lnTo>
                  <a:pt x="289" y="370"/>
                </a:lnTo>
                <a:lnTo>
                  <a:pt x="225" y="386"/>
                </a:lnTo>
                <a:lnTo>
                  <a:pt x="177" y="402"/>
                </a:lnTo>
                <a:lnTo>
                  <a:pt x="145" y="402"/>
                </a:lnTo>
                <a:lnTo>
                  <a:pt x="112" y="402"/>
                </a:lnTo>
                <a:lnTo>
                  <a:pt x="80" y="386"/>
                </a:lnTo>
                <a:lnTo>
                  <a:pt x="64" y="370"/>
                </a:lnTo>
                <a:lnTo>
                  <a:pt x="32" y="3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8"/>
          <p:cNvSpPr/>
          <p:nvPr/>
        </p:nvSpPr>
        <p:spPr>
          <a:xfrm>
            <a:off x="6599239" y="1489075"/>
            <a:ext cx="511175" cy="971550"/>
          </a:xfrm>
          <a:custGeom>
            <a:avLst/>
            <a:gdLst>
              <a:gd name="txL" fmla="*/ 0 w 805"/>
              <a:gd name="txT" fmla="*/ 0 h 1529"/>
              <a:gd name="txR" fmla="*/ 805 w 805"/>
              <a:gd name="txB" fmla="*/ 1529 h 152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05" h="1529">
                <a:moveTo>
                  <a:pt x="773" y="129"/>
                </a:moveTo>
                <a:lnTo>
                  <a:pt x="789" y="161"/>
                </a:lnTo>
                <a:lnTo>
                  <a:pt x="805" y="193"/>
                </a:lnTo>
                <a:lnTo>
                  <a:pt x="789" y="242"/>
                </a:lnTo>
                <a:lnTo>
                  <a:pt x="773" y="274"/>
                </a:lnTo>
                <a:lnTo>
                  <a:pt x="741" y="338"/>
                </a:lnTo>
                <a:lnTo>
                  <a:pt x="708" y="402"/>
                </a:lnTo>
                <a:lnTo>
                  <a:pt x="676" y="499"/>
                </a:lnTo>
                <a:lnTo>
                  <a:pt x="644" y="596"/>
                </a:lnTo>
                <a:lnTo>
                  <a:pt x="547" y="837"/>
                </a:lnTo>
                <a:lnTo>
                  <a:pt x="483" y="934"/>
                </a:lnTo>
                <a:lnTo>
                  <a:pt x="435" y="1046"/>
                </a:lnTo>
                <a:lnTo>
                  <a:pt x="370" y="1143"/>
                </a:lnTo>
                <a:lnTo>
                  <a:pt x="290" y="1239"/>
                </a:lnTo>
                <a:lnTo>
                  <a:pt x="225" y="1320"/>
                </a:lnTo>
                <a:lnTo>
                  <a:pt x="161" y="1400"/>
                </a:lnTo>
                <a:lnTo>
                  <a:pt x="97" y="1465"/>
                </a:lnTo>
                <a:lnTo>
                  <a:pt x="48" y="1497"/>
                </a:lnTo>
                <a:lnTo>
                  <a:pt x="16" y="1529"/>
                </a:lnTo>
                <a:lnTo>
                  <a:pt x="0" y="1513"/>
                </a:lnTo>
                <a:lnTo>
                  <a:pt x="0" y="1497"/>
                </a:lnTo>
                <a:lnTo>
                  <a:pt x="16" y="1465"/>
                </a:lnTo>
                <a:lnTo>
                  <a:pt x="64" y="1400"/>
                </a:lnTo>
                <a:lnTo>
                  <a:pt x="113" y="1304"/>
                </a:lnTo>
                <a:lnTo>
                  <a:pt x="177" y="1223"/>
                </a:lnTo>
                <a:lnTo>
                  <a:pt x="241" y="1111"/>
                </a:lnTo>
                <a:lnTo>
                  <a:pt x="290" y="982"/>
                </a:lnTo>
                <a:lnTo>
                  <a:pt x="354" y="853"/>
                </a:lnTo>
                <a:lnTo>
                  <a:pt x="451" y="596"/>
                </a:lnTo>
                <a:lnTo>
                  <a:pt x="499" y="467"/>
                </a:lnTo>
                <a:lnTo>
                  <a:pt x="531" y="354"/>
                </a:lnTo>
                <a:lnTo>
                  <a:pt x="547" y="258"/>
                </a:lnTo>
                <a:lnTo>
                  <a:pt x="563" y="177"/>
                </a:lnTo>
                <a:lnTo>
                  <a:pt x="547" y="113"/>
                </a:lnTo>
                <a:lnTo>
                  <a:pt x="531" y="81"/>
                </a:lnTo>
                <a:lnTo>
                  <a:pt x="531" y="64"/>
                </a:lnTo>
                <a:lnTo>
                  <a:pt x="515" y="32"/>
                </a:lnTo>
                <a:lnTo>
                  <a:pt x="531" y="16"/>
                </a:lnTo>
                <a:lnTo>
                  <a:pt x="531" y="0"/>
                </a:lnTo>
                <a:lnTo>
                  <a:pt x="547" y="0"/>
                </a:lnTo>
                <a:lnTo>
                  <a:pt x="580" y="0"/>
                </a:lnTo>
                <a:lnTo>
                  <a:pt x="612" y="0"/>
                </a:lnTo>
                <a:lnTo>
                  <a:pt x="644" y="16"/>
                </a:lnTo>
                <a:lnTo>
                  <a:pt x="692" y="48"/>
                </a:lnTo>
                <a:lnTo>
                  <a:pt x="724" y="81"/>
                </a:lnTo>
                <a:lnTo>
                  <a:pt x="773" y="12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9"/>
          <p:cNvSpPr/>
          <p:nvPr/>
        </p:nvSpPr>
        <p:spPr>
          <a:xfrm>
            <a:off x="6783388" y="2011363"/>
            <a:ext cx="684212" cy="255587"/>
          </a:xfrm>
          <a:custGeom>
            <a:avLst/>
            <a:gdLst>
              <a:gd name="txL" fmla="*/ 0 w 1078"/>
              <a:gd name="txT" fmla="*/ 0 h 402"/>
              <a:gd name="txR" fmla="*/ 1078 w 1078"/>
              <a:gd name="txB" fmla="*/ 402 h 40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78" h="402">
                <a:moveTo>
                  <a:pt x="0" y="402"/>
                </a:moveTo>
                <a:lnTo>
                  <a:pt x="0" y="290"/>
                </a:lnTo>
                <a:lnTo>
                  <a:pt x="193" y="225"/>
                </a:lnTo>
                <a:lnTo>
                  <a:pt x="354" y="161"/>
                </a:lnTo>
                <a:lnTo>
                  <a:pt x="499" y="113"/>
                </a:lnTo>
                <a:lnTo>
                  <a:pt x="612" y="80"/>
                </a:lnTo>
                <a:lnTo>
                  <a:pt x="724" y="48"/>
                </a:lnTo>
                <a:lnTo>
                  <a:pt x="789" y="32"/>
                </a:lnTo>
                <a:lnTo>
                  <a:pt x="853" y="16"/>
                </a:lnTo>
                <a:lnTo>
                  <a:pt x="885" y="0"/>
                </a:lnTo>
                <a:lnTo>
                  <a:pt x="966" y="16"/>
                </a:lnTo>
                <a:lnTo>
                  <a:pt x="1030" y="32"/>
                </a:lnTo>
                <a:lnTo>
                  <a:pt x="1046" y="48"/>
                </a:lnTo>
                <a:lnTo>
                  <a:pt x="1062" y="80"/>
                </a:lnTo>
                <a:lnTo>
                  <a:pt x="1078" y="113"/>
                </a:lnTo>
                <a:lnTo>
                  <a:pt x="1062" y="113"/>
                </a:lnTo>
                <a:lnTo>
                  <a:pt x="1046" y="129"/>
                </a:lnTo>
                <a:lnTo>
                  <a:pt x="1014" y="145"/>
                </a:lnTo>
                <a:lnTo>
                  <a:pt x="982" y="145"/>
                </a:lnTo>
                <a:lnTo>
                  <a:pt x="934" y="161"/>
                </a:lnTo>
                <a:lnTo>
                  <a:pt x="869" y="177"/>
                </a:lnTo>
                <a:lnTo>
                  <a:pt x="805" y="193"/>
                </a:lnTo>
                <a:lnTo>
                  <a:pt x="740" y="225"/>
                </a:lnTo>
                <a:lnTo>
                  <a:pt x="660" y="241"/>
                </a:lnTo>
                <a:lnTo>
                  <a:pt x="579" y="257"/>
                </a:lnTo>
                <a:lnTo>
                  <a:pt x="483" y="290"/>
                </a:lnTo>
                <a:lnTo>
                  <a:pt x="370" y="306"/>
                </a:lnTo>
                <a:lnTo>
                  <a:pt x="257" y="338"/>
                </a:lnTo>
                <a:lnTo>
                  <a:pt x="129" y="370"/>
                </a:lnTo>
                <a:lnTo>
                  <a:pt x="0" y="4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1"/>
          <p:cNvSpPr/>
          <p:nvPr/>
        </p:nvSpPr>
        <p:spPr>
          <a:xfrm>
            <a:off x="6221413" y="1581151"/>
            <a:ext cx="204787" cy="1063625"/>
          </a:xfrm>
          <a:custGeom>
            <a:avLst/>
            <a:gdLst>
              <a:gd name="txL" fmla="*/ 0 w 322"/>
              <a:gd name="txT" fmla="*/ 0 h 1674"/>
              <a:gd name="txR" fmla="*/ 322 w 322"/>
              <a:gd name="txB" fmla="*/ 1674 h 167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1674">
                <a:moveTo>
                  <a:pt x="177" y="1674"/>
                </a:moveTo>
                <a:lnTo>
                  <a:pt x="49" y="1674"/>
                </a:lnTo>
                <a:lnTo>
                  <a:pt x="49" y="1658"/>
                </a:lnTo>
                <a:lnTo>
                  <a:pt x="65" y="1625"/>
                </a:lnTo>
                <a:lnTo>
                  <a:pt x="65" y="1577"/>
                </a:lnTo>
                <a:lnTo>
                  <a:pt x="65" y="1513"/>
                </a:lnTo>
                <a:lnTo>
                  <a:pt x="81" y="1432"/>
                </a:lnTo>
                <a:lnTo>
                  <a:pt x="81" y="1336"/>
                </a:lnTo>
                <a:lnTo>
                  <a:pt x="81" y="1239"/>
                </a:lnTo>
                <a:lnTo>
                  <a:pt x="81" y="1110"/>
                </a:lnTo>
                <a:lnTo>
                  <a:pt x="97" y="982"/>
                </a:lnTo>
                <a:lnTo>
                  <a:pt x="97" y="869"/>
                </a:lnTo>
                <a:lnTo>
                  <a:pt x="97" y="756"/>
                </a:lnTo>
                <a:lnTo>
                  <a:pt x="97" y="660"/>
                </a:lnTo>
                <a:lnTo>
                  <a:pt x="97" y="579"/>
                </a:lnTo>
                <a:lnTo>
                  <a:pt x="97" y="499"/>
                </a:lnTo>
                <a:lnTo>
                  <a:pt x="97" y="434"/>
                </a:lnTo>
                <a:lnTo>
                  <a:pt x="97" y="386"/>
                </a:lnTo>
                <a:lnTo>
                  <a:pt x="97" y="306"/>
                </a:lnTo>
                <a:lnTo>
                  <a:pt x="81" y="225"/>
                </a:lnTo>
                <a:lnTo>
                  <a:pt x="65" y="161"/>
                </a:lnTo>
                <a:lnTo>
                  <a:pt x="32" y="113"/>
                </a:lnTo>
                <a:lnTo>
                  <a:pt x="16" y="80"/>
                </a:lnTo>
                <a:lnTo>
                  <a:pt x="0" y="48"/>
                </a:lnTo>
                <a:lnTo>
                  <a:pt x="0" y="32"/>
                </a:lnTo>
                <a:lnTo>
                  <a:pt x="16" y="0"/>
                </a:lnTo>
                <a:lnTo>
                  <a:pt x="32" y="0"/>
                </a:lnTo>
                <a:lnTo>
                  <a:pt x="65" y="0"/>
                </a:lnTo>
                <a:lnTo>
                  <a:pt x="113" y="0"/>
                </a:lnTo>
                <a:lnTo>
                  <a:pt x="177" y="32"/>
                </a:lnTo>
                <a:lnTo>
                  <a:pt x="226" y="64"/>
                </a:lnTo>
                <a:lnTo>
                  <a:pt x="274" y="80"/>
                </a:lnTo>
                <a:lnTo>
                  <a:pt x="306" y="113"/>
                </a:lnTo>
                <a:lnTo>
                  <a:pt x="322" y="129"/>
                </a:lnTo>
                <a:lnTo>
                  <a:pt x="306" y="193"/>
                </a:lnTo>
                <a:lnTo>
                  <a:pt x="290" y="274"/>
                </a:lnTo>
                <a:lnTo>
                  <a:pt x="290" y="290"/>
                </a:lnTo>
                <a:lnTo>
                  <a:pt x="290" y="322"/>
                </a:lnTo>
                <a:lnTo>
                  <a:pt x="290" y="354"/>
                </a:lnTo>
                <a:lnTo>
                  <a:pt x="274" y="402"/>
                </a:lnTo>
                <a:lnTo>
                  <a:pt x="274" y="451"/>
                </a:lnTo>
                <a:lnTo>
                  <a:pt x="258" y="515"/>
                </a:lnTo>
                <a:lnTo>
                  <a:pt x="258" y="595"/>
                </a:lnTo>
                <a:lnTo>
                  <a:pt x="258" y="676"/>
                </a:lnTo>
                <a:lnTo>
                  <a:pt x="242" y="772"/>
                </a:lnTo>
                <a:lnTo>
                  <a:pt x="226" y="869"/>
                </a:lnTo>
                <a:lnTo>
                  <a:pt x="226" y="982"/>
                </a:lnTo>
                <a:lnTo>
                  <a:pt x="210" y="1094"/>
                </a:lnTo>
                <a:lnTo>
                  <a:pt x="210" y="1223"/>
                </a:lnTo>
                <a:lnTo>
                  <a:pt x="193" y="1368"/>
                </a:lnTo>
                <a:lnTo>
                  <a:pt x="177" y="1513"/>
                </a:lnTo>
                <a:lnTo>
                  <a:pt x="177" y="167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2"/>
          <p:cNvSpPr/>
          <p:nvPr/>
        </p:nvSpPr>
        <p:spPr>
          <a:xfrm>
            <a:off x="5965825" y="2624139"/>
            <a:ext cx="173038" cy="612775"/>
          </a:xfrm>
          <a:custGeom>
            <a:avLst/>
            <a:gdLst>
              <a:gd name="txL" fmla="*/ 0 w 273"/>
              <a:gd name="txT" fmla="*/ 0 h 965"/>
              <a:gd name="txR" fmla="*/ 273 w 273"/>
              <a:gd name="txB" fmla="*/ 965 h 96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3" h="965">
                <a:moveTo>
                  <a:pt x="48" y="209"/>
                </a:moveTo>
                <a:lnTo>
                  <a:pt x="32" y="177"/>
                </a:lnTo>
                <a:lnTo>
                  <a:pt x="16" y="144"/>
                </a:lnTo>
                <a:lnTo>
                  <a:pt x="0" y="80"/>
                </a:lnTo>
                <a:lnTo>
                  <a:pt x="0" y="64"/>
                </a:lnTo>
                <a:lnTo>
                  <a:pt x="0" y="32"/>
                </a:lnTo>
                <a:lnTo>
                  <a:pt x="32" y="0"/>
                </a:lnTo>
                <a:lnTo>
                  <a:pt x="48" y="0"/>
                </a:lnTo>
                <a:lnTo>
                  <a:pt x="96" y="16"/>
                </a:lnTo>
                <a:lnTo>
                  <a:pt x="161" y="32"/>
                </a:lnTo>
                <a:lnTo>
                  <a:pt x="241" y="80"/>
                </a:lnTo>
                <a:lnTo>
                  <a:pt x="241" y="112"/>
                </a:lnTo>
                <a:lnTo>
                  <a:pt x="241" y="144"/>
                </a:lnTo>
                <a:lnTo>
                  <a:pt x="257" y="193"/>
                </a:lnTo>
                <a:lnTo>
                  <a:pt x="257" y="241"/>
                </a:lnTo>
                <a:lnTo>
                  <a:pt x="257" y="321"/>
                </a:lnTo>
                <a:lnTo>
                  <a:pt x="257" y="386"/>
                </a:lnTo>
                <a:lnTo>
                  <a:pt x="273" y="482"/>
                </a:lnTo>
                <a:lnTo>
                  <a:pt x="273" y="579"/>
                </a:lnTo>
                <a:lnTo>
                  <a:pt x="273" y="659"/>
                </a:lnTo>
                <a:lnTo>
                  <a:pt x="273" y="724"/>
                </a:lnTo>
                <a:lnTo>
                  <a:pt x="273" y="788"/>
                </a:lnTo>
                <a:lnTo>
                  <a:pt x="273" y="836"/>
                </a:lnTo>
                <a:lnTo>
                  <a:pt x="273" y="885"/>
                </a:lnTo>
                <a:lnTo>
                  <a:pt x="257" y="917"/>
                </a:lnTo>
                <a:lnTo>
                  <a:pt x="257" y="933"/>
                </a:lnTo>
                <a:lnTo>
                  <a:pt x="241" y="965"/>
                </a:lnTo>
                <a:lnTo>
                  <a:pt x="225" y="965"/>
                </a:lnTo>
                <a:lnTo>
                  <a:pt x="209" y="965"/>
                </a:lnTo>
                <a:lnTo>
                  <a:pt x="193" y="933"/>
                </a:lnTo>
                <a:lnTo>
                  <a:pt x="193" y="917"/>
                </a:lnTo>
                <a:lnTo>
                  <a:pt x="177" y="885"/>
                </a:lnTo>
                <a:lnTo>
                  <a:pt x="177" y="852"/>
                </a:lnTo>
                <a:lnTo>
                  <a:pt x="161" y="804"/>
                </a:lnTo>
                <a:lnTo>
                  <a:pt x="161" y="756"/>
                </a:lnTo>
                <a:lnTo>
                  <a:pt x="145" y="708"/>
                </a:lnTo>
                <a:lnTo>
                  <a:pt x="129" y="563"/>
                </a:lnTo>
                <a:lnTo>
                  <a:pt x="129" y="498"/>
                </a:lnTo>
                <a:lnTo>
                  <a:pt x="129" y="434"/>
                </a:lnTo>
                <a:lnTo>
                  <a:pt x="112" y="386"/>
                </a:lnTo>
                <a:lnTo>
                  <a:pt x="96" y="337"/>
                </a:lnTo>
                <a:lnTo>
                  <a:pt x="96" y="289"/>
                </a:lnTo>
                <a:lnTo>
                  <a:pt x="80" y="257"/>
                </a:lnTo>
                <a:lnTo>
                  <a:pt x="48" y="2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3"/>
          <p:cNvSpPr/>
          <p:nvPr/>
        </p:nvSpPr>
        <p:spPr>
          <a:xfrm>
            <a:off x="6048375" y="2552700"/>
            <a:ext cx="571500" cy="449263"/>
          </a:xfrm>
          <a:custGeom>
            <a:avLst/>
            <a:gdLst>
              <a:gd name="txL" fmla="*/ 0 w 901"/>
              <a:gd name="txT" fmla="*/ 0 h 708"/>
              <a:gd name="txR" fmla="*/ 901 w 901"/>
              <a:gd name="txB" fmla="*/ 708 h 70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901" h="708">
                <a:moveTo>
                  <a:pt x="0" y="177"/>
                </a:moveTo>
                <a:lnTo>
                  <a:pt x="96" y="177"/>
                </a:lnTo>
                <a:lnTo>
                  <a:pt x="193" y="161"/>
                </a:lnTo>
                <a:lnTo>
                  <a:pt x="273" y="145"/>
                </a:lnTo>
                <a:lnTo>
                  <a:pt x="370" y="113"/>
                </a:lnTo>
                <a:lnTo>
                  <a:pt x="450" y="80"/>
                </a:lnTo>
                <a:lnTo>
                  <a:pt x="531" y="64"/>
                </a:lnTo>
                <a:lnTo>
                  <a:pt x="579" y="48"/>
                </a:lnTo>
                <a:lnTo>
                  <a:pt x="611" y="32"/>
                </a:lnTo>
                <a:lnTo>
                  <a:pt x="660" y="16"/>
                </a:lnTo>
                <a:lnTo>
                  <a:pt x="708" y="0"/>
                </a:lnTo>
                <a:lnTo>
                  <a:pt x="756" y="32"/>
                </a:lnTo>
                <a:lnTo>
                  <a:pt x="788" y="48"/>
                </a:lnTo>
                <a:lnTo>
                  <a:pt x="821" y="80"/>
                </a:lnTo>
                <a:lnTo>
                  <a:pt x="869" y="113"/>
                </a:lnTo>
                <a:lnTo>
                  <a:pt x="885" y="129"/>
                </a:lnTo>
                <a:lnTo>
                  <a:pt x="901" y="161"/>
                </a:lnTo>
                <a:lnTo>
                  <a:pt x="901" y="177"/>
                </a:lnTo>
                <a:lnTo>
                  <a:pt x="901" y="209"/>
                </a:lnTo>
                <a:lnTo>
                  <a:pt x="885" y="241"/>
                </a:lnTo>
                <a:lnTo>
                  <a:pt x="853" y="257"/>
                </a:lnTo>
                <a:lnTo>
                  <a:pt x="853" y="273"/>
                </a:lnTo>
                <a:lnTo>
                  <a:pt x="821" y="306"/>
                </a:lnTo>
                <a:lnTo>
                  <a:pt x="805" y="338"/>
                </a:lnTo>
                <a:lnTo>
                  <a:pt x="788" y="386"/>
                </a:lnTo>
                <a:lnTo>
                  <a:pt x="772" y="450"/>
                </a:lnTo>
                <a:lnTo>
                  <a:pt x="740" y="531"/>
                </a:lnTo>
                <a:lnTo>
                  <a:pt x="708" y="611"/>
                </a:lnTo>
                <a:lnTo>
                  <a:pt x="692" y="708"/>
                </a:lnTo>
                <a:lnTo>
                  <a:pt x="579" y="708"/>
                </a:lnTo>
                <a:lnTo>
                  <a:pt x="595" y="611"/>
                </a:lnTo>
                <a:lnTo>
                  <a:pt x="595" y="515"/>
                </a:lnTo>
                <a:lnTo>
                  <a:pt x="595" y="450"/>
                </a:lnTo>
                <a:lnTo>
                  <a:pt x="611" y="386"/>
                </a:lnTo>
                <a:lnTo>
                  <a:pt x="611" y="322"/>
                </a:lnTo>
                <a:lnTo>
                  <a:pt x="611" y="290"/>
                </a:lnTo>
                <a:lnTo>
                  <a:pt x="611" y="257"/>
                </a:lnTo>
                <a:lnTo>
                  <a:pt x="611" y="241"/>
                </a:lnTo>
                <a:lnTo>
                  <a:pt x="611" y="225"/>
                </a:lnTo>
                <a:lnTo>
                  <a:pt x="611" y="193"/>
                </a:lnTo>
                <a:lnTo>
                  <a:pt x="595" y="193"/>
                </a:lnTo>
                <a:lnTo>
                  <a:pt x="579" y="209"/>
                </a:lnTo>
                <a:lnTo>
                  <a:pt x="563" y="209"/>
                </a:lnTo>
                <a:lnTo>
                  <a:pt x="531" y="209"/>
                </a:lnTo>
                <a:lnTo>
                  <a:pt x="450" y="225"/>
                </a:lnTo>
                <a:lnTo>
                  <a:pt x="338" y="241"/>
                </a:lnTo>
                <a:lnTo>
                  <a:pt x="225" y="257"/>
                </a:lnTo>
                <a:lnTo>
                  <a:pt x="128" y="290"/>
                </a:lnTo>
                <a:lnTo>
                  <a:pt x="48" y="306"/>
                </a:lnTo>
                <a:lnTo>
                  <a:pt x="0" y="306"/>
                </a:lnTo>
                <a:lnTo>
                  <a:pt x="0" y="1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4"/>
          <p:cNvSpPr/>
          <p:nvPr/>
        </p:nvSpPr>
        <p:spPr>
          <a:xfrm>
            <a:off x="6108700" y="2940050"/>
            <a:ext cx="450850" cy="133350"/>
          </a:xfrm>
          <a:custGeom>
            <a:avLst/>
            <a:gdLst>
              <a:gd name="txL" fmla="*/ 0 w 709"/>
              <a:gd name="txT" fmla="*/ 0 h 210"/>
              <a:gd name="txR" fmla="*/ 709 w 709"/>
              <a:gd name="txB" fmla="*/ 210 h 21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9" h="210">
                <a:moveTo>
                  <a:pt x="676" y="49"/>
                </a:moveTo>
                <a:lnTo>
                  <a:pt x="709" y="97"/>
                </a:lnTo>
                <a:lnTo>
                  <a:pt x="709" y="113"/>
                </a:lnTo>
                <a:lnTo>
                  <a:pt x="692" y="129"/>
                </a:lnTo>
                <a:lnTo>
                  <a:pt x="676" y="129"/>
                </a:lnTo>
                <a:lnTo>
                  <a:pt x="644" y="145"/>
                </a:lnTo>
                <a:lnTo>
                  <a:pt x="596" y="145"/>
                </a:lnTo>
                <a:lnTo>
                  <a:pt x="548" y="161"/>
                </a:lnTo>
                <a:lnTo>
                  <a:pt x="483" y="161"/>
                </a:lnTo>
                <a:lnTo>
                  <a:pt x="403" y="161"/>
                </a:lnTo>
                <a:lnTo>
                  <a:pt x="274" y="194"/>
                </a:lnTo>
                <a:lnTo>
                  <a:pt x="145" y="194"/>
                </a:lnTo>
                <a:lnTo>
                  <a:pt x="97" y="210"/>
                </a:lnTo>
                <a:lnTo>
                  <a:pt x="65" y="210"/>
                </a:lnTo>
                <a:lnTo>
                  <a:pt x="16" y="210"/>
                </a:lnTo>
                <a:lnTo>
                  <a:pt x="0" y="210"/>
                </a:lnTo>
                <a:lnTo>
                  <a:pt x="0" y="97"/>
                </a:lnTo>
                <a:lnTo>
                  <a:pt x="81" y="97"/>
                </a:lnTo>
                <a:lnTo>
                  <a:pt x="177" y="81"/>
                </a:lnTo>
                <a:lnTo>
                  <a:pt x="274" y="65"/>
                </a:lnTo>
                <a:lnTo>
                  <a:pt x="370" y="49"/>
                </a:lnTo>
                <a:lnTo>
                  <a:pt x="467" y="17"/>
                </a:lnTo>
                <a:lnTo>
                  <a:pt x="548" y="17"/>
                </a:lnTo>
                <a:lnTo>
                  <a:pt x="596" y="0"/>
                </a:lnTo>
                <a:lnTo>
                  <a:pt x="612" y="0"/>
                </a:lnTo>
                <a:lnTo>
                  <a:pt x="628" y="0"/>
                </a:lnTo>
                <a:lnTo>
                  <a:pt x="644" y="17"/>
                </a:lnTo>
                <a:lnTo>
                  <a:pt x="660" y="33"/>
                </a:lnTo>
                <a:lnTo>
                  <a:pt x="676" y="4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5"/>
          <p:cNvSpPr/>
          <p:nvPr/>
        </p:nvSpPr>
        <p:spPr>
          <a:xfrm>
            <a:off x="6477000" y="2184400"/>
            <a:ext cx="704850" cy="992188"/>
          </a:xfrm>
          <a:custGeom>
            <a:avLst/>
            <a:gdLst>
              <a:gd name="txL" fmla="*/ 0 w 1111"/>
              <a:gd name="txT" fmla="*/ 0 h 1562"/>
              <a:gd name="txR" fmla="*/ 1111 w 1111"/>
              <a:gd name="txB" fmla="*/ 1562 h 156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1562">
                <a:moveTo>
                  <a:pt x="773" y="1143"/>
                </a:moveTo>
                <a:lnTo>
                  <a:pt x="692" y="1240"/>
                </a:lnTo>
                <a:lnTo>
                  <a:pt x="612" y="1320"/>
                </a:lnTo>
                <a:lnTo>
                  <a:pt x="531" y="1385"/>
                </a:lnTo>
                <a:lnTo>
                  <a:pt x="434" y="1449"/>
                </a:lnTo>
                <a:lnTo>
                  <a:pt x="338" y="1497"/>
                </a:lnTo>
                <a:lnTo>
                  <a:pt x="241" y="1529"/>
                </a:lnTo>
                <a:lnTo>
                  <a:pt x="177" y="1545"/>
                </a:lnTo>
                <a:lnTo>
                  <a:pt x="112" y="1562"/>
                </a:lnTo>
                <a:lnTo>
                  <a:pt x="64" y="1562"/>
                </a:lnTo>
                <a:lnTo>
                  <a:pt x="32" y="1562"/>
                </a:lnTo>
                <a:lnTo>
                  <a:pt x="0" y="1562"/>
                </a:lnTo>
                <a:lnTo>
                  <a:pt x="0" y="1545"/>
                </a:lnTo>
                <a:lnTo>
                  <a:pt x="16" y="1529"/>
                </a:lnTo>
                <a:lnTo>
                  <a:pt x="48" y="1497"/>
                </a:lnTo>
                <a:lnTo>
                  <a:pt x="96" y="1465"/>
                </a:lnTo>
                <a:lnTo>
                  <a:pt x="177" y="1433"/>
                </a:lnTo>
                <a:lnTo>
                  <a:pt x="257" y="1385"/>
                </a:lnTo>
                <a:lnTo>
                  <a:pt x="338" y="1336"/>
                </a:lnTo>
                <a:lnTo>
                  <a:pt x="418" y="1272"/>
                </a:lnTo>
                <a:lnTo>
                  <a:pt x="515" y="1191"/>
                </a:lnTo>
                <a:lnTo>
                  <a:pt x="595" y="1111"/>
                </a:lnTo>
                <a:lnTo>
                  <a:pt x="660" y="998"/>
                </a:lnTo>
                <a:lnTo>
                  <a:pt x="724" y="886"/>
                </a:lnTo>
                <a:lnTo>
                  <a:pt x="789" y="741"/>
                </a:lnTo>
                <a:lnTo>
                  <a:pt x="821" y="580"/>
                </a:lnTo>
                <a:lnTo>
                  <a:pt x="853" y="419"/>
                </a:lnTo>
                <a:lnTo>
                  <a:pt x="869" y="210"/>
                </a:lnTo>
                <a:lnTo>
                  <a:pt x="885" y="0"/>
                </a:lnTo>
                <a:lnTo>
                  <a:pt x="982" y="49"/>
                </a:lnTo>
                <a:lnTo>
                  <a:pt x="1046" y="81"/>
                </a:lnTo>
                <a:lnTo>
                  <a:pt x="1095" y="113"/>
                </a:lnTo>
                <a:lnTo>
                  <a:pt x="1111" y="129"/>
                </a:lnTo>
                <a:lnTo>
                  <a:pt x="1111" y="145"/>
                </a:lnTo>
                <a:lnTo>
                  <a:pt x="1111" y="178"/>
                </a:lnTo>
                <a:lnTo>
                  <a:pt x="1095" y="210"/>
                </a:lnTo>
                <a:lnTo>
                  <a:pt x="1095" y="258"/>
                </a:lnTo>
                <a:lnTo>
                  <a:pt x="1078" y="322"/>
                </a:lnTo>
                <a:lnTo>
                  <a:pt x="1062" y="387"/>
                </a:lnTo>
                <a:lnTo>
                  <a:pt x="1046" y="467"/>
                </a:lnTo>
                <a:lnTo>
                  <a:pt x="1030" y="548"/>
                </a:lnTo>
                <a:lnTo>
                  <a:pt x="982" y="741"/>
                </a:lnTo>
                <a:lnTo>
                  <a:pt x="917" y="886"/>
                </a:lnTo>
                <a:lnTo>
                  <a:pt x="853" y="1030"/>
                </a:lnTo>
                <a:lnTo>
                  <a:pt x="773" y="114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6"/>
          <p:cNvSpPr/>
          <p:nvPr/>
        </p:nvSpPr>
        <p:spPr>
          <a:xfrm>
            <a:off x="6681789" y="2451100"/>
            <a:ext cx="1022350" cy="815975"/>
          </a:xfrm>
          <a:custGeom>
            <a:avLst/>
            <a:gdLst>
              <a:gd name="txL" fmla="*/ 0 w 1610"/>
              <a:gd name="txT" fmla="*/ 0 h 1287"/>
              <a:gd name="txR" fmla="*/ 1610 w 1610"/>
              <a:gd name="txB" fmla="*/ 1287 h 12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10" h="1287">
                <a:moveTo>
                  <a:pt x="1610" y="1239"/>
                </a:moveTo>
                <a:lnTo>
                  <a:pt x="1610" y="1255"/>
                </a:lnTo>
                <a:lnTo>
                  <a:pt x="1578" y="1271"/>
                </a:lnTo>
                <a:lnTo>
                  <a:pt x="1529" y="1287"/>
                </a:lnTo>
                <a:lnTo>
                  <a:pt x="1449" y="1287"/>
                </a:lnTo>
                <a:lnTo>
                  <a:pt x="1272" y="1287"/>
                </a:lnTo>
                <a:lnTo>
                  <a:pt x="1111" y="1287"/>
                </a:lnTo>
                <a:lnTo>
                  <a:pt x="1046" y="1287"/>
                </a:lnTo>
                <a:lnTo>
                  <a:pt x="998" y="1287"/>
                </a:lnTo>
                <a:lnTo>
                  <a:pt x="950" y="1271"/>
                </a:lnTo>
                <a:lnTo>
                  <a:pt x="917" y="1255"/>
                </a:lnTo>
                <a:lnTo>
                  <a:pt x="869" y="1223"/>
                </a:lnTo>
                <a:lnTo>
                  <a:pt x="805" y="1159"/>
                </a:lnTo>
                <a:lnTo>
                  <a:pt x="740" y="1078"/>
                </a:lnTo>
                <a:lnTo>
                  <a:pt x="660" y="966"/>
                </a:lnTo>
                <a:lnTo>
                  <a:pt x="579" y="853"/>
                </a:lnTo>
                <a:lnTo>
                  <a:pt x="515" y="756"/>
                </a:lnTo>
                <a:lnTo>
                  <a:pt x="451" y="660"/>
                </a:lnTo>
                <a:lnTo>
                  <a:pt x="402" y="579"/>
                </a:lnTo>
                <a:lnTo>
                  <a:pt x="370" y="515"/>
                </a:lnTo>
                <a:lnTo>
                  <a:pt x="306" y="434"/>
                </a:lnTo>
                <a:lnTo>
                  <a:pt x="241" y="354"/>
                </a:lnTo>
                <a:lnTo>
                  <a:pt x="161" y="257"/>
                </a:lnTo>
                <a:lnTo>
                  <a:pt x="96" y="177"/>
                </a:lnTo>
                <a:lnTo>
                  <a:pt x="48" y="113"/>
                </a:lnTo>
                <a:lnTo>
                  <a:pt x="16" y="64"/>
                </a:lnTo>
                <a:lnTo>
                  <a:pt x="16" y="32"/>
                </a:lnTo>
                <a:lnTo>
                  <a:pt x="0" y="32"/>
                </a:lnTo>
                <a:lnTo>
                  <a:pt x="16" y="16"/>
                </a:lnTo>
                <a:lnTo>
                  <a:pt x="32" y="16"/>
                </a:lnTo>
                <a:lnTo>
                  <a:pt x="64" y="0"/>
                </a:lnTo>
                <a:lnTo>
                  <a:pt x="96" y="16"/>
                </a:lnTo>
                <a:lnTo>
                  <a:pt x="129" y="32"/>
                </a:lnTo>
                <a:lnTo>
                  <a:pt x="145" y="64"/>
                </a:lnTo>
                <a:lnTo>
                  <a:pt x="177" y="96"/>
                </a:lnTo>
                <a:lnTo>
                  <a:pt x="209" y="129"/>
                </a:lnTo>
                <a:lnTo>
                  <a:pt x="257" y="177"/>
                </a:lnTo>
                <a:lnTo>
                  <a:pt x="290" y="241"/>
                </a:lnTo>
                <a:lnTo>
                  <a:pt x="370" y="354"/>
                </a:lnTo>
                <a:lnTo>
                  <a:pt x="467" y="467"/>
                </a:lnTo>
                <a:lnTo>
                  <a:pt x="579" y="579"/>
                </a:lnTo>
                <a:lnTo>
                  <a:pt x="708" y="708"/>
                </a:lnTo>
                <a:lnTo>
                  <a:pt x="837" y="821"/>
                </a:lnTo>
                <a:lnTo>
                  <a:pt x="982" y="917"/>
                </a:lnTo>
                <a:lnTo>
                  <a:pt x="1127" y="998"/>
                </a:lnTo>
                <a:lnTo>
                  <a:pt x="1288" y="1062"/>
                </a:lnTo>
                <a:lnTo>
                  <a:pt x="1368" y="1094"/>
                </a:lnTo>
                <a:lnTo>
                  <a:pt x="1433" y="1126"/>
                </a:lnTo>
                <a:lnTo>
                  <a:pt x="1481" y="1159"/>
                </a:lnTo>
                <a:lnTo>
                  <a:pt x="1529" y="1175"/>
                </a:lnTo>
                <a:lnTo>
                  <a:pt x="1578" y="1191"/>
                </a:lnTo>
                <a:lnTo>
                  <a:pt x="1594" y="1207"/>
                </a:lnTo>
                <a:lnTo>
                  <a:pt x="1610" y="1223"/>
                </a:lnTo>
                <a:lnTo>
                  <a:pt x="1610" y="123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45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5440363" y="1120776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03813" y="3763963"/>
            <a:ext cx="33829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kern="1400" dirty="0">
                <a:latin typeface="宋体" panose="02010600030101010101" pitchFamily="2" charset="-122"/>
              </a:rPr>
              <a:t>连个撇折转折处基本对齐，第一个撇折在竖中线上起笔，第二个撇折略微上扬。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24590" name="矩形 4"/>
          <p:cNvSpPr/>
          <p:nvPr/>
        </p:nvSpPr>
        <p:spPr>
          <a:xfrm>
            <a:off x="3544888" y="1830388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</a:p>
        </p:txBody>
      </p:sp>
      <p:sp>
        <p:nvSpPr>
          <p:cNvPr id="42" name="矩形 41"/>
          <p:cNvSpPr/>
          <p:nvPr/>
        </p:nvSpPr>
        <p:spPr>
          <a:xfrm>
            <a:off x="3516313" y="1187451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xiāng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938214" y="1782763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06438" y="3827463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家乡  故乡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6438" y="4224338"/>
            <a:ext cx="4173538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我的家乡美得像一幅水彩画。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06438" y="3429000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X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乛</a:t>
            </a:r>
            <a:endParaRPr lang="en-US" altLang="zh-CN" sz="1999" b="1" dirty="0">
              <a:latin typeface="宋体" panose="02010600030101010101" pitchFamily="2" charset="-122"/>
            </a:endParaRPr>
          </a:p>
        </p:txBody>
      </p:sp>
      <p:sp>
        <p:nvSpPr>
          <p:cNvPr id="26" name="文本框 31"/>
          <p:cNvSpPr txBox="1"/>
          <p:nvPr/>
        </p:nvSpPr>
        <p:spPr>
          <a:xfrm>
            <a:off x="706438" y="3030538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30"/>
          <p:cNvSpPr/>
          <p:nvPr/>
        </p:nvSpPr>
        <p:spPr>
          <a:xfrm>
            <a:off x="6026151" y="1503363"/>
            <a:ext cx="1004888" cy="752475"/>
          </a:xfrm>
          <a:custGeom>
            <a:avLst/>
            <a:gdLst>
              <a:gd name="txL" fmla="*/ 0 w 1739"/>
              <a:gd name="txT" fmla="*/ 0 h 1185"/>
              <a:gd name="txR" fmla="*/ 1739 w 1739"/>
              <a:gd name="txB" fmla="*/ 1185 h 11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39" h="1185">
                <a:moveTo>
                  <a:pt x="515" y="753"/>
                </a:moveTo>
                <a:lnTo>
                  <a:pt x="660" y="657"/>
                </a:lnTo>
                <a:lnTo>
                  <a:pt x="789" y="561"/>
                </a:lnTo>
                <a:lnTo>
                  <a:pt x="918" y="464"/>
                </a:lnTo>
                <a:lnTo>
                  <a:pt x="1047" y="336"/>
                </a:lnTo>
                <a:lnTo>
                  <a:pt x="1095" y="288"/>
                </a:lnTo>
                <a:lnTo>
                  <a:pt x="1143" y="240"/>
                </a:lnTo>
                <a:lnTo>
                  <a:pt x="1192" y="192"/>
                </a:lnTo>
                <a:lnTo>
                  <a:pt x="1224" y="160"/>
                </a:lnTo>
                <a:lnTo>
                  <a:pt x="1240" y="128"/>
                </a:lnTo>
                <a:lnTo>
                  <a:pt x="1256" y="96"/>
                </a:lnTo>
                <a:lnTo>
                  <a:pt x="1256" y="80"/>
                </a:lnTo>
                <a:lnTo>
                  <a:pt x="1256" y="64"/>
                </a:lnTo>
                <a:lnTo>
                  <a:pt x="1240" y="32"/>
                </a:lnTo>
                <a:lnTo>
                  <a:pt x="1240" y="16"/>
                </a:lnTo>
                <a:lnTo>
                  <a:pt x="1256" y="16"/>
                </a:lnTo>
                <a:lnTo>
                  <a:pt x="1288" y="0"/>
                </a:lnTo>
                <a:lnTo>
                  <a:pt x="1337" y="0"/>
                </a:lnTo>
                <a:lnTo>
                  <a:pt x="1385" y="0"/>
                </a:lnTo>
                <a:lnTo>
                  <a:pt x="1433" y="32"/>
                </a:lnTo>
                <a:lnTo>
                  <a:pt x="1498" y="64"/>
                </a:lnTo>
                <a:lnTo>
                  <a:pt x="1578" y="96"/>
                </a:lnTo>
                <a:lnTo>
                  <a:pt x="1626" y="128"/>
                </a:lnTo>
                <a:lnTo>
                  <a:pt x="1659" y="160"/>
                </a:lnTo>
                <a:lnTo>
                  <a:pt x="1675" y="176"/>
                </a:lnTo>
                <a:lnTo>
                  <a:pt x="1659" y="192"/>
                </a:lnTo>
                <a:lnTo>
                  <a:pt x="1642" y="224"/>
                </a:lnTo>
                <a:lnTo>
                  <a:pt x="1594" y="256"/>
                </a:lnTo>
                <a:lnTo>
                  <a:pt x="1530" y="304"/>
                </a:lnTo>
                <a:lnTo>
                  <a:pt x="1449" y="352"/>
                </a:lnTo>
                <a:lnTo>
                  <a:pt x="1353" y="416"/>
                </a:lnTo>
                <a:lnTo>
                  <a:pt x="1224" y="497"/>
                </a:lnTo>
                <a:lnTo>
                  <a:pt x="1079" y="593"/>
                </a:lnTo>
                <a:lnTo>
                  <a:pt x="950" y="673"/>
                </a:lnTo>
                <a:lnTo>
                  <a:pt x="821" y="753"/>
                </a:lnTo>
                <a:lnTo>
                  <a:pt x="725" y="817"/>
                </a:lnTo>
                <a:lnTo>
                  <a:pt x="644" y="865"/>
                </a:lnTo>
                <a:lnTo>
                  <a:pt x="580" y="913"/>
                </a:lnTo>
                <a:lnTo>
                  <a:pt x="548" y="945"/>
                </a:lnTo>
                <a:lnTo>
                  <a:pt x="515" y="961"/>
                </a:lnTo>
                <a:lnTo>
                  <a:pt x="515" y="977"/>
                </a:lnTo>
                <a:lnTo>
                  <a:pt x="532" y="977"/>
                </a:lnTo>
                <a:lnTo>
                  <a:pt x="548" y="977"/>
                </a:lnTo>
                <a:lnTo>
                  <a:pt x="580" y="977"/>
                </a:lnTo>
                <a:lnTo>
                  <a:pt x="612" y="977"/>
                </a:lnTo>
                <a:lnTo>
                  <a:pt x="660" y="977"/>
                </a:lnTo>
                <a:lnTo>
                  <a:pt x="709" y="977"/>
                </a:lnTo>
                <a:lnTo>
                  <a:pt x="773" y="977"/>
                </a:lnTo>
                <a:lnTo>
                  <a:pt x="854" y="977"/>
                </a:lnTo>
                <a:lnTo>
                  <a:pt x="934" y="961"/>
                </a:lnTo>
                <a:lnTo>
                  <a:pt x="1031" y="961"/>
                </a:lnTo>
                <a:lnTo>
                  <a:pt x="1127" y="961"/>
                </a:lnTo>
                <a:lnTo>
                  <a:pt x="1240" y="961"/>
                </a:lnTo>
                <a:lnTo>
                  <a:pt x="1353" y="961"/>
                </a:lnTo>
                <a:lnTo>
                  <a:pt x="1465" y="961"/>
                </a:lnTo>
                <a:lnTo>
                  <a:pt x="1594" y="961"/>
                </a:lnTo>
                <a:lnTo>
                  <a:pt x="1739" y="961"/>
                </a:lnTo>
                <a:lnTo>
                  <a:pt x="1739" y="1057"/>
                </a:lnTo>
                <a:lnTo>
                  <a:pt x="1498" y="1057"/>
                </a:lnTo>
                <a:lnTo>
                  <a:pt x="1272" y="1073"/>
                </a:lnTo>
                <a:lnTo>
                  <a:pt x="1063" y="1073"/>
                </a:lnTo>
                <a:lnTo>
                  <a:pt x="854" y="1089"/>
                </a:lnTo>
                <a:lnTo>
                  <a:pt x="757" y="1089"/>
                </a:lnTo>
                <a:lnTo>
                  <a:pt x="660" y="1105"/>
                </a:lnTo>
                <a:lnTo>
                  <a:pt x="580" y="1121"/>
                </a:lnTo>
                <a:lnTo>
                  <a:pt x="515" y="1121"/>
                </a:lnTo>
                <a:lnTo>
                  <a:pt x="451" y="1137"/>
                </a:lnTo>
                <a:lnTo>
                  <a:pt x="403" y="1137"/>
                </a:lnTo>
                <a:lnTo>
                  <a:pt x="371" y="1153"/>
                </a:lnTo>
                <a:lnTo>
                  <a:pt x="354" y="1169"/>
                </a:lnTo>
                <a:lnTo>
                  <a:pt x="306" y="1185"/>
                </a:lnTo>
                <a:lnTo>
                  <a:pt x="274" y="1185"/>
                </a:lnTo>
                <a:lnTo>
                  <a:pt x="242" y="1185"/>
                </a:lnTo>
                <a:lnTo>
                  <a:pt x="226" y="1185"/>
                </a:lnTo>
                <a:lnTo>
                  <a:pt x="193" y="1185"/>
                </a:lnTo>
                <a:lnTo>
                  <a:pt x="161" y="1169"/>
                </a:lnTo>
                <a:lnTo>
                  <a:pt x="113" y="1137"/>
                </a:lnTo>
                <a:lnTo>
                  <a:pt x="81" y="1105"/>
                </a:lnTo>
                <a:lnTo>
                  <a:pt x="32" y="1057"/>
                </a:lnTo>
                <a:lnTo>
                  <a:pt x="16" y="1025"/>
                </a:lnTo>
                <a:lnTo>
                  <a:pt x="0" y="993"/>
                </a:lnTo>
                <a:lnTo>
                  <a:pt x="16" y="977"/>
                </a:lnTo>
                <a:lnTo>
                  <a:pt x="32" y="961"/>
                </a:lnTo>
                <a:lnTo>
                  <a:pt x="65" y="945"/>
                </a:lnTo>
                <a:lnTo>
                  <a:pt x="113" y="945"/>
                </a:lnTo>
                <a:lnTo>
                  <a:pt x="161" y="929"/>
                </a:lnTo>
                <a:lnTo>
                  <a:pt x="226" y="913"/>
                </a:lnTo>
                <a:lnTo>
                  <a:pt x="306" y="881"/>
                </a:lnTo>
                <a:lnTo>
                  <a:pt x="403" y="833"/>
                </a:lnTo>
                <a:lnTo>
                  <a:pt x="515" y="75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1"/>
          <p:cNvSpPr/>
          <p:nvPr/>
        </p:nvSpPr>
        <p:spPr>
          <a:xfrm>
            <a:off x="6096001" y="1789113"/>
            <a:ext cx="1385888" cy="946150"/>
          </a:xfrm>
          <a:custGeom>
            <a:avLst/>
            <a:gdLst>
              <a:gd name="txL" fmla="*/ 0 w 2399"/>
              <a:gd name="txT" fmla="*/ 0 h 1490"/>
              <a:gd name="txR" fmla="*/ 2399 w 2399"/>
              <a:gd name="txB" fmla="*/ 1490 h 1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99" h="1490">
                <a:moveTo>
                  <a:pt x="998" y="1009"/>
                </a:moveTo>
                <a:lnTo>
                  <a:pt x="917" y="1041"/>
                </a:lnTo>
                <a:lnTo>
                  <a:pt x="853" y="1090"/>
                </a:lnTo>
                <a:lnTo>
                  <a:pt x="805" y="1122"/>
                </a:lnTo>
                <a:lnTo>
                  <a:pt x="756" y="1138"/>
                </a:lnTo>
                <a:lnTo>
                  <a:pt x="724" y="1170"/>
                </a:lnTo>
                <a:lnTo>
                  <a:pt x="692" y="1186"/>
                </a:lnTo>
                <a:lnTo>
                  <a:pt x="692" y="1202"/>
                </a:lnTo>
                <a:lnTo>
                  <a:pt x="708" y="1202"/>
                </a:lnTo>
                <a:lnTo>
                  <a:pt x="740" y="1202"/>
                </a:lnTo>
                <a:lnTo>
                  <a:pt x="789" y="1202"/>
                </a:lnTo>
                <a:lnTo>
                  <a:pt x="869" y="1202"/>
                </a:lnTo>
                <a:lnTo>
                  <a:pt x="966" y="1202"/>
                </a:lnTo>
                <a:lnTo>
                  <a:pt x="1078" y="1202"/>
                </a:lnTo>
                <a:lnTo>
                  <a:pt x="1207" y="1186"/>
                </a:lnTo>
                <a:lnTo>
                  <a:pt x="1368" y="1170"/>
                </a:lnTo>
                <a:lnTo>
                  <a:pt x="1513" y="1154"/>
                </a:lnTo>
                <a:lnTo>
                  <a:pt x="1642" y="1154"/>
                </a:lnTo>
                <a:lnTo>
                  <a:pt x="1771" y="1138"/>
                </a:lnTo>
                <a:lnTo>
                  <a:pt x="1883" y="1138"/>
                </a:lnTo>
                <a:lnTo>
                  <a:pt x="1964" y="1122"/>
                </a:lnTo>
                <a:lnTo>
                  <a:pt x="2044" y="1122"/>
                </a:lnTo>
                <a:lnTo>
                  <a:pt x="2109" y="1122"/>
                </a:lnTo>
                <a:lnTo>
                  <a:pt x="2157" y="1122"/>
                </a:lnTo>
                <a:lnTo>
                  <a:pt x="2157" y="1218"/>
                </a:lnTo>
                <a:lnTo>
                  <a:pt x="2012" y="1234"/>
                </a:lnTo>
                <a:lnTo>
                  <a:pt x="1851" y="1234"/>
                </a:lnTo>
                <a:lnTo>
                  <a:pt x="1658" y="1250"/>
                </a:lnTo>
                <a:lnTo>
                  <a:pt x="1465" y="1282"/>
                </a:lnTo>
                <a:lnTo>
                  <a:pt x="1272" y="1298"/>
                </a:lnTo>
                <a:lnTo>
                  <a:pt x="1078" y="1330"/>
                </a:lnTo>
                <a:lnTo>
                  <a:pt x="901" y="1346"/>
                </a:lnTo>
                <a:lnTo>
                  <a:pt x="724" y="1362"/>
                </a:lnTo>
                <a:lnTo>
                  <a:pt x="660" y="1378"/>
                </a:lnTo>
                <a:lnTo>
                  <a:pt x="595" y="1394"/>
                </a:lnTo>
                <a:lnTo>
                  <a:pt x="531" y="1410"/>
                </a:lnTo>
                <a:lnTo>
                  <a:pt x="483" y="1410"/>
                </a:lnTo>
                <a:lnTo>
                  <a:pt x="434" y="1426"/>
                </a:lnTo>
                <a:lnTo>
                  <a:pt x="402" y="1442"/>
                </a:lnTo>
                <a:lnTo>
                  <a:pt x="370" y="1442"/>
                </a:lnTo>
                <a:lnTo>
                  <a:pt x="354" y="1458"/>
                </a:lnTo>
                <a:lnTo>
                  <a:pt x="306" y="1474"/>
                </a:lnTo>
                <a:lnTo>
                  <a:pt x="273" y="1490"/>
                </a:lnTo>
                <a:lnTo>
                  <a:pt x="209" y="1490"/>
                </a:lnTo>
                <a:lnTo>
                  <a:pt x="177" y="1490"/>
                </a:lnTo>
                <a:lnTo>
                  <a:pt x="145" y="1474"/>
                </a:lnTo>
                <a:lnTo>
                  <a:pt x="112" y="1442"/>
                </a:lnTo>
                <a:lnTo>
                  <a:pt x="80" y="1410"/>
                </a:lnTo>
                <a:lnTo>
                  <a:pt x="48" y="1362"/>
                </a:lnTo>
                <a:lnTo>
                  <a:pt x="16" y="1330"/>
                </a:lnTo>
                <a:lnTo>
                  <a:pt x="0" y="1298"/>
                </a:lnTo>
                <a:lnTo>
                  <a:pt x="0" y="1282"/>
                </a:lnTo>
                <a:lnTo>
                  <a:pt x="16" y="1282"/>
                </a:lnTo>
                <a:lnTo>
                  <a:pt x="48" y="1266"/>
                </a:lnTo>
                <a:lnTo>
                  <a:pt x="96" y="1234"/>
                </a:lnTo>
                <a:lnTo>
                  <a:pt x="193" y="1218"/>
                </a:lnTo>
                <a:lnTo>
                  <a:pt x="290" y="1186"/>
                </a:lnTo>
                <a:lnTo>
                  <a:pt x="402" y="1138"/>
                </a:lnTo>
                <a:lnTo>
                  <a:pt x="547" y="1090"/>
                </a:lnTo>
                <a:lnTo>
                  <a:pt x="692" y="1009"/>
                </a:lnTo>
                <a:lnTo>
                  <a:pt x="837" y="913"/>
                </a:lnTo>
                <a:lnTo>
                  <a:pt x="998" y="817"/>
                </a:lnTo>
                <a:lnTo>
                  <a:pt x="1191" y="721"/>
                </a:lnTo>
                <a:lnTo>
                  <a:pt x="1384" y="593"/>
                </a:lnTo>
                <a:lnTo>
                  <a:pt x="1465" y="545"/>
                </a:lnTo>
                <a:lnTo>
                  <a:pt x="1561" y="481"/>
                </a:lnTo>
                <a:lnTo>
                  <a:pt x="1626" y="433"/>
                </a:lnTo>
                <a:lnTo>
                  <a:pt x="1706" y="385"/>
                </a:lnTo>
                <a:lnTo>
                  <a:pt x="1819" y="305"/>
                </a:lnTo>
                <a:lnTo>
                  <a:pt x="1900" y="225"/>
                </a:lnTo>
                <a:lnTo>
                  <a:pt x="1980" y="161"/>
                </a:lnTo>
                <a:lnTo>
                  <a:pt x="2012" y="129"/>
                </a:lnTo>
                <a:lnTo>
                  <a:pt x="2044" y="81"/>
                </a:lnTo>
                <a:lnTo>
                  <a:pt x="2028" y="65"/>
                </a:lnTo>
                <a:lnTo>
                  <a:pt x="2028" y="49"/>
                </a:lnTo>
                <a:lnTo>
                  <a:pt x="2028" y="32"/>
                </a:lnTo>
                <a:lnTo>
                  <a:pt x="2028" y="16"/>
                </a:lnTo>
                <a:lnTo>
                  <a:pt x="2061" y="16"/>
                </a:lnTo>
                <a:lnTo>
                  <a:pt x="2077" y="0"/>
                </a:lnTo>
                <a:lnTo>
                  <a:pt x="2109" y="16"/>
                </a:lnTo>
                <a:lnTo>
                  <a:pt x="2157" y="16"/>
                </a:lnTo>
                <a:lnTo>
                  <a:pt x="2205" y="32"/>
                </a:lnTo>
                <a:lnTo>
                  <a:pt x="2286" y="81"/>
                </a:lnTo>
                <a:lnTo>
                  <a:pt x="2334" y="113"/>
                </a:lnTo>
                <a:lnTo>
                  <a:pt x="2366" y="145"/>
                </a:lnTo>
                <a:lnTo>
                  <a:pt x="2399" y="161"/>
                </a:lnTo>
                <a:lnTo>
                  <a:pt x="2399" y="193"/>
                </a:lnTo>
                <a:lnTo>
                  <a:pt x="2399" y="225"/>
                </a:lnTo>
                <a:lnTo>
                  <a:pt x="2399" y="241"/>
                </a:lnTo>
                <a:lnTo>
                  <a:pt x="2383" y="257"/>
                </a:lnTo>
                <a:lnTo>
                  <a:pt x="2350" y="289"/>
                </a:lnTo>
                <a:lnTo>
                  <a:pt x="2302" y="305"/>
                </a:lnTo>
                <a:lnTo>
                  <a:pt x="2238" y="353"/>
                </a:lnTo>
                <a:lnTo>
                  <a:pt x="2157" y="385"/>
                </a:lnTo>
                <a:lnTo>
                  <a:pt x="2077" y="433"/>
                </a:lnTo>
                <a:lnTo>
                  <a:pt x="1980" y="497"/>
                </a:lnTo>
                <a:lnTo>
                  <a:pt x="1867" y="561"/>
                </a:lnTo>
                <a:lnTo>
                  <a:pt x="1626" y="689"/>
                </a:lnTo>
                <a:lnTo>
                  <a:pt x="1400" y="817"/>
                </a:lnTo>
                <a:lnTo>
                  <a:pt x="1191" y="913"/>
                </a:lnTo>
                <a:lnTo>
                  <a:pt x="998" y="10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2"/>
          <p:cNvSpPr/>
          <p:nvPr/>
        </p:nvSpPr>
        <p:spPr>
          <a:xfrm>
            <a:off x="5829301" y="2236789"/>
            <a:ext cx="1747838" cy="1179512"/>
          </a:xfrm>
          <a:custGeom>
            <a:avLst/>
            <a:gdLst>
              <a:gd name="txL" fmla="*/ 0 w 3027"/>
              <a:gd name="txT" fmla="*/ 0 h 1858"/>
              <a:gd name="txR" fmla="*/ 3027 w 3027"/>
              <a:gd name="txB" fmla="*/ 1858 h 18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3027" h="1858">
                <a:moveTo>
                  <a:pt x="0" y="1842"/>
                </a:moveTo>
                <a:lnTo>
                  <a:pt x="16" y="1842"/>
                </a:lnTo>
                <a:lnTo>
                  <a:pt x="48" y="1826"/>
                </a:lnTo>
                <a:lnTo>
                  <a:pt x="80" y="1810"/>
                </a:lnTo>
                <a:lnTo>
                  <a:pt x="145" y="1794"/>
                </a:lnTo>
                <a:lnTo>
                  <a:pt x="225" y="1762"/>
                </a:lnTo>
                <a:lnTo>
                  <a:pt x="322" y="1746"/>
                </a:lnTo>
                <a:lnTo>
                  <a:pt x="435" y="1714"/>
                </a:lnTo>
                <a:lnTo>
                  <a:pt x="580" y="1682"/>
                </a:lnTo>
                <a:lnTo>
                  <a:pt x="853" y="1602"/>
                </a:lnTo>
                <a:lnTo>
                  <a:pt x="1111" y="1506"/>
                </a:lnTo>
                <a:lnTo>
                  <a:pt x="1368" y="1410"/>
                </a:lnTo>
                <a:lnTo>
                  <a:pt x="1610" y="1281"/>
                </a:lnTo>
                <a:lnTo>
                  <a:pt x="1723" y="1217"/>
                </a:lnTo>
                <a:lnTo>
                  <a:pt x="1819" y="1153"/>
                </a:lnTo>
                <a:lnTo>
                  <a:pt x="2012" y="1025"/>
                </a:lnTo>
                <a:lnTo>
                  <a:pt x="2173" y="865"/>
                </a:lnTo>
                <a:lnTo>
                  <a:pt x="2318" y="705"/>
                </a:lnTo>
                <a:lnTo>
                  <a:pt x="2415" y="577"/>
                </a:lnTo>
                <a:lnTo>
                  <a:pt x="2495" y="449"/>
                </a:lnTo>
                <a:lnTo>
                  <a:pt x="2560" y="352"/>
                </a:lnTo>
                <a:lnTo>
                  <a:pt x="2608" y="272"/>
                </a:lnTo>
                <a:lnTo>
                  <a:pt x="2624" y="224"/>
                </a:lnTo>
                <a:lnTo>
                  <a:pt x="2624" y="176"/>
                </a:lnTo>
                <a:lnTo>
                  <a:pt x="2624" y="128"/>
                </a:lnTo>
                <a:lnTo>
                  <a:pt x="2608" y="96"/>
                </a:lnTo>
                <a:lnTo>
                  <a:pt x="2592" y="64"/>
                </a:lnTo>
                <a:lnTo>
                  <a:pt x="2592" y="48"/>
                </a:lnTo>
                <a:lnTo>
                  <a:pt x="2592" y="32"/>
                </a:lnTo>
                <a:lnTo>
                  <a:pt x="2608" y="16"/>
                </a:lnTo>
                <a:lnTo>
                  <a:pt x="2624" y="16"/>
                </a:lnTo>
                <a:lnTo>
                  <a:pt x="2656" y="0"/>
                </a:lnTo>
                <a:lnTo>
                  <a:pt x="2689" y="0"/>
                </a:lnTo>
                <a:lnTo>
                  <a:pt x="2721" y="16"/>
                </a:lnTo>
                <a:lnTo>
                  <a:pt x="2753" y="16"/>
                </a:lnTo>
                <a:lnTo>
                  <a:pt x="2801" y="32"/>
                </a:lnTo>
                <a:lnTo>
                  <a:pt x="2850" y="64"/>
                </a:lnTo>
                <a:lnTo>
                  <a:pt x="2930" y="80"/>
                </a:lnTo>
                <a:lnTo>
                  <a:pt x="2978" y="128"/>
                </a:lnTo>
                <a:lnTo>
                  <a:pt x="3011" y="160"/>
                </a:lnTo>
                <a:lnTo>
                  <a:pt x="3027" y="176"/>
                </a:lnTo>
                <a:lnTo>
                  <a:pt x="3027" y="208"/>
                </a:lnTo>
                <a:lnTo>
                  <a:pt x="3011" y="224"/>
                </a:lnTo>
                <a:lnTo>
                  <a:pt x="2978" y="272"/>
                </a:lnTo>
                <a:lnTo>
                  <a:pt x="2946" y="336"/>
                </a:lnTo>
                <a:lnTo>
                  <a:pt x="2882" y="433"/>
                </a:lnTo>
                <a:lnTo>
                  <a:pt x="2817" y="529"/>
                </a:lnTo>
                <a:lnTo>
                  <a:pt x="2721" y="641"/>
                </a:lnTo>
                <a:lnTo>
                  <a:pt x="2624" y="769"/>
                </a:lnTo>
                <a:lnTo>
                  <a:pt x="2512" y="913"/>
                </a:lnTo>
                <a:lnTo>
                  <a:pt x="2351" y="1057"/>
                </a:lnTo>
                <a:lnTo>
                  <a:pt x="2190" y="1185"/>
                </a:lnTo>
                <a:lnTo>
                  <a:pt x="1996" y="1313"/>
                </a:lnTo>
                <a:lnTo>
                  <a:pt x="1884" y="1377"/>
                </a:lnTo>
                <a:lnTo>
                  <a:pt x="1771" y="1426"/>
                </a:lnTo>
                <a:lnTo>
                  <a:pt x="1529" y="1538"/>
                </a:lnTo>
                <a:lnTo>
                  <a:pt x="1256" y="1634"/>
                </a:lnTo>
                <a:lnTo>
                  <a:pt x="966" y="1714"/>
                </a:lnTo>
                <a:lnTo>
                  <a:pt x="660" y="1778"/>
                </a:lnTo>
                <a:lnTo>
                  <a:pt x="515" y="1794"/>
                </a:lnTo>
                <a:lnTo>
                  <a:pt x="386" y="1826"/>
                </a:lnTo>
                <a:lnTo>
                  <a:pt x="274" y="1842"/>
                </a:lnTo>
                <a:lnTo>
                  <a:pt x="177" y="1842"/>
                </a:lnTo>
                <a:lnTo>
                  <a:pt x="113" y="1858"/>
                </a:lnTo>
                <a:lnTo>
                  <a:pt x="64" y="1858"/>
                </a:lnTo>
                <a:lnTo>
                  <a:pt x="16" y="1858"/>
                </a:lnTo>
                <a:lnTo>
                  <a:pt x="0" y="184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08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494338" y="95250"/>
            <a:ext cx="22653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 bwMode="auto">
          <a:xfrm>
            <a:off x="5751513" y="465138"/>
            <a:ext cx="1806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174134"/>
                </a:solidFill>
                <a:effectLst>
                  <a:outerShdw blurRad="38100" dist="38100" dir="2700000" algn="tl">
                    <a:schemeClr val="accent2">
                      <a:lumMod val="50000"/>
                      <a:alpha val="43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1187450" y="26828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播放音乐，感受意境</a:t>
            </a:r>
          </a:p>
        </p:txBody>
      </p:sp>
      <p:pic>
        <p:nvPicPr>
          <p:cNvPr id="5" name="思乡曲 (纯音乐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1200"/>
            <a:ext cx="13065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5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2373313" y="2281238"/>
            <a:ext cx="275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思乡曲</a:t>
            </a:r>
            <a:r>
              <a:rPr lang="en-US" altLang="zh-CN" sz="4000" b="1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4000" b="1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3644900"/>
            <a:ext cx="65468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2"/>
                </a:solidFill>
                <a:latin typeface="+mn-ea"/>
                <a:ea typeface="+mn-ea"/>
              </a:rPr>
              <a:t>听音乐，体会乐曲所体现的意境。</a:t>
            </a:r>
          </a:p>
        </p:txBody>
      </p:sp>
      <p:pic>
        <p:nvPicPr>
          <p:cNvPr id="55298" name="Picture 2" descr="https://timgsa.baidu.com/timg?image&amp;quality=80&amp;size=b9999_10000&amp;sec=1569841928888&amp;di=4157af5e50ff600b5c1aa155c2a6b0fc&amp;imgtype=0&amp;src=http%3A%2F%2Fimg.mp.sohu.com%2Fq_mini%2Cc_zoom%2Cw_640%2Fupload%2F20170805%2F64d1d2dfdcb74490b9f1d83ac292c571_th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03" y="1779662"/>
            <a:ext cx="2871162" cy="1731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6375" y="3724275"/>
            <a:ext cx="7089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bg2"/>
                </a:solidFill>
                <a:latin typeface="+mn-ea"/>
                <a:ea typeface="+mn-ea"/>
              </a:rPr>
              <a:t>图中的人在干什么？他在想些什么？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5" y="843037"/>
            <a:ext cx="3728342" cy="263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1187450" y="26828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朗读诗句，感悟诗韵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182688" y="1203325"/>
            <a:ext cx="7235825" cy="3100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静夜思</a:t>
            </a:r>
            <a:endParaRPr lang="en-US" altLang="zh-CN" sz="3600" b="1" kern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8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en-US" altLang="zh-CN" sz="28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 kern="2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endParaRPr lang="en-US" altLang="zh-CN" sz="2800" b="1" kern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kern="2200" spc="9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床前明月光，疑是地上霜。</a:t>
            </a:r>
            <a:endParaRPr lang="en-US" altLang="zh-CN" sz="3600" b="1" kern="2200" spc="9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kern="2200" spc="9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举头望明月，低头思故乡。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246313" y="28162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419475" y="2811463"/>
            <a:ext cx="115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737225" y="27908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899275" y="2811463"/>
            <a:ext cx="115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266950" y="36163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828925" y="36163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737225" y="36163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6303963" y="36163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endParaRPr lang="zh-CN" altLang="en-US" sz="3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Picture 9" descr="http://photocdn.sohu.com/20150609/mp18112479_1433814117340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38" y="842377"/>
            <a:ext cx="2380430" cy="163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>
            <a:fillRect/>
          </a:stretch>
        </p:blipFill>
        <p:spPr bwMode="auto">
          <a:xfrm>
            <a:off x="0" y="0"/>
            <a:ext cx="91440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1"/>
          <p:cNvSpPr>
            <a:spLocks noChangeArrowheads="1"/>
          </p:cNvSpPr>
          <p:nvPr/>
        </p:nvSpPr>
        <p:spPr bwMode="auto">
          <a:xfrm>
            <a:off x="2374118" y="483518"/>
            <a:ext cx="67690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宋体" panose="02010600030101010101" pitchFamily="2" charset="-122"/>
              </a:rPr>
              <a:t>    这首诗讲的是什么意思呢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？</a:t>
            </a:r>
            <a:endParaRPr lang="zh-CN" altLang="en-US" sz="3600" b="1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71600" y="341213"/>
            <a:ext cx="3143250" cy="17859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4541888" y="2625626"/>
            <a:ext cx="34559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971600" y="555526"/>
            <a:ext cx="3571875" cy="1445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床前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明月光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疑是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地上霜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5114975" y="698401"/>
            <a:ext cx="3284538" cy="6076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2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诗人看到了什么？</a:t>
            </a:r>
          </a:p>
        </p:txBody>
      </p:sp>
      <p:sp>
        <p:nvSpPr>
          <p:cNvPr id="6" name="矩形 5"/>
          <p:cNvSpPr/>
          <p:nvPr/>
        </p:nvSpPr>
        <p:spPr>
          <a:xfrm>
            <a:off x="5257850" y="1555651"/>
            <a:ext cx="3000375" cy="755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2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明亮的月光。</a:t>
            </a:r>
          </a:p>
        </p:txBody>
      </p:sp>
      <p:pic>
        <p:nvPicPr>
          <p:cNvPr id="7" name="Picture 4" descr="https://timgsa.baidu.com/timg?image&amp;quality=80&amp;size=b9999_10000&amp;sec=1490439852285&amp;di=ccabc489818531e0c7fd34353a03b360&amp;imgtype=0&amp;src=http%3A%2F%2Fe.hiphotos.baidu.com%2Falbum%2Fscrop%253D236%253Bq%253D90%2Fsign%3D794cf441e5dde711e38c04a9d7d2fc28%2F1e30e924b899a901e0261f721d950a7b0208f567.jpg"/>
          <p:cNvPicPr>
            <a:picLocks noChangeAspect="1"/>
          </p:cNvPicPr>
          <p:nvPr/>
        </p:nvPicPr>
        <p:blipFill>
          <a:blip r:embed="rId2"/>
          <a:srcRect t="35135"/>
          <a:stretch>
            <a:fillRect/>
          </a:stretch>
        </p:blipFill>
        <p:spPr>
          <a:xfrm>
            <a:off x="685850" y="2412901"/>
            <a:ext cx="3805238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5043538" y="2770088"/>
            <a:ext cx="4000500" cy="6076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2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诗人看到了真的霜了吗？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5186413" y="3627338"/>
            <a:ext cx="3000375" cy="755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2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没有。</a:t>
            </a:r>
          </a:p>
        </p:txBody>
      </p:sp>
    </p:spTree>
    <p:extLst>
      <p:ext uri="{BB962C8B-B14F-4D97-AF65-F5344CB8AC3E}">
        <p14:creationId xmlns:p14="http://schemas.microsoft.com/office/powerpoint/2010/main" val="5675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3631267" y="2143512"/>
            <a:ext cx="1746250" cy="762635"/>
          </a:xfrm>
          <a:prstGeom prst="wedgeRoundRectCallout">
            <a:avLst>
              <a:gd name="adj1" fmla="val -19745"/>
              <a:gd name="adj2" fmla="val -68900"/>
              <a:gd name="adj3" fmla="val 16667"/>
            </a:avLst>
          </a:prstGeom>
          <a:solidFill>
            <a:srgbClr val="F0F0F0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6"/>
          <p:cNvSpPr txBox="1"/>
          <p:nvPr/>
        </p:nvSpPr>
        <p:spPr>
          <a:xfrm>
            <a:off x="5799157" y="3068390"/>
            <a:ext cx="1866900" cy="768350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地上霜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1109682" y="3211265"/>
            <a:ext cx="1866900" cy="768350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明月光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895370" y="4211390"/>
            <a:ext cx="2989580" cy="768350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明亮的月光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5881707" y="4211390"/>
            <a:ext cx="2989580" cy="768350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地上的秋霜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73532" y="3068390"/>
            <a:ext cx="1407160" cy="829945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疑是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3870345" y="4211390"/>
            <a:ext cx="1866900" cy="768350"/>
          </a:xfrm>
          <a:prstGeom prst="rect">
            <a:avLst/>
          </a:prstGeom>
          <a:noFill/>
          <a:ln w="38100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好像是</a:t>
            </a:r>
          </a:p>
        </p:txBody>
      </p:sp>
      <p:sp>
        <p:nvSpPr>
          <p:cNvPr id="9" name="云形标注 11"/>
          <p:cNvSpPr/>
          <p:nvPr/>
        </p:nvSpPr>
        <p:spPr>
          <a:xfrm>
            <a:off x="3116227" y="2050008"/>
            <a:ext cx="2786063" cy="928688"/>
          </a:xfrm>
          <a:prstGeom prst="cloudCallout">
            <a:avLst>
              <a:gd name="adj1" fmla="val -1686"/>
              <a:gd name="adj2" fmla="val -7875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  喻</a:t>
            </a:r>
          </a:p>
        </p:txBody>
      </p:sp>
      <p:pic>
        <p:nvPicPr>
          <p:cNvPr id="10" name="Picture 4" descr="https://timgsa.baidu.com/timg?image&amp;quality=80&amp;size=b9999_10000&amp;sec=1490439852285&amp;di=ccabc489818531e0c7fd34353a03b360&amp;imgtype=0&amp;src=http%3A%2F%2Fe.hiphotos.baidu.com%2Falbum%2Fscrop%253D236%253Bq%253D90%2Fsign%3D794cf441e5dde711e38c04a9d7d2fc28%2F1e30e924b899a901e0261f721d950a7b0208f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2" y="254933"/>
            <a:ext cx="2505101" cy="188476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2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imgsa.baidu.com/timg?image&amp;quality=80&amp;size=b9999_10000&amp;sec=1490439852285&amp;di=ccabc489818531e0c7fd34353a03b360&amp;imgtype=0&amp;src=http%3A%2F%2Fe.hiphotos.baidu.com%2Falbum%2Fscrop%253D236%253Bq%253D90%2Fsign%3D794cf441e5dde711e38c04a9d7d2fc28%2F1e30e924b899a901e0261f721d950a7b0208f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10663"/>
            <a:ext cx="2958694" cy="2226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148134" y="275655"/>
            <a:ext cx="3143250" cy="178593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148134" y="489968"/>
            <a:ext cx="3571875" cy="1445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床前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明月光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疑是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地上霜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3646" y="2633093"/>
            <a:ext cx="7929563" cy="233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这两行诗采用比喻的修辞手法，把“月光”比作“霜”，实际上并没有看见“霜”。既突出了月光的明亮、皎洁，又说明了天气寒冷，烘托了诗人漂泊他乡的孤寂凄凉之情。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4319588" y="366713"/>
            <a:ext cx="4140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赠汪伦</a:t>
            </a:r>
            <a:endParaRPr lang="zh-CN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［唐］李白</a:t>
            </a:r>
            <a:endParaRPr lang="en-US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李白乘舟将欲行，</a:t>
            </a:r>
            <a:endParaRPr lang="en-US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忽闻岸上踏歌声。</a:t>
            </a:r>
            <a:b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桃花潭水深千尺，</a:t>
            </a:r>
            <a:endParaRPr lang="en-US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不及汪伦送我情。</a:t>
            </a:r>
            <a:endParaRPr lang="zh-CN" altLang="zh-CN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0" name="Picture 2" descr="https://timgsa.baidu.com/timg?image&amp;quality=80&amp;size=b9999_10000&amp;sec=1569674430184&amp;di=8be48b27620ca78e13dbc4ba050a616f&amp;imgtype=0&amp;src=http%3A%2F%2Fimage.xmcdn.com%2Fgroup48%2FM05%2F83%2F32%2FwKgKlVt1TlXCCONGAAEsJXJQXpM733.jpg%3Fop_type%3D4%26device_type%3Dios%26upload_type%3Dattachment%26name%3Dmobil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253">
            <a:off x="518316" y="1174099"/>
            <a:ext cx="3718281" cy="27953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2652"/>
          <a:stretch>
            <a:fillRect/>
          </a:stretch>
        </p:blipFill>
        <p:spPr bwMode="auto">
          <a:xfrm>
            <a:off x="-11113" y="-33338"/>
            <a:ext cx="91551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注: 弯曲线形 2"/>
          <p:cNvSpPr/>
          <p:nvPr/>
        </p:nvSpPr>
        <p:spPr>
          <a:xfrm>
            <a:off x="6334125" y="1679575"/>
            <a:ext cx="554038" cy="581025"/>
          </a:xfrm>
          <a:prstGeom prst="borderCallout2">
            <a:avLst>
              <a:gd name="adj1" fmla="val -2395"/>
              <a:gd name="adj2" fmla="val 48322"/>
              <a:gd name="adj3" fmla="val -44685"/>
              <a:gd name="adj4" fmla="val 9197"/>
              <a:gd name="adj5" fmla="val -86028"/>
              <a:gd name="adj6" fmla="val -5528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44563" y="1601788"/>
            <a:ext cx="6727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0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床前明月光，疑是地上霜。</a:t>
            </a:r>
            <a:endParaRPr lang="en-US" altLang="zh-CN" sz="40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7388" y="2597150"/>
            <a:ext cx="7659687" cy="1532727"/>
          </a:xfrm>
          <a:prstGeom prst="rect">
            <a:avLst/>
          </a:prstGeom>
          <a:solidFill>
            <a:srgbClr val="FFE88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    一轮明月当空照</a:t>
            </a:r>
            <a:r>
              <a:rPr lang="zh-CN" altLang="en-US" sz="3600" b="1" dirty="0" smtClean="0">
                <a:solidFill>
                  <a:schemeClr val="tx1"/>
                </a:solidFill>
                <a:latin typeface="宋体" panose="02010600030101010101" pitchFamily="2" charset="-122"/>
              </a:rPr>
              <a:t>，明亮的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月光洒在床前，就像地上结了一层霜。</a:t>
            </a:r>
          </a:p>
        </p:txBody>
      </p:sp>
      <p:sp>
        <p:nvSpPr>
          <p:cNvPr id="106" name="圆角矩形 1"/>
          <p:cNvSpPr/>
          <p:nvPr/>
        </p:nvSpPr>
        <p:spPr>
          <a:xfrm>
            <a:off x="1117600" y="762000"/>
            <a:ext cx="4824413" cy="696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chemeClr val="bg1"/>
                </a:solidFill>
                <a:latin typeface="宋体" panose="02010600030101010101" pitchFamily="2" charset="-122"/>
              </a:rPr>
              <a:t>这里是把月光比作霜。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 autoUpdateAnimBg="0"/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826082" y="900927"/>
            <a:ext cx="3706358" cy="1711919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665494" y="532628"/>
            <a:ext cx="216058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4918398" y="1166296"/>
            <a:ext cx="3802162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举头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望明月，</a:t>
            </a:r>
          </a:p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低头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思故乡</a:t>
            </a:r>
            <a:r>
              <a: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5" name="Line 24"/>
          <p:cNvSpPr/>
          <p:nvPr/>
        </p:nvSpPr>
        <p:spPr>
          <a:xfrm>
            <a:off x="4465719" y="53262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Line 27"/>
          <p:cNvSpPr/>
          <p:nvPr/>
        </p:nvSpPr>
        <p:spPr>
          <a:xfrm>
            <a:off x="4465719" y="46119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Line 28"/>
          <p:cNvSpPr/>
          <p:nvPr/>
        </p:nvSpPr>
        <p:spPr>
          <a:xfrm>
            <a:off x="4465719" y="46119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Line 41"/>
          <p:cNvSpPr/>
          <p:nvPr/>
        </p:nvSpPr>
        <p:spPr>
          <a:xfrm>
            <a:off x="5330907" y="60406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Line 46"/>
          <p:cNvSpPr/>
          <p:nvPr/>
        </p:nvSpPr>
        <p:spPr>
          <a:xfrm>
            <a:off x="4394282" y="532628"/>
            <a:ext cx="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Line 52"/>
          <p:cNvSpPr/>
          <p:nvPr/>
        </p:nvSpPr>
        <p:spPr>
          <a:xfrm>
            <a:off x="4465719" y="53262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1" name="Picture 5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7494"/>
            <a:ext cx="3500463" cy="475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17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525608" y="288349"/>
            <a:ext cx="3687062" cy="161790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365020" y="892668"/>
            <a:ext cx="216058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4832921" y="435582"/>
            <a:ext cx="357160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举头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望明月，</a:t>
            </a:r>
          </a:p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低头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思故乡</a:t>
            </a:r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5" name="Line 24"/>
          <p:cNvSpPr/>
          <p:nvPr/>
        </p:nvSpPr>
        <p:spPr>
          <a:xfrm>
            <a:off x="4233508" y="124836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Line 27"/>
          <p:cNvSpPr/>
          <p:nvPr/>
        </p:nvSpPr>
        <p:spPr>
          <a:xfrm>
            <a:off x="4233508" y="5339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Line 28"/>
          <p:cNvSpPr/>
          <p:nvPr/>
        </p:nvSpPr>
        <p:spPr>
          <a:xfrm>
            <a:off x="4233508" y="5339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Line 41"/>
          <p:cNvSpPr/>
          <p:nvPr/>
        </p:nvSpPr>
        <p:spPr>
          <a:xfrm>
            <a:off x="5098696" y="19627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Line 46"/>
          <p:cNvSpPr/>
          <p:nvPr/>
        </p:nvSpPr>
        <p:spPr>
          <a:xfrm>
            <a:off x="4162071" y="124836"/>
            <a:ext cx="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Line 52"/>
          <p:cNvSpPr/>
          <p:nvPr/>
        </p:nvSpPr>
        <p:spPr>
          <a:xfrm>
            <a:off x="4233508" y="124836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1" name="Picture 5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8349"/>
            <a:ext cx="3500463" cy="475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64882" y="2361078"/>
            <a:ext cx="4608513" cy="2168525"/>
          </a:xfrm>
          <a:prstGeom prst="rect">
            <a:avLst/>
          </a:prstGeom>
          <a:gradFill>
            <a:gsLst>
              <a:gs pos="23000">
                <a:srgbClr val="F6ECEB"/>
              </a:gs>
              <a:gs pos="98000">
                <a:srgbClr val="9AC4CB"/>
              </a:gs>
            </a:gsLst>
            <a:lin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诗意：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抬起头看着明亮的圆月，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低下头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思念故乡。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35150" y="381000"/>
            <a:ext cx="6310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举头望明月，低头思故乡。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42988" y="1635125"/>
            <a:ext cx="5761037" cy="2871788"/>
          </a:xfrm>
          <a:prstGeom prst="rect">
            <a:avLst/>
          </a:prstGeom>
          <a:solidFill>
            <a:srgbClr val="FFE88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</a:rPr>
              <a:t>    李白抬起头来，望向皎洁的圆月，想到自己独自离家在外，于是一低头就思念起故乡和亲人。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11031" b="3603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1188" y="946150"/>
            <a:ext cx="6337300" cy="2871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3600" b="1" kern="2200" dirty="0">
                <a:latin typeface="宋体" panose="02010600030101010101" pitchFamily="2" charset="-122"/>
              </a:rPr>
              <a:t>    在我们中国，圆月象征着团圆。在这个安静的月圆之夜，诗人却独自漂泊在外，他的心情会怎么样呢？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31913" y="4037013"/>
            <a:ext cx="4319587" cy="696912"/>
          </a:xfrm>
          <a:prstGeom prst="roundRect">
            <a:avLst/>
          </a:prstGeom>
          <a:solidFill>
            <a:srgbClr val="FFE887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600" b="1" kern="2200" dirty="0">
                <a:solidFill>
                  <a:srgbClr val="FF00FF"/>
                </a:solidFill>
                <a:latin typeface="+mn-ea"/>
              </a:rPr>
              <a:t>难过，伤心</a:t>
            </a:r>
            <a:r>
              <a:rPr lang="en-US" altLang="zh-CN" sz="3600" b="1" kern="2200" dirty="0">
                <a:solidFill>
                  <a:srgbClr val="FF00FF"/>
                </a:solidFill>
                <a:latin typeface="+mn-ea"/>
              </a:rPr>
              <a:t>……</a:t>
            </a:r>
            <a:endParaRPr lang="zh-CN" altLang="en-US" sz="3600" b="1" kern="2200" dirty="0">
              <a:solidFill>
                <a:srgbClr val="FF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8525" y="842963"/>
            <a:ext cx="5113338" cy="32877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kern="2200" dirty="0">
                <a:latin typeface="宋体" panose="02010600030101010101" pitchFamily="2" charset="-122"/>
              </a:rPr>
              <a:t>    如果你离开了爸爸妈妈，十分想念他们，却无法相见，你的心情会是怎样的？</a:t>
            </a:r>
          </a:p>
        </p:txBody>
      </p:sp>
      <p:pic>
        <p:nvPicPr>
          <p:cNvPr id="4096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7425"/>
            <a:ext cx="2447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2"/>
          <p:cNvSpPr>
            <a:spLocks noChangeArrowheads="1"/>
          </p:cNvSpPr>
          <p:nvPr/>
        </p:nvSpPr>
        <p:spPr bwMode="auto">
          <a:xfrm>
            <a:off x="2484438" y="2284413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68313" y="830263"/>
            <a:ext cx="8207375" cy="3482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3600" b="1" kern="2200" dirty="0">
                <a:latin typeface="宋体" panose="02010600030101010101" pitchFamily="2" charset="-122"/>
              </a:rPr>
              <a:t>角色表演：</a:t>
            </a:r>
            <a:endParaRPr lang="en-US" altLang="zh-CN" sz="3600" b="1" kern="22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zh-CN" sz="3600" b="1" kern="2200" dirty="0">
                <a:latin typeface="宋体" panose="02010600030101010101" pitchFamily="2" charset="-122"/>
              </a:rPr>
              <a:t>    </a:t>
            </a:r>
            <a:r>
              <a:rPr lang="zh-CN" altLang="en-US" sz="3600" b="1" kern="2200" dirty="0">
                <a:latin typeface="宋体" panose="02010600030101010101" pitchFamily="2" charset="-122"/>
              </a:rPr>
              <a:t>现在请你们把自己想象成李白，远离家乡，远离亲人，在一个寂静的夜晚，站在窗前望着圆月。带着你的心情、你的表情和动作来吟诵这首</a:t>
            </a:r>
            <a:r>
              <a:rPr lang="en-US" altLang="zh-CN" sz="3600" b="1" kern="2200" dirty="0">
                <a:latin typeface="宋体" panose="02010600030101010101" pitchFamily="2" charset="-122"/>
              </a:rPr>
              <a:t>《</a:t>
            </a:r>
            <a:r>
              <a:rPr lang="zh-CN" altLang="en-US" sz="3600" b="1" kern="2200" dirty="0">
                <a:latin typeface="宋体" panose="02010600030101010101" pitchFamily="2" charset="-122"/>
              </a:rPr>
              <a:t>静夜思</a:t>
            </a:r>
            <a:r>
              <a:rPr lang="en-US" altLang="zh-CN" sz="3600" b="1" kern="2200" dirty="0">
                <a:latin typeface="宋体" panose="02010600030101010101" pitchFamily="2" charset="-122"/>
              </a:rPr>
              <a:t>》</a:t>
            </a:r>
            <a:r>
              <a:rPr lang="zh-CN" altLang="en-US" sz="3600" b="1" kern="2200" dirty="0">
                <a:latin typeface="宋体" panose="02010600030101010101" pitchFamily="2" charset="-122"/>
              </a:rPr>
              <a:t>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/>
          <p:nvPr/>
        </p:nvSpPr>
        <p:spPr>
          <a:xfrm>
            <a:off x="4932040" y="411510"/>
            <a:ext cx="4982865" cy="43704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静夜思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唐  李白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床 前 明 月 光，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疑 是 地 上 霜。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举 头 望 明 月，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低 头 思 故 乡。</a:t>
            </a:r>
          </a:p>
        </p:txBody>
      </p:sp>
      <p:sp>
        <p:nvSpPr>
          <p:cNvPr id="12" name="Line 9"/>
          <p:cNvSpPr/>
          <p:nvPr/>
        </p:nvSpPr>
        <p:spPr>
          <a:xfrm flipH="1">
            <a:off x="6084168" y="2020461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Line 9"/>
          <p:cNvSpPr/>
          <p:nvPr/>
        </p:nvSpPr>
        <p:spPr>
          <a:xfrm flipH="1">
            <a:off x="6732240" y="3504628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4" name="Line 9"/>
          <p:cNvSpPr/>
          <p:nvPr/>
        </p:nvSpPr>
        <p:spPr>
          <a:xfrm flipH="1">
            <a:off x="6084168" y="3504628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Line 9"/>
          <p:cNvSpPr/>
          <p:nvPr/>
        </p:nvSpPr>
        <p:spPr>
          <a:xfrm flipH="1">
            <a:off x="6079818" y="2762544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Line 9"/>
          <p:cNvSpPr/>
          <p:nvPr/>
        </p:nvSpPr>
        <p:spPr>
          <a:xfrm flipH="1">
            <a:off x="6079818" y="4143282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Line 9"/>
          <p:cNvSpPr/>
          <p:nvPr/>
        </p:nvSpPr>
        <p:spPr>
          <a:xfrm flipH="1">
            <a:off x="6652558" y="4143282"/>
            <a:ext cx="215900" cy="576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圆角矩形标注 2"/>
          <p:cNvSpPr/>
          <p:nvPr/>
        </p:nvSpPr>
        <p:spPr>
          <a:xfrm>
            <a:off x="681365" y="1499126"/>
            <a:ext cx="2232025" cy="1042670"/>
          </a:xfrm>
          <a:prstGeom prst="wedgeRoundRectCallout">
            <a:avLst>
              <a:gd name="adj1" fmla="val 39957"/>
              <a:gd name="adj2" fmla="val 908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2"/>
          <p:cNvSpPr txBox="1"/>
          <p:nvPr/>
        </p:nvSpPr>
        <p:spPr>
          <a:xfrm>
            <a:off x="767090" y="1560721"/>
            <a:ext cx="2071688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我能读出思念的感情！</a:t>
            </a:r>
          </a:p>
        </p:txBody>
      </p:sp>
      <p:pic>
        <p:nvPicPr>
          <p:cNvPr id="20" name="图片 7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90" y="2290336"/>
            <a:ext cx="115633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3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076056" y="567127"/>
            <a:ext cx="2707779" cy="4155926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3" name="Picture 6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9702"/>
            <a:ext cx="3359173" cy="281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/>
          <p:nvPr/>
        </p:nvSpPr>
        <p:spPr>
          <a:xfrm>
            <a:off x="5364088" y="659931"/>
            <a:ext cx="3357563" cy="3970318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古朗月行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唐 李白 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小时不识月，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呼作白玉盘。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又疑瑶台镜，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飞在青云端。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755576" y="627534"/>
            <a:ext cx="2714625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我们还学过李白写月亮的古诗哦！</a:t>
            </a:r>
          </a:p>
        </p:txBody>
      </p:sp>
    </p:spTree>
    <p:extLst>
      <p:ext uri="{BB962C8B-B14F-4D97-AF65-F5344CB8AC3E}">
        <p14:creationId xmlns:p14="http://schemas.microsoft.com/office/powerpoint/2010/main" val="1951945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3847" r="37769"/>
          <a:stretch>
            <a:fillRect/>
          </a:stretch>
        </p:blipFill>
        <p:spPr bwMode="auto">
          <a:xfrm>
            <a:off x="1042988" y="1501775"/>
            <a:ext cx="15938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2720975" y="1495425"/>
            <a:ext cx="1746250" cy="1042988"/>
            <a:chOff x="3297763" y="1531466"/>
            <a:chExt cx="1745803" cy="1042796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3297763" y="1647333"/>
              <a:ext cx="1745803" cy="92692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6" name="TextBox 6"/>
            <p:cNvSpPr txBox="1">
              <a:spLocks noChangeArrowheads="1"/>
            </p:cNvSpPr>
            <p:nvPr/>
          </p:nvSpPr>
          <p:spPr bwMode="auto">
            <a:xfrm rot="-1707442">
              <a:off x="3565329" y="1531466"/>
              <a:ext cx="1008112" cy="58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</a:rPr>
                <a:t>举头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720975" y="2538413"/>
            <a:ext cx="1800225" cy="950912"/>
            <a:chOff x="3297763" y="2574262"/>
            <a:chExt cx="1800200" cy="95177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297763" y="2574262"/>
              <a:ext cx="1800200" cy="7118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4" name="TextBox 16"/>
            <p:cNvSpPr txBox="1">
              <a:spLocks noChangeArrowheads="1"/>
            </p:cNvSpPr>
            <p:nvPr/>
          </p:nvSpPr>
          <p:spPr bwMode="auto">
            <a:xfrm rot="1304083">
              <a:off x="3604514" y="2941074"/>
              <a:ext cx="1008112" cy="58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宋体" panose="02010600030101010101" pitchFamily="2" charset="-122"/>
                </a:rPr>
                <a:t>低头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08513" y="3014663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思故乡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513" y="1239838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望明月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011238"/>
            <a:ext cx="16065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C:\Documents and Settings\Administrator\桌面\梳理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0777"/>
            <a:ext cx="2259013" cy="1474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文本框 3"/>
          <p:cNvSpPr txBox="1">
            <a:spLocks noChangeArrowheads="1"/>
          </p:cNvSpPr>
          <p:nvPr/>
        </p:nvSpPr>
        <p:spPr bwMode="auto">
          <a:xfrm>
            <a:off x="1042988" y="2028825"/>
            <a:ext cx="738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静夜思</a:t>
            </a:r>
          </a:p>
        </p:txBody>
      </p:sp>
      <p:sp>
        <p:nvSpPr>
          <p:cNvPr id="44042" name="文本框 6"/>
          <p:cNvSpPr txBox="1">
            <a:spLocks noChangeArrowheads="1"/>
          </p:cNvSpPr>
          <p:nvPr/>
        </p:nvSpPr>
        <p:spPr bwMode="auto">
          <a:xfrm>
            <a:off x="1074738" y="271463"/>
            <a:ext cx="198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6"/>
          <p:cNvSpPr>
            <a:spLocks noChangeArrowheads="1"/>
          </p:cNvSpPr>
          <p:nvPr/>
        </p:nvSpPr>
        <p:spPr bwMode="auto">
          <a:xfrm>
            <a:off x="395288" y="330200"/>
            <a:ext cx="6337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李白是我国唐代著名的诗人，号“青莲居士”，被后人誉为“诗仙”。他一生写了很多古诗，有将近一千首，他的诗想象丰富，风格豪放，主观抒情色彩浓烈。其中，他的绝句清新明丽，以简洁明快的语言表达无尽的情思。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28" y="969480"/>
            <a:ext cx="2042036" cy="320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56113" y="1082675"/>
            <a:ext cx="647700" cy="649288"/>
          </a:xfrm>
          <a:prstGeom prst="ellipse">
            <a:avLst/>
          </a:prstGeom>
          <a:solidFill>
            <a:srgbClr val="21B8B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39" name="标题 1"/>
          <p:cNvSpPr txBox="1">
            <a:spLocks noChangeArrowheads="1"/>
          </p:cNvSpPr>
          <p:nvPr/>
        </p:nvSpPr>
        <p:spPr bwMode="auto">
          <a:xfrm>
            <a:off x="4284663" y="1017588"/>
            <a:ext cx="2971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zh-CN" altLang="en-US" sz="4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静夜思</a:t>
            </a:r>
          </a:p>
        </p:txBody>
      </p:sp>
      <p:pic>
        <p:nvPicPr>
          <p:cNvPr id="14340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003425"/>
            <a:ext cx="530226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71550" y="2860675"/>
            <a:ext cx="7200900" cy="1281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齐读诗题，这三个字你们认识吗？能给它们找找伙伴吗？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4284663" y="2066925"/>
            <a:ext cx="3690937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安静、夜晚、思念</a:t>
            </a:r>
          </a:p>
        </p:txBody>
      </p:sp>
      <p:sp>
        <p:nvSpPr>
          <p:cNvPr id="18" name="矩形 17"/>
          <p:cNvSpPr/>
          <p:nvPr/>
        </p:nvSpPr>
        <p:spPr>
          <a:xfrm>
            <a:off x="971550" y="4162425"/>
            <a:ext cx="72009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能连起来说说题目的意思吗？</a:t>
            </a:r>
          </a:p>
        </p:txBody>
      </p:sp>
      <p:pic>
        <p:nvPicPr>
          <p:cNvPr id="1434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/>
          <a:stretch>
            <a:fillRect/>
          </a:stretch>
        </p:blipFill>
        <p:spPr bwMode="auto">
          <a:xfrm>
            <a:off x="5364163" y="111125"/>
            <a:ext cx="236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1187450" y="268288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E88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初读感知，认识生字</a:t>
            </a:r>
          </a:p>
        </p:txBody>
      </p:sp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1006475"/>
            <a:ext cx="5976938" cy="333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356100"/>
            <a:ext cx="24018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539750" y="160338"/>
            <a:ext cx="7200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自由读古诗，把生字圈出来，比一比，看哪些同学能准确认读这些生字。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grpSp>
        <p:nvGrpSpPr>
          <p:cNvPr id="17411" name="组合 4"/>
          <p:cNvGrpSpPr/>
          <p:nvPr/>
        </p:nvGrpSpPr>
        <p:grpSpPr bwMode="auto">
          <a:xfrm>
            <a:off x="973138" y="1901825"/>
            <a:ext cx="1263650" cy="1371600"/>
            <a:chOff x="1409624" y="1735399"/>
            <a:chExt cx="1043720" cy="936456"/>
          </a:xfrm>
        </p:grpSpPr>
        <p:grpSp>
          <p:nvGrpSpPr>
            <p:cNvPr id="17469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71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72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3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70" name="TextBox 1"/>
            <p:cNvSpPr txBox="1">
              <a:spLocks noChangeArrowheads="1"/>
            </p:cNvSpPr>
            <p:nvPr/>
          </p:nvSpPr>
          <p:spPr bwMode="auto">
            <a:xfrm>
              <a:off x="1413780" y="17353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夜</a:t>
              </a:r>
            </a:p>
          </p:txBody>
        </p:sp>
      </p:grpSp>
      <p:grpSp>
        <p:nvGrpSpPr>
          <p:cNvPr id="17412" name="组合 4"/>
          <p:cNvGrpSpPr/>
          <p:nvPr/>
        </p:nvGrpSpPr>
        <p:grpSpPr bwMode="auto">
          <a:xfrm>
            <a:off x="2484438" y="1955800"/>
            <a:ext cx="1292225" cy="1323975"/>
            <a:chOff x="1409624" y="1774119"/>
            <a:chExt cx="1067134" cy="904067"/>
          </a:xfrm>
        </p:grpSpPr>
        <p:grpSp>
          <p:nvGrpSpPr>
            <p:cNvPr id="17464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66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67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8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65" name="TextBox 1"/>
            <p:cNvSpPr txBox="1">
              <a:spLocks noChangeArrowheads="1"/>
            </p:cNvSpPr>
            <p:nvPr/>
          </p:nvSpPr>
          <p:spPr bwMode="auto">
            <a:xfrm>
              <a:off x="1437194" y="17741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思</a:t>
              </a:r>
            </a:p>
          </p:txBody>
        </p:sp>
      </p:grpSp>
      <p:grpSp>
        <p:nvGrpSpPr>
          <p:cNvPr id="17413" name="组合 4"/>
          <p:cNvGrpSpPr/>
          <p:nvPr/>
        </p:nvGrpSpPr>
        <p:grpSpPr bwMode="auto">
          <a:xfrm>
            <a:off x="3984625" y="1944688"/>
            <a:ext cx="1270000" cy="1328737"/>
            <a:chOff x="1409624" y="1764439"/>
            <a:chExt cx="1049551" cy="907416"/>
          </a:xfrm>
        </p:grpSpPr>
        <p:grpSp>
          <p:nvGrpSpPr>
            <p:cNvPr id="17459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61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62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3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60" name="TextBox 1"/>
            <p:cNvSpPr txBox="1">
              <a:spLocks noChangeArrowheads="1"/>
            </p:cNvSpPr>
            <p:nvPr/>
          </p:nvSpPr>
          <p:spPr bwMode="auto">
            <a:xfrm>
              <a:off x="1419611" y="176443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床</a:t>
              </a:r>
            </a:p>
          </p:txBody>
        </p:sp>
      </p:grpSp>
      <p:grpSp>
        <p:nvGrpSpPr>
          <p:cNvPr id="17414" name="组合 4"/>
          <p:cNvGrpSpPr/>
          <p:nvPr/>
        </p:nvGrpSpPr>
        <p:grpSpPr bwMode="auto">
          <a:xfrm>
            <a:off x="5502275" y="1949450"/>
            <a:ext cx="1284288" cy="1323975"/>
            <a:chOff x="1409624" y="1769279"/>
            <a:chExt cx="1061272" cy="903701"/>
          </a:xfrm>
        </p:grpSpPr>
        <p:grpSp>
          <p:nvGrpSpPr>
            <p:cNvPr id="17454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56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57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8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55" name="TextBox 1"/>
            <p:cNvSpPr txBox="1">
              <a:spLocks noChangeArrowheads="1"/>
            </p:cNvSpPr>
            <p:nvPr/>
          </p:nvSpPr>
          <p:spPr bwMode="auto">
            <a:xfrm>
              <a:off x="1431332" y="1769279"/>
              <a:ext cx="1039564" cy="90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光</a:t>
              </a:r>
            </a:p>
          </p:txBody>
        </p:sp>
      </p:grpSp>
      <p:grpSp>
        <p:nvGrpSpPr>
          <p:cNvPr id="17415" name="组合 4"/>
          <p:cNvGrpSpPr/>
          <p:nvPr/>
        </p:nvGrpSpPr>
        <p:grpSpPr bwMode="auto">
          <a:xfrm>
            <a:off x="1676400" y="3552825"/>
            <a:ext cx="1263650" cy="1363663"/>
            <a:chOff x="1409624" y="1740239"/>
            <a:chExt cx="1043720" cy="931616"/>
          </a:xfrm>
        </p:grpSpPr>
        <p:grpSp>
          <p:nvGrpSpPr>
            <p:cNvPr id="17449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51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52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3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50" name="TextBox 1"/>
            <p:cNvSpPr txBox="1">
              <a:spLocks noChangeArrowheads="1"/>
            </p:cNvSpPr>
            <p:nvPr/>
          </p:nvSpPr>
          <p:spPr bwMode="auto">
            <a:xfrm>
              <a:off x="1413780" y="174023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举</a:t>
              </a:r>
            </a:p>
          </p:txBody>
        </p:sp>
      </p:grpSp>
      <p:grpSp>
        <p:nvGrpSpPr>
          <p:cNvPr id="17416" name="组合 4"/>
          <p:cNvGrpSpPr/>
          <p:nvPr/>
        </p:nvGrpSpPr>
        <p:grpSpPr bwMode="auto">
          <a:xfrm>
            <a:off x="3159125" y="3584575"/>
            <a:ext cx="1290638" cy="1335088"/>
            <a:chOff x="1409624" y="1759599"/>
            <a:chExt cx="1067133" cy="912256"/>
          </a:xfrm>
        </p:grpSpPr>
        <p:grpSp>
          <p:nvGrpSpPr>
            <p:cNvPr id="17444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46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47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8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45" name="TextBox 1"/>
            <p:cNvSpPr txBox="1">
              <a:spLocks noChangeArrowheads="1"/>
            </p:cNvSpPr>
            <p:nvPr/>
          </p:nvSpPr>
          <p:spPr bwMode="auto">
            <a:xfrm>
              <a:off x="1437193" y="175959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</a:t>
              </a:r>
            </a:p>
          </p:txBody>
        </p:sp>
      </p:grpSp>
      <p:grpSp>
        <p:nvGrpSpPr>
          <p:cNvPr id="17417" name="组合 4"/>
          <p:cNvGrpSpPr/>
          <p:nvPr/>
        </p:nvGrpSpPr>
        <p:grpSpPr bwMode="auto">
          <a:xfrm>
            <a:off x="4700588" y="3578225"/>
            <a:ext cx="1290637" cy="1349375"/>
            <a:chOff x="1409624" y="1749919"/>
            <a:chExt cx="1067133" cy="921936"/>
          </a:xfrm>
        </p:grpSpPr>
        <p:grpSp>
          <p:nvGrpSpPr>
            <p:cNvPr id="17439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41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42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3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40" name="TextBox 1"/>
            <p:cNvSpPr txBox="1">
              <a:spLocks noChangeArrowheads="1"/>
            </p:cNvSpPr>
            <p:nvPr/>
          </p:nvSpPr>
          <p:spPr bwMode="auto">
            <a:xfrm>
              <a:off x="1437193" y="17499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低</a:t>
              </a:r>
            </a:p>
          </p:txBody>
        </p:sp>
      </p:grpSp>
      <p:grpSp>
        <p:nvGrpSpPr>
          <p:cNvPr id="17418" name="组合 4"/>
          <p:cNvGrpSpPr/>
          <p:nvPr/>
        </p:nvGrpSpPr>
        <p:grpSpPr bwMode="auto">
          <a:xfrm>
            <a:off x="7019925" y="1944688"/>
            <a:ext cx="1284288" cy="1323975"/>
            <a:chOff x="1409624" y="1769279"/>
            <a:chExt cx="1061272" cy="904067"/>
          </a:xfrm>
        </p:grpSpPr>
        <p:grpSp>
          <p:nvGrpSpPr>
            <p:cNvPr id="17434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36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37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8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35" name="TextBox 1"/>
            <p:cNvSpPr txBox="1">
              <a:spLocks noChangeArrowheads="1"/>
            </p:cNvSpPr>
            <p:nvPr/>
          </p:nvSpPr>
          <p:spPr bwMode="auto">
            <a:xfrm>
              <a:off x="1431332" y="176927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疑</a:t>
              </a:r>
            </a:p>
          </p:txBody>
        </p:sp>
      </p:grpSp>
      <p:grpSp>
        <p:nvGrpSpPr>
          <p:cNvPr id="17419" name="组合 4"/>
          <p:cNvGrpSpPr/>
          <p:nvPr/>
        </p:nvGrpSpPr>
        <p:grpSpPr bwMode="auto">
          <a:xfrm>
            <a:off x="6272213" y="3578225"/>
            <a:ext cx="1290637" cy="1349375"/>
            <a:chOff x="1409624" y="1749919"/>
            <a:chExt cx="1067133" cy="921936"/>
          </a:xfrm>
        </p:grpSpPr>
        <p:grpSp>
          <p:nvGrpSpPr>
            <p:cNvPr id="17429" name="组合 7"/>
            <p:cNvGrpSpPr/>
            <p:nvPr/>
          </p:nvGrpSpPr>
          <p:grpSpPr bwMode="auto">
            <a:xfrm>
              <a:off x="1409624" y="1820282"/>
              <a:ext cx="1013486" cy="851573"/>
              <a:chOff x="2307" y="2032"/>
              <a:chExt cx="1507" cy="1265"/>
            </a:xfrm>
          </p:grpSpPr>
          <p:sp>
            <p:nvSpPr>
              <p:cNvPr id="17431" name="矩形 1"/>
              <p:cNvSpPr>
                <a:spLocks noChangeArrowheads="1"/>
              </p:cNvSpPr>
              <p:nvPr/>
            </p:nvSpPr>
            <p:spPr bwMode="auto">
              <a:xfrm>
                <a:off x="2307" y="2032"/>
                <a:ext cx="1507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7432" name="直接连接符 4"/>
              <p:cNvCxnSpPr>
                <a:cxnSpLocks noChangeShapeType="1"/>
              </p:cNvCxnSpPr>
              <p:nvPr/>
            </p:nvCxnSpPr>
            <p:spPr bwMode="auto">
              <a:xfrm>
                <a:off x="2307" y="2645"/>
                <a:ext cx="15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3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30" name="TextBox 1"/>
            <p:cNvSpPr txBox="1">
              <a:spLocks noChangeArrowheads="1"/>
            </p:cNvSpPr>
            <p:nvPr/>
          </p:nvSpPr>
          <p:spPr bwMode="auto">
            <a:xfrm>
              <a:off x="1437193" y="1749919"/>
              <a:ext cx="1039564" cy="90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80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故</a:t>
              </a: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285875" y="1414463"/>
            <a:ext cx="598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yè</a:t>
            </a:r>
            <a:endParaRPr lang="zh-CN" altLang="en-US" sz="3200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781300" y="1428750"/>
            <a:ext cx="598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sī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887788" y="1416050"/>
            <a:ext cx="14255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chuánɡ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02275" y="1427163"/>
            <a:ext cx="12192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ɡuānɡ</a:t>
            </a:r>
            <a:endParaRPr lang="en-US" altLang="zh-CN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332663" y="1395413"/>
            <a:ext cx="5984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yí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65325" y="3159125"/>
            <a:ext cx="59848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jǔ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35325" y="3130550"/>
            <a:ext cx="101123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wànɡ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018088" y="3182938"/>
            <a:ext cx="59848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dī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75425" y="3170238"/>
            <a:ext cx="598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FF"/>
                </a:solidFill>
                <a:latin typeface="+mn-ea"/>
                <a:ea typeface="+mn-ea"/>
              </a:rPr>
              <a:t>ɡù</a:t>
            </a:r>
            <a:endParaRPr lang="zh-CN" altLang="en-US" sz="3200" b="1" dirty="0">
              <a:solidFill>
                <a:srgbClr val="FF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827088" y="1058863"/>
            <a:ext cx="77755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说一说哪几个字是整体认读音节，哪几个字是三拼音节。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27088" y="2506663"/>
            <a:ext cx="77755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理解“故乡”一词，说一说诗人的故乡是哪儿，我们的故乡是哪儿。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900113" y="771525"/>
            <a:ext cx="7775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你们给这些生字宝宝找个朋友吧！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1366838" y="1708150"/>
            <a:ext cx="68421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夜       思       床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光       疑       举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望       低       故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66838" y="1708150"/>
            <a:ext cx="68421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色   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考   车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  <a:endParaRPr lang="en-US" altLang="zh-CN" sz="4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   怀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手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头     </a:t>
            </a:r>
            <a:r>
              <a:rPr lang="zh-CN" altLang="en-US" sz="40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1340</Words>
  <Application>Microsoft Macintosh PowerPoint</Application>
  <PresentationFormat>如螢幕大小 (16:9)</PresentationFormat>
  <Paragraphs>217</Paragraphs>
  <Slides>39</Slides>
  <Notes>4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Calibri</vt:lpstr>
      <vt:lpstr>Times New Roman</vt:lpstr>
      <vt:lpstr>方正姚体</vt:lpstr>
      <vt:lpstr>仿宋</vt:lpstr>
      <vt:lpstr>黑体</vt:lpstr>
      <vt:lpstr>楷体</vt:lpstr>
      <vt:lpstr>楷体_GB2312</vt:lpstr>
      <vt:lpstr>隶书</vt:lpstr>
      <vt:lpstr>宋体</vt:lpstr>
      <vt:lpstr>Arial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JUNLIN LIU</cp:lastModifiedBy>
  <cp:revision>6</cp:revision>
  <dcterms:created xsi:type="dcterms:W3CDTF">2016-10-29T08:56:00Z</dcterms:created>
  <dcterms:modified xsi:type="dcterms:W3CDTF">2020-02-17T06:25:57Z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2052-11.1.0.9329</vt:lpwstr>
  </property>
</Properties>
</file>