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31" r:id="rId2"/>
    <p:sldId id="315" r:id="rId3"/>
    <p:sldId id="317" r:id="rId4"/>
    <p:sldId id="319" r:id="rId5"/>
    <p:sldId id="256" r:id="rId6"/>
    <p:sldId id="409" r:id="rId7"/>
    <p:sldId id="410" r:id="rId8"/>
    <p:sldId id="269" r:id="rId9"/>
    <p:sldId id="411" r:id="rId10"/>
    <p:sldId id="412" r:id="rId11"/>
    <p:sldId id="351" r:id="rId12"/>
    <p:sldId id="311" r:id="rId13"/>
    <p:sldId id="413" r:id="rId14"/>
    <p:sldId id="414" r:id="rId15"/>
    <p:sldId id="415" r:id="rId16"/>
    <p:sldId id="416" r:id="rId17"/>
    <p:sldId id="417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274" r:id="rId3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D243"/>
    <a:srgbClr val="21B8BB"/>
    <a:srgbClr val="808080"/>
    <a:srgbClr val="000000"/>
    <a:srgbClr val="0033CC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196" autoAdjust="0"/>
  </p:normalViewPr>
  <p:slideViewPr>
    <p:cSldViewPr>
      <p:cViewPr varScale="1">
        <p:scale>
          <a:sx n="120" d="100"/>
          <a:sy n="120" d="100"/>
        </p:scale>
        <p:origin x="6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1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D15B54-32A7-4143-9E30-17864B04F386}" type="datetimeFigureOut">
              <a:rPr lang="zh-CN" altLang="en-US"/>
              <a:t>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147465E-BC2D-46C5-B3A1-F1F5BB82FD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5BBA0F-7D7D-4E69-8565-D0B2EE5D524C}" type="datetimeFigureOut">
              <a:rPr lang="zh-CN" altLang="en-US"/>
              <a:t>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AFEAA1E-ABEE-4811-BF50-A833BE7D1E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14341" name="页眉占位符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18437" name="页眉占位符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2355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56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6"/>
          <a:stretch>
            <a:fillRect/>
          </a:stretch>
        </p:blipFill>
        <p:spPr bwMode="auto">
          <a:xfrm>
            <a:off x="-11113" y="0"/>
            <a:ext cx="91916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80513" cy="5143500"/>
          </a:xfrm>
          <a:prstGeom prst="rect">
            <a:avLst/>
          </a:prstGeom>
          <a:solidFill>
            <a:schemeClr val="tx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00"/>
            <a:ext cx="1493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6"/>
          <a:stretch>
            <a:fillRect/>
          </a:stretch>
        </p:blipFill>
        <p:spPr bwMode="auto">
          <a:xfrm>
            <a:off x="-11113" y="0"/>
            <a:ext cx="91916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80513" cy="5143500"/>
          </a:xfrm>
          <a:prstGeom prst="rect">
            <a:avLst/>
          </a:prstGeom>
          <a:solidFill>
            <a:schemeClr val="tx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36538"/>
            <a:ext cx="1706563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8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8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8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8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 bwMode="auto">
          <a:xfrm>
            <a:off x="611188" y="1384300"/>
            <a:ext cx="3667125" cy="1500188"/>
            <a:chOff x="611560" y="1383912"/>
            <a:chExt cx="3667361" cy="1500284"/>
          </a:xfrm>
        </p:grpSpPr>
        <p:pic>
          <p:nvPicPr>
            <p:cNvPr id="9222" name="图片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1" t="27600" r="51401" b="59801"/>
            <a:stretch>
              <a:fillRect/>
            </a:stretch>
          </p:blipFill>
          <p:spPr bwMode="auto">
            <a:xfrm>
              <a:off x="611560" y="1383912"/>
              <a:ext cx="3667361" cy="150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矩形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90669" y="1707654"/>
              <a:ext cx="1847533" cy="71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  <a:endPara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19" name="组合 9"/>
          <p:cNvGrpSpPr/>
          <p:nvPr/>
        </p:nvGrpSpPr>
        <p:grpSpPr bwMode="auto">
          <a:xfrm>
            <a:off x="4618038" y="2417763"/>
            <a:ext cx="3667125" cy="1500187"/>
            <a:chOff x="611560" y="1383912"/>
            <a:chExt cx="3667361" cy="1500284"/>
          </a:xfrm>
        </p:grpSpPr>
        <p:pic>
          <p:nvPicPr>
            <p:cNvPr id="9220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1" t="27600" r="51401" b="59801"/>
            <a:stretch>
              <a:fillRect/>
            </a:stretch>
          </p:blipFill>
          <p:spPr bwMode="auto">
            <a:xfrm>
              <a:off x="611560" y="1383912"/>
              <a:ext cx="3667361" cy="150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矩形 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90669" y="1707654"/>
              <a:ext cx="1847533" cy="71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  <a:endPara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475" y="946150"/>
            <a:ext cx="4721225" cy="60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说一说“再”和“在”。</a:t>
            </a:r>
            <a:endParaRPr lang="en-US" altLang="zh-CN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98475" y="1574800"/>
            <a:ext cx="50165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再见　再一次　</a:t>
            </a:r>
            <a:endParaRPr lang="en-US" altLang="zh-CN" sz="4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再也不说了　在家　在干什么　在哪里</a:t>
            </a:r>
            <a:endParaRPr lang="en-US" altLang="zh-CN" sz="4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708150"/>
            <a:ext cx="16859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思想气泡: 云 5"/>
          <p:cNvSpPr/>
          <p:nvPr/>
        </p:nvSpPr>
        <p:spPr>
          <a:xfrm>
            <a:off x="4822825" y="698500"/>
            <a:ext cx="2736850" cy="2019300"/>
          </a:xfrm>
          <a:prstGeom prst="cloudCallout">
            <a:avLst>
              <a:gd name="adj1" fmla="val 53808"/>
              <a:gd name="adj2" fmla="val 7252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03800" y="809625"/>
            <a:ext cx="24542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    “再”与“在”用法上的区别？</a:t>
            </a:r>
            <a:endParaRPr lang="en-US" altLang="zh-CN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6263" y="1512888"/>
            <a:ext cx="79914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细读第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小节，说说第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小节的主要内容。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887788" y="274638"/>
            <a:ext cx="1368425" cy="882650"/>
            <a:chOff x="5008897" y="3418008"/>
            <a:chExt cx="1368152" cy="881270"/>
          </a:xfrm>
        </p:grpSpPr>
        <p:sp>
          <p:nvSpPr>
            <p:cNvPr id="7" name="任意多边形: 形状 6"/>
            <p:cNvSpPr/>
            <p:nvPr/>
          </p:nvSpPr>
          <p:spPr>
            <a:xfrm>
              <a:off x="5008897" y="3505183"/>
              <a:ext cx="1368152" cy="794095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solidFill>
              <a:srgbClr val="FFD24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0542" tIns="180542" rIns="180542" bIns="180542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4000"/>
            </a:p>
          </p:txBody>
        </p:sp>
        <p:sp>
          <p:nvSpPr>
            <p:cNvPr id="21511" name="TextBox 6"/>
            <p:cNvSpPr txBox="1">
              <a:spLocks noChangeArrowheads="1"/>
            </p:cNvSpPr>
            <p:nvPr/>
          </p:nvSpPr>
          <p:spPr bwMode="auto">
            <a:xfrm>
              <a:off x="5008897" y="3418008"/>
              <a:ext cx="1368152" cy="84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4400" b="1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勇敢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63713" y="2355850"/>
            <a:ext cx="6351587" cy="1625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爸爸晚上偏要拉我去散步，</a:t>
            </a:r>
            <a:endParaRPr lang="en-US" altLang="zh-CN" sz="3600" b="1" kern="2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原来花草都像白天一样微笑。</a:t>
            </a:r>
          </a:p>
        </p:txBody>
      </p:sp>
      <p:sp>
        <p:nvSpPr>
          <p:cNvPr id="9" name="圆角矩形 6"/>
          <p:cNvSpPr/>
          <p:nvPr/>
        </p:nvSpPr>
        <p:spPr>
          <a:xfrm>
            <a:off x="4540250" y="4156075"/>
            <a:ext cx="3311525" cy="712788"/>
          </a:xfrm>
          <a:prstGeom prst="round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00FF"/>
                </a:solidFill>
                <a:latin typeface="宋体" panose="02010600030101010101" pitchFamily="2" charset="-122"/>
              </a:rPr>
              <a:t>不再害怕夜晚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utoUpdateAnimBg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54025" y="1347788"/>
            <a:ext cx="8531225" cy="328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爸爸晚上</a:t>
            </a:r>
            <a:r>
              <a:rPr lang="en-US" altLang="zh-CN" sz="3600" b="1" kern="2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偏要</a:t>
            </a:r>
            <a:r>
              <a:rPr lang="en-US" altLang="zh-CN" sz="3600" b="1" kern="2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拉我去散步，</a:t>
            </a:r>
            <a:endParaRPr lang="en-US" altLang="zh-CN" sz="3600" b="1" kern="2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</a:t>
            </a:r>
            <a:r>
              <a:rPr lang="en-US" altLang="zh-CN" sz="3600" b="1" kern="2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花草都像白天一样微笑。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从此</a:t>
            </a:r>
            <a:r>
              <a:rPr lang="en-US" altLang="zh-CN" sz="3600" b="1" kern="2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再黑再黑的夜晚，</a:t>
            </a:r>
            <a:endParaRPr lang="en-US" altLang="zh-CN" sz="3600" b="1" kern="2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我也能看见</a:t>
            </a:r>
            <a:r>
              <a:rPr lang="en-US" altLang="zh-CN" sz="3600" b="1" kern="2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小鸟怎样</a:t>
            </a:r>
            <a:r>
              <a:rPr lang="en-US" altLang="zh-CN" sz="3600" b="1" kern="2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在月光下睡觉</a:t>
            </a:r>
            <a:r>
              <a:rPr lang="en-US" altLang="zh-CN" sz="3600" b="1" kern="2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600" b="1" kern="2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84188" y="484188"/>
            <a:ext cx="74977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练读课文，将课文读正确、读流利。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6"/>
          <p:cNvSpPr txBox="1">
            <a:spLocks noChangeArrowheads="1"/>
          </p:cNvSpPr>
          <p:nvPr/>
        </p:nvSpPr>
        <p:spPr bwMode="auto">
          <a:xfrm>
            <a:off x="1204913" y="241300"/>
            <a:ext cx="198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再读课文</a:t>
            </a:r>
          </a:p>
        </p:txBody>
      </p:sp>
      <p:grpSp>
        <p:nvGrpSpPr>
          <p:cNvPr id="24579" name="组合 4"/>
          <p:cNvGrpSpPr/>
          <p:nvPr/>
        </p:nvGrpSpPr>
        <p:grpSpPr bwMode="auto">
          <a:xfrm>
            <a:off x="544513" y="1455738"/>
            <a:ext cx="1292225" cy="1323975"/>
            <a:chOff x="1409624" y="1774119"/>
            <a:chExt cx="1067133" cy="904067"/>
          </a:xfrm>
        </p:grpSpPr>
        <p:grpSp>
          <p:nvGrpSpPr>
            <p:cNvPr id="24658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60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61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62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59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胆</a:t>
              </a:r>
            </a:p>
          </p:txBody>
        </p:sp>
      </p:grpSp>
      <p:grpSp>
        <p:nvGrpSpPr>
          <p:cNvPr id="24580" name="组合 4"/>
          <p:cNvGrpSpPr/>
          <p:nvPr/>
        </p:nvGrpSpPr>
        <p:grpSpPr bwMode="auto">
          <a:xfrm>
            <a:off x="1895475" y="1471613"/>
            <a:ext cx="1292225" cy="1323975"/>
            <a:chOff x="1409624" y="1774119"/>
            <a:chExt cx="1067133" cy="904067"/>
          </a:xfrm>
        </p:grpSpPr>
        <p:grpSp>
          <p:nvGrpSpPr>
            <p:cNvPr id="24653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55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56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5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54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敢</a:t>
              </a:r>
            </a:p>
          </p:txBody>
        </p:sp>
      </p:grpSp>
      <p:grpSp>
        <p:nvGrpSpPr>
          <p:cNvPr id="24581" name="组合 4"/>
          <p:cNvGrpSpPr/>
          <p:nvPr/>
        </p:nvGrpSpPr>
        <p:grpSpPr bwMode="auto">
          <a:xfrm>
            <a:off x="3281363" y="1492250"/>
            <a:ext cx="1290637" cy="1323975"/>
            <a:chOff x="1409624" y="1774119"/>
            <a:chExt cx="1067133" cy="904067"/>
          </a:xfrm>
        </p:grpSpPr>
        <p:grpSp>
          <p:nvGrpSpPr>
            <p:cNvPr id="24648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50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51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52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49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往</a:t>
              </a:r>
            </a:p>
          </p:txBody>
        </p:sp>
      </p:grpSp>
      <p:grpSp>
        <p:nvGrpSpPr>
          <p:cNvPr id="24582" name="组合 4"/>
          <p:cNvGrpSpPr/>
          <p:nvPr/>
        </p:nvGrpSpPr>
        <p:grpSpPr bwMode="auto">
          <a:xfrm>
            <a:off x="4684713" y="1501775"/>
            <a:ext cx="1290637" cy="1323975"/>
            <a:chOff x="1409624" y="1774119"/>
            <a:chExt cx="1067133" cy="904067"/>
          </a:xfrm>
        </p:grpSpPr>
        <p:grpSp>
          <p:nvGrpSpPr>
            <p:cNvPr id="24643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45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46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4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44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外</a:t>
              </a:r>
            </a:p>
          </p:txBody>
        </p:sp>
      </p:grpSp>
      <p:grpSp>
        <p:nvGrpSpPr>
          <p:cNvPr id="24583" name="组合 4"/>
          <p:cNvGrpSpPr/>
          <p:nvPr/>
        </p:nvGrpSpPr>
        <p:grpSpPr bwMode="auto">
          <a:xfrm>
            <a:off x="6089650" y="1481138"/>
            <a:ext cx="1290638" cy="1323975"/>
            <a:chOff x="1409624" y="1774119"/>
            <a:chExt cx="1067133" cy="904067"/>
          </a:xfrm>
        </p:grpSpPr>
        <p:grpSp>
          <p:nvGrpSpPr>
            <p:cNvPr id="24638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40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41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42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39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勇</a:t>
              </a:r>
            </a:p>
          </p:txBody>
        </p:sp>
      </p:grpSp>
      <p:grpSp>
        <p:nvGrpSpPr>
          <p:cNvPr id="24584" name="组合 4"/>
          <p:cNvGrpSpPr/>
          <p:nvPr/>
        </p:nvGrpSpPr>
        <p:grpSpPr bwMode="auto">
          <a:xfrm>
            <a:off x="7493000" y="1492250"/>
            <a:ext cx="1290638" cy="1323975"/>
            <a:chOff x="1409624" y="1774119"/>
            <a:chExt cx="1067133" cy="904067"/>
          </a:xfrm>
        </p:grpSpPr>
        <p:grpSp>
          <p:nvGrpSpPr>
            <p:cNvPr id="24633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35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36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3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34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窗</a:t>
              </a:r>
            </a:p>
          </p:txBody>
        </p:sp>
      </p:grpSp>
      <p:grpSp>
        <p:nvGrpSpPr>
          <p:cNvPr id="24585" name="组合 4"/>
          <p:cNvGrpSpPr/>
          <p:nvPr/>
        </p:nvGrpSpPr>
        <p:grpSpPr bwMode="auto">
          <a:xfrm>
            <a:off x="544513" y="3441700"/>
            <a:ext cx="1292225" cy="1323975"/>
            <a:chOff x="1409624" y="1774119"/>
            <a:chExt cx="1067133" cy="904067"/>
          </a:xfrm>
        </p:grpSpPr>
        <p:grpSp>
          <p:nvGrpSpPr>
            <p:cNvPr id="24628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30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31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32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29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乱</a:t>
              </a:r>
            </a:p>
          </p:txBody>
        </p:sp>
      </p:grpSp>
      <p:grpSp>
        <p:nvGrpSpPr>
          <p:cNvPr id="24586" name="组合 4"/>
          <p:cNvGrpSpPr/>
          <p:nvPr/>
        </p:nvGrpSpPr>
        <p:grpSpPr bwMode="auto">
          <a:xfrm>
            <a:off x="1895475" y="3459163"/>
            <a:ext cx="1292225" cy="1323975"/>
            <a:chOff x="1409624" y="1774119"/>
            <a:chExt cx="1067133" cy="904067"/>
          </a:xfrm>
        </p:grpSpPr>
        <p:grpSp>
          <p:nvGrpSpPr>
            <p:cNvPr id="24623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25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26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2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24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偏</a:t>
              </a:r>
            </a:p>
          </p:txBody>
        </p:sp>
      </p:grpSp>
      <p:grpSp>
        <p:nvGrpSpPr>
          <p:cNvPr id="24587" name="组合 4"/>
          <p:cNvGrpSpPr/>
          <p:nvPr/>
        </p:nvGrpSpPr>
        <p:grpSpPr bwMode="auto">
          <a:xfrm>
            <a:off x="3281363" y="3478213"/>
            <a:ext cx="1290637" cy="1323975"/>
            <a:chOff x="1409624" y="1774119"/>
            <a:chExt cx="1067133" cy="904067"/>
          </a:xfrm>
        </p:grpSpPr>
        <p:grpSp>
          <p:nvGrpSpPr>
            <p:cNvPr id="24618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20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21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22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19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散</a:t>
              </a:r>
            </a:p>
          </p:txBody>
        </p:sp>
      </p:grpSp>
      <p:grpSp>
        <p:nvGrpSpPr>
          <p:cNvPr id="24588" name="组合 4"/>
          <p:cNvGrpSpPr/>
          <p:nvPr/>
        </p:nvGrpSpPr>
        <p:grpSpPr bwMode="auto">
          <a:xfrm>
            <a:off x="4684713" y="3487738"/>
            <a:ext cx="1290637" cy="1323975"/>
            <a:chOff x="1409624" y="1774119"/>
            <a:chExt cx="1067133" cy="904067"/>
          </a:xfrm>
        </p:grpSpPr>
        <p:grpSp>
          <p:nvGrpSpPr>
            <p:cNvPr id="24613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15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16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14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原</a:t>
              </a:r>
            </a:p>
          </p:txBody>
        </p:sp>
      </p:grpSp>
      <p:grpSp>
        <p:nvGrpSpPr>
          <p:cNvPr id="24589" name="组合 4"/>
          <p:cNvGrpSpPr/>
          <p:nvPr/>
        </p:nvGrpSpPr>
        <p:grpSpPr bwMode="auto">
          <a:xfrm>
            <a:off x="6089650" y="3468688"/>
            <a:ext cx="1290638" cy="1323975"/>
            <a:chOff x="1409624" y="1774119"/>
            <a:chExt cx="1067133" cy="904067"/>
          </a:xfrm>
        </p:grpSpPr>
        <p:grpSp>
          <p:nvGrpSpPr>
            <p:cNvPr id="24608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10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11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2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09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像</a:t>
              </a:r>
            </a:p>
          </p:txBody>
        </p:sp>
      </p:grpSp>
      <p:grpSp>
        <p:nvGrpSpPr>
          <p:cNvPr id="24590" name="组合 4"/>
          <p:cNvGrpSpPr/>
          <p:nvPr/>
        </p:nvGrpSpPr>
        <p:grpSpPr bwMode="auto">
          <a:xfrm>
            <a:off x="7493000" y="3478213"/>
            <a:ext cx="1290638" cy="1323975"/>
            <a:chOff x="1409624" y="1774119"/>
            <a:chExt cx="1067133" cy="904067"/>
          </a:xfrm>
        </p:grpSpPr>
        <p:grpSp>
          <p:nvGrpSpPr>
            <p:cNvPr id="24603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4605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606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7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04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微</a:t>
              </a:r>
            </a:p>
          </p:txBody>
        </p:sp>
      </p:grp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820738" y="892175"/>
            <a:ext cx="10795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FF00"/>
                </a:solidFill>
                <a:latin typeface="+mn-ea"/>
              </a:rPr>
              <a:t>dǎn</a:t>
            </a:r>
            <a:endParaRPr lang="en-US" altLang="zh-CN" sz="32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94" name="TextBox 36"/>
          <p:cNvSpPr txBox="1">
            <a:spLocks noChangeArrowheads="1"/>
          </p:cNvSpPr>
          <p:nvPr/>
        </p:nvSpPr>
        <p:spPr bwMode="auto">
          <a:xfrm>
            <a:off x="2081213" y="903288"/>
            <a:ext cx="11303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FF00"/>
                </a:solidFill>
                <a:latin typeface="+mn-ea"/>
              </a:rPr>
              <a:t>ɡǎn</a:t>
            </a:r>
            <a:endParaRPr lang="en-US" altLang="zh-CN" sz="32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95" name="TextBox 36"/>
          <p:cNvSpPr txBox="1">
            <a:spLocks noChangeArrowheads="1"/>
          </p:cNvSpPr>
          <p:nvPr/>
        </p:nvSpPr>
        <p:spPr bwMode="auto">
          <a:xfrm>
            <a:off x="3365500" y="928688"/>
            <a:ext cx="11588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FF00"/>
                </a:solidFill>
                <a:latin typeface="+mn-ea"/>
                <a:ea typeface="+mn-ea"/>
              </a:rPr>
              <a:t>wǎnɡ</a:t>
            </a:r>
            <a:endParaRPr lang="en-US" altLang="zh-CN" sz="32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96" name="TextBox 36"/>
          <p:cNvSpPr txBox="1">
            <a:spLocks noChangeArrowheads="1"/>
          </p:cNvSpPr>
          <p:nvPr/>
        </p:nvSpPr>
        <p:spPr bwMode="auto">
          <a:xfrm>
            <a:off x="6183313" y="935038"/>
            <a:ext cx="1049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yǒnɡ</a:t>
            </a:r>
          </a:p>
        </p:txBody>
      </p:sp>
      <p:sp>
        <p:nvSpPr>
          <p:cNvPr id="97" name="TextBox 36"/>
          <p:cNvSpPr txBox="1">
            <a:spLocks noChangeArrowheads="1"/>
          </p:cNvSpPr>
          <p:nvPr/>
        </p:nvSpPr>
        <p:spPr bwMode="auto">
          <a:xfrm>
            <a:off x="4937125" y="989013"/>
            <a:ext cx="10795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FF00"/>
                </a:solidFill>
                <a:latin typeface="+mn-ea"/>
                <a:ea typeface="+mn-ea"/>
              </a:rPr>
              <a:t>wài</a:t>
            </a:r>
            <a:endParaRPr lang="en-US" altLang="zh-CN" sz="32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98" name="TextBox 36"/>
          <p:cNvSpPr txBox="1">
            <a:spLocks noChangeArrowheads="1"/>
          </p:cNvSpPr>
          <p:nvPr/>
        </p:nvSpPr>
        <p:spPr bwMode="auto">
          <a:xfrm>
            <a:off x="7346950" y="973138"/>
            <a:ext cx="1512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chuānɡ</a:t>
            </a:r>
          </a:p>
        </p:txBody>
      </p:sp>
      <p:sp>
        <p:nvSpPr>
          <p:cNvPr id="99" name="TextBox 36"/>
          <p:cNvSpPr txBox="1">
            <a:spLocks noChangeArrowheads="1"/>
          </p:cNvSpPr>
          <p:nvPr/>
        </p:nvSpPr>
        <p:spPr bwMode="auto">
          <a:xfrm>
            <a:off x="611188" y="2935288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luàn</a:t>
            </a:r>
          </a:p>
        </p:txBody>
      </p:sp>
      <p:sp>
        <p:nvSpPr>
          <p:cNvPr id="100" name="TextBox 36"/>
          <p:cNvSpPr txBox="1">
            <a:spLocks noChangeArrowheads="1"/>
          </p:cNvSpPr>
          <p:nvPr/>
        </p:nvSpPr>
        <p:spPr bwMode="auto">
          <a:xfrm>
            <a:off x="3343275" y="2960688"/>
            <a:ext cx="1049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sàn</a:t>
            </a:r>
          </a:p>
        </p:txBody>
      </p:sp>
      <p:sp>
        <p:nvSpPr>
          <p:cNvPr id="101" name="TextBox 36"/>
          <p:cNvSpPr txBox="1">
            <a:spLocks noChangeArrowheads="1"/>
          </p:cNvSpPr>
          <p:nvPr/>
        </p:nvSpPr>
        <p:spPr bwMode="auto">
          <a:xfrm>
            <a:off x="4770438" y="2971800"/>
            <a:ext cx="1049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yuán</a:t>
            </a:r>
          </a:p>
        </p:txBody>
      </p:sp>
      <p:sp>
        <p:nvSpPr>
          <p:cNvPr id="102" name="TextBox 36"/>
          <p:cNvSpPr txBox="1">
            <a:spLocks noChangeArrowheads="1"/>
          </p:cNvSpPr>
          <p:nvPr/>
        </p:nvSpPr>
        <p:spPr bwMode="auto">
          <a:xfrm>
            <a:off x="7658100" y="2932113"/>
            <a:ext cx="941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wēi</a:t>
            </a:r>
          </a:p>
        </p:txBody>
      </p:sp>
      <p:sp>
        <p:nvSpPr>
          <p:cNvPr id="103" name="TextBox 36"/>
          <p:cNvSpPr txBox="1">
            <a:spLocks noChangeArrowheads="1"/>
          </p:cNvSpPr>
          <p:nvPr/>
        </p:nvSpPr>
        <p:spPr bwMode="auto">
          <a:xfrm>
            <a:off x="5999163" y="2955925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xiànɡ</a:t>
            </a:r>
          </a:p>
        </p:txBody>
      </p:sp>
      <p:sp>
        <p:nvSpPr>
          <p:cNvPr id="104" name="TextBox 36"/>
          <p:cNvSpPr txBox="1">
            <a:spLocks noChangeArrowheads="1"/>
          </p:cNvSpPr>
          <p:nvPr/>
        </p:nvSpPr>
        <p:spPr bwMode="auto">
          <a:xfrm>
            <a:off x="2028825" y="2921000"/>
            <a:ext cx="1047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FFFF00"/>
                </a:solidFill>
                <a:latin typeface="宋体" panose="02010600030101010101" pitchFamily="2" charset="-122"/>
              </a:rPr>
              <a:t>piān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00113" y="677863"/>
            <a:ext cx="79263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左右结构：胆、敢、往、外、乱、偏、</a:t>
            </a:r>
            <a:endParaRPr lang="en-US" altLang="zh-CN" sz="36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散、像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14400" y="2109788"/>
            <a:ext cx="36004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上下结构：勇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14400" y="2922588"/>
            <a:ext cx="45354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半包围结构：原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11225" y="3648075"/>
            <a:ext cx="45354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左中右结构：微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16013" y="1058863"/>
            <a:ext cx="69135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    “窗”：囱，小篆体“   ”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像天窗的形状，即在屋顶上留个洞，可以透光，也可以出烟。后加“穴”字头构成“窗”。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184275"/>
            <a:ext cx="4841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78213"/>
            <a:ext cx="106521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58888" y="195263"/>
            <a:ext cx="32400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为生字组词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339975" y="1058863"/>
            <a:ext cx="51847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胆子　胆量　大胆　　　</a:t>
            </a:r>
            <a:endParaRPr lang="en-US" altLang="zh-CN" sz="4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勇敢　勇气　勇士</a:t>
            </a:r>
          </a:p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　草原　高原　　　</a:t>
            </a:r>
            <a:endParaRPr lang="en-US" altLang="zh-CN" sz="4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微笑　微小　微风</a:t>
            </a:r>
            <a:endParaRPr lang="en-US" altLang="zh-CN" sz="4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6"/>
          <p:cNvSpPr txBox="1">
            <a:spLocks noChangeArrowheads="1"/>
          </p:cNvSpPr>
          <p:nvPr/>
        </p:nvSpPr>
        <p:spPr bwMode="auto">
          <a:xfrm>
            <a:off x="1187450" y="252413"/>
            <a:ext cx="198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指导书写</a:t>
            </a:r>
          </a:p>
        </p:txBody>
      </p:sp>
      <p:grpSp>
        <p:nvGrpSpPr>
          <p:cNvPr id="28675" name="组合 4"/>
          <p:cNvGrpSpPr/>
          <p:nvPr/>
        </p:nvGrpSpPr>
        <p:grpSpPr bwMode="auto">
          <a:xfrm>
            <a:off x="1425575" y="1450975"/>
            <a:ext cx="1292225" cy="1323975"/>
            <a:chOff x="1409624" y="1774119"/>
            <a:chExt cx="1067133" cy="904067"/>
          </a:xfrm>
        </p:grpSpPr>
        <p:grpSp>
          <p:nvGrpSpPr>
            <p:cNvPr id="2871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71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71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1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色</a:t>
              </a:r>
            </a:p>
          </p:txBody>
        </p:sp>
      </p:grpSp>
      <p:grpSp>
        <p:nvGrpSpPr>
          <p:cNvPr id="28676" name="组合 4"/>
          <p:cNvGrpSpPr/>
          <p:nvPr/>
        </p:nvGrpSpPr>
        <p:grpSpPr bwMode="auto">
          <a:xfrm>
            <a:off x="3251200" y="1454150"/>
            <a:ext cx="1292225" cy="1323975"/>
            <a:chOff x="1409624" y="1774119"/>
            <a:chExt cx="1067133" cy="904067"/>
          </a:xfrm>
        </p:grpSpPr>
        <p:grpSp>
          <p:nvGrpSpPr>
            <p:cNvPr id="2870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70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71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1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08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外</a:t>
              </a:r>
            </a:p>
          </p:txBody>
        </p:sp>
      </p:grpSp>
      <p:grpSp>
        <p:nvGrpSpPr>
          <p:cNvPr id="28677" name="组合 4"/>
          <p:cNvGrpSpPr/>
          <p:nvPr/>
        </p:nvGrpSpPr>
        <p:grpSpPr bwMode="auto">
          <a:xfrm>
            <a:off x="5035550" y="1449388"/>
            <a:ext cx="1290638" cy="1323975"/>
            <a:chOff x="1409624" y="1774119"/>
            <a:chExt cx="1067133" cy="904067"/>
          </a:xfrm>
        </p:grpSpPr>
        <p:grpSp>
          <p:nvGrpSpPr>
            <p:cNvPr id="2870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70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70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03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</a:t>
              </a:r>
            </a:p>
          </p:txBody>
        </p:sp>
      </p:grpSp>
      <p:grpSp>
        <p:nvGrpSpPr>
          <p:cNvPr id="28678" name="组合 4"/>
          <p:cNvGrpSpPr/>
          <p:nvPr/>
        </p:nvGrpSpPr>
        <p:grpSpPr bwMode="auto">
          <a:xfrm>
            <a:off x="6794500" y="1433513"/>
            <a:ext cx="1290638" cy="1323975"/>
            <a:chOff x="1409624" y="1774119"/>
            <a:chExt cx="1067133" cy="904067"/>
          </a:xfrm>
        </p:grpSpPr>
        <p:grpSp>
          <p:nvGrpSpPr>
            <p:cNvPr id="2869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69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70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698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爸</a:t>
              </a:r>
            </a:p>
          </p:txBody>
        </p:sp>
      </p:grpSp>
      <p:grpSp>
        <p:nvGrpSpPr>
          <p:cNvPr id="28679" name="组合 4"/>
          <p:cNvGrpSpPr/>
          <p:nvPr/>
        </p:nvGrpSpPr>
        <p:grpSpPr bwMode="auto">
          <a:xfrm>
            <a:off x="2252663" y="3024188"/>
            <a:ext cx="1292225" cy="1323975"/>
            <a:chOff x="1409624" y="1774119"/>
            <a:chExt cx="1067133" cy="904067"/>
          </a:xfrm>
        </p:grpSpPr>
        <p:grpSp>
          <p:nvGrpSpPr>
            <p:cNvPr id="2869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69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69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693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晚</a:t>
              </a:r>
            </a:p>
          </p:txBody>
        </p:sp>
      </p:grpSp>
      <p:grpSp>
        <p:nvGrpSpPr>
          <p:cNvPr id="28680" name="组合 4"/>
          <p:cNvGrpSpPr/>
          <p:nvPr/>
        </p:nvGrpSpPr>
        <p:grpSpPr bwMode="auto">
          <a:xfrm>
            <a:off x="4037013" y="3019425"/>
            <a:ext cx="1290637" cy="1323975"/>
            <a:chOff x="1409624" y="1774119"/>
            <a:chExt cx="1067133" cy="904067"/>
          </a:xfrm>
        </p:grpSpPr>
        <p:grpSp>
          <p:nvGrpSpPr>
            <p:cNvPr id="2868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68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69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688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笑</a:t>
              </a:r>
            </a:p>
          </p:txBody>
        </p:sp>
      </p:grpSp>
      <p:grpSp>
        <p:nvGrpSpPr>
          <p:cNvPr id="28681" name="组合 4"/>
          <p:cNvGrpSpPr/>
          <p:nvPr/>
        </p:nvGrpSpPr>
        <p:grpSpPr bwMode="auto">
          <a:xfrm>
            <a:off x="5795963" y="3003550"/>
            <a:ext cx="1290637" cy="1323975"/>
            <a:chOff x="1409624" y="1774119"/>
            <a:chExt cx="1067133" cy="904067"/>
          </a:xfrm>
        </p:grpSpPr>
        <p:grpSp>
          <p:nvGrpSpPr>
            <p:cNvPr id="2868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868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68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683" name="TextBox 1"/>
            <p:cNvSpPr txBox="1">
              <a:spLocks noChangeArrowheads="1"/>
            </p:cNvSpPr>
            <p:nvPr/>
          </p:nvSpPr>
          <p:spPr bwMode="auto">
            <a:xfrm>
              <a:off x="1437193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再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5465762" y="101600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129213" y="3641725"/>
            <a:ext cx="3152775" cy="10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sz="1601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1601" b="1" dirty="0">
                <a:solidFill>
                  <a:srgbClr val="000000"/>
                </a:solidFill>
                <a:latin typeface="宋体" panose="02010600030101010101" pitchFamily="2" charset="-122"/>
              </a:rPr>
              <a:t> “色”的第一笔撇起笔在竖中线，第三笔横折，起笔在横中线上方，最后一笔竖弯钩以竖中线为轴，左右相当。</a:t>
            </a:r>
          </a:p>
        </p:txBody>
      </p:sp>
      <p:sp>
        <p:nvSpPr>
          <p:cNvPr id="7" name="矩形 4"/>
          <p:cNvSpPr/>
          <p:nvPr/>
        </p:nvSpPr>
        <p:spPr>
          <a:xfrm>
            <a:off x="3544888" y="172561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色</a:t>
            </a:r>
          </a:p>
        </p:txBody>
      </p:sp>
      <p:sp>
        <p:nvSpPr>
          <p:cNvPr id="8" name="矩形 7"/>
          <p:cNvSpPr/>
          <p:nvPr/>
        </p:nvSpPr>
        <p:spPr>
          <a:xfrm>
            <a:off x="3271839" y="108267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sè </a:t>
            </a:r>
          </a:p>
        </p:txBody>
      </p:sp>
      <p:sp>
        <p:nvSpPr>
          <p:cNvPr id="13" name="TextBox 45"/>
          <p:cNvSpPr txBox="1"/>
          <p:nvPr/>
        </p:nvSpPr>
        <p:spPr>
          <a:xfrm>
            <a:off x="938214" y="1677988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色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730251" y="3765550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夜色  景色</a:t>
            </a: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730251" y="4160838"/>
            <a:ext cx="36401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这里的夜色多么迷人！</a:t>
            </a:r>
          </a:p>
        </p:txBody>
      </p:sp>
      <p:sp>
        <p:nvSpPr>
          <p:cNvPr id="16" name="文本框 30"/>
          <p:cNvSpPr txBox="1"/>
          <p:nvPr/>
        </p:nvSpPr>
        <p:spPr>
          <a:xfrm>
            <a:off x="730250" y="3370263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S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色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17" name="文本框 31"/>
          <p:cNvSpPr txBox="1"/>
          <p:nvPr/>
        </p:nvSpPr>
        <p:spPr>
          <a:xfrm>
            <a:off x="730251" y="2976564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18" name="Freeform 49"/>
          <p:cNvSpPr/>
          <p:nvPr/>
        </p:nvSpPr>
        <p:spPr>
          <a:xfrm>
            <a:off x="5975350" y="1346200"/>
            <a:ext cx="676275" cy="641350"/>
          </a:xfrm>
          <a:custGeom>
            <a:avLst/>
            <a:gdLst>
              <a:gd name="txL" fmla="*/ 0 w 1063"/>
              <a:gd name="txT" fmla="*/ 0 h 1009"/>
              <a:gd name="txR" fmla="*/ 1063 w 1063"/>
              <a:gd name="txB" fmla="*/ 1009 h 1009"/>
            </a:gdLst>
            <a:ahLst/>
            <a:cxnLst>
              <a:cxn ang="0">
                <a:pos x="306390747" y="25857401"/>
              </a:cxn>
              <a:cxn ang="0">
                <a:pos x="299914921" y="19393051"/>
              </a:cxn>
              <a:cxn ang="0">
                <a:pos x="299914921" y="12928701"/>
              </a:cxn>
              <a:cxn ang="0">
                <a:pos x="299914921" y="6464350"/>
              </a:cxn>
              <a:cxn ang="0">
                <a:pos x="306390747" y="0"/>
              </a:cxn>
              <a:cxn ang="0">
                <a:pos x="319343035" y="0"/>
              </a:cxn>
              <a:cxn ang="0">
                <a:pos x="332294688" y="0"/>
              </a:cxn>
              <a:cxn ang="0">
                <a:pos x="351722166" y="6464350"/>
              </a:cxn>
              <a:cxn ang="0">
                <a:pos x="378030727" y="12928701"/>
              </a:cxn>
              <a:cxn ang="0">
                <a:pos x="397458205" y="25857401"/>
              </a:cxn>
              <a:cxn ang="0">
                <a:pos x="416886320" y="38786102"/>
              </a:cxn>
              <a:cxn ang="0">
                <a:pos x="430242592" y="45250452"/>
              </a:cxn>
              <a:cxn ang="0">
                <a:pos x="430242592" y="51715438"/>
              </a:cxn>
              <a:cxn ang="0">
                <a:pos x="430242592" y="64644139"/>
              </a:cxn>
              <a:cxn ang="0">
                <a:pos x="416886320" y="71108489"/>
              </a:cxn>
              <a:cxn ang="0">
                <a:pos x="410409858" y="84037190"/>
              </a:cxn>
              <a:cxn ang="0">
                <a:pos x="397458205" y="96965891"/>
              </a:cxn>
              <a:cxn ang="0">
                <a:pos x="384506553" y="116358942"/>
              </a:cxn>
              <a:cxn ang="0">
                <a:pos x="365079075" y="135751993"/>
              </a:cxn>
              <a:cxn ang="0">
                <a:pos x="338770514" y="161610030"/>
              </a:cxn>
              <a:cxn ang="0">
                <a:pos x="312866573" y="187467431"/>
              </a:cxn>
              <a:cxn ang="0">
                <a:pos x="260654707" y="246050845"/>
              </a:cxn>
              <a:cxn ang="0">
                <a:pos x="201967016" y="291301933"/>
              </a:cxn>
              <a:cxn ang="0">
                <a:pos x="149755150" y="330088035"/>
              </a:cxn>
              <a:cxn ang="0">
                <a:pos x="104423731" y="362410422"/>
              </a:cxn>
              <a:cxn ang="0">
                <a:pos x="78115806" y="375339123"/>
              </a:cxn>
              <a:cxn ang="0">
                <a:pos x="58687692" y="388267824"/>
              </a:cxn>
              <a:cxn ang="0">
                <a:pos x="45736039" y="394732174"/>
              </a:cxn>
              <a:cxn ang="0">
                <a:pos x="32784387" y="401196524"/>
              </a:cxn>
              <a:cxn ang="0">
                <a:pos x="6475826" y="407660875"/>
              </a:cxn>
              <a:cxn ang="0">
                <a:pos x="0" y="407660875"/>
              </a:cxn>
              <a:cxn ang="0">
                <a:pos x="0" y="407660875"/>
              </a:cxn>
              <a:cxn ang="0">
                <a:pos x="6475826" y="401196524"/>
              </a:cxn>
              <a:cxn ang="0">
                <a:pos x="12951652" y="394732174"/>
              </a:cxn>
              <a:cxn ang="0">
                <a:pos x="25903305" y="381803473"/>
              </a:cxn>
              <a:cxn ang="0">
                <a:pos x="39260213" y="362410422"/>
              </a:cxn>
              <a:cxn ang="0">
                <a:pos x="58687692" y="349481086"/>
              </a:cxn>
              <a:cxn ang="0">
                <a:pos x="84591633" y="323623684"/>
              </a:cxn>
              <a:cxn ang="0">
                <a:pos x="110899557" y="297766283"/>
              </a:cxn>
              <a:cxn ang="0">
                <a:pos x="163111423" y="252515195"/>
              </a:cxn>
              <a:cxn ang="0">
                <a:pos x="201967016" y="200800392"/>
              </a:cxn>
              <a:cxn ang="0">
                <a:pos x="241227229" y="155145680"/>
              </a:cxn>
              <a:cxn ang="0">
                <a:pos x="273606996" y="116358942"/>
              </a:cxn>
              <a:cxn ang="0">
                <a:pos x="293439094" y="77572840"/>
              </a:cxn>
              <a:cxn ang="0">
                <a:pos x="306390747" y="51715438"/>
              </a:cxn>
              <a:cxn ang="0">
                <a:pos x="306390747" y="32321752"/>
              </a:cxn>
              <a:cxn ang="0">
                <a:pos x="306390747" y="25857401"/>
              </a:cxn>
              <a:cxn ang="0">
                <a:pos x="306390747" y="25857401"/>
              </a:cxn>
            </a:cxnLst>
            <a:rect l="txL" t="txT" r="txR" b="txB"/>
            <a:pathLst>
              <a:path w="1063" h="1009">
                <a:moveTo>
                  <a:pt x="757" y="64"/>
                </a:moveTo>
                <a:lnTo>
                  <a:pt x="741" y="48"/>
                </a:lnTo>
                <a:lnTo>
                  <a:pt x="741" y="32"/>
                </a:lnTo>
                <a:lnTo>
                  <a:pt x="741" y="16"/>
                </a:lnTo>
                <a:lnTo>
                  <a:pt x="757" y="0"/>
                </a:lnTo>
                <a:lnTo>
                  <a:pt x="789" y="0"/>
                </a:lnTo>
                <a:lnTo>
                  <a:pt x="821" y="0"/>
                </a:lnTo>
                <a:lnTo>
                  <a:pt x="869" y="16"/>
                </a:lnTo>
                <a:lnTo>
                  <a:pt x="934" y="32"/>
                </a:lnTo>
                <a:lnTo>
                  <a:pt x="982" y="64"/>
                </a:lnTo>
                <a:lnTo>
                  <a:pt x="1030" y="96"/>
                </a:lnTo>
                <a:lnTo>
                  <a:pt x="1063" y="112"/>
                </a:lnTo>
                <a:lnTo>
                  <a:pt x="1063" y="128"/>
                </a:lnTo>
                <a:lnTo>
                  <a:pt x="1063" y="160"/>
                </a:lnTo>
                <a:lnTo>
                  <a:pt x="1030" y="176"/>
                </a:lnTo>
                <a:lnTo>
                  <a:pt x="1014" y="208"/>
                </a:lnTo>
                <a:lnTo>
                  <a:pt x="982" y="240"/>
                </a:lnTo>
                <a:lnTo>
                  <a:pt x="950" y="288"/>
                </a:lnTo>
                <a:lnTo>
                  <a:pt x="902" y="336"/>
                </a:lnTo>
                <a:lnTo>
                  <a:pt x="837" y="400"/>
                </a:lnTo>
                <a:lnTo>
                  <a:pt x="773" y="464"/>
                </a:lnTo>
                <a:lnTo>
                  <a:pt x="644" y="609"/>
                </a:lnTo>
                <a:lnTo>
                  <a:pt x="499" y="721"/>
                </a:lnTo>
                <a:lnTo>
                  <a:pt x="370" y="817"/>
                </a:lnTo>
                <a:lnTo>
                  <a:pt x="258" y="897"/>
                </a:lnTo>
                <a:lnTo>
                  <a:pt x="193" y="929"/>
                </a:lnTo>
                <a:lnTo>
                  <a:pt x="145" y="961"/>
                </a:lnTo>
                <a:lnTo>
                  <a:pt x="113" y="977"/>
                </a:lnTo>
                <a:lnTo>
                  <a:pt x="81" y="993"/>
                </a:lnTo>
                <a:lnTo>
                  <a:pt x="16" y="1009"/>
                </a:lnTo>
                <a:lnTo>
                  <a:pt x="0" y="1009"/>
                </a:lnTo>
                <a:lnTo>
                  <a:pt x="16" y="993"/>
                </a:lnTo>
                <a:lnTo>
                  <a:pt x="32" y="977"/>
                </a:lnTo>
                <a:lnTo>
                  <a:pt x="64" y="945"/>
                </a:lnTo>
                <a:lnTo>
                  <a:pt x="97" y="897"/>
                </a:lnTo>
                <a:lnTo>
                  <a:pt x="145" y="865"/>
                </a:lnTo>
                <a:lnTo>
                  <a:pt x="209" y="801"/>
                </a:lnTo>
                <a:lnTo>
                  <a:pt x="274" y="737"/>
                </a:lnTo>
                <a:lnTo>
                  <a:pt x="403" y="625"/>
                </a:lnTo>
                <a:lnTo>
                  <a:pt x="499" y="497"/>
                </a:lnTo>
                <a:lnTo>
                  <a:pt x="596" y="384"/>
                </a:lnTo>
                <a:lnTo>
                  <a:pt x="676" y="288"/>
                </a:lnTo>
                <a:lnTo>
                  <a:pt x="725" y="192"/>
                </a:lnTo>
                <a:lnTo>
                  <a:pt x="757" y="128"/>
                </a:lnTo>
                <a:lnTo>
                  <a:pt x="757" y="80"/>
                </a:lnTo>
                <a:lnTo>
                  <a:pt x="757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9" name="Freeform 50"/>
          <p:cNvSpPr/>
          <p:nvPr/>
        </p:nvSpPr>
        <p:spPr>
          <a:xfrm>
            <a:off x="6343650" y="1539876"/>
            <a:ext cx="706438" cy="558800"/>
          </a:xfrm>
          <a:custGeom>
            <a:avLst/>
            <a:gdLst>
              <a:gd name="txL" fmla="*/ 0 w 1111"/>
              <a:gd name="txT" fmla="*/ 0 h 881"/>
              <a:gd name="txR" fmla="*/ 1111 w 1111"/>
              <a:gd name="txB" fmla="*/ 881 h 881"/>
            </a:gdLst>
            <a:ahLst/>
            <a:cxnLst>
              <a:cxn ang="0">
                <a:pos x="65094577" y="354435233"/>
              </a:cxn>
              <a:cxn ang="0">
                <a:pos x="110377761" y="296502705"/>
              </a:cxn>
              <a:cxn ang="0">
                <a:pos x="143126934" y="245006843"/>
              </a:cxn>
              <a:cxn ang="0">
                <a:pos x="181941546" y="199948281"/>
              </a:cxn>
              <a:cxn ang="0">
                <a:pos x="208221511" y="167763050"/>
              </a:cxn>
              <a:cxn ang="0">
                <a:pos x="227628499" y="142015753"/>
              </a:cxn>
              <a:cxn ang="0">
                <a:pos x="240566915" y="122704488"/>
              </a:cxn>
              <a:cxn ang="0">
                <a:pos x="247036123" y="109830523"/>
              </a:cxn>
              <a:cxn ang="0">
                <a:pos x="253909100" y="103393857"/>
              </a:cxn>
              <a:cxn ang="0">
                <a:pos x="240566915" y="96956557"/>
              </a:cxn>
              <a:cxn ang="0">
                <a:pos x="227628499" y="103393857"/>
              </a:cxn>
              <a:cxn ang="0">
                <a:pos x="201752939" y="103393857"/>
              </a:cxn>
              <a:cxn ang="0">
                <a:pos x="169003130" y="109830523"/>
              </a:cxn>
              <a:cxn ang="0">
                <a:pos x="136658362" y="116267822"/>
              </a:cxn>
              <a:cxn ang="0">
                <a:pos x="103908553" y="116267822"/>
              </a:cxn>
              <a:cxn ang="0">
                <a:pos x="84501565" y="122704488"/>
              </a:cxn>
              <a:cxn ang="0">
                <a:pos x="71563785" y="122704488"/>
              </a:cxn>
              <a:cxn ang="0">
                <a:pos x="58625369" y="116267822"/>
              </a:cxn>
              <a:cxn ang="0">
                <a:pos x="45283184" y="109830523"/>
              </a:cxn>
              <a:cxn ang="0">
                <a:pos x="25876196" y="96956557"/>
              </a:cxn>
              <a:cxn ang="0">
                <a:pos x="0" y="84082592"/>
              </a:cxn>
              <a:cxn ang="0">
                <a:pos x="45283184" y="77645926"/>
              </a:cxn>
              <a:cxn ang="0">
                <a:pos x="78032357" y="77645926"/>
              </a:cxn>
              <a:cxn ang="0">
                <a:pos x="110377761" y="70806493"/>
              </a:cxn>
              <a:cxn ang="0">
                <a:pos x="143126934" y="64369827"/>
              </a:cxn>
              <a:cxn ang="0">
                <a:pos x="169003130" y="64369827"/>
              </a:cxn>
              <a:cxn ang="0">
                <a:pos x="195283731" y="57932528"/>
              </a:cxn>
              <a:cxn ang="0">
                <a:pos x="214690719" y="57932528"/>
              </a:cxn>
              <a:cxn ang="0">
                <a:pos x="227628499" y="51495862"/>
              </a:cxn>
              <a:cxn ang="0">
                <a:pos x="253909100" y="45058562"/>
              </a:cxn>
              <a:cxn ang="0">
                <a:pos x="273316088" y="38621896"/>
              </a:cxn>
              <a:cxn ang="0">
                <a:pos x="292723076" y="25747931"/>
              </a:cxn>
              <a:cxn ang="0">
                <a:pos x="299192284" y="19310631"/>
              </a:cxn>
              <a:cxn ang="0">
                <a:pos x="319003677" y="6436666"/>
              </a:cxn>
              <a:cxn ang="0">
                <a:pos x="338410665" y="0"/>
              </a:cxn>
              <a:cxn ang="0">
                <a:pos x="351349081" y="6436666"/>
              </a:cxn>
              <a:cxn ang="0">
                <a:pos x="364286861" y="12873965"/>
              </a:cxn>
              <a:cxn ang="0">
                <a:pos x="384098254" y="19310631"/>
              </a:cxn>
              <a:cxn ang="0">
                <a:pos x="403505242" y="32184597"/>
              </a:cxn>
              <a:cxn ang="0">
                <a:pos x="422912230" y="45058562"/>
              </a:cxn>
              <a:cxn ang="0">
                <a:pos x="435850646" y="51495862"/>
              </a:cxn>
              <a:cxn ang="0">
                <a:pos x="449192831" y="64369827"/>
              </a:cxn>
              <a:cxn ang="0">
                <a:pos x="449192831" y="70806493"/>
              </a:cxn>
              <a:cxn ang="0">
                <a:pos x="442319218" y="77645926"/>
              </a:cxn>
              <a:cxn ang="0">
                <a:pos x="435850646" y="90519891"/>
              </a:cxn>
              <a:cxn ang="0">
                <a:pos x="416443658" y="96956557"/>
              </a:cxn>
              <a:cxn ang="0">
                <a:pos x="397036034" y="109830523"/>
              </a:cxn>
              <a:cxn ang="0">
                <a:pos x="377224641" y="122704488"/>
              </a:cxn>
              <a:cxn ang="0">
                <a:pos x="344879873" y="142015753"/>
              </a:cxn>
              <a:cxn ang="0">
                <a:pos x="312130064" y="167763050"/>
              </a:cxn>
              <a:cxn ang="0">
                <a:pos x="279785296" y="199948281"/>
              </a:cxn>
              <a:cxn ang="0">
                <a:pos x="240566915" y="232132878"/>
              </a:cxn>
              <a:cxn ang="0">
                <a:pos x="201752939" y="270754774"/>
              </a:cxn>
              <a:cxn ang="0">
                <a:pos x="156065350" y="309376671"/>
              </a:cxn>
              <a:cxn ang="0">
                <a:pos x="110377761" y="354435233"/>
              </a:cxn>
              <a:cxn ang="0">
                <a:pos x="65094577" y="354435233"/>
              </a:cxn>
              <a:cxn ang="0">
                <a:pos x="65094577" y="354435233"/>
              </a:cxn>
            </a:cxnLst>
            <a:rect l="txL" t="txT" r="txR" b="txB"/>
            <a:pathLst>
              <a:path w="1111" h="881">
                <a:moveTo>
                  <a:pt x="161" y="881"/>
                </a:moveTo>
                <a:lnTo>
                  <a:pt x="273" y="737"/>
                </a:lnTo>
                <a:lnTo>
                  <a:pt x="354" y="609"/>
                </a:lnTo>
                <a:lnTo>
                  <a:pt x="450" y="497"/>
                </a:lnTo>
                <a:lnTo>
                  <a:pt x="515" y="417"/>
                </a:lnTo>
                <a:lnTo>
                  <a:pt x="563" y="353"/>
                </a:lnTo>
                <a:lnTo>
                  <a:pt x="595" y="305"/>
                </a:lnTo>
                <a:lnTo>
                  <a:pt x="611" y="273"/>
                </a:lnTo>
                <a:lnTo>
                  <a:pt x="628" y="257"/>
                </a:lnTo>
                <a:lnTo>
                  <a:pt x="595" y="241"/>
                </a:lnTo>
                <a:lnTo>
                  <a:pt x="563" y="257"/>
                </a:lnTo>
                <a:lnTo>
                  <a:pt x="499" y="257"/>
                </a:lnTo>
                <a:lnTo>
                  <a:pt x="418" y="273"/>
                </a:lnTo>
                <a:lnTo>
                  <a:pt x="338" y="289"/>
                </a:lnTo>
                <a:lnTo>
                  <a:pt x="257" y="289"/>
                </a:lnTo>
                <a:lnTo>
                  <a:pt x="209" y="305"/>
                </a:lnTo>
                <a:lnTo>
                  <a:pt x="177" y="305"/>
                </a:lnTo>
                <a:lnTo>
                  <a:pt x="145" y="289"/>
                </a:lnTo>
                <a:lnTo>
                  <a:pt x="112" y="273"/>
                </a:lnTo>
                <a:lnTo>
                  <a:pt x="64" y="241"/>
                </a:lnTo>
                <a:lnTo>
                  <a:pt x="0" y="209"/>
                </a:lnTo>
                <a:lnTo>
                  <a:pt x="112" y="193"/>
                </a:lnTo>
                <a:lnTo>
                  <a:pt x="193" y="193"/>
                </a:lnTo>
                <a:lnTo>
                  <a:pt x="273" y="176"/>
                </a:lnTo>
                <a:lnTo>
                  <a:pt x="354" y="160"/>
                </a:lnTo>
                <a:lnTo>
                  <a:pt x="418" y="160"/>
                </a:lnTo>
                <a:lnTo>
                  <a:pt x="483" y="144"/>
                </a:lnTo>
                <a:lnTo>
                  <a:pt x="531" y="144"/>
                </a:lnTo>
                <a:lnTo>
                  <a:pt x="563" y="128"/>
                </a:lnTo>
                <a:lnTo>
                  <a:pt x="628" y="112"/>
                </a:lnTo>
                <a:lnTo>
                  <a:pt x="676" y="96"/>
                </a:lnTo>
                <a:lnTo>
                  <a:pt x="724" y="64"/>
                </a:lnTo>
                <a:lnTo>
                  <a:pt x="740" y="48"/>
                </a:lnTo>
                <a:lnTo>
                  <a:pt x="789" y="16"/>
                </a:lnTo>
                <a:lnTo>
                  <a:pt x="837" y="0"/>
                </a:lnTo>
                <a:lnTo>
                  <a:pt x="869" y="16"/>
                </a:lnTo>
                <a:lnTo>
                  <a:pt x="901" y="32"/>
                </a:lnTo>
                <a:lnTo>
                  <a:pt x="950" y="48"/>
                </a:lnTo>
                <a:lnTo>
                  <a:pt x="998" y="80"/>
                </a:lnTo>
                <a:lnTo>
                  <a:pt x="1046" y="112"/>
                </a:lnTo>
                <a:lnTo>
                  <a:pt x="1078" y="128"/>
                </a:lnTo>
                <a:lnTo>
                  <a:pt x="1111" y="160"/>
                </a:lnTo>
                <a:lnTo>
                  <a:pt x="1111" y="176"/>
                </a:lnTo>
                <a:lnTo>
                  <a:pt x="1094" y="193"/>
                </a:lnTo>
                <a:lnTo>
                  <a:pt x="1078" y="225"/>
                </a:lnTo>
                <a:lnTo>
                  <a:pt x="1030" y="241"/>
                </a:lnTo>
                <a:lnTo>
                  <a:pt x="982" y="273"/>
                </a:lnTo>
                <a:lnTo>
                  <a:pt x="933" y="305"/>
                </a:lnTo>
                <a:lnTo>
                  <a:pt x="853" y="353"/>
                </a:lnTo>
                <a:lnTo>
                  <a:pt x="772" y="417"/>
                </a:lnTo>
                <a:lnTo>
                  <a:pt x="692" y="497"/>
                </a:lnTo>
                <a:lnTo>
                  <a:pt x="595" y="577"/>
                </a:lnTo>
                <a:lnTo>
                  <a:pt x="499" y="673"/>
                </a:lnTo>
                <a:lnTo>
                  <a:pt x="386" y="769"/>
                </a:lnTo>
                <a:lnTo>
                  <a:pt x="273" y="881"/>
                </a:lnTo>
                <a:lnTo>
                  <a:pt x="161" y="8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0" name="Freeform 48"/>
          <p:cNvSpPr/>
          <p:nvPr/>
        </p:nvSpPr>
        <p:spPr>
          <a:xfrm>
            <a:off x="6078538" y="1946275"/>
            <a:ext cx="1114425" cy="428625"/>
          </a:xfrm>
          <a:custGeom>
            <a:avLst/>
            <a:gdLst>
              <a:gd name="txL" fmla="*/ 0 w 1755"/>
              <a:gd name="txT" fmla="*/ 0 h 673"/>
              <a:gd name="txR" fmla="*/ 1755 w 1755"/>
              <a:gd name="txB" fmla="*/ 673 h 673"/>
            </a:gdLst>
            <a:ahLst/>
            <a:cxnLst>
              <a:cxn ang="0">
                <a:pos x="499999000" y="227150233"/>
              </a:cxn>
              <a:cxn ang="0">
                <a:pos x="519353800" y="155760287"/>
              </a:cxn>
              <a:cxn ang="0">
                <a:pos x="532257000" y="110329858"/>
              </a:cxn>
              <a:cxn ang="0">
                <a:pos x="519353800" y="77879825"/>
              </a:cxn>
              <a:cxn ang="0">
                <a:pos x="499999000" y="77879825"/>
              </a:cxn>
              <a:cxn ang="0">
                <a:pos x="447982975" y="84370341"/>
              </a:cxn>
              <a:cxn ang="0">
                <a:pos x="376612150" y="97350100"/>
              </a:cxn>
              <a:cxn ang="0">
                <a:pos x="279031700" y="116819738"/>
              </a:cxn>
              <a:cxn ang="0">
                <a:pos x="168951275" y="136290012"/>
              </a:cxn>
              <a:cxn ang="0">
                <a:pos x="90725625" y="149269771"/>
              </a:cxn>
              <a:cxn ang="0">
                <a:pos x="32661225" y="155760287"/>
              </a:cxn>
              <a:cxn ang="0">
                <a:pos x="0" y="162250166"/>
              </a:cxn>
              <a:cxn ang="0">
                <a:pos x="25806400" y="116819738"/>
              </a:cxn>
              <a:cxn ang="0">
                <a:pos x="84274025" y="110329858"/>
              </a:cxn>
              <a:cxn ang="0">
                <a:pos x="155644850" y="97350100"/>
              </a:cxn>
              <a:cxn ang="0">
                <a:pos x="240322100" y="77879825"/>
              </a:cxn>
              <a:cxn ang="0">
                <a:pos x="337499325" y="58410187"/>
              </a:cxn>
              <a:cxn ang="0">
                <a:pos x="415321750" y="45429792"/>
              </a:cxn>
              <a:cxn ang="0">
                <a:pos x="467337775" y="32450033"/>
              </a:cxn>
              <a:cxn ang="0">
                <a:pos x="499999000" y="19470275"/>
              </a:cxn>
              <a:cxn ang="0">
                <a:pos x="525805400" y="0"/>
              </a:cxn>
              <a:cxn ang="0">
                <a:pos x="552015025" y="6489879"/>
              </a:cxn>
              <a:cxn ang="0">
                <a:pos x="584273025" y="12979759"/>
              </a:cxn>
              <a:cxn ang="0">
                <a:pos x="642740650" y="38939913"/>
              </a:cxn>
              <a:cxn ang="0">
                <a:pos x="688305075" y="71389946"/>
              </a:cxn>
              <a:cxn ang="0">
                <a:pos x="707659875" y="84370341"/>
              </a:cxn>
              <a:cxn ang="0">
                <a:pos x="688305075" y="97350100"/>
              </a:cxn>
              <a:cxn ang="0">
                <a:pos x="655643850" y="110329858"/>
              </a:cxn>
              <a:cxn ang="0">
                <a:pos x="629837450" y="123310254"/>
              </a:cxn>
              <a:cxn ang="0">
                <a:pos x="603627825" y="155760287"/>
              </a:cxn>
              <a:cxn ang="0">
                <a:pos x="584273025" y="207679958"/>
              </a:cxn>
              <a:cxn ang="0">
                <a:pos x="558466625" y="272985722"/>
              </a:cxn>
              <a:cxn ang="0">
                <a:pos x="487095800" y="272985722"/>
              </a:cxn>
            </a:cxnLst>
            <a:rect l="txL" t="txT" r="txR" b="txB"/>
            <a:pathLst>
              <a:path w="1755" h="673">
                <a:moveTo>
                  <a:pt x="1208" y="673"/>
                </a:moveTo>
                <a:lnTo>
                  <a:pt x="1240" y="560"/>
                </a:lnTo>
                <a:lnTo>
                  <a:pt x="1272" y="432"/>
                </a:lnTo>
                <a:lnTo>
                  <a:pt x="1288" y="384"/>
                </a:lnTo>
                <a:lnTo>
                  <a:pt x="1304" y="336"/>
                </a:lnTo>
                <a:lnTo>
                  <a:pt x="1320" y="272"/>
                </a:lnTo>
                <a:lnTo>
                  <a:pt x="1304" y="240"/>
                </a:lnTo>
                <a:lnTo>
                  <a:pt x="1288" y="192"/>
                </a:lnTo>
                <a:lnTo>
                  <a:pt x="1272" y="192"/>
                </a:lnTo>
                <a:lnTo>
                  <a:pt x="1240" y="192"/>
                </a:lnTo>
                <a:lnTo>
                  <a:pt x="1175" y="192"/>
                </a:lnTo>
                <a:lnTo>
                  <a:pt x="1111" y="208"/>
                </a:lnTo>
                <a:lnTo>
                  <a:pt x="1030" y="224"/>
                </a:lnTo>
                <a:lnTo>
                  <a:pt x="934" y="240"/>
                </a:lnTo>
                <a:lnTo>
                  <a:pt x="821" y="256"/>
                </a:lnTo>
                <a:lnTo>
                  <a:pt x="692" y="288"/>
                </a:lnTo>
                <a:lnTo>
                  <a:pt x="547" y="304"/>
                </a:lnTo>
                <a:lnTo>
                  <a:pt x="419" y="336"/>
                </a:lnTo>
                <a:lnTo>
                  <a:pt x="322" y="352"/>
                </a:lnTo>
                <a:lnTo>
                  <a:pt x="225" y="368"/>
                </a:lnTo>
                <a:lnTo>
                  <a:pt x="145" y="384"/>
                </a:lnTo>
                <a:lnTo>
                  <a:pt x="81" y="384"/>
                </a:lnTo>
                <a:lnTo>
                  <a:pt x="32" y="400"/>
                </a:lnTo>
                <a:lnTo>
                  <a:pt x="0" y="400"/>
                </a:lnTo>
                <a:lnTo>
                  <a:pt x="0" y="288"/>
                </a:lnTo>
                <a:lnTo>
                  <a:pt x="64" y="288"/>
                </a:lnTo>
                <a:lnTo>
                  <a:pt x="129" y="272"/>
                </a:lnTo>
                <a:lnTo>
                  <a:pt x="209" y="272"/>
                </a:lnTo>
                <a:lnTo>
                  <a:pt x="290" y="256"/>
                </a:lnTo>
                <a:lnTo>
                  <a:pt x="386" y="240"/>
                </a:lnTo>
                <a:lnTo>
                  <a:pt x="483" y="224"/>
                </a:lnTo>
                <a:lnTo>
                  <a:pt x="596" y="192"/>
                </a:lnTo>
                <a:lnTo>
                  <a:pt x="725" y="176"/>
                </a:lnTo>
                <a:lnTo>
                  <a:pt x="837" y="144"/>
                </a:lnTo>
                <a:lnTo>
                  <a:pt x="950" y="128"/>
                </a:lnTo>
                <a:lnTo>
                  <a:pt x="1030" y="112"/>
                </a:lnTo>
                <a:lnTo>
                  <a:pt x="1111" y="96"/>
                </a:lnTo>
                <a:lnTo>
                  <a:pt x="1159" y="80"/>
                </a:lnTo>
                <a:lnTo>
                  <a:pt x="1208" y="64"/>
                </a:lnTo>
                <a:lnTo>
                  <a:pt x="1240" y="48"/>
                </a:lnTo>
                <a:lnTo>
                  <a:pt x="1256" y="32"/>
                </a:lnTo>
                <a:lnTo>
                  <a:pt x="1304" y="0"/>
                </a:lnTo>
                <a:lnTo>
                  <a:pt x="1336" y="0"/>
                </a:lnTo>
                <a:lnTo>
                  <a:pt x="1369" y="16"/>
                </a:lnTo>
                <a:lnTo>
                  <a:pt x="1401" y="16"/>
                </a:lnTo>
                <a:lnTo>
                  <a:pt x="1449" y="32"/>
                </a:lnTo>
                <a:lnTo>
                  <a:pt x="1513" y="64"/>
                </a:lnTo>
                <a:lnTo>
                  <a:pt x="1594" y="96"/>
                </a:lnTo>
                <a:lnTo>
                  <a:pt x="1658" y="144"/>
                </a:lnTo>
                <a:lnTo>
                  <a:pt x="1707" y="176"/>
                </a:lnTo>
                <a:lnTo>
                  <a:pt x="1739" y="192"/>
                </a:lnTo>
                <a:lnTo>
                  <a:pt x="1755" y="208"/>
                </a:lnTo>
                <a:lnTo>
                  <a:pt x="1739" y="224"/>
                </a:lnTo>
                <a:lnTo>
                  <a:pt x="1707" y="240"/>
                </a:lnTo>
                <a:lnTo>
                  <a:pt x="1674" y="256"/>
                </a:lnTo>
                <a:lnTo>
                  <a:pt x="1626" y="272"/>
                </a:lnTo>
                <a:lnTo>
                  <a:pt x="1594" y="288"/>
                </a:lnTo>
                <a:lnTo>
                  <a:pt x="1562" y="304"/>
                </a:lnTo>
                <a:lnTo>
                  <a:pt x="1530" y="352"/>
                </a:lnTo>
                <a:lnTo>
                  <a:pt x="1497" y="384"/>
                </a:lnTo>
                <a:lnTo>
                  <a:pt x="1465" y="448"/>
                </a:lnTo>
                <a:lnTo>
                  <a:pt x="1449" y="512"/>
                </a:lnTo>
                <a:lnTo>
                  <a:pt x="1417" y="593"/>
                </a:lnTo>
                <a:lnTo>
                  <a:pt x="1385" y="673"/>
                </a:lnTo>
                <a:lnTo>
                  <a:pt x="1208" y="67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4" name="Freeform 51"/>
          <p:cNvSpPr/>
          <p:nvPr/>
        </p:nvSpPr>
        <p:spPr>
          <a:xfrm>
            <a:off x="6426200" y="2109789"/>
            <a:ext cx="142875" cy="376237"/>
          </a:xfrm>
          <a:custGeom>
            <a:avLst/>
            <a:gdLst>
              <a:gd name="txL" fmla="*/ 0 w 226"/>
              <a:gd name="txT" fmla="*/ 0 h 593"/>
              <a:gd name="txR" fmla="*/ 226 w 226"/>
              <a:gd name="txB" fmla="*/ 593 h 593"/>
            </a:gdLst>
            <a:ahLst/>
            <a:cxnLst>
              <a:cxn ang="0">
                <a:pos x="19583358" y="238708736"/>
              </a:cxn>
              <a:cxn ang="0">
                <a:pos x="13188753" y="174301783"/>
              </a:cxn>
              <a:cxn ang="0">
                <a:pos x="13188753" y="109491946"/>
              </a:cxn>
              <a:cxn ang="0">
                <a:pos x="6794149" y="51525435"/>
              </a:cxn>
              <a:cxn ang="0">
                <a:pos x="0" y="0"/>
              </a:cxn>
              <a:cxn ang="0">
                <a:pos x="90324184" y="0"/>
              </a:cxn>
              <a:cxn ang="0">
                <a:pos x="90324184" y="12881517"/>
              </a:cxn>
              <a:cxn ang="0">
                <a:pos x="83929580" y="32203476"/>
              </a:cxn>
              <a:cxn ang="0">
                <a:pos x="83929580" y="51525435"/>
              </a:cxn>
              <a:cxn ang="0">
                <a:pos x="83929580" y="77288470"/>
              </a:cxn>
              <a:cxn ang="0">
                <a:pos x="83929580" y="109491946"/>
              </a:cxn>
              <a:cxn ang="0">
                <a:pos x="77534975" y="148538748"/>
              </a:cxn>
              <a:cxn ang="0">
                <a:pos x="77534975" y="193623742"/>
              </a:cxn>
              <a:cxn ang="0">
                <a:pos x="71140371" y="238708736"/>
              </a:cxn>
              <a:cxn ang="0">
                <a:pos x="19583358" y="238708736"/>
              </a:cxn>
              <a:cxn ang="0">
                <a:pos x="19583358" y="238708736"/>
              </a:cxn>
            </a:cxnLst>
            <a:rect l="txL" t="txT" r="txR" b="txB"/>
            <a:pathLst>
              <a:path w="226" h="593">
                <a:moveTo>
                  <a:pt x="49" y="593"/>
                </a:moveTo>
                <a:lnTo>
                  <a:pt x="33" y="433"/>
                </a:lnTo>
                <a:lnTo>
                  <a:pt x="33" y="272"/>
                </a:lnTo>
                <a:lnTo>
                  <a:pt x="17" y="128"/>
                </a:lnTo>
                <a:lnTo>
                  <a:pt x="0" y="0"/>
                </a:lnTo>
                <a:lnTo>
                  <a:pt x="226" y="0"/>
                </a:lnTo>
                <a:lnTo>
                  <a:pt x="226" y="32"/>
                </a:lnTo>
                <a:lnTo>
                  <a:pt x="210" y="80"/>
                </a:lnTo>
                <a:lnTo>
                  <a:pt x="210" y="128"/>
                </a:lnTo>
                <a:lnTo>
                  <a:pt x="210" y="192"/>
                </a:lnTo>
                <a:lnTo>
                  <a:pt x="210" y="272"/>
                </a:lnTo>
                <a:lnTo>
                  <a:pt x="194" y="369"/>
                </a:lnTo>
                <a:lnTo>
                  <a:pt x="194" y="481"/>
                </a:lnTo>
                <a:lnTo>
                  <a:pt x="178" y="593"/>
                </a:lnTo>
                <a:lnTo>
                  <a:pt x="49" y="59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5" name="Freeform 52"/>
          <p:cNvSpPr/>
          <p:nvPr/>
        </p:nvSpPr>
        <p:spPr>
          <a:xfrm>
            <a:off x="6078538" y="2343151"/>
            <a:ext cx="950912" cy="223838"/>
          </a:xfrm>
          <a:custGeom>
            <a:avLst/>
            <a:gdLst>
              <a:gd name="txL" fmla="*/ 0 w 1497"/>
              <a:gd name="txT" fmla="*/ 0 h 352"/>
              <a:gd name="txR" fmla="*/ 1497 w 1497"/>
              <a:gd name="txB" fmla="*/ 352 h 352"/>
            </a:gdLst>
            <a:ahLst/>
            <a:cxnLst>
              <a:cxn ang="0">
                <a:pos x="259850793" y="109989669"/>
              </a:cxn>
              <a:cxn ang="0">
                <a:pos x="181976291" y="116459350"/>
              </a:cxn>
              <a:cxn ang="0">
                <a:pos x="117013751" y="129399349"/>
              </a:cxn>
              <a:cxn ang="0">
                <a:pos x="58506876" y="135869666"/>
              </a:cxn>
              <a:cxn ang="0">
                <a:pos x="0" y="142339347"/>
              </a:cxn>
              <a:cxn ang="0">
                <a:pos x="0" y="90579353"/>
              </a:cxn>
              <a:cxn ang="0">
                <a:pos x="25823926" y="90579353"/>
              </a:cxn>
              <a:cxn ang="0">
                <a:pos x="52050577" y="90579353"/>
              </a:cxn>
              <a:cxn ang="0">
                <a:pos x="90786465" y="84109672"/>
              </a:cxn>
              <a:cxn ang="0">
                <a:pos x="129925079" y="77639355"/>
              </a:cxn>
              <a:cxn ang="0">
                <a:pos x="169064328" y="71169674"/>
              </a:cxn>
              <a:cxn ang="0">
                <a:pos x="220711544" y="64699992"/>
              </a:cxn>
              <a:cxn ang="0">
                <a:pos x="285674084" y="51759994"/>
              </a:cxn>
              <a:cxn ang="0">
                <a:pos x="350637259" y="32349678"/>
              </a:cxn>
              <a:cxn ang="0">
                <a:pos x="389775872" y="25879997"/>
              </a:cxn>
              <a:cxn ang="0">
                <a:pos x="422459457" y="19409680"/>
              </a:cxn>
              <a:cxn ang="0">
                <a:pos x="448282748" y="12939998"/>
              </a:cxn>
              <a:cxn ang="0">
                <a:pos x="467650375" y="6469681"/>
              </a:cxn>
              <a:cxn ang="0">
                <a:pos x="487421996" y="0"/>
              </a:cxn>
              <a:cxn ang="0">
                <a:pos x="506789623" y="0"/>
              </a:cxn>
              <a:cxn ang="0">
                <a:pos x="513245287" y="0"/>
              </a:cxn>
              <a:cxn ang="0">
                <a:pos x="526157250" y="0"/>
              </a:cxn>
              <a:cxn ang="0">
                <a:pos x="552384536" y="0"/>
              </a:cxn>
              <a:cxn ang="0">
                <a:pos x="571752163" y="6469681"/>
              </a:cxn>
              <a:cxn ang="0">
                <a:pos x="584664126" y="12939998"/>
              </a:cxn>
              <a:cxn ang="0">
                <a:pos x="591119790" y="19409680"/>
              </a:cxn>
              <a:cxn ang="0">
                <a:pos x="597576089" y="32349678"/>
              </a:cxn>
              <a:cxn ang="0">
                <a:pos x="604031753" y="38819995"/>
              </a:cxn>
              <a:cxn ang="0">
                <a:pos x="597576089" y="45289677"/>
              </a:cxn>
              <a:cxn ang="0">
                <a:pos x="597576089" y="51759994"/>
              </a:cxn>
              <a:cxn ang="0">
                <a:pos x="591119790" y="51759994"/>
              </a:cxn>
              <a:cxn ang="0">
                <a:pos x="578207827" y="58229675"/>
              </a:cxn>
              <a:cxn ang="0">
                <a:pos x="565296499" y="58229675"/>
              </a:cxn>
              <a:cxn ang="0">
                <a:pos x="545524877" y="64699992"/>
              </a:cxn>
              <a:cxn ang="0">
                <a:pos x="519701586" y="64699992"/>
              </a:cxn>
              <a:cxn ang="0">
                <a:pos x="487421996" y="64699992"/>
              </a:cxn>
              <a:cxn ang="0">
                <a:pos x="441827084" y="71169674"/>
              </a:cxn>
              <a:cxn ang="0">
                <a:pos x="396232171" y="84109672"/>
              </a:cxn>
              <a:cxn ang="0">
                <a:pos x="331268996" y="90579353"/>
              </a:cxn>
              <a:cxn ang="0">
                <a:pos x="298989407" y="97049671"/>
              </a:cxn>
              <a:cxn ang="0">
                <a:pos x="259850793" y="109989669"/>
              </a:cxn>
              <a:cxn ang="0">
                <a:pos x="259850793" y="109989669"/>
              </a:cxn>
            </a:cxnLst>
            <a:rect l="txL" t="txT" r="txR" b="txB"/>
            <a:pathLst>
              <a:path w="1497" h="352">
                <a:moveTo>
                  <a:pt x="644" y="272"/>
                </a:moveTo>
                <a:lnTo>
                  <a:pt x="451" y="288"/>
                </a:lnTo>
                <a:lnTo>
                  <a:pt x="290" y="320"/>
                </a:lnTo>
                <a:lnTo>
                  <a:pt x="145" y="336"/>
                </a:lnTo>
                <a:lnTo>
                  <a:pt x="0" y="352"/>
                </a:lnTo>
                <a:lnTo>
                  <a:pt x="0" y="224"/>
                </a:lnTo>
                <a:lnTo>
                  <a:pt x="64" y="224"/>
                </a:lnTo>
                <a:lnTo>
                  <a:pt x="129" y="224"/>
                </a:lnTo>
                <a:lnTo>
                  <a:pt x="225" y="208"/>
                </a:lnTo>
                <a:lnTo>
                  <a:pt x="322" y="192"/>
                </a:lnTo>
                <a:lnTo>
                  <a:pt x="419" y="176"/>
                </a:lnTo>
                <a:lnTo>
                  <a:pt x="547" y="160"/>
                </a:lnTo>
                <a:lnTo>
                  <a:pt x="708" y="128"/>
                </a:lnTo>
                <a:lnTo>
                  <a:pt x="869" y="80"/>
                </a:lnTo>
                <a:lnTo>
                  <a:pt x="966" y="64"/>
                </a:lnTo>
                <a:lnTo>
                  <a:pt x="1047" y="48"/>
                </a:lnTo>
                <a:lnTo>
                  <a:pt x="1111" y="32"/>
                </a:lnTo>
                <a:lnTo>
                  <a:pt x="1159" y="16"/>
                </a:lnTo>
                <a:lnTo>
                  <a:pt x="1208" y="0"/>
                </a:lnTo>
                <a:lnTo>
                  <a:pt x="1256" y="0"/>
                </a:lnTo>
                <a:lnTo>
                  <a:pt x="1272" y="0"/>
                </a:lnTo>
                <a:lnTo>
                  <a:pt x="1304" y="0"/>
                </a:lnTo>
                <a:lnTo>
                  <a:pt x="1369" y="0"/>
                </a:lnTo>
                <a:lnTo>
                  <a:pt x="1417" y="16"/>
                </a:lnTo>
                <a:lnTo>
                  <a:pt x="1449" y="32"/>
                </a:lnTo>
                <a:lnTo>
                  <a:pt x="1465" y="48"/>
                </a:lnTo>
                <a:lnTo>
                  <a:pt x="1481" y="80"/>
                </a:lnTo>
                <a:lnTo>
                  <a:pt x="1497" y="96"/>
                </a:lnTo>
                <a:lnTo>
                  <a:pt x="1481" y="112"/>
                </a:lnTo>
                <a:lnTo>
                  <a:pt x="1481" y="128"/>
                </a:lnTo>
                <a:lnTo>
                  <a:pt x="1465" y="128"/>
                </a:lnTo>
                <a:lnTo>
                  <a:pt x="1433" y="144"/>
                </a:lnTo>
                <a:lnTo>
                  <a:pt x="1401" y="144"/>
                </a:lnTo>
                <a:lnTo>
                  <a:pt x="1352" y="160"/>
                </a:lnTo>
                <a:lnTo>
                  <a:pt x="1288" y="160"/>
                </a:lnTo>
                <a:lnTo>
                  <a:pt x="1208" y="160"/>
                </a:lnTo>
                <a:lnTo>
                  <a:pt x="1095" y="176"/>
                </a:lnTo>
                <a:lnTo>
                  <a:pt x="982" y="208"/>
                </a:lnTo>
                <a:lnTo>
                  <a:pt x="821" y="224"/>
                </a:lnTo>
                <a:lnTo>
                  <a:pt x="741" y="240"/>
                </a:lnTo>
                <a:lnTo>
                  <a:pt x="644" y="2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6" name="Freeform 47"/>
          <p:cNvSpPr/>
          <p:nvPr/>
        </p:nvSpPr>
        <p:spPr>
          <a:xfrm>
            <a:off x="5995989" y="2098675"/>
            <a:ext cx="1616075" cy="1047750"/>
          </a:xfrm>
          <a:custGeom>
            <a:avLst/>
            <a:gdLst>
              <a:gd name="txL" fmla="*/ 0 w 2544"/>
              <a:gd name="txT" fmla="*/ 0 h 1650"/>
              <a:gd name="txR" fmla="*/ 2544 w 2544"/>
              <a:gd name="txB" fmla="*/ 1650 h 1650"/>
            </a:gdLst>
            <a:ahLst/>
            <a:cxnLst>
              <a:cxn ang="0">
                <a:pos x="994327623" y="458466825"/>
              </a:cxn>
              <a:cxn ang="0">
                <a:pos x="1020154331" y="503628025"/>
              </a:cxn>
              <a:cxn ang="0">
                <a:pos x="1026611009" y="535886025"/>
              </a:cxn>
              <a:cxn ang="0">
                <a:pos x="1007240977" y="568547250"/>
              </a:cxn>
              <a:cxn ang="0">
                <a:pos x="968097532" y="594353650"/>
              </a:cxn>
              <a:cxn ang="0">
                <a:pos x="909584055" y="620160050"/>
              </a:cxn>
              <a:cxn ang="0">
                <a:pos x="825243236" y="639514850"/>
              </a:cxn>
              <a:cxn ang="0">
                <a:pos x="727586314" y="652418050"/>
              </a:cxn>
              <a:cxn ang="0">
                <a:pos x="487479114" y="665321250"/>
              </a:cxn>
              <a:cxn ang="0">
                <a:pos x="376908203" y="665321250"/>
              </a:cxn>
              <a:cxn ang="0">
                <a:pos x="279654664" y="658869650"/>
              </a:cxn>
              <a:cxn ang="0">
                <a:pos x="194911096" y="639514850"/>
              </a:cxn>
              <a:cxn ang="0">
                <a:pos x="129940307" y="613708450"/>
              </a:cxn>
              <a:cxn ang="0">
                <a:pos x="77883508" y="568547250"/>
              </a:cxn>
              <a:cxn ang="0">
                <a:pos x="45600123" y="522982825"/>
              </a:cxn>
              <a:cxn ang="0">
                <a:pos x="39143446" y="490724825"/>
              </a:cxn>
              <a:cxn ang="0">
                <a:pos x="26230092" y="445563625"/>
              </a:cxn>
              <a:cxn ang="0">
                <a:pos x="19773415" y="387499225"/>
              </a:cxn>
              <a:cxn ang="0">
                <a:pos x="19773415" y="310080025"/>
              </a:cxn>
              <a:cxn ang="0">
                <a:pos x="19773415" y="239112425"/>
              </a:cxn>
              <a:cxn ang="0">
                <a:pos x="19773415" y="181048025"/>
              </a:cxn>
              <a:cxn ang="0">
                <a:pos x="19773415" y="135886825"/>
              </a:cxn>
              <a:cxn ang="0">
                <a:pos x="19773415" y="103225600"/>
              </a:cxn>
              <a:cxn ang="0">
                <a:pos x="6456677" y="45161200"/>
              </a:cxn>
              <a:cxn ang="0">
                <a:pos x="0" y="19354800"/>
              </a:cxn>
              <a:cxn ang="0">
                <a:pos x="0" y="6451600"/>
              </a:cxn>
              <a:cxn ang="0">
                <a:pos x="19773415" y="0"/>
              </a:cxn>
              <a:cxn ang="0">
                <a:pos x="64970154" y="12903200"/>
              </a:cxn>
              <a:cxn ang="0">
                <a:pos x="97656922" y="32258000"/>
              </a:cxn>
              <a:cxn ang="0">
                <a:pos x="97656922" y="64516000"/>
              </a:cxn>
              <a:cxn ang="0">
                <a:pos x="84743568" y="135886825"/>
              </a:cxn>
              <a:cxn ang="0">
                <a:pos x="84743568" y="245564025"/>
              </a:cxn>
              <a:cxn ang="0">
                <a:pos x="84743568" y="348789625"/>
              </a:cxn>
              <a:cxn ang="0">
                <a:pos x="91200245" y="406854025"/>
              </a:cxn>
              <a:cxn ang="0">
                <a:pos x="97656922" y="458466825"/>
              </a:cxn>
              <a:cxn ang="0">
                <a:pos x="110570276" y="490724825"/>
              </a:cxn>
              <a:cxn ang="0">
                <a:pos x="136396984" y="522982825"/>
              </a:cxn>
              <a:cxn ang="0">
                <a:pos x="194911096" y="555644050"/>
              </a:cxn>
              <a:cxn ang="0">
                <a:pos x="286111341" y="568547250"/>
              </a:cxn>
              <a:cxn ang="0">
                <a:pos x="402734911" y="574998850"/>
              </a:cxn>
              <a:cxn ang="0">
                <a:pos x="539535913" y="568547250"/>
              </a:cxn>
              <a:cxn ang="0">
                <a:pos x="656159483" y="562095650"/>
              </a:cxn>
              <a:cxn ang="0">
                <a:pos x="753816405" y="549192450"/>
              </a:cxn>
              <a:cxn ang="0">
                <a:pos x="825243236" y="529434425"/>
              </a:cxn>
              <a:cxn ang="0">
                <a:pos x="864387316" y="510079625"/>
              </a:cxn>
              <a:cxn ang="0">
                <a:pos x="883757347" y="484273225"/>
              </a:cxn>
              <a:cxn ang="0">
                <a:pos x="903127378" y="452015225"/>
              </a:cxn>
              <a:cxn ang="0">
                <a:pos x="922497409" y="400402425"/>
              </a:cxn>
              <a:cxn ang="0">
                <a:pos x="935814147" y="348789625"/>
              </a:cxn>
              <a:cxn ang="0">
                <a:pos x="948727501" y="303628425"/>
              </a:cxn>
              <a:cxn ang="0">
                <a:pos x="955184178" y="271370425"/>
              </a:cxn>
              <a:cxn ang="0">
                <a:pos x="968097532" y="258467225"/>
              </a:cxn>
              <a:cxn ang="0">
                <a:pos x="968097532" y="264918825"/>
              </a:cxn>
              <a:cxn ang="0">
                <a:pos x="974554209" y="284273625"/>
              </a:cxn>
              <a:cxn ang="0">
                <a:pos x="981010886" y="348789625"/>
              </a:cxn>
              <a:cxn ang="0">
                <a:pos x="981010886" y="406854025"/>
              </a:cxn>
            </a:cxnLst>
            <a:rect l="txL" t="txT" r="txR" b="txB"/>
            <a:pathLst>
              <a:path w="2544" h="1650">
                <a:moveTo>
                  <a:pt x="2431" y="1009"/>
                </a:moveTo>
                <a:lnTo>
                  <a:pt x="2464" y="1137"/>
                </a:lnTo>
                <a:lnTo>
                  <a:pt x="2496" y="1201"/>
                </a:lnTo>
                <a:lnTo>
                  <a:pt x="2528" y="1249"/>
                </a:lnTo>
                <a:lnTo>
                  <a:pt x="2544" y="1297"/>
                </a:lnTo>
                <a:lnTo>
                  <a:pt x="2544" y="1329"/>
                </a:lnTo>
                <a:lnTo>
                  <a:pt x="2528" y="1378"/>
                </a:lnTo>
                <a:lnTo>
                  <a:pt x="2496" y="1410"/>
                </a:lnTo>
                <a:lnTo>
                  <a:pt x="2447" y="1442"/>
                </a:lnTo>
                <a:lnTo>
                  <a:pt x="2399" y="1474"/>
                </a:lnTo>
                <a:lnTo>
                  <a:pt x="2319" y="1506"/>
                </a:lnTo>
                <a:lnTo>
                  <a:pt x="2254" y="1538"/>
                </a:lnTo>
                <a:lnTo>
                  <a:pt x="2158" y="1554"/>
                </a:lnTo>
                <a:lnTo>
                  <a:pt x="2045" y="1586"/>
                </a:lnTo>
                <a:lnTo>
                  <a:pt x="1932" y="1602"/>
                </a:lnTo>
                <a:lnTo>
                  <a:pt x="1803" y="1618"/>
                </a:lnTo>
                <a:lnTo>
                  <a:pt x="1514" y="1634"/>
                </a:lnTo>
                <a:lnTo>
                  <a:pt x="1208" y="1650"/>
                </a:lnTo>
                <a:lnTo>
                  <a:pt x="1063" y="1650"/>
                </a:lnTo>
                <a:lnTo>
                  <a:pt x="934" y="1650"/>
                </a:lnTo>
                <a:lnTo>
                  <a:pt x="805" y="1634"/>
                </a:lnTo>
                <a:lnTo>
                  <a:pt x="693" y="1634"/>
                </a:lnTo>
                <a:lnTo>
                  <a:pt x="580" y="1618"/>
                </a:lnTo>
                <a:lnTo>
                  <a:pt x="483" y="1586"/>
                </a:lnTo>
                <a:lnTo>
                  <a:pt x="403" y="1554"/>
                </a:lnTo>
                <a:lnTo>
                  <a:pt x="322" y="1522"/>
                </a:lnTo>
                <a:lnTo>
                  <a:pt x="258" y="1474"/>
                </a:lnTo>
                <a:lnTo>
                  <a:pt x="193" y="1410"/>
                </a:lnTo>
                <a:lnTo>
                  <a:pt x="145" y="1362"/>
                </a:lnTo>
                <a:lnTo>
                  <a:pt x="113" y="1297"/>
                </a:lnTo>
                <a:lnTo>
                  <a:pt x="97" y="1265"/>
                </a:lnTo>
                <a:lnTo>
                  <a:pt x="97" y="1217"/>
                </a:lnTo>
                <a:lnTo>
                  <a:pt x="81" y="1169"/>
                </a:lnTo>
                <a:lnTo>
                  <a:pt x="65" y="1105"/>
                </a:lnTo>
                <a:lnTo>
                  <a:pt x="65" y="1025"/>
                </a:lnTo>
                <a:lnTo>
                  <a:pt x="49" y="961"/>
                </a:lnTo>
                <a:lnTo>
                  <a:pt x="49" y="865"/>
                </a:lnTo>
                <a:lnTo>
                  <a:pt x="49" y="769"/>
                </a:lnTo>
                <a:lnTo>
                  <a:pt x="49" y="689"/>
                </a:lnTo>
                <a:lnTo>
                  <a:pt x="49" y="593"/>
                </a:lnTo>
                <a:lnTo>
                  <a:pt x="49" y="513"/>
                </a:lnTo>
                <a:lnTo>
                  <a:pt x="49" y="449"/>
                </a:lnTo>
                <a:lnTo>
                  <a:pt x="49" y="385"/>
                </a:lnTo>
                <a:lnTo>
                  <a:pt x="49" y="337"/>
                </a:lnTo>
                <a:lnTo>
                  <a:pt x="49" y="288"/>
                </a:lnTo>
                <a:lnTo>
                  <a:pt x="49" y="256"/>
                </a:lnTo>
                <a:lnTo>
                  <a:pt x="32" y="160"/>
                </a:lnTo>
                <a:lnTo>
                  <a:pt x="16" y="112"/>
                </a:lnTo>
                <a:lnTo>
                  <a:pt x="0" y="80"/>
                </a:lnTo>
                <a:lnTo>
                  <a:pt x="0" y="48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49" y="0"/>
                </a:lnTo>
                <a:lnTo>
                  <a:pt x="97" y="16"/>
                </a:lnTo>
                <a:lnTo>
                  <a:pt x="161" y="32"/>
                </a:lnTo>
                <a:lnTo>
                  <a:pt x="242" y="48"/>
                </a:lnTo>
                <a:lnTo>
                  <a:pt x="242" y="80"/>
                </a:lnTo>
                <a:lnTo>
                  <a:pt x="242" y="112"/>
                </a:lnTo>
                <a:lnTo>
                  <a:pt x="242" y="160"/>
                </a:lnTo>
                <a:lnTo>
                  <a:pt x="226" y="240"/>
                </a:lnTo>
                <a:lnTo>
                  <a:pt x="210" y="337"/>
                </a:lnTo>
                <a:lnTo>
                  <a:pt x="210" y="465"/>
                </a:lnTo>
                <a:lnTo>
                  <a:pt x="210" y="609"/>
                </a:lnTo>
                <a:lnTo>
                  <a:pt x="210" y="769"/>
                </a:lnTo>
                <a:lnTo>
                  <a:pt x="210" y="865"/>
                </a:lnTo>
                <a:lnTo>
                  <a:pt x="226" y="945"/>
                </a:lnTo>
                <a:lnTo>
                  <a:pt x="226" y="1009"/>
                </a:lnTo>
                <a:lnTo>
                  <a:pt x="242" y="1073"/>
                </a:lnTo>
                <a:lnTo>
                  <a:pt x="242" y="1137"/>
                </a:lnTo>
                <a:lnTo>
                  <a:pt x="258" y="1185"/>
                </a:lnTo>
                <a:lnTo>
                  <a:pt x="274" y="1217"/>
                </a:lnTo>
                <a:lnTo>
                  <a:pt x="290" y="1249"/>
                </a:lnTo>
                <a:lnTo>
                  <a:pt x="338" y="1297"/>
                </a:lnTo>
                <a:lnTo>
                  <a:pt x="403" y="1345"/>
                </a:lnTo>
                <a:lnTo>
                  <a:pt x="483" y="1378"/>
                </a:lnTo>
                <a:lnTo>
                  <a:pt x="596" y="1394"/>
                </a:lnTo>
                <a:lnTo>
                  <a:pt x="709" y="1410"/>
                </a:lnTo>
                <a:lnTo>
                  <a:pt x="854" y="1426"/>
                </a:lnTo>
                <a:lnTo>
                  <a:pt x="998" y="1426"/>
                </a:lnTo>
                <a:lnTo>
                  <a:pt x="1176" y="1426"/>
                </a:lnTo>
                <a:lnTo>
                  <a:pt x="1337" y="1410"/>
                </a:lnTo>
                <a:lnTo>
                  <a:pt x="1481" y="1394"/>
                </a:lnTo>
                <a:lnTo>
                  <a:pt x="1626" y="1394"/>
                </a:lnTo>
                <a:lnTo>
                  <a:pt x="1755" y="1378"/>
                </a:lnTo>
                <a:lnTo>
                  <a:pt x="1868" y="1362"/>
                </a:lnTo>
                <a:lnTo>
                  <a:pt x="1964" y="1329"/>
                </a:lnTo>
                <a:lnTo>
                  <a:pt x="2045" y="1313"/>
                </a:lnTo>
                <a:lnTo>
                  <a:pt x="2109" y="1281"/>
                </a:lnTo>
                <a:lnTo>
                  <a:pt x="2142" y="1265"/>
                </a:lnTo>
                <a:lnTo>
                  <a:pt x="2174" y="1233"/>
                </a:lnTo>
                <a:lnTo>
                  <a:pt x="2190" y="1201"/>
                </a:lnTo>
                <a:lnTo>
                  <a:pt x="2222" y="1169"/>
                </a:lnTo>
                <a:lnTo>
                  <a:pt x="2238" y="1121"/>
                </a:lnTo>
                <a:lnTo>
                  <a:pt x="2270" y="1057"/>
                </a:lnTo>
                <a:lnTo>
                  <a:pt x="2286" y="993"/>
                </a:lnTo>
                <a:lnTo>
                  <a:pt x="2303" y="929"/>
                </a:lnTo>
                <a:lnTo>
                  <a:pt x="2319" y="865"/>
                </a:lnTo>
                <a:lnTo>
                  <a:pt x="2335" y="801"/>
                </a:lnTo>
                <a:lnTo>
                  <a:pt x="2351" y="753"/>
                </a:lnTo>
                <a:lnTo>
                  <a:pt x="2367" y="705"/>
                </a:lnTo>
                <a:lnTo>
                  <a:pt x="2367" y="673"/>
                </a:lnTo>
                <a:lnTo>
                  <a:pt x="2383" y="657"/>
                </a:lnTo>
                <a:lnTo>
                  <a:pt x="2399" y="641"/>
                </a:lnTo>
                <a:lnTo>
                  <a:pt x="2399" y="657"/>
                </a:lnTo>
                <a:lnTo>
                  <a:pt x="2415" y="673"/>
                </a:lnTo>
                <a:lnTo>
                  <a:pt x="2415" y="705"/>
                </a:lnTo>
                <a:lnTo>
                  <a:pt x="2431" y="753"/>
                </a:lnTo>
                <a:lnTo>
                  <a:pt x="2431" y="865"/>
                </a:lnTo>
                <a:lnTo>
                  <a:pt x="2431" y="10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44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5465762" y="101600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60962" y="3641725"/>
            <a:ext cx="301942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书写注意“外”的结构分布为左窄右宽，右边的“卜”要写得长而宽。</a:t>
            </a:r>
          </a:p>
        </p:txBody>
      </p:sp>
      <p:sp>
        <p:nvSpPr>
          <p:cNvPr id="23566" name="矩形 4"/>
          <p:cNvSpPr/>
          <p:nvPr/>
        </p:nvSpPr>
        <p:spPr>
          <a:xfrm>
            <a:off x="3544888" y="172561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</a:p>
        </p:txBody>
      </p:sp>
      <p:sp>
        <p:nvSpPr>
          <p:cNvPr id="42" name="矩形 41"/>
          <p:cNvSpPr/>
          <p:nvPr/>
        </p:nvSpPr>
        <p:spPr>
          <a:xfrm>
            <a:off x="3271839" y="108267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wài 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938214" y="1677988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往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82626" y="3806826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窗外  外边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2626" y="4195763"/>
            <a:ext cx="4130675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我家窗外是一个美丽的公园。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682625" y="3417888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W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夕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682626" y="3028950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38"/>
          <p:cNvSpPr/>
          <p:nvPr/>
        </p:nvSpPr>
        <p:spPr>
          <a:xfrm>
            <a:off x="7032625" y="2028825"/>
            <a:ext cx="642938" cy="336550"/>
          </a:xfrm>
          <a:custGeom>
            <a:avLst/>
            <a:gdLst>
              <a:gd name="txL" fmla="*/ 0 w 1014"/>
              <a:gd name="txT" fmla="*/ 0 h 529"/>
              <a:gd name="txR" fmla="*/ 1014 w 1014"/>
              <a:gd name="txB" fmla="*/ 529 h 529"/>
            </a:gdLst>
            <a:ahLst/>
            <a:cxnLst>
              <a:cxn ang="0">
                <a:pos x="401229453" y="181328559"/>
              </a:cxn>
              <a:cxn ang="0">
                <a:pos x="401229453" y="194280327"/>
              </a:cxn>
              <a:cxn ang="0">
                <a:pos x="394796903" y="207637354"/>
              </a:cxn>
              <a:cxn ang="0">
                <a:pos x="388364353" y="214113237"/>
              </a:cxn>
              <a:cxn ang="0">
                <a:pos x="381529808" y="214113237"/>
              </a:cxn>
              <a:cxn ang="0">
                <a:pos x="368664707" y="214113237"/>
              </a:cxn>
              <a:cxn ang="0">
                <a:pos x="349367056" y="200756210"/>
              </a:cxn>
              <a:cxn ang="0">
                <a:pos x="316802310" y="181328559"/>
              </a:cxn>
              <a:cxn ang="0">
                <a:pos x="278207008" y="161900272"/>
              </a:cxn>
              <a:cxn ang="0">
                <a:pos x="226344611" y="129520218"/>
              </a:cxn>
              <a:cxn ang="0">
                <a:pos x="161617747" y="97140163"/>
              </a:cxn>
              <a:cxn ang="0">
                <a:pos x="84025149" y="51808342"/>
              </a:cxn>
              <a:cxn ang="0">
                <a:pos x="0" y="0"/>
              </a:cxn>
              <a:cxn ang="0">
                <a:pos x="19297651" y="0"/>
              </a:cxn>
              <a:cxn ang="0">
                <a:pos x="45027852" y="0"/>
              </a:cxn>
              <a:cxn ang="0">
                <a:pos x="77592598" y="0"/>
              </a:cxn>
              <a:cxn ang="0">
                <a:pos x="103322800" y="0"/>
              </a:cxn>
              <a:cxn ang="0">
                <a:pos x="142320096" y="6475884"/>
              </a:cxn>
              <a:cxn ang="0">
                <a:pos x="180915398" y="19428287"/>
              </a:cxn>
              <a:cxn ang="0">
                <a:pos x="226344611" y="25904171"/>
              </a:cxn>
              <a:cxn ang="0">
                <a:pos x="271774458" y="45331822"/>
              </a:cxn>
              <a:cxn ang="0">
                <a:pos x="310369760" y="58284225"/>
              </a:cxn>
              <a:cxn ang="0">
                <a:pos x="349367056" y="77711876"/>
              </a:cxn>
              <a:cxn ang="0">
                <a:pos x="375097257" y="97140163"/>
              </a:cxn>
              <a:cxn ang="0">
                <a:pos x="394796903" y="116568450"/>
              </a:cxn>
              <a:cxn ang="0">
                <a:pos x="401229453" y="129520218"/>
              </a:cxn>
              <a:cxn ang="0">
                <a:pos x="407662004" y="148948505"/>
              </a:cxn>
              <a:cxn ang="0">
                <a:pos x="407662004" y="168376156"/>
              </a:cxn>
              <a:cxn ang="0">
                <a:pos x="401229453" y="181328559"/>
              </a:cxn>
              <a:cxn ang="0">
                <a:pos x="401229453" y="181328559"/>
              </a:cxn>
            </a:cxnLst>
            <a:rect l="txL" t="txT" r="txR" b="txB"/>
            <a:pathLst>
              <a:path w="1014" h="529">
                <a:moveTo>
                  <a:pt x="998" y="448"/>
                </a:moveTo>
                <a:lnTo>
                  <a:pt x="998" y="480"/>
                </a:lnTo>
                <a:lnTo>
                  <a:pt x="982" y="513"/>
                </a:lnTo>
                <a:lnTo>
                  <a:pt x="966" y="529"/>
                </a:lnTo>
                <a:lnTo>
                  <a:pt x="949" y="529"/>
                </a:lnTo>
                <a:lnTo>
                  <a:pt x="917" y="529"/>
                </a:lnTo>
                <a:lnTo>
                  <a:pt x="869" y="496"/>
                </a:lnTo>
                <a:lnTo>
                  <a:pt x="788" y="448"/>
                </a:lnTo>
                <a:lnTo>
                  <a:pt x="692" y="400"/>
                </a:lnTo>
                <a:lnTo>
                  <a:pt x="563" y="320"/>
                </a:lnTo>
                <a:lnTo>
                  <a:pt x="402" y="240"/>
                </a:lnTo>
                <a:lnTo>
                  <a:pt x="209" y="128"/>
                </a:lnTo>
                <a:lnTo>
                  <a:pt x="0" y="0"/>
                </a:lnTo>
                <a:lnTo>
                  <a:pt x="48" y="0"/>
                </a:lnTo>
                <a:lnTo>
                  <a:pt x="112" y="0"/>
                </a:lnTo>
                <a:lnTo>
                  <a:pt x="193" y="0"/>
                </a:lnTo>
                <a:lnTo>
                  <a:pt x="257" y="0"/>
                </a:lnTo>
                <a:lnTo>
                  <a:pt x="354" y="16"/>
                </a:lnTo>
                <a:lnTo>
                  <a:pt x="450" y="48"/>
                </a:lnTo>
                <a:lnTo>
                  <a:pt x="563" y="64"/>
                </a:lnTo>
                <a:lnTo>
                  <a:pt x="676" y="112"/>
                </a:lnTo>
                <a:lnTo>
                  <a:pt x="772" y="144"/>
                </a:lnTo>
                <a:lnTo>
                  <a:pt x="869" y="192"/>
                </a:lnTo>
                <a:lnTo>
                  <a:pt x="933" y="240"/>
                </a:lnTo>
                <a:lnTo>
                  <a:pt x="982" y="288"/>
                </a:lnTo>
                <a:lnTo>
                  <a:pt x="998" y="320"/>
                </a:lnTo>
                <a:lnTo>
                  <a:pt x="1014" y="368"/>
                </a:lnTo>
                <a:lnTo>
                  <a:pt x="1014" y="416"/>
                </a:lnTo>
                <a:lnTo>
                  <a:pt x="998" y="4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7"/>
          <p:cNvSpPr/>
          <p:nvPr/>
        </p:nvSpPr>
        <p:spPr>
          <a:xfrm>
            <a:off x="6888163" y="1398589"/>
            <a:ext cx="204787" cy="1911350"/>
          </a:xfrm>
          <a:custGeom>
            <a:avLst/>
            <a:gdLst>
              <a:gd name="txL" fmla="*/ 0 w 322"/>
              <a:gd name="txT" fmla="*/ 0 h 3011"/>
              <a:gd name="txR" fmla="*/ 322 w 322"/>
              <a:gd name="txB" fmla="*/ 3011 h 3011"/>
            </a:gdLst>
            <a:ahLst/>
            <a:cxnLst>
              <a:cxn ang="0">
                <a:pos x="12943556" y="0"/>
              </a:cxn>
              <a:cxn ang="0">
                <a:pos x="45705660" y="0"/>
              </a:cxn>
              <a:cxn ang="0">
                <a:pos x="91411320" y="19342024"/>
              </a:cxn>
              <a:cxn ang="0">
                <a:pos x="117298432" y="38684048"/>
              </a:cxn>
              <a:cxn ang="0">
                <a:pos x="130241352" y="58026072"/>
              </a:cxn>
              <a:cxn ang="0">
                <a:pos x="123769574" y="83815014"/>
              </a:cxn>
              <a:cxn ang="0">
                <a:pos x="110826654" y="122499063"/>
              </a:cxn>
              <a:cxn ang="0">
                <a:pos x="110826654" y="206717168"/>
              </a:cxn>
              <a:cxn ang="0">
                <a:pos x="104354876" y="271190159"/>
              </a:cxn>
              <a:cxn ang="0">
                <a:pos x="104354876" y="348558255"/>
              </a:cxn>
              <a:cxn ang="0">
                <a:pos x="104354876" y="438820188"/>
              </a:cxn>
              <a:cxn ang="0">
                <a:pos x="97883098" y="535530308"/>
              </a:cxn>
              <a:cxn ang="0">
                <a:pos x="97883098" y="742246841"/>
              </a:cxn>
              <a:cxn ang="0">
                <a:pos x="97883098" y="909877505"/>
              </a:cxn>
              <a:cxn ang="0">
                <a:pos x="97883098" y="1045674130"/>
              </a:cxn>
              <a:cxn ang="0">
                <a:pos x="91411320" y="1135936697"/>
              </a:cxn>
              <a:cxn ang="0">
                <a:pos x="84535692" y="1193962135"/>
              </a:cxn>
              <a:cxn ang="0">
                <a:pos x="71592136" y="1213304159"/>
              </a:cxn>
              <a:cxn ang="0">
                <a:pos x="52177438" y="1200409688"/>
              </a:cxn>
              <a:cxn ang="0">
                <a:pos x="32762740" y="1148831169"/>
              </a:cxn>
              <a:cxn ang="0">
                <a:pos x="19414698" y="1090805096"/>
              </a:cxn>
              <a:cxn ang="0">
                <a:pos x="12943556" y="1065016154"/>
              </a:cxn>
              <a:cxn ang="0">
                <a:pos x="19414698" y="1026332106"/>
              </a:cxn>
              <a:cxn ang="0">
                <a:pos x="26290962" y="955008471"/>
              </a:cxn>
              <a:cxn ang="0">
                <a:pos x="32762740" y="845404515"/>
              </a:cxn>
              <a:cxn ang="0">
                <a:pos x="39233882" y="697115875"/>
              </a:cxn>
              <a:cxn ang="0">
                <a:pos x="45705660" y="516188284"/>
              </a:cxn>
              <a:cxn ang="0">
                <a:pos x="39233882" y="290532183"/>
              </a:cxn>
              <a:cxn ang="0">
                <a:pos x="32762740" y="180525135"/>
              </a:cxn>
              <a:cxn ang="0">
                <a:pos x="26290962" y="103157039"/>
              </a:cxn>
              <a:cxn ang="0">
                <a:pos x="19414698" y="51578519"/>
              </a:cxn>
              <a:cxn ang="0">
                <a:pos x="12943556" y="25789577"/>
              </a:cxn>
              <a:cxn ang="0">
                <a:pos x="0" y="12894471"/>
              </a:cxn>
              <a:cxn ang="0">
                <a:pos x="6471778" y="0"/>
              </a:cxn>
            </a:cxnLst>
            <a:rect l="txL" t="txT" r="txR" b="txB"/>
            <a:pathLst>
              <a:path w="322" h="3011">
                <a:moveTo>
                  <a:pt x="16" y="0"/>
                </a:moveTo>
                <a:lnTo>
                  <a:pt x="32" y="0"/>
                </a:lnTo>
                <a:lnTo>
                  <a:pt x="81" y="0"/>
                </a:lnTo>
                <a:lnTo>
                  <a:pt x="113" y="0"/>
                </a:lnTo>
                <a:lnTo>
                  <a:pt x="177" y="16"/>
                </a:lnTo>
                <a:lnTo>
                  <a:pt x="226" y="48"/>
                </a:lnTo>
                <a:lnTo>
                  <a:pt x="274" y="64"/>
                </a:lnTo>
                <a:lnTo>
                  <a:pt x="290" y="96"/>
                </a:lnTo>
                <a:lnTo>
                  <a:pt x="306" y="112"/>
                </a:lnTo>
                <a:lnTo>
                  <a:pt x="322" y="144"/>
                </a:lnTo>
                <a:lnTo>
                  <a:pt x="322" y="160"/>
                </a:lnTo>
                <a:lnTo>
                  <a:pt x="306" y="208"/>
                </a:lnTo>
                <a:lnTo>
                  <a:pt x="290" y="240"/>
                </a:lnTo>
                <a:lnTo>
                  <a:pt x="274" y="304"/>
                </a:lnTo>
                <a:lnTo>
                  <a:pt x="274" y="400"/>
                </a:lnTo>
                <a:lnTo>
                  <a:pt x="274" y="513"/>
                </a:lnTo>
                <a:lnTo>
                  <a:pt x="274" y="593"/>
                </a:lnTo>
                <a:lnTo>
                  <a:pt x="258" y="673"/>
                </a:lnTo>
                <a:lnTo>
                  <a:pt x="258" y="769"/>
                </a:lnTo>
                <a:lnTo>
                  <a:pt x="258" y="865"/>
                </a:lnTo>
                <a:lnTo>
                  <a:pt x="258" y="961"/>
                </a:lnTo>
                <a:lnTo>
                  <a:pt x="258" y="1089"/>
                </a:lnTo>
                <a:lnTo>
                  <a:pt x="242" y="1201"/>
                </a:lnTo>
                <a:lnTo>
                  <a:pt x="242" y="1329"/>
                </a:lnTo>
                <a:lnTo>
                  <a:pt x="242" y="1602"/>
                </a:lnTo>
                <a:lnTo>
                  <a:pt x="242" y="1842"/>
                </a:lnTo>
                <a:lnTo>
                  <a:pt x="242" y="2050"/>
                </a:lnTo>
                <a:lnTo>
                  <a:pt x="242" y="2258"/>
                </a:lnTo>
                <a:lnTo>
                  <a:pt x="258" y="2434"/>
                </a:lnTo>
                <a:lnTo>
                  <a:pt x="242" y="2595"/>
                </a:lnTo>
                <a:lnTo>
                  <a:pt x="242" y="2723"/>
                </a:lnTo>
                <a:lnTo>
                  <a:pt x="226" y="2819"/>
                </a:lnTo>
                <a:lnTo>
                  <a:pt x="226" y="2899"/>
                </a:lnTo>
                <a:lnTo>
                  <a:pt x="209" y="2963"/>
                </a:lnTo>
                <a:lnTo>
                  <a:pt x="193" y="2995"/>
                </a:lnTo>
                <a:lnTo>
                  <a:pt x="177" y="3011"/>
                </a:lnTo>
                <a:lnTo>
                  <a:pt x="161" y="2995"/>
                </a:lnTo>
                <a:lnTo>
                  <a:pt x="129" y="2979"/>
                </a:lnTo>
                <a:lnTo>
                  <a:pt x="113" y="2915"/>
                </a:lnTo>
                <a:lnTo>
                  <a:pt x="81" y="2851"/>
                </a:lnTo>
                <a:lnTo>
                  <a:pt x="48" y="2771"/>
                </a:lnTo>
                <a:lnTo>
                  <a:pt x="48" y="2707"/>
                </a:lnTo>
                <a:lnTo>
                  <a:pt x="32" y="2659"/>
                </a:lnTo>
                <a:lnTo>
                  <a:pt x="32" y="2643"/>
                </a:lnTo>
                <a:lnTo>
                  <a:pt x="48" y="2595"/>
                </a:lnTo>
                <a:lnTo>
                  <a:pt x="48" y="2547"/>
                </a:lnTo>
                <a:lnTo>
                  <a:pt x="65" y="2466"/>
                </a:lnTo>
                <a:lnTo>
                  <a:pt x="65" y="2370"/>
                </a:lnTo>
                <a:lnTo>
                  <a:pt x="81" y="2242"/>
                </a:lnTo>
                <a:lnTo>
                  <a:pt x="81" y="2098"/>
                </a:lnTo>
                <a:lnTo>
                  <a:pt x="81" y="1922"/>
                </a:lnTo>
                <a:lnTo>
                  <a:pt x="97" y="1730"/>
                </a:lnTo>
                <a:lnTo>
                  <a:pt x="97" y="1522"/>
                </a:lnTo>
                <a:lnTo>
                  <a:pt x="113" y="1281"/>
                </a:lnTo>
                <a:lnTo>
                  <a:pt x="97" y="1009"/>
                </a:lnTo>
                <a:lnTo>
                  <a:pt x="97" y="721"/>
                </a:lnTo>
                <a:lnTo>
                  <a:pt x="97" y="577"/>
                </a:lnTo>
                <a:lnTo>
                  <a:pt x="81" y="448"/>
                </a:lnTo>
                <a:lnTo>
                  <a:pt x="81" y="352"/>
                </a:lnTo>
                <a:lnTo>
                  <a:pt x="65" y="256"/>
                </a:lnTo>
                <a:lnTo>
                  <a:pt x="48" y="192"/>
                </a:lnTo>
                <a:lnTo>
                  <a:pt x="48" y="128"/>
                </a:lnTo>
                <a:lnTo>
                  <a:pt x="32" y="96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0"/>
          <p:cNvSpPr/>
          <p:nvPr/>
        </p:nvSpPr>
        <p:spPr>
          <a:xfrm>
            <a:off x="5988051" y="2222500"/>
            <a:ext cx="296863" cy="223838"/>
          </a:xfrm>
          <a:custGeom>
            <a:avLst/>
            <a:gdLst>
              <a:gd name="txL" fmla="*/ 0 w 467"/>
              <a:gd name="txT" fmla="*/ 0 h 353"/>
              <a:gd name="txR" fmla="*/ 467 w 467"/>
              <a:gd name="txB" fmla="*/ 353 h 353"/>
            </a:gdLst>
            <a:ahLst/>
            <a:cxnLst>
              <a:cxn ang="0">
                <a:pos x="0" y="0"/>
              </a:cxn>
              <a:cxn ang="0">
                <a:pos x="39196723" y="0"/>
              </a:cxn>
              <a:cxn ang="0">
                <a:pos x="78393445" y="0"/>
              </a:cxn>
              <a:cxn ang="0">
                <a:pos x="110720999" y="12866563"/>
              </a:cxn>
              <a:cxn ang="0">
                <a:pos x="143452211" y="19300162"/>
              </a:cxn>
              <a:cxn ang="0">
                <a:pos x="162848108" y="38600324"/>
              </a:cxn>
              <a:cxn ang="0">
                <a:pos x="175779130" y="51466887"/>
              </a:cxn>
              <a:cxn ang="0">
                <a:pos x="188710152" y="70767050"/>
              </a:cxn>
              <a:cxn ang="0">
                <a:pos x="188710152" y="90469232"/>
              </a:cxn>
              <a:cxn ang="0">
                <a:pos x="188710152" y="109769394"/>
              </a:cxn>
              <a:cxn ang="0">
                <a:pos x="188710152" y="122635958"/>
              </a:cxn>
              <a:cxn ang="0">
                <a:pos x="188710152" y="129069556"/>
              </a:cxn>
              <a:cxn ang="0">
                <a:pos x="188710152" y="135502521"/>
              </a:cxn>
              <a:cxn ang="0">
                <a:pos x="175779130" y="141936120"/>
              </a:cxn>
              <a:cxn ang="0">
                <a:pos x="169313619" y="141936120"/>
              </a:cxn>
              <a:cxn ang="0">
                <a:pos x="162848108" y="135502521"/>
              </a:cxn>
              <a:cxn ang="0">
                <a:pos x="156383233" y="129069556"/>
              </a:cxn>
              <a:cxn ang="0">
                <a:pos x="143452211" y="122635958"/>
              </a:cxn>
              <a:cxn ang="0">
                <a:pos x="123651386" y="103335796"/>
              </a:cxn>
              <a:cxn ang="0">
                <a:pos x="97789978" y="84035634"/>
              </a:cxn>
              <a:cxn ang="0">
                <a:pos x="65058766" y="64333451"/>
              </a:cxn>
              <a:cxn ang="0">
                <a:pos x="32731212" y="32166725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467" h="353">
                <a:moveTo>
                  <a:pt x="0" y="0"/>
                </a:moveTo>
                <a:lnTo>
                  <a:pt x="97" y="0"/>
                </a:lnTo>
                <a:lnTo>
                  <a:pt x="194" y="0"/>
                </a:lnTo>
                <a:lnTo>
                  <a:pt x="274" y="32"/>
                </a:lnTo>
                <a:lnTo>
                  <a:pt x="355" y="48"/>
                </a:lnTo>
                <a:lnTo>
                  <a:pt x="403" y="96"/>
                </a:lnTo>
                <a:lnTo>
                  <a:pt x="435" y="128"/>
                </a:lnTo>
                <a:lnTo>
                  <a:pt x="467" y="176"/>
                </a:lnTo>
                <a:lnTo>
                  <a:pt x="467" y="225"/>
                </a:lnTo>
                <a:lnTo>
                  <a:pt x="467" y="273"/>
                </a:lnTo>
                <a:lnTo>
                  <a:pt x="467" y="305"/>
                </a:lnTo>
                <a:lnTo>
                  <a:pt x="467" y="321"/>
                </a:lnTo>
                <a:lnTo>
                  <a:pt x="467" y="337"/>
                </a:lnTo>
                <a:lnTo>
                  <a:pt x="435" y="353"/>
                </a:lnTo>
                <a:lnTo>
                  <a:pt x="419" y="353"/>
                </a:lnTo>
                <a:lnTo>
                  <a:pt x="403" y="337"/>
                </a:lnTo>
                <a:lnTo>
                  <a:pt x="387" y="321"/>
                </a:lnTo>
                <a:lnTo>
                  <a:pt x="355" y="305"/>
                </a:lnTo>
                <a:lnTo>
                  <a:pt x="306" y="257"/>
                </a:lnTo>
                <a:lnTo>
                  <a:pt x="242" y="209"/>
                </a:lnTo>
                <a:lnTo>
                  <a:pt x="161" y="160"/>
                </a:lnTo>
                <a:lnTo>
                  <a:pt x="81" y="8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1"/>
          <p:cNvSpPr/>
          <p:nvPr/>
        </p:nvSpPr>
        <p:spPr>
          <a:xfrm>
            <a:off x="5815013" y="1590676"/>
            <a:ext cx="592137" cy="701675"/>
          </a:xfrm>
          <a:custGeom>
            <a:avLst/>
            <a:gdLst>
              <a:gd name="txL" fmla="*/ 0 w 933"/>
              <a:gd name="txT" fmla="*/ 0 h 1105"/>
              <a:gd name="txR" fmla="*/ 933 w 933"/>
              <a:gd name="txB" fmla="*/ 1105 h 1105"/>
            </a:gdLst>
            <a:ahLst/>
            <a:cxnLst>
              <a:cxn ang="0">
                <a:pos x="64849473" y="368144425"/>
              </a:cxn>
              <a:cxn ang="0">
                <a:pos x="97073023" y="329434825"/>
              </a:cxn>
              <a:cxn ang="0">
                <a:pos x="129698947" y="290725225"/>
              </a:cxn>
              <a:cxn ang="0">
                <a:pos x="161922496" y="258467225"/>
              </a:cxn>
              <a:cxn ang="0">
                <a:pos x="188104091" y="219757625"/>
              </a:cxn>
              <a:cxn ang="0">
                <a:pos x="226771970" y="155241625"/>
              </a:cxn>
              <a:cxn ang="0">
                <a:pos x="239661263" y="122983625"/>
              </a:cxn>
              <a:cxn ang="0">
                <a:pos x="259398528" y="97177225"/>
              </a:cxn>
              <a:cxn ang="0">
                <a:pos x="265842857" y="71370825"/>
              </a:cxn>
              <a:cxn ang="0">
                <a:pos x="272287821" y="51612800"/>
              </a:cxn>
              <a:cxn ang="0">
                <a:pos x="272287821" y="38709600"/>
              </a:cxn>
              <a:cxn ang="0">
                <a:pos x="265842857" y="25806400"/>
              </a:cxn>
              <a:cxn ang="0">
                <a:pos x="259398528" y="19354800"/>
              </a:cxn>
              <a:cxn ang="0">
                <a:pos x="259398528" y="12903200"/>
              </a:cxn>
              <a:cxn ang="0">
                <a:pos x="259398528" y="12903200"/>
              </a:cxn>
              <a:cxn ang="0">
                <a:pos x="259398528" y="6451600"/>
              </a:cxn>
              <a:cxn ang="0">
                <a:pos x="265842857" y="0"/>
              </a:cxn>
              <a:cxn ang="0">
                <a:pos x="278732150" y="0"/>
              </a:cxn>
              <a:cxn ang="0">
                <a:pos x="291621443" y="0"/>
              </a:cxn>
              <a:cxn ang="0">
                <a:pos x="298066407" y="0"/>
              </a:cxn>
              <a:cxn ang="0">
                <a:pos x="330692331" y="12903200"/>
              </a:cxn>
              <a:cxn ang="0">
                <a:pos x="356470917" y="32258000"/>
              </a:cxn>
              <a:cxn ang="0">
                <a:pos x="362915880" y="38709600"/>
              </a:cxn>
              <a:cxn ang="0">
                <a:pos x="369360210" y="51612800"/>
              </a:cxn>
              <a:cxn ang="0">
                <a:pos x="375805173" y="58064400"/>
              </a:cxn>
              <a:cxn ang="0">
                <a:pos x="369360210" y="71370825"/>
              </a:cxn>
              <a:cxn ang="0">
                <a:pos x="369360210" y="77822425"/>
              </a:cxn>
              <a:cxn ang="0">
                <a:pos x="362915880" y="90725625"/>
              </a:cxn>
              <a:cxn ang="0">
                <a:pos x="356470917" y="103628825"/>
              </a:cxn>
              <a:cxn ang="0">
                <a:pos x="343581624" y="116532025"/>
              </a:cxn>
              <a:cxn ang="0">
                <a:pos x="317803038" y="161693225"/>
              </a:cxn>
              <a:cxn ang="0">
                <a:pos x="285177114" y="213306025"/>
              </a:cxn>
              <a:cxn ang="0">
                <a:pos x="239661263" y="264918825"/>
              </a:cxn>
              <a:cxn ang="0">
                <a:pos x="194548420" y="316531625"/>
              </a:cxn>
              <a:cxn ang="0">
                <a:pos x="149033204" y="355241225"/>
              </a:cxn>
              <a:cxn ang="0">
                <a:pos x="103517352" y="393950825"/>
              </a:cxn>
              <a:cxn ang="0">
                <a:pos x="77738766" y="406854025"/>
              </a:cxn>
              <a:cxn ang="0">
                <a:pos x="58405144" y="419757225"/>
              </a:cxn>
              <a:cxn ang="0">
                <a:pos x="45112843" y="432660425"/>
              </a:cxn>
              <a:cxn ang="0">
                <a:pos x="25778586" y="439112025"/>
              </a:cxn>
              <a:cxn ang="0">
                <a:pos x="6444964" y="445563625"/>
              </a:cxn>
              <a:cxn ang="0">
                <a:pos x="0" y="445563625"/>
              </a:cxn>
              <a:cxn ang="0">
                <a:pos x="0" y="439112025"/>
              </a:cxn>
              <a:cxn ang="0">
                <a:pos x="12889293" y="419757225"/>
              </a:cxn>
              <a:cxn ang="0">
                <a:pos x="32223550" y="393950825"/>
              </a:cxn>
              <a:cxn ang="0">
                <a:pos x="64849473" y="368144425"/>
              </a:cxn>
              <a:cxn ang="0">
                <a:pos x="64849473" y="368144425"/>
              </a:cxn>
            </a:cxnLst>
            <a:rect l="txL" t="txT" r="txR" b="txB"/>
            <a:pathLst>
              <a:path w="933" h="1105">
                <a:moveTo>
                  <a:pt x="161" y="913"/>
                </a:moveTo>
                <a:lnTo>
                  <a:pt x="241" y="817"/>
                </a:lnTo>
                <a:lnTo>
                  <a:pt x="322" y="721"/>
                </a:lnTo>
                <a:lnTo>
                  <a:pt x="402" y="641"/>
                </a:lnTo>
                <a:lnTo>
                  <a:pt x="467" y="545"/>
                </a:lnTo>
                <a:lnTo>
                  <a:pt x="563" y="385"/>
                </a:lnTo>
                <a:lnTo>
                  <a:pt x="595" y="305"/>
                </a:lnTo>
                <a:lnTo>
                  <a:pt x="644" y="241"/>
                </a:lnTo>
                <a:lnTo>
                  <a:pt x="660" y="177"/>
                </a:lnTo>
                <a:lnTo>
                  <a:pt x="676" y="128"/>
                </a:lnTo>
                <a:lnTo>
                  <a:pt x="676" y="96"/>
                </a:lnTo>
                <a:lnTo>
                  <a:pt x="660" y="64"/>
                </a:lnTo>
                <a:lnTo>
                  <a:pt x="644" y="48"/>
                </a:lnTo>
                <a:lnTo>
                  <a:pt x="644" y="32"/>
                </a:lnTo>
                <a:lnTo>
                  <a:pt x="644" y="16"/>
                </a:lnTo>
                <a:lnTo>
                  <a:pt x="660" y="0"/>
                </a:lnTo>
                <a:lnTo>
                  <a:pt x="692" y="0"/>
                </a:lnTo>
                <a:lnTo>
                  <a:pt x="724" y="0"/>
                </a:lnTo>
                <a:lnTo>
                  <a:pt x="740" y="0"/>
                </a:lnTo>
                <a:lnTo>
                  <a:pt x="821" y="32"/>
                </a:lnTo>
                <a:lnTo>
                  <a:pt x="885" y="80"/>
                </a:lnTo>
                <a:lnTo>
                  <a:pt x="901" y="96"/>
                </a:lnTo>
                <a:lnTo>
                  <a:pt x="917" y="128"/>
                </a:lnTo>
                <a:lnTo>
                  <a:pt x="933" y="144"/>
                </a:lnTo>
                <a:lnTo>
                  <a:pt x="917" y="177"/>
                </a:lnTo>
                <a:lnTo>
                  <a:pt x="917" y="193"/>
                </a:lnTo>
                <a:lnTo>
                  <a:pt x="901" y="225"/>
                </a:lnTo>
                <a:lnTo>
                  <a:pt x="885" y="257"/>
                </a:lnTo>
                <a:lnTo>
                  <a:pt x="853" y="289"/>
                </a:lnTo>
                <a:lnTo>
                  <a:pt x="789" y="401"/>
                </a:lnTo>
                <a:lnTo>
                  <a:pt x="708" y="529"/>
                </a:lnTo>
                <a:lnTo>
                  <a:pt x="595" y="657"/>
                </a:lnTo>
                <a:lnTo>
                  <a:pt x="483" y="785"/>
                </a:lnTo>
                <a:lnTo>
                  <a:pt x="370" y="881"/>
                </a:lnTo>
                <a:lnTo>
                  <a:pt x="257" y="977"/>
                </a:lnTo>
                <a:lnTo>
                  <a:pt x="193" y="1009"/>
                </a:lnTo>
                <a:lnTo>
                  <a:pt x="145" y="1041"/>
                </a:lnTo>
                <a:lnTo>
                  <a:pt x="112" y="1073"/>
                </a:lnTo>
                <a:lnTo>
                  <a:pt x="64" y="1089"/>
                </a:lnTo>
                <a:lnTo>
                  <a:pt x="16" y="1105"/>
                </a:lnTo>
                <a:lnTo>
                  <a:pt x="0" y="1105"/>
                </a:lnTo>
                <a:lnTo>
                  <a:pt x="0" y="1089"/>
                </a:lnTo>
                <a:lnTo>
                  <a:pt x="32" y="1041"/>
                </a:lnTo>
                <a:lnTo>
                  <a:pt x="80" y="977"/>
                </a:lnTo>
                <a:lnTo>
                  <a:pt x="161" y="9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9"/>
          <p:cNvSpPr/>
          <p:nvPr/>
        </p:nvSpPr>
        <p:spPr>
          <a:xfrm>
            <a:off x="5743575" y="1876425"/>
            <a:ext cx="971550" cy="1077913"/>
          </a:xfrm>
          <a:custGeom>
            <a:avLst/>
            <a:gdLst>
              <a:gd name="txL" fmla="*/ 0 w 1529"/>
              <a:gd name="txT" fmla="*/ 0 h 1697"/>
              <a:gd name="txR" fmla="*/ 1529 w 1529"/>
              <a:gd name="txB" fmla="*/ 1697 h 1697"/>
            </a:gdLst>
            <a:ahLst/>
            <a:cxnLst>
              <a:cxn ang="0">
                <a:pos x="0" y="678221335"/>
              </a:cxn>
              <a:cxn ang="0">
                <a:pos x="12919899" y="665310516"/>
              </a:cxn>
              <a:cxn ang="0">
                <a:pos x="32300066" y="645944288"/>
              </a:cxn>
              <a:cxn ang="0">
                <a:pos x="71464524" y="620122650"/>
              </a:cxn>
              <a:cxn ang="0">
                <a:pos x="149388680" y="568479375"/>
              </a:cxn>
              <a:cxn ang="0">
                <a:pos x="253556758" y="484559052"/>
              </a:cxn>
              <a:cxn ang="0">
                <a:pos x="344400814" y="387727910"/>
              </a:cxn>
              <a:cxn ang="0">
                <a:pos x="415865337" y="271127196"/>
              </a:cxn>
              <a:cxn ang="0">
                <a:pos x="455029160" y="187206874"/>
              </a:cxn>
              <a:cxn ang="0">
                <a:pos x="474409326" y="142019008"/>
              </a:cxn>
              <a:cxn ang="0">
                <a:pos x="487329226" y="109741960"/>
              </a:cxn>
              <a:cxn ang="0">
                <a:pos x="494192982" y="90375732"/>
              </a:cxn>
              <a:cxn ang="0">
                <a:pos x="480869594" y="83920323"/>
              </a:cxn>
              <a:cxn ang="0">
                <a:pos x="467949059" y="83920323"/>
              </a:cxn>
              <a:cxn ang="0">
                <a:pos x="435648993" y="90375732"/>
              </a:cxn>
              <a:cxn ang="0">
                <a:pos x="377105004" y="96831142"/>
              </a:cxn>
              <a:cxn ang="0">
                <a:pos x="337941182" y="103286551"/>
              </a:cxn>
              <a:cxn ang="0">
                <a:pos x="305640480" y="103286551"/>
              </a:cxn>
              <a:cxn ang="0">
                <a:pos x="266476658" y="83920323"/>
              </a:cxn>
              <a:cxn ang="0">
                <a:pos x="272936925" y="64554094"/>
              </a:cxn>
              <a:cxn ang="0">
                <a:pos x="344400814" y="58098685"/>
              </a:cxn>
              <a:cxn ang="0">
                <a:pos x="422325605" y="38732457"/>
              </a:cxn>
              <a:cxn ang="0">
                <a:pos x="480869594" y="19366228"/>
              </a:cxn>
              <a:cxn ang="0">
                <a:pos x="507113517" y="0"/>
              </a:cxn>
              <a:cxn ang="0">
                <a:pos x="539413583" y="0"/>
              </a:cxn>
              <a:cxn ang="0">
                <a:pos x="585037673" y="25821638"/>
              </a:cxn>
              <a:cxn ang="0">
                <a:pos x="617337739" y="45187866"/>
              </a:cxn>
              <a:cxn ang="0">
                <a:pos x="617337739" y="64554094"/>
              </a:cxn>
              <a:cxn ang="0">
                <a:pos x="591497305" y="90375732"/>
              </a:cxn>
              <a:cxn ang="0">
                <a:pos x="565657506" y="142019008"/>
              </a:cxn>
              <a:cxn ang="0">
                <a:pos x="532953316" y="219483921"/>
              </a:cxn>
              <a:cxn ang="0">
                <a:pos x="487329226" y="296948834"/>
              </a:cxn>
              <a:cxn ang="0">
                <a:pos x="429189361" y="387727910"/>
              </a:cxn>
              <a:cxn ang="0">
                <a:pos x="344400814" y="478103643"/>
              </a:cxn>
              <a:cxn ang="0">
                <a:pos x="234176592" y="568479375"/>
              </a:cxn>
              <a:cxn ang="0">
                <a:pos x="130008513" y="633033469"/>
              </a:cxn>
              <a:cxn ang="0">
                <a:pos x="52084357" y="671765926"/>
              </a:cxn>
              <a:cxn ang="0">
                <a:pos x="6460267" y="684676745"/>
              </a:cxn>
              <a:cxn ang="0">
                <a:pos x="0" y="678221335"/>
              </a:cxn>
            </a:cxnLst>
            <a:rect l="txL" t="txT" r="txR" b="txB"/>
            <a:pathLst>
              <a:path w="1529" h="1697">
                <a:moveTo>
                  <a:pt x="0" y="1681"/>
                </a:moveTo>
                <a:lnTo>
                  <a:pt x="0" y="1681"/>
                </a:lnTo>
                <a:lnTo>
                  <a:pt x="0" y="1665"/>
                </a:lnTo>
                <a:lnTo>
                  <a:pt x="32" y="1649"/>
                </a:lnTo>
                <a:lnTo>
                  <a:pt x="48" y="1633"/>
                </a:lnTo>
                <a:lnTo>
                  <a:pt x="80" y="1601"/>
                </a:lnTo>
                <a:lnTo>
                  <a:pt x="129" y="1569"/>
                </a:lnTo>
                <a:lnTo>
                  <a:pt x="177" y="1537"/>
                </a:lnTo>
                <a:lnTo>
                  <a:pt x="241" y="1505"/>
                </a:lnTo>
                <a:lnTo>
                  <a:pt x="370" y="1409"/>
                </a:lnTo>
                <a:lnTo>
                  <a:pt x="499" y="1313"/>
                </a:lnTo>
                <a:lnTo>
                  <a:pt x="628" y="1201"/>
                </a:lnTo>
                <a:lnTo>
                  <a:pt x="757" y="1073"/>
                </a:lnTo>
                <a:lnTo>
                  <a:pt x="853" y="961"/>
                </a:lnTo>
                <a:lnTo>
                  <a:pt x="950" y="817"/>
                </a:lnTo>
                <a:lnTo>
                  <a:pt x="1030" y="672"/>
                </a:lnTo>
                <a:lnTo>
                  <a:pt x="1111" y="528"/>
                </a:lnTo>
                <a:lnTo>
                  <a:pt x="1127" y="464"/>
                </a:lnTo>
                <a:lnTo>
                  <a:pt x="1159" y="400"/>
                </a:lnTo>
                <a:lnTo>
                  <a:pt x="1175" y="352"/>
                </a:lnTo>
                <a:lnTo>
                  <a:pt x="1191" y="304"/>
                </a:lnTo>
                <a:lnTo>
                  <a:pt x="1207" y="272"/>
                </a:lnTo>
                <a:lnTo>
                  <a:pt x="1207" y="256"/>
                </a:lnTo>
                <a:lnTo>
                  <a:pt x="1224" y="224"/>
                </a:lnTo>
                <a:lnTo>
                  <a:pt x="1207" y="224"/>
                </a:lnTo>
                <a:lnTo>
                  <a:pt x="1191" y="208"/>
                </a:lnTo>
                <a:lnTo>
                  <a:pt x="1175" y="208"/>
                </a:lnTo>
                <a:lnTo>
                  <a:pt x="1159" y="208"/>
                </a:lnTo>
                <a:lnTo>
                  <a:pt x="1127" y="224"/>
                </a:lnTo>
                <a:lnTo>
                  <a:pt x="1079" y="224"/>
                </a:lnTo>
                <a:lnTo>
                  <a:pt x="1014" y="240"/>
                </a:lnTo>
                <a:lnTo>
                  <a:pt x="934" y="240"/>
                </a:lnTo>
                <a:lnTo>
                  <a:pt x="885" y="256"/>
                </a:lnTo>
                <a:lnTo>
                  <a:pt x="837" y="256"/>
                </a:lnTo>
                <a:lnTo>
                  <a:pt x="789" y="256"/>
                </a:lnTo>
                <a:lnTo>
                  <a:pt x="757" y="256"/>
                </a:lnTo>
                <a:lnTo>
                  <a:pt x="708" y="240"/>
                </a:lnTo>
                <a:lnTo>
                  <a:pt x="660" y="208"/>
                </a:lnTo>
                <a:lnTo>
                  <a:pt x="596" y="160"/>
                </a:lnTo>
                <a:lnTo>
                  <a:pt x="676" y="160"/>
                </a:lnTo>
                <a:lnTo>
                  <a:pt x="757" y="144"/>
                </a:lnTo>
                <a:lnTo>
                  <a:pt x="853" y="144"/>
                </a:lnTo>
                <a:lnTo>
                  <a:pt x="950" y="128"/>
                </a:lnTo>
                <a:lnTo>
                  <a:pt x="1046" y="96"/>
                </a:lnTo>
                <a:lnTo>
                  <a:pt x="1127" y="80"/>
                </a:lnTo>
                <a:lnTo>
                  <a:pt x="1191" y="48"/>
                </a:lnTo>
                <a:lnTo>
                  <a:pt x="1224" y="32"/>
                </a:lnTo>
                <a:lnTo>
                  <a:pt x="1256" y="0"/>
                </a:lnTo>
                <a:lnTo>
                  <a:pt x="1304" y="0"/>
                </a:lnTo>
                <a:lnTo>
                  <a:pt x="1336" y="0"/>
                </a:lnTo>
                <a:lnTo>
                  <a:pt x="1385" y="16"/>
                </a:lnTo>
                <a:lnTo>
                  <a:pt x="1449" y="64"/>
                </a:lnTo>
                <a:lnTo>
                  <a:pt x="1513" y="96"/>
                </a:lnTo>
                <a:lnTo>
                  <a:pt x="1529" y="112"/>
                </a:lnTo>
                <a:lnTo>
                  <a:pt x="1529" y="144"/>
                </a:lnTo>
                <a:lnTo>
                  <a:pt x="1529" y="160"/>
                </a:lnTo>
                <a:lnTo>
                  <a:pt x="1497" y="192"/>
                </a:lnTo>
                <a:lnTo>
                  <a:pt x="1465" y="224"/>
                </a:lnTo>
                <a:lnTo>
                  <a:pt x="1433" y="272"/>
                </a:lnTo>
                <a:lnTo>
                  <a:pt x="1401" y="352"/>
                </a:lnTo>
                <a:lnTo>
                  <a:pt x="1368" y="432"/>
                </a:lnTo>
                <a:lnTo>
                  <a:pt x="1320" y="544"/>
                </a:lnTo>
                <a:lnTo>
                  <a:pt x="1272" y="640"/>
                </a:lnTo>
                <a:lnTo>
                  <a:pt x="1207" y="736"/>
                </a:lnTo>
                <a:lnTo>
                  <a:pt x="1143" y="849"/>
                </a:lnTo>
                <a:lnTo>
                  <a:pt x="1063" y="961"/>
                </a:lnTo>
                <a:lnTo>
                  <a:pt x="966" y="1073"/>
                </a:lnTo>
                <a:lnTo>
                  <a:pt x="853" y="1185"/>
                </a:lnTo>
                <a:lnTo>
                  <a:pt x="724" y="1297"/>
                </a:lnTo>
                <a:lnTo>
                  <a:pt x="580" y="1409"/>
                </a:lnTo>
                <a:lnTo>
                  <a:pt x="451" y="1505"/>
                </a:lnTo>
                <a:lnTo>
                  <a:pt x="322" y="1569"/>
                </a:lnTo>
                <a:lnTo>
                  <a:pt x="225" y="1617"/>
                </a:lnTo>
                <a:lnTo>
                  <a:pt x="129" y="1665"/>
                </a:lnTo>
                <a:lnTo>
                  <a:pt x="64" y="1681"/>
                </a:lnTo>
                <a:lnTo>
                  <a:pt x="16" y="1697"/>
                </a:lnTo>
                <a:lnTo>
                  <a:pt x="0" y="16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736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3132138" y="1052513"/>
            <a:ext cx="5041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FFFF00"/>
                </a:solidFill>
                <a:latin typeface="宋体" panose="02010600030101010101" pitchFamily="2" charset="-122"/>
              </a:rPr>
              <a:t>你见过夜晚的景色吗？</a:t>
            </a:r>
          </a:p>
        </p:txBody>
      </p:sp>
      <p:grpSp>
        <p:nvGrpSpPr>
          <p:cNvPr id="10244" name="组合 6"/>
          <p:cNvGrpSpPr/>
          <p:nvPr/>
        </p:nvGrpSpPr>
        <p:grpSpPr bwMode="auto">
          <a:xfrm>
            <a:off x="0" y="-92075"/>
            <a:ext cx="3667125" cy="1500188"/>
            <a:chOff x="611560" y="1383912"/>
            <a:chExt cx="3667361" cy="1500284"/>
          </a:xfrm>
        </p:grpSpPr>
        <p:pic>
          <p:nvPicPr>
            <p:cNvPr id="10245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1" t="27600" r="51401" b="59801"/>
            <a:stretch>
              <a:fillRect/>
            </a:stretch>
          </p:blipFill>
          <p:spPr bwMode="auto">
            <a:xfrm>
              <a:off x="611560" y="1383912"/>
              <a:ext cx="3667361" cy="150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矩形 4"/>
            <p:cNvSpPr>
              <a:spLocks noChangeArrowheads="1"/>
            </p:cNvSpPr>
            <p:nvPr/>
          </p:nvSpPr>
          <p:spPr bwMode="auto">
            <a:xfrm>
              <a:off x="1690669" y="1707654"/>
              <a:ext cx="1847533" cy="71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  <a:endPara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5465762" y="1026478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32387" y="3663315"/>
            <a:ext cx="31908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书写时注意第四笔撇从竖中线起笔，下面“目”的第二笔起笔在横中线上。</a:t>
            </a:r>
          </a:p>
        </p:txBody>
      </p:sp>
      <p:sp>
        <p:nvSpPr>
          <p:cNvPr id="24590" name="矩形 4"/>
          <p:cNvSpPr/>
          <p:nvPr/>
        </p:nvSpPr>
        <p:spPr>
          <a:xfrm>
            <a:off x="3544888" y="1736091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</a:p>
        </p:txBody>
      </p:sp>
      <p:sp>
        <p:nvSpPr>
          <p:cNvPr id="42" name="矩形 41"/>
          <p:cNvSpPr/>
          <p:nvPr/>
        </p:nvSpPr>
        <p:spPr>
          <a:xfrm>
            <a:off x="3271839" y="1093153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kàn 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938214" y="1688465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92151" y="3739515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看见  看书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2151" y="4150678"/>
            <a:ext cx="3640138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我看见外面的景色很美。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692151" y="2915603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半包围</a:t>
            </a:r>
          </a:p>
        </p:txBody>
      </p:sp>
      <p:sp>
        <p:nvSpPr>
          <p:cNvPr id="27" name="Freeform 31"/>
          <p:cNvSpPr/>
          <p:nvPr/>
        </p:nvSpPr>
        <p:spPr>
          <a:xfrm>
            <a:off x="6275389" y="1382078"/>
            <a:ext cx="798512" cy="284163"/>
          </a:xfrm>
          <a:custGeom>
            <a:avLst/>
            <a:gdLst>
              <a:gd name="txL" fmla="*/ 0 w 1256"/>
              <a:gd name="txT" fmla="*/ 0 h 448"/>
              <a:gd name="txR" fmla="*/ 1256 w 1256"/>
              <a:gd name="txB" fmla="*/ 448 h 448"/>
            </a:gdLst>
            <a:ahLst/>
            <a:cxnLst>
              <a:cxn ang="0">
                <a:pos x="221091189" y="160930768"/>
              </a:cxn>
              <a:cxn ang="0">
                <a:pos x="175822043" y="160930768"/>
              </a:cxn>
              <a:cxn ang="0">
                <a:pos x="136615485" y="167368201"/>
              </a:cxn>
              <a:cxn ang="0">
                <a:pos x="65074278" y="173805001"/>
              </a:cxn>
              <a:cxn ang="0">
                <a:pos x="39206558" y="180242434"/>
              </a:cxn>
              <a:cxn ang="0">
                <a:pos x="12933860" y="180242434"/>
              </a:cxn>
              <a:cxn ang="0">
                <a:pos x="0" y="173805001"/>
              </a:cxn>
              <a:cxn ang="0">
                <a:pos x="0" y="167368201"/>
              </a:cxn>
              <a:cxn ang="0">
                <a:pos x="0" y="167368201"/>
              </a:cxn>
              <a:cxn ang="0">
                <a:pos x="19400790" y="160930768"/>
              </a:cxn>
              <a:cxn ang="0">
                <a:pos x="39206558" y="154493334"/>
              </a:cxn>
              <a:cxn ang="0">
                <a:pos x="78008138" y="141619101"/>
              </a:cxn>
              <a:cxn ang="0">
                <a:pos x="117214695" y="135181667"/>
              </a:cxn>
              <a:cxn ang="0">
                <a:pos x="156016911" y="122307434"/>
              </a:cxn>
              <a:cxn ang="0">
                <a:pos x="247363251" y="96558334"/>
              </a:cxn>
              <a:cxn ang="0">
                <a:pos x="293036103" y="83684101"/>
              </a:cxn>
              <a:cxn ang="0">
                <a:pos x="331838318" y="70809233"/>
              </a:cxn>
              <a:cxn ang="0">
                <a:pos x="358110380" y="57935000"/>
              </a:cxn>
              <a:cxn ang="0">
                <a:pos x="377511806" y="51497567"/>
              </a:cxn>
              <a:cxn ang="0">
                <a:pos x="390445666" y="45060767"/>
              </a:cxn>
              <a:cxn ang="0">
                <a:pos x="403379526" y="38623333"/>
              </a:cxn>
              <a:cxn ang="0">
                <a:pos x="409846456" y="25749100"/>
              </a:cxn>
              <a:cxn ang="0">
                <a:pos x="409846456" y="19311667"/>
              </a:cxn>
              <a:cxn ang="0">
                <a:pos x="409846456" y="12874233"/>
              </a:cxn>
              <a:cxn ang="0">
                <a:pos x="409846456" y="6437434"/>
              </a:cxn>
              <a:cxn ang="0">
                <a:pos x="416314022" y="0"/>
              </a:cxn>
              <a:cxn ang="0">
                <a:pos x="423185294" y="0"/>
              </a:cxn>
              <a:cxn ang="0">
                <a:pos x="436119154" y="0"/>
              </a:cxn>
              <a:cxn ang="0">
                <a:pos x="442586084" y="6437434"/>
              </a:cxn>
              <a:cxn ang="0">
                <a:pos x="455519944" y="12874233"/>
              </a:cxn>
              <a:cxn ang="0">
                <a:pos x="474921370" y="25749100"/>
              </a:cxn>
              <a:cxn ang="0">
                <a:pos x="488259572" y="38623333"/>
              </a:cxn>
              <a:cxn ang="0">
                <a:pos x="501193432" y="51497567"/>
              </a:cxn>
              <a:cxn ang="0">
                <a:pos x="507660362" y="57935000"/>
              </a:cxn>
              <a:cxn ang="0">
                <a:pos x="507660362" y="70809233"/>
              </a:cxn>
              <a:cxn ang="0">
                <a:pos x="507660362" y="77246667"/>
              </a:cxn>
              <a:cxn ang="0">
                <a:pos x="501193432" y="83684101"/>
              </a:cxn>
              <a:cxn ang="0">
                <a:pos x="494726502" y="90121534"/>
              </a:cxn>
              <a:cxn ang="0">
                <a:pos x="481388300" y="96558334"/>
              </a:cxn>
              <a:cxn ang="0">
                <a:pos x="468454440" y="102995767"/>
              </a:cxn>
              <a:cxn ang="0">
                <a:pos x="449053014" y="109433201"/>
              </a:cxn>
              <a:cxn ang="0">
                <a:pos x="409846456" y="115870000"/>
              </a:cxn>
              <a:cxn ang="0">
                <a:pos x="312437528" y="141619101"/>
              </a:cxn>
              <a:cxn ang="0">
                <a:pos x="221091189" y="160930768"/>
              </a:cxn>
              <a:cxn ang="0">
                <a:pos x="221091189" y="160930768"/>
              </a:cxn>
            </a:cxnLst>
            <a:rect l="txL" t="txT" r="txR" b="txB"/>
            <a:pathLst>
              <a:path w="1256" h="448">
                <a:moveTo>
                  <a:pt x="547" y="400"/>
                </a:moveTo>
                <a:lnTo>
                  <a:pt x="435" y="400"/>
                </a:lnTo>
                <a:lnTo>
                  <a:pt x="338" y="416"/>
                </a:lnTo>
                <a:lnTo>
                  <a:pt x="161" y="432"/>
                </a:lnTo>
                <a:lnTo>
                  <a:pt x="97" y="448"/>
                </a:lnTo>
                <a:lnTo>
                  <a:pt x="32" y="448"/>
                </a:lnTo>
                <a:lnTo>
                  <a:pt x="0" y="432"/>
                </a:lnTo>
                <a:lnTo>
                  <a:pt x="0" y="416"/>
                </a:lnTo>
                <a:lnTo>
                  <a:pt x="48" y="400"/>
                </a:lnTo>
                <a:lnTo>
                  <a:pt x="97" y="384"/>
                </a:lnTo>
                <a:lnTo>
                  <a:pt x="193" y="352"/>
                </a:lnTo>
                <a:lnTo>
                  <a:pt x="290" y="336"/>
                </a:lnTo>
                <a:lnTo>
                  <a:pt x="386" y="304"/>
                </a:lnTo>
                <a:lnTo>
                  <a:pt x="612" y="240"/>
                </a:lnTo>
                <a:lnTo>
                  <a:pt x="725" y="208"/>
                </a:lnTo>
                <a:lnTo>
                  <a:pt x="821" y="176"/>
                </a:lnTo>
                <a:lnTo>
                  <a:pt x="886" y="144"/>
                </a:lnTo>
                <a:lnTo>
                  <a:pt x="934" y="128"/>
                </a:lnTo>
                <a:lnTo>
                  <a:pt x="966" y="112"/>
                </a:lnTo>
                <a:lnTo>
                  <a:pt x="998" y="96"/>
                </a:lnTo>
                <a:lnTo>
                  <a:pt x="1014" y="64"/>
                </a:lnTo>
                <a:lnTo>
                  <a:pt x="1014" y="48"/>
                </a:lnTo>
                <a:lnTo>
                  <a:pt x="1014" y="32"/>
                </a:lnTo>
                <a:lnTo>
                  <a:pt x="1014" y="16"/>
                </a:lnTo>
                <a:lnTo>
                  <a:pt x="1030" y="0"/>
                </a:lnTo>
                <a:lnTo>
                  <a:pt x="1047" y="0"/>
                </a:lnTo>
                <a:lnTo>
                  <a:pt x="1079" y="0"/>
                </a:lnTo>
                <a:lnTo>
                  <a:pt x="1095" y="16"/>
                </a:lnTo>
                <a:lnTo>
                  <a:pt x="1127" y="32"/>
                </a:lnTo>
                <a:lnTo>
                  <a:pt x="1175" y="64"/>
                </a:lnTo>
                <a:lnTo>
                  <a:pt x="1208" y="96"/>
                </a:lnTo>
                <a:lnTo>
                  <a:pt x="1240" y="128"/>
                </a:lnTo>
                <a:lnTo>
                  <a:pt x="1256" y="144"/>
                </a:lnTo>
                <a:lnTo>
                  <a:pt x="1256" y="176"/>
                </a:lnTo>
                <a:lnTo>
                  <a:pt x="1256" y="192"/>
                </a:lnTo>
                <a:lnTo>
                  <a:pt x="1240" y="208"/>
                </a:lnTo>
                <a:lnTo>
                  <a:pt x="1224" y="224"/>
                </a:lnTo>
                <a:lnTo>
                  <a:pt x="1191" y="240"/>
                </a:lnTo>
                <a:lnTo>
                  <a:pt x="1159" y="256"/>
                </a:lnTo>
                <a:lnTo>
                  <a:pt x="1111" y="272"/>
                </a:lnTo>
                <a:lnTo>
                  <a:pt x="1014" y="288"/>
                </a:lnTo>
                <a:lnTo>
                  <a:pt x="773" y="352"/>
                </a:lnTo>
                <a:lnTo>
                  <a:pt x="547" y="40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2"/>
          <p:cNvSpPr/>
          <p:nvPr/>
        </p:nvSpPr>
        <p:spPr>
          <a:xfrm>
            <a:off x="6286501" y="1748791"/>
            <a:ext cx="787400" cy="203200"/>
          </a:xfrm>
          <a:custGeom>
            <a:avLst/>
            <a:gdLst>
              <a:gd name="txL" fmla="*/ 0 w 1240"/>
              <a:gd name="txT" fmla="*/ 0 h 320"/>
              <a:gd name="txR" fmla="*/ 1240 w 1240"/>
              <a:gd name="txB" fmla="*/ 320 h 320"/>
            </a:gdLst>
            <a:ahLst/>
            <a:cxnLst>
              <a:cxn ang="0">
                <a:pos x="12903200" y="109677200"/>
              </a:cxn>
              <a:cxn ang="0">
                <a:pos x="0" y="103225600"/>
              </a:cxn>
              <a:cxn ang="0">
                <a:pos x="0" y="96774000"/>
              </a:cxn>
              <a:cxn ang="0">
                <a:pos x="0" y="96774000"/>
              </a:cxn>
              <a:cxn ang="0">
                <a:pos x="0" y="90322400"/>
              </a:cxn>
              <a:cxn ang="0">
                <a:pos x="6451600" y="90322400"/>
              </a:cxn>
              <a:cxn ang="0">
                <a:pos x="12903200" y="90322400"/>
              </a:cxn>
              <a:cxn ang="0">
                <a:pos x="32661225" y="83870800"/>
              </a:cxn>
              <a:cxn ang="0">
                <a:pos x="45564425" y="83870800"/>
              </a:cxn>
              <a:cxn ang="0">
                <a:pos x="58467625" y="83870800"/>
              </a:cxn>
              <a:cxn ang="0">
                <a:pos x="71370825" y="77419200"/>
              </a:cxn>
              <a:cxn ang="0">
                <a:pos x="97580450" y="70967600"/>
              </a:cxn>
              <a:cxn ang="0">
                <a:pos x="123386850" y="64516000"/>
              </a:cxn>
              <a:cxn ang="0">
                <a:pos x="156048075" y="58064400"/>
              </a:cxn>
              <a:cxn ang="0">
                <a:pos x="188306075" y="51612800"/>
              </a:cxn>
              <a:cxn ang="0">
                <a:pos x="233870500" y="38709600"/>
              </a:cxn>
              <a:cxn ang="0">
                <a:pos x="272580100" y="32258000"/>
              </a:cxn>
              <a:cxn ang="0">
                <a:pos x="311692925" y="25806400"/>
              </a:cxn>
              <a:cxn ang="0">
                <a:pos x="343950925" y="12903200"/>
              </a:cxn>
              <a:cxn ang="0">
                <a:pos x="370160550" y="12903200"/>
              </a:cxn>
              <a:cxn ang="0">
                <a:pos x="395966950" y="6451600"/>
              </a:cxn>
              <a:cxn ang="0">
                <a:pos x="415724975" y="0"/>
              </a:cxn>
              <a:cxn ang="0">
                <a:pos x="428628175" y="0"/>
              </a:cxn>
              <a:cxn ang="0">
                <a:pos x="435079775" y="0"/>
              </a:cxn>
              <a:cxn ang="0">
                <a:pos x="460886175" y="0"/>
              </a:cxn>
              <a:cxn ang="0">
                <a:pos x="480644200" y="6451600"/>
              </a:cxn>
              <a:cxn ang="0">
                <a:pos x="487095800" y="6451600"/>
              </a:cxn>
              <a:cxn ang="0">
                <a:pos x="493547400" y="12903200"/>
              </a:cxn>
              <a:cxn ang="0">
                <a:pos x="499999000" y="25806400"/>
              </a:cxn>
              <a:cxn ang="0">
                <a:pos x="499999000" y="32258000"/>
              </a:cxn>
              <a:cxn ang="0">
                <a:pos x="493547400" y="38709600"/>
              </a:cxn>
              <a:cxn ang="0">
                <a:pos x="487095800" y="45161200"/>
              </a:cxn>
              <a:cxn ang="0">
                <a:pos x="473789375" y="51612800"/>
              </a:cxn>
              <a:cxn ang="0">
                <a:pos x="454434575" y="58064400"/>
              </a:cxn>
              <a:cxn ang="0">
                <a:pos x="441531375" y="64516000"/>
              </a:cxn>
              <a:cxn ang="0">
                <a:pos x="422176575" y="64516000"/>
              </a:cxn>
              <a:cxn ang="0">
                <a:pos x="408870150" y="64516000"/>
              </a:cxn>
              <a:cxn ang="0">
                <a:pos x="389515350" y="70967600"/>
              </a:cxn>
              <a:cxn ang="0">
                <a:pos x="357257350" y="77419200"/>
              </a:cxn>
              <a:cxn ang="0">
                <a:pos x="318144525" y="83870800"/>
              </a:cxn>
              <a:cxn ang="0">
                <a:pos x="227418900" y="96774000"/>
              </a:cxn>
              <a:cxn ang="0">
                <a:pos x="142741650" y="109677200"/>
              </a:cxn>
              <a:cxn ang="0">
                <a:pos x="104032050" y="116128800"/>
              </a:cxn>
              <a:cxn ang="0">
                <a:pos x="77822425" y="122580400"/>
              </a:cxn>
              <a:cxn ang="0">
                <a:pos x="58467625" y="129032000"/>
              </a:cxn>
              <a:cxn ang="0">
                <a:pos x="52016025" y="129032000"/>
              </a:cxn>
              <a:cxn ang="0">
                <a:pos x="32661225" y="122580400"/>
              </a:cxn>
              <a:cxn ang="0">
                <a:pos x="12903200" y="109677200"/>
              </a:cxn>
              <a:cxn ang="0">
                <a:pos x="12903200" y="109677200"/>
              </a:cxn>
            </a:cxnLst>
            <a:rect l="txL" t="txT" r="txR" b="txB"/>
            <a:pathLst>
              <a:path w="1240" h="320">
                <a:moveTo>
                  <a:pt x="32" y="272"/>
                </a:moveTo>
                <a:lnTo>
                  <a:pt x="0" y="256"/>
                </a:lnTo>
                <a:lnTo>
                  <a:pt x="0" y="240"/>
                </a:lnTo>
                <a:lnTo>
                  <a:pt x="0" y="224"/>
                </a:lnTo>
                <a:lnTo>
                  <a:pt x="16" y="224"/>
                </a:lnTo>
                <a:lnTo>
                  <a:pt x="32" y="224"/>
                </a:lnTo>
                <a:lnTo>
                  <a:pt x="81" y="208"/>
                </a:lnTo>
                <a:lnTo>
                  <a:pt x="113" y="208"/>
                </a:lnTo>
                <a:lnTo>
                  <a:pt x="145" y="208"/>
                </a:lnTo>
                <a:lnTo>
                  <a:pt x="177" y="192"/>
                </a:lnTo>
                <a:lnTo>
                  <a:pt x="242" y="176"/>
                </a:lnTo>
                <a:lnTo>
                  <a:pt x="306" y="160"/>
                </a:lnTo>
                <a:lnTo>
                  <a:pt x="387" y="144"/>
                </a:lnTo>
                <a:lnTo>
                  <a:pt x="467" y="128"/>
                </a:lnTo>
                <a:lnTo>
                  <a:pt x="580" y="96"/>
                </a:lnTo>
                <a:lnTo>
                  <a:pt x="676" y="80"/>
                </a:lnTo>
                <a:lnTo>
                  <a:pt x="773" y="64"/>
                </a:lnTo>
                <a:lnTo>
                  <a:pt x="853" y="32"/>
                </a:lnTo>
                <a:lnTo>
                  <a:pt x="918" y="32"/>
                </a:lnTo>
                <a:lnTo>
                  <a:pt x="982" y="16"/>
                </a:lnTo>
                <a:lnTo>
                  <a:pt x="1031" y="0"/>
                </a:lnTo>
                <a:lnTo>
                  <a:pt x="1063" y="0"/>
                </a:lnTo>
                <a:lnTo>
                  <a:pt x="1079" y="0"/>
                </a:lnTo>
                <a:lnTo>
                  <a:pt x="1143" y="0"/>
                </a:lnTo>
                <a:lnTo>
                  <a:pt x="1192" y="16"/>
                </a:lnTo>
                <a:lnTo>
                  <a:pt x="1208" y="16"/>
                </a:lnTo>
                <a:lnTo>
                  <a:pt x="1224" y="32"/>
                </a:lnTo>
                <a:lnTo>
                  <a:pt x="1240" y="64"/>
                </a:lnTo>
                <a:lnTo>
                  <a:pt x="1240" y="80"/>
                </a:lnTo>
                <a:lnTo>
                  <a:pt x="1224" y="96"/>
                </a:lnTo>
                <a:lnTo>
                  <a:pt x="1208" y="112"/>
                </a:lnTo>
                <a:lnTo>
                  <a:pt x="1175" y="128"/>
                </a:lnTo>
                <a:lnTo>
                  <a:pt x="1127" y="144"/>
                </a:lnTo>
                <a:lnTo>
                  <a:pt x="1095" y="160"/>
                </a:lnTo>
                <a:lnTo>
                  <a:pt x="1047" y="160"/>
                </a:lnTo>
                <a:lnTo>
                  <a:pt x="1014" y="160"/>
                </a:lnTo>
                <a:lnTo>
                  <a:pt x="966" y="176"/>
                </a:lnTo>
                <a:lnTo>
                  <a:pt x="886" y="192"/>
                </a:lnTo>
                <a:lnTo>
                  <a:pt x="789" y="208"/>
                </a:lnTo>
                <a:lnTo>
                  <a:pt x="564" y="240"/>
                </a:lnTo>
                <a:lnTo>
                  <a:pt x="354" y="272"/>
                </a:lnTo>
                <a:lnTo>
                  <a:pt x="258" y="288"/>
                </a:lnTo>
                <a:lnTo>
                  <a:pt x="193" y="304"/>
                </a:lnTo>
                <a:lnTo>
                  <a:pt x="145" y="320"/>
                </a:lnTo>
                <a:lnTo>
                  <a:pt x="129" y="320"/>
                </a:lnTo>
                <a:lnTo>
                  <a:pt x="81" y="304"/>
                </a:lnTo>
                <a:lnTo>
                  <a:pt x="32" y="2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3"/>
          <p:cNvSpPr/>
          <p:nvPr/>
        </p:nvSpPr>
        <p:spPr>
          <a:xfrm>
            <a:off x="5876926" y="1972628"/>
            <a:ext cx="1625600" cy="323850"/>
          </a:xfrm>
          <a:custGeom>
            <a:avLst/>
            <a:gdLst>
              <a:gd name="txL" fmla="*/ 0 w 2560"/>
              <a:gd name="txT" fmla="*/ 0 h 512"/>
              <a:gd name="txR" fmla="*/ 2560 w 2560"/>
              <a:gd name="txB" fmla="*/ 512 h 512"/>
            </a:gdLst>
            <a:ahLst/>
            <a:cxnLst>
              <a:cxn ang="0">
                <a:pos x="811691925" y="12802828"/>
              </a:cxn>
              <a:cxn ang="0">
                <a:pos x="883062750" y="0"/>
              </a:cxn>
              <a:cxn ang="0">
                <a:pos x="935078775" y="0"/>
              </a:cxn>
              <a:cxn ang="0">
                <a:pos x="973788375" y="12802828"/>
              </a:cxn>
              <a:cxn ang="0">
                <a:pos x="1012901200" y="32006753"/>
              </a:cxn>
              <a:cxn ang="0">
                <a:pos x="1032256000" y="51210679"/>
              </a:cxn>
              <a:cxn ang="0">
                <a:pos x="1025804400" y="70413972"/>
              </a:cxn>
              <a:cxn ang="0">
                <a:pos x="986691575" y="76815702"/>
              </a:cxn>
              <a:cxn ang="0">
                <a:pos x="863304725" y="76815702"/>
              </a:cxn>
              <a:cxn ang="0">
                <a:pos x="759675900" y="83216800"/>
              </a:cxn>
              <a:cxn ang="0">
                <a:pos x="707659875" y="89617897"/>
              </a:cxn>
              <a:cxn ang="0">
                <a:pos x="636289050" y="102420725"/>
              </a:cxn>
              <a:cxn ang="0">
                <a:pos x="552015025" y="115223553"/>
              </a:cxn>
              <a:cxn ang="0">
                <a:pos x="454434575" y="128025748"/>
              </a:cxn>
              <a:cxn ang="0">
                <a:pos x="363708950" y="147229674"/>
              </a:cxn>
              <a:cxn ang="0">
                <a:pos x="285886525" y="160032502"/>
              </a:cxn>
              <a:cxn ang="0">
                <a:pos x="194757675" y="179236427"/>
              </a:cxn>
              <a:cxn ang="0">
                <a:pos x="142741650" y="192038622"/>
              </a:cxn>
              <a:cxn ang="0">
                <a:pos x="104032050" y="198440353"/>
              </a:cxn>
              <a:cxn ang="0">
                <a:pos x="77822425" y="204841450"/>
              </a:cxn>
              <a:cxn ang="0">
                <a:pos x="71370825" y="204841450"/>
              </a:cxn>
              <a:cxn ang="0">
                <a:pos x="52016025" y="198440353"/>
              </a:cxn>
              <a:cxn ang="0">
                <a:pos x="26209625" y="185637525"/>
              </a:cxn>
              <a:cxn ang="0">
                <a:pos x="0" y="166433599"/>
              </a:cxn>
              <a:cxn ang="0">
                <a:pos x="0" y="153630771"/>
              </a:cxn>
              <a:cxn ang="0">
                <a:pos x="26209625" y="147229674"/>
              </a:cxn>
              <a:cxn ang="0">
                <a:pos x="84274025" y="140828576"/>
              </a:cxn>
              <a:cxn ang="0">
                <a:pos x="129838450" y="134427478"/>
              </a:cxn>
              <a:cxn ang="0">
                <a:pos x="201209275" y="121624651"/>
              </a:cxn>
              <a:cxn ang="0">
                <a:pos x="298789725" y="102420725"/>
              </a:cxn>
              <a:cxn ang="0">
                <a:pos x="415724975" y="83216800"/>
              </a:cxn>
              <a:cxn ang="0">
                <a:pos x="532257000" y="64012874"/>
              </a:cxn>
              <a:cxn ang="0">
                <a:pos x="629837450" y="44808949"/>
              </a:cxn>
              <a:cxn ang="0">
                <a:pos x="707659875" y="32006753"/>
              </a:cxn>
              <a:cxn ang="0">
                <a:pos x="766127500" y="19203925"/>
              </a:cxn>
            </a:cxnLst>
            <a:rect l="txL" t="txT" r="txR" b="txB"/>
            <a:pathLst>
              <a:path w="2560" h="512">
                <a:moveTo>
                  <a:pt x="1900" y="48"/>
                </a:moveTo>
                <a:lnTo>
                  <a:pt x="2013" y="32"/>
                </a:lnTo>
                <a:lnTo>
                  <a:pt x="2109" y="16"/>
                </a:lnTo>
                <a:lnTo>
                  <a:pt x="2190" y="0"/>
                </a:lnTo>
                <a:lnTo>
                  <a:pt x="2254" y="0"/>
                </a:lnTo>
                <a:lnTo>
                  <a:pt x="2319" y="0"/>
                </a:lnTo>
                <a:lnTo>
                  <a:pt x="2367" y="16"/>
                </a:lnTo>
                <a:lnTo>
                  <a:pt x="2415" y="32"/>
                </a:lnTo>
                <a:lnTo>
                  <a:pt x="2463" y="48"/>
                </a:lnTo>
                <a:lnTo>
                  <a:pt x="2512" y="80"/>
                </a:lnTo>
                <a:lnTo>
                  <a:pt x="2544" y="112"/>
                </a:lnTo>
                <a:lnTo>
                  <a:pt x="2560" y="128"/>
                </a:lnTo>
                <a:lnTo>
                  <a:pt x="2560" y="160"/>
                </a:lnTo>
                <a:lnTo>
                  <a:pt x="2544" y="176"/>
                </a:lnTo>
                <a:lnTo>
                  <a:pt x="2512" y="176"/>
                </a:lnTo>
                <a:lnTo>
                  <a:pt x="2447" y="192"/>
                </a:lnTo>
                <a:lnTo>
                  <a:pt x="2351" y="192"/>
                </a:lnTo>
                <a:lnTo>
                  <a:pt x="2141" y="192"/>
                </a:lnTo>
                <a:lnTo>
                  <a:pt x="1948" y="208"/>
                </a:lnTo>
                <a:lnTo>
                  <a:pt x="1884" y="208"/>
                </a:lnTo>
                <a:lnTo>
                  <a:pt x="1819" y="224"/>
                </a:lnTo>
                <a:lnTo>
                  <a:pt x="1755" y="224"/>
                </a:lnTo>
                <a:lnTo>
                  <a:pt x="1675" y="240"/>
                </a:lnTo>
                <a:lnTo>
                  <a:pt x="1578" y="256"/>
                </a:lnTo>
                <a:lnTo>
                  <a:pt x="1481" y="272"/>
                </a:lnTo>
                <a:lnTo>
                  <a:pt x="1369" y="288"/>
                </a:lnTo>
                <a:lnTo>
                  <a:pt x="1256" y="304"/>
                </a:lnTo>
                <a:lnTo>
                  <a:pt x="1127" y="320"/>
                </a:lnTo>
                <a:lnTo>
                  <a:pt x="1014" y="352"/>
                </a:lnTo>
                <a:lnTo>
                  <a:pt x="902" y="368"/>
                </a:lnTo>
                <a:lnTo>
                  <a:pt x="805" y="384"/>
                </a:lnTo>
                <a:lnTo>
                  <a:pt x="709" y="400"/>
                </a:lnTo>
                <a:lnTo>
                  <a:pt x="628" y="416"/>
                </a:lnTo>
                <a:lnTo>
                  <a:pt x="483" y="448"/>
                </a:lnTo>
                <a:lnTo>
                  <a:pt x="419" y="464"/>
                </a:lnTo>
                <a:lnTo>
                  <a:pt x="354" y="480"/>
                </a:lnTo>
                <a:lnTo>
                  <a:pt x="306" y="480"/>
                </a:lnTo>
                <a:lnTo>
                  <a:pt x="258" y="496"/>
                </a:lnTo>
                <a:lnTo>
                  <a:pt x="226" y="496"/>
                </a:lnTo>
                <a:lnTo>
                  <a:pt x="193" y="512"/>
                </a:lnTo>
                <a:lnTo>
                  <a:pt x="177" y="512"/>
                </a:lnTo>
                <a:lnTo>
                  <a:pt x="145" y="512"/>
                </a:lnTo>
                <a:lnTo>
                  <a:pt x="129" y="496"/>
                </a:lnTo>
                <a:lnTo>
                  <a:pt x="97" y="480"/>
                </a:lnTo>
                <a:lnTo>
                  <a:pt x="65" y="464"/>
                </a:lnTo>
                <a:lnTo>
                  <a:pt x="32" y="432"/>
                </a:lnTo>
                <a:lnTo>
                  <a:pt x="0" y="416"/>
                </a:lnTo>
                <a:lnTo>
                  <a:pt x="0" y="400"/>
                </a:lnTo>
                <a:lnTo>
                  <a:pt x="0" y="384"/>
                </a:lnTo>
                <a:lnTo>
                  <a:pt x="16" y="368"/>
                </a:lnTo>
                <a:lnTo>
                  <a:pt x="65" y="368"/>
                </a:lnTo>
                <a:lnTo>
                  <a:pt x="129" y="352"/>
                </a:lnTo>
                <a:lnTo>
                  <a:pt x="209" y="352"/>
                </a:lnTo>
                <a:lnTo>
                  <a:pt x="258" y="336"/>
                </a:lnTo>
                <a:lnTo>
                  <a:pt x="322" y="336"/>
                </a:lnTo>
                <a:lnTo>
                  <a:pt x="403" y="320"/>
                </a:lnTo>
                <a:lnTo>
                  <a:pt x="499" y="304"/>
                </a:lnTo>
                <a:lnTo>
                  <a:pt x="612" y="288"/>
                </a:lnTo>
                <a:lnTo>
                  <a:pt x="741" y="256"/>
                </a:lnTo>
                <a:lnTo>
                  <a:pt x="870" y="240"/>
                </a:lnTo>
                <a:lnTo>
                  <a:pt x="1031" y="208"/>
                </a:lnTo>
                <a:lnTo>
                  <a:pt x="1175" y="176"/>
                </a:lnTo>
                <a:lnTo>
                  <a:pt x="1320" y="160"/>
                </a:lnTo>
                <a:lnTo>
                  <a:pt x="1449" y="128"/>
                </a:lnTo>
                <a:lnTo>
                  <a:pt x="1562" y="112"/>
                </a:lnTo>
                <a:lnTo>
                  <a:pt x="1658" y="96"/>
                </a:lnTo>
                <a:lnTo>
                  <a:pt x="1755" y="80"/>
                </a:lnTo>
                <a:lnTo>
                  <a:pt x="1836" y="64"/>
                </a:lnTo>
                <a:lnTo>
                  <a:pt x="1900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9"/>
          <p:cNvSpPr/>
          <p:nvPr/>
        </p:nvSpPr>
        <p:spPr>
          <a:xfrm>
            <a:off x="5764213" y="1575753"/>
            <a:ext cx="950912" cy="1525588"/>
          </a:xfrm>
          <a:custGeom>
            <a:avLst/>
            <a:gdLst>
              <a:gd name="txL" fmla="*/ 0 w 1497"/>
              <a:gd name="txT" fmla="*/ 0 h 2403"/>
              <a:gd name="txR" fmla="*/ 1497 w 1497"/>
              <a:gd name="txB" fmla="*/ 2403 h 2403"/>
            </a:gdLst>
            <a:ahLst/>
            <a:cxnLst>
              <a:cxn ang="0">
                <a:pos x="441825984" y="510270776"/>
              </a:cxn>
              <a:cxn ang="0">
                <a:pos x="409143069" y="574760041"/>
              </a:cxn>
              <a:cxn ang="0">
                <a:pos x="370407220" y="632800316"/>
              </a:cxn>
              <a:cxn ang="0">
                <a:pos x="331268648" y="690840591"/>
              </a:cxn>
              <a:cxn ang="0">
                <a:pos x="285673783" y="742431876"/>
              </a:cxn>
              <a:cxn ang="0">
                <a:pos x="246938570" y="787574171"/>
              </a:cxn>
              <a:cxn ang="0">
                <a:pos x="201343706" y="832717101"/>
              </a:cxn>
              <a:cxn ang="0">
                <a:pos x="155748841" y="871410406"/>
              </a:cxn>
              <a:cxn ang="0">
                <a:pos x="104101679" y="910506852"/>
              </a:cxn>
              <a:cxn ang="0">
                <a:pos x="84330078" y="923404832"/>
              </a:cxn>
              <a:cxn ang="0">
                <a:pos x="64962471" y="936302812"/>
              </a:cxn>
              <a:cxn ang="0">
                <a:pos x="45594865" y="949200157"/>
              </a:cxn>
              <a:cxn ang="0">
                <a:pos x="25823899" y="962098137"/>
              </a:cxn>
              <a:cxn ang="0">
                <a:pos x="19367606" y="968547127"/>
              </a:cxn>
              <a:cxn ang="0">
                <a:pos x="6455657" y="968547127"/>
              </a:cxn>
              <a:cxn ang="0">
                <a:pos x="0" y="968547127"/>
              </a:cxn>
              <a:cxn ang="0">
                <a:pos x="0" y="968547127"/>
              </a:cxn>
              <a:cxn ang="0">
                <a:pos x="0" y="962098137"/>
              </a:cxn>
              <a:cxn ang="0">
                <a:pos x="6455657" y="955649147"/>
              </a:cxn>
              <a:cxn ang="0">
                <a:pos x="19367606" y="942751167"/>
              </a:cxn>
              <a:cxn ang="0">
                <a:pos x="32682915" y="929853822"/>
              </a:cxn>
              <a:cxn ang="0">
                <a:pos x="45594865" y="916955842"/>
              </a:cxn>
              <a:cxn ang="0">
                <a:pos x="64962471" y="897205731"/>
              </a:cxn>
              <a:cxn ang="0">
                <a:pos x="84330078" y="877859396"/>
              </a:cxn>
              <a:cxn ang="0">
                <a:pos x="129924942" y="832717101"/>
              </a:cxn>
              <a:cxn ang="0">
                <a:pos x="175519807" y="781125181"/>
              </a:cxn>
              <a:cxn ang="0">
                <a:pos x="220711312" y="723084906"/>
              </a:cxn>
              <a:cxn ang="0">
                <a:pos x="266306177" y="665044631"/>
              </a:cxn>
              <a:cxn ang="0">
                <a:pos x="311901042" y="600555366"/>
              </a:cxn>
              <a:cxn ang="0">
                <a:pos x="350636255" y="536066736"/>
              </a:cxn>
              <a:cxn ang="0">
                <a:pos x="389775462" y="477623320"/>
              </a:cxn>
              <a:cxn ang="0">
                <a:pos x="415598726" y="419583045"/>
              </a:cxn>
              <a:cxn ang="0">
                <a:pos x="441825984" y="361542770"/>
              </a:cxn>
              <a:cxn ang="0">
                <a:pos x="461193590" y="309951486"/>
              </a:cxn>
              <a:cxn ang="0">
                <a:pos x="480561197" y="258359566"/>
              </a:cxn>
              <a:cxn ang="0">
                <a:pos x="493876506" y="213217271"/>
              </a:cxn>
              <a:cxn ang="0">
                <a:pos x="506788455" y="168074976"/>
              </a:cxn>
              <a:cxn ang="0">
                <a:pos x="513244112" y="116483691"/>
              </a:cxn>
              <a:cxn ang="0">
                <a:pos x="519700404" y="58040275"/>
              </a:cxn>
              <a:cxn ang="0">
                <a:pos x="519700404" y="0"/>
              </a:cxn>
              <a:cxn ang="0">
                <a:pos x="552383320" y="19346970"/>
              </a:cxn>
              <a:cxn ang="0">
                <a:pos x="571750926" y="25795960"/>
              </a:cxn>
              <a:cxn ang="0">
                <a:pos x="584662876" y="38693305"/>
              </a:cxn>
              <a:cxn ang="0">
                <a:pos x="597574825" y="58040275"/>
              </a:cxn>
              <a:cxn ang="0">
                <a:pos x="604030482" y="64489265"/>
              </a:cxn>
              <a:cxn ang="0">
                <a:pos x="604030482" y="77387245"/>
              </a:cxn>
              <a:cxn ang="0">
                <a:pos x="604030482" y="84238741"/>
              </a:cxn>
              <a:cxn ang="0">
                <a:pos x="604030482" y="97136721"/>
              </a:cxn>
              <a:cxn ang="0">
                <a:pos x="597574825" y="110034701"/>
              </a:cxn>
              <a:cxn ang="0">
                <a:pos x="597574825" y="129381671"/>
              </a:cxn>
              <a:cxn ang="0">
                <a:pos x="591118533" y="148728006"/>
              </a:cxn>
              <a:cxn ang="0">
                <a:pos x="584662876" y="174523966"/>
              </a:cxn>
              <a:cxn ang="0">
                <a:pos x="571750926" y="206768281"/>
              </a:cxn>
              <a:cxn ang="0">
                <a:pos x="565295269" y="239013231"/>
              </a:cxn>
              <a:cxn ang="0">
                <a:pos x="539068011" y="303502496"/>
              </a:cxn>
              <a:cxn ang="0">
                <a:pos x="513244112" y="374440116"/>
              </a:cxn>
              <a:cxn ang="0">
                <a:pos x="480561197" y="445378370"/>
              </a:cxn>
              <a:cxn ang="0">
                <a:pos x="441825984" y="510270776"/>
              </a:cxn>
              <a:cxn ang="0">
                <a:pos x="441825984" y="510270776"/>
              </a:cxn>
            </a:cxnLst>
            <a:rect l="txL" t="txT" r="txR" b="txB"/>
            <a:pathLst>
              <a:path w="1497" h="2403">
                <a:moveTo>
                  <a:pt x="1095" y="1266"/>
                </a:moveTo>
                <a:lnTo>
                  <a:pt x="1014" y="1426"/>
                </a:lnTo>
                <a:lnTo>
                  <a:pt x="918" y="1570"/>
                </a:lnTo>
                <a:lnTo>
                  <a:pt x="821" y="1714"/>
                </a:lnTo>
                <a:lnTo>
                  <a:pt x="708" y="1842"/>
                </a:lnTo>
                <a:lnTo>
                  <a:pt x="612" y="1954"/>
                </a:lnTo>
                <a:lnTo>
                  <a:pt x="499" y="2066"/>
                </a:lnTo>
                <a:lnTo>
                  <a:pt x="386" y="2162"/>
                </a:lnTo>
                <a:lnTo>
                  <a:pt x="258" y="2259"/>
                </a:lnTo>
                <a:lnTo>
                  <a:pt x="209" y="2291"/>
                </a:lnTo>
                <a:lnTo>
                  <a:pt x="161" y="2323"/>
                </a:lnTo>
                <a:lnTo>
                  <a:pt x="113" y="2355"/>
                </a:lnTo>
                <a:lnTo>
                  <a:pt x="64" y="2387"/>
                </a:lnTo>
                <a:lnTo>
                  <a:pt x="48" y="2403"/>
                </a:lnTo>
                <a:lnTo>
                  <a:pt x="16" y="2403"/>
                </a:lnTo>
                <a:lnTo>
                  <a:pt x="0" y="2403"/>
                </a:lnTo>
                <a:lnTo>
                  <a:pt x="0" y="2387"/>
                </a:lnTo>
                <a:lnTo>
                  <a:pt x="16" y="2371"/>
                </a:lnTo>
                <a:lnTo>
                  <a:pt x="48" y="2339"/>
                </a:lnTo>
                <a:lnTo>
                  <a:pt x="81" y="2307"/>
                </a:lnTo>
                <a:lnTo>
                  <a:pt x="113" y="2275"/>
                </a:lnTo>
                <a:lnTo>
                  <a:pt x="161" y="2226"/>
                </a:lnTo>
                <a:lnTo>
                  <a:pt x="209" y="2178"/>
                </a:lnTo>
                <a:lnTo>
                  <a:pt x="322" y="2066"/>
                </a:lnTo>
                <a:lnTo>
                  <a:pt x="435" y="1938"/>
                </a:lnTo>
                <a:lnTo>
                  <a:pt x="547" y="1794"/>
                </a:lnTo>
                <a:lnTo>
                  <a:pt x="660" y="1650"/>
                </a:lnTo>
                <a:lnTo>
                  <a:pt x="773" y="1490"/>
                </a:lnTo>
                <a:lnTo>
                  <a:pt x="869" y="1330"/>
                </a:lnTo>
                <a:lnTo>
                  <a:pt x="966" y="1185"/>
                </a:lnTo>
                <a:lnTo>
                  <a:pt x="1030" y="1041"/>
                </a:lnTo>
                <a:lnTo>
                  <a:pt x="1095" y="897"/>
                </a:lnTo>
                <a:lnTo>
                  <a:pt x="1143" y="769"/>
                </a:lnTo>
                <a:lnTo>
                  <a:pt x="1191" y="641"/>
                </a:lnTo>
                <a:lnTo>
                  <a:pt x="1224" y="529"/>
                </a:lnTo>
                <a:lnTo>
                  <a:pt x="1256" y="417"/>
                </a:lnTo>
                <a:lnTo>
                  <a:pt x="1272" y="289"/>
                </a:lnTo>
                <a:lnTo>
                  <a:pt x="1288" y="144"/>
                </a:lnTo>
                <a:lnTo>
                  <a:pt x="1288" y="0"/>
                </a:lnTo>
                <a:lnTo>
                  <a:pt x="1369" y="48"/>
                </a:lnTo>
                <a:lnTo>
                  <a:pt x="1417" y="64"/>
                </a:lnTo>
                <a:lnTo>
                  <a:pt x="1449" y="96"/>
                </a:lnTo>
                <a:lnTo>
                  <a:pt x="1481" y="144"/>
                </a:lnTo>
                <a:lnTo>
                  <a:pt x="1497" y="160"/>
                </a:lnTo>
                <a:lnTo>
                  <a:pt x="1497" y="192"/>
                </a:lnTo>
                <a:lnTo>
                  <a:pt x="1497" y="209"/>
                </a:lnTo>
                <a:lnTo>
                  <a:pt x="1497" y="241"/>
                </a:lnTo>
                <a:lnTo>
                  <a:pt x="1481" y="273"/>
                </a:lnTo>
                <a:lnTo>
                  <a:pt x="1481" y="321"/>
                </a:lnTo>
                <a:lnTo>
                  <a:pt x="1465" y="369"/>
                </a:lnTo>
                <a:lnTo>
                  <a:pt x="1449" y="433"/>
                </a:lnTo>
                <a:lnTo>
                  <a:pt x="1417" y="513"/>
                </a:lnTo>
                <a:lnTo>
                  <a:pt x="1401" y="593"/>
                </a:lnTo>
                <a:lnTo>
                  <a:pt x="1336" y="753"/>
                </a:lnTo>
                <a:lnTo>
                  <a:pt x="1272" y="929"/>
                </a:lnTo>
                <a:lnTo>
                  <a:pt x="1191" y="1105"/>
                </a:lnTo>
                <a:lnTo>
                  <a:pt x="1095" y="126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4"/>
          <p:cNvSpPr/>
          <p:nvPr/>
        </p:nvSpPr>
        <p:spPr>
          <a:xfrm>
            <a:off x="6429375" y="2347277"/>
            <a:ext cx="103188" cy="885825"/>
          </a:xfrm>
          <a:custGeom>
            <a:avLst/>
            <a:gdLst>
              <a:gd name="txL" fmla="*/ 0 w 161"/>
              <a:gd name="txT" fmla="*/ 0 h 1394"/>
              <a:gd name="txR" fmla="*/ 161 w 161"/>
              <a:gd name="txB" fmla="*/ 1394 h 1394"/>
            </a:gdLst>
            <a:ahLst/>
            <a:cxnLst>
              <a:cxn ang="0">
                <a:pos x="13144613" y="0"/>
              </a:cxn>
              <a:cxn ang="0">
                <a:pos x="19717240" y="0"/>
              </a:cxn>
              <a:cxn ang="0">
                <a:pos x="32862494" y="0"/>
              </a:cxn>
              <a:cxn ang="0">
                <a:pos x="52579734" y="6864826"/>
              </a:cxn>
              <a:cxn ang="0">
                <a:pos x="66135176" y="13325502"/>
              </a:cxn>
              <a:cxn ang="0">
                <a:pos x="66135176" y="110238189"/>
              </a:cxn>
              <a:cxn ang="0">
                <a:pos x="66135176" y="200690199"/>
              </a:cxn>
              <a:cxn ang="0">
                <a:pos x="66135176" y="284681533"/>
              </a:cxn>
              <a:cxn ang="0">
                <a:pos x="66135176" y="368672867"/>
              </a:cxn>
              <a:cxn ang="0">
                <a:pos x="59151720" y="407438195"/>
              </a:cxn>
              <a:cxn ang="0">
                <a:pos x="59151720" y="440146362"/>
              </a:cxn>
              <a:cxn ang="0">
                <a:pos x="59151720" y="472450379"/>
              </a:cxn>
              <a:cxn ang="0">
                <a:pos x="52579734" y="498293720"/>
              </a:cxn>
              <a:cxn ang="0">
                <a:pos x="52579734" y="517676384"/>
              </a:cxn>
              <a:cxn ang="0">
                <a:pos x="46007107" y="530598372"/>
              </a:cxn>
              <a:cxn ang="0">
                <a:pos x="46007107" y="543519725"/>
              </a:cxn>
              <a:cxn ang="0">
                <a:pos x="39434480" y="549980401"/>
              </a:cxn>
              <a:cxn ang="0">
                <a:pos x="32862494" y="562902389"/>
              </a:cxn>
              <a:cxn ang="0">
                <a:pos x="26289867" y="562902389"/>
              </a:cxn>
              <a:cxn ang="0">
                <a:pos x="19717240" y="562902389"/>
              </a:cxn>
              <a:cxn ang="0">
                <a:pos x="13144613" y="549980401"/>
              </a:cxn>
              <a:cxn ang="0">
                <a:pos x="0" y="537059049"/>
              </a:cxn>
              <a:cxn ang="0">
                <a:pos x="0" y="524137060"/>
              </a:cxn>
              <a:cxn ang="0">
                <a:pos x="0" y="517676384"/>
              </a:cxn>
              <a:cxn ang="0">
                <a:pos x="0" y="511215708"/>
              </a:cxn>
              <a:cxn ang="0">
                <a:pos x="0" y="498293720"/>
              </a:cxn>
              <a:cxn ang="0">
                <a:pos x="0" y="478911055"/>
              </a:cxn>
              <a:cxn ang="0">
                <a:pos x="6572627" y="453067715"/>
              </a:cxn>
              <a:cxn ang="0">
                <a:pos x="6572627" y="427224374"/>
              </a:cxn>
              <a:cxn ang="0">
                <a:pos x="6572627" y="394516207"/>
              </a:cxn>
              <a:cxn ang="0">
                <a:pos x="13144613" y="355750879"/>
              </a:cxn>
              <a:cxn ang="0">
                <a:pos x="19717240" y="291142209"/>
              </a:cxn>
              <a:cxn ang="0">
                <a:pos x="19717240" y="258838192"/>
              </a:cxn>
              <a:cxn ang="0">
                <a:pos x="19717240" y="232994851"/>
              </a:cxn>
              <a:cxn ang="0">
                <a:pos x="19717240" y="207151511"/>
              </a:cxn>
              <a:cxn ang="0">
                <a:pos x="19717240" y="187768846"/>
              </a:cxn>
              <a:cxn ang="0">
                <a:pos x="19717240" y="168386182"/>
              </a:cxn>
              <a:cxn ang="0">
                <a:pos x="19717240" y="155464194"/>
              </a:cxn>
              <a:cxn ang="0">
                <a:pos x="13144613" y="103777512"/>
              </a:cxn>
              <a:cxn ang="0">
                <a:pos x="6572627" y="52090831"/>
              </a:cxn>
              <a:cxn ang="0">
                <a:pos x="6572627" y="39168843"/>
              </a:cxn>
              <a:cxn ang="0">
                <a:pos x="6572627" y="19786179"/>
              </a:cxn>
              <a:cxn ang="0">
                <a:pos x="6572627" y="13325502"/>
              </a:cxn>
              <a:cxn ang="0">
                <a:pos x="13144613" y="0"/>
              </a:cxn>
              <a:cxn ang="0">
                <a:pos x="13144613" y="0"/>
              </a:cxn>
            </a:cxnLst>
            <a:rect l="txL" t="txT" r="txR" b="txB"/>
            <a:pathLst>
              <a:path w="161" h="1394">
                <a:moveTo>
                  <a:pt x="32" y="0"/>
                </a:moveTo>
                <a:lnTo>
                  <a:pt x="48" y="0"/>
                </a:lnTo>
                <a:lnTo>
                  <a:pt x="80" y="0"/>
                </a:lnTo>
                <a:lnTo>
                  <a:pt x="128" y="17"/>
                </a:lnTo>
                <a:lnTo>
                  <a:pt x="161" y="33"/>
                </a:lnTo>
                <a:lnTo>
                  <a:pt x="161" y="273"/>
                </a:lnTo>
                <a:lnTo>
                  <a:pt x="161" y="497"/>
                </a:lnTo>
                <a:lnTo>
                  <a:pt x="161" y="705"/>
                </a:lnTo>
                <a:lnTo>
                  <a:pt x="161" y="913"/>
                </a:lnTo>
                <a:lnTo>
                  <a:pt x="144" y="1009"/>
                </a:lnTo>
                <a:lnTo>
                  <a:pt x="144" y="1090"/>
                </a:lnTo>
                <a:lnTo>
                  <a:pt x="144" y="1170"/>
                </a:lnTo>
                <a:lnTo>
                  <a:pt x="128" y="1234"/>
                </a:lnTo>
                <a:lnTo>
                  <a:pt x="128" y="1282"/>
                </a:lnTo>
                <a:lnTo>
                  <a:pt x="112" y="1314"/>
                </a:lnTo>
                <a:lnTo>
                  <a:pt x="112" y="1346"/>
                </a:lnTo>
                <a:lnTo>
                  <a:pt x="96" y="1362"/>
                </a:lnTo>
                <a:lnTo>
                  <a:pt x="80" y="1394"/>
                </a:lnTo>
                <a:lnTo>
                  <a:pt x="64" y="1394"/>
                </a:lnTo>
                <a:lnTo>
                  <a:pt x="48" y="1394"/>
                </a:lnTo>
                <a:lnTo>
                  <a:pt x="32" y="1362"/>
                </a:lnTo>
                <a:lnTo>
                  <a:pt x="0" y="1330"/>
                </a:lnTo>
                <a:lnTo>
                  <a:pt x="0" y="1298"/>
                </a:lnTo>
                <a:lnTo>
                  <a:pt x="0" y="1282"/>
                </a:lnTo>
                <a:lnTo>
                  <a:pt x="0" y="1266"/>
                </a:lnTo>
                <a:lnTo>
                  <a:pt x="0" y="1234"/>
                </a:lnTo>
                <a:lnTo>
                  <a:pt x="0" y="1186"/>
                </a:lnTo>
                <a:lnTo>
                  <a:pt x="16" y="1122"/>
                </a:lnTo>
                <a:lnTo>
                  <a:pt x="16" y="1058"/>
                </a:lnTo>
                <a:lnTo>
                  <a:pt x="16" y="977"/>
                </a:lnTo>
                <a:lnTo>
                  <a:pt x="32" y="881"/>
                </a:lnTo>
                <a:lnTo>
                  <a:pt x="48" y="721"/>
                </a:lnTo>
                <a:lnTo>
                  <a:pt x="48" y="641"/>
                </a:lnTo>
                <a:lnTo>
                  <a:pt x="48" y="577"/>
                </a:lnTo>
                <a:lnTo>
                  <a:pt x="48" y="513"/>
                </a:lnTo>
                <a:lnTo>
                  <a:pt x="48" y="465"/>
                </a:lnTo>
                <a:lnTo>
                  <a:pt x="48" y="417"/>
                </a:lnTo>
                <a:lnTo>
                  <a:pt x="48" y="385"/>
                </a:lnTo>
                <a:lnTo>
                  <a:pt x="32" y="257"/>
                </a:lnTo>
                <a:lnTo>
                  <a:pt x="16" y="129"/>
                </a:lnTo>
                <a:lnTo>
                  <a:pt x="16" y="97"/>
                </a:lnTo>
                <a:lnTo>
                  <a:pt x="16" y="49"/>
                </a:lnTo>
                <a:lnTo>
                  <a:pt x="16" y="33"/>
                </a:lnTo>
                <a:lnTo>
                  <a:pt x="32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5"/>
          <p:cNvSpPr/>
          <p:nvPr/>
        </p:nvSpPr>
        <p:spPr>
          <a:xfrm>
            <a:off x="6491289" y="2521903"/>
            <a:ext cx="398462" cy="101600"/>
          </a:xfrm>
          <a:custGeom>
            <a:avLst/>
            <a:gdLst>
              <a:gd name="txL" fmla="*/ 0 w 628"/>
              <a:gd name="txT" fmla="*/ 0 h 160"/>
              <a:gd name="txR" fmla="*/ 628 w 628"/>
              <a:gd name="txB" fmla="*/ 160 h 160"/>
            </a:gdLst>
            <a:ahLst/>
            <a:cxnLst>
              <a:cxn ang="0">
                <a:pos x="103865973" y="19354800"/>
              </a:cxn>
              <a:cxn ang="0">
                <a:pos x="142514249" y="12903200"/>
              </a:cxn>
              <a:cxn ang="0">
                <a:pos x="168682035" y="6451600"/>
              </a:cxn>
              <a:cxn ang="0">
                <a:pos x="188005539" y="0"/>
              </a:cxn>
              <a:cxn ang="0">
                <a:pos x="200888297" y="0"/>
              </a:cxn>
              <a:cxn ang="0">
                <a:pos x="213771056" y="0"/>
              </a:cxn>
              <a:cxn ang="0">
                <a:pos x="233497463" y="6451600"/>
              </a:cxn>
              <a:cxn ang="0">
                <a:pos x="239938842" y="12903200"/>
              </a:cxn>
              <a:cxn ang="0">
                <a:pos x="246380222" y="12903200"/>
              </a:cxn>
              <a:cxn ang="0">
                <a:pos x="252821601" y="19354800"/>
              </a:cxn>
              <a:cxn ang="0">
                <a:pos x="246380222" y="25806400"/>
              </a:cxn>
              <a:cxn ang="0">
                <a:pos x="239938842" y="32258000"/>
              </a:cxn>
              <a:cxn ang="0">
                <a:pos x="220615339" y="38709600"/>
              </a:cxn>
              <a:cxn ang="0">
                <a:pos x="188005539" y="45161200"/>
              </a:cxn>
              <a:cxn ang="0">
                <a:pos x="155799276" y="58064400"/>
              </a:cxn>
              <a:cxn ang="0">
                <a:pos x="110307352" y="64516000"/>
              </a:cxn>
              <a:cxn ang="0">
                <a:pos x="58374683" y="64516000"/>
              </a:cxn>
              <a:cxn ang="0">
                <a:pos x="0" y="64516000"/>
              </a:cxn>
              <a:cxn ang="0">
                <a:pos x="0" y="38709600"/>
              </a:cxn>
              <a:cxn ang="0">
                <a:pos x="19324138" y="38709600"/>
              </a:cxn>
              <a:cxn ang="0">
                <a:pos x="39050545" y="32258000"/>
              </a:cxn>
              <a:cxn ang="0">
                <a:pos x="71256807" y="25806400"/>
              </a:cxn>
              <a:cxn ang="0">
                <a:pos x="103865973" y="19354800"/>
              </a:cxn>
              <a:cxn ang="0">
                <a:pos x="103865973" y="19354800"/>
              </a:cxn>
            </a:cxnLst>
            <a:rect l="txL" t="txT" r="txR" b="txB"/>
            <a:pathLst>
              <a:path w="628" h="160">
                <a:moveTo>
                  <a:pt x="258" y="48"/>
                </a:moveTo>
                <a:lnTo>
                  <a:pt x="354" y="32"/>
                </a:lnTo>
                <a:lnTo>
                  <a:pt x="419" y="16"/>
                </a:lnTo>
                <a:lnTo>
                  <a:pt x="467" y="0"/>
                </a:lnTo>
                <a:lnTo>
                  <a:pt x="499" y="0"/>
                </a:lnTo>
                <a:lnTo>
                  <a:pt x="531" y="0"/>
                </a:lnTo>
                <a:lnTo>
                  <a:pt x="580" y="16"/>
                </a:lnTo>
                <a:lnTo>
                  <a:pt x="596" y="32"/>
                </a:lnTo>
                <a:lnTo>
                  <a:pt x="612" y="32"/>
                </a:lnTo>
                <a:lnTo>
                  <a:pt x="628" y="48"/>
                </a:lnTo>
                <a:lnTo>
                  <a:pt x="612" y="64"/>
                </a:lnTo>
                <a:lnTo>
                  <a:pt x="596" y="80"/>
                </a:lnTo>
                <a:lnTo>
                  <a:pt x="548" y="96"/>
                </a:lnTo>
                <a:lnTo>
                  <a:pt x="467" y="112"/>
                </a:lnTo>
                <a:lnTo>
                  <a:pt x="387" y="144"/>
                </a:lnTo>
                <a:lnTo>
                  <a:pt x="274" y="160"/>
                </a:lnTo>
                <a:lnTo>
                  <a:pt x="145" y="160"/>
                </a:lnTo>
                <a:lnTo>
                  <a:pt x="0" y="160"/>
                </a:lnTo>
                <a:lnTo>
                  <a:pt x="0" y="96"/>
                </a:lnTo>
                <a:lnTo>
                  <a:pt x="48" y="96"/>
                </a:lnTo>
                <a:lnTo>
                  <a:pt x="97" y="80"/>
                </a:lnTo>
                <a:lnTo>
                  <a:pt x="177" y="64"/>
                </a:lnTo>
                <a:lnTo>
                  <a:pt x="258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36"/>
          <p:cNvSpPr/>
          <p:nvPr/>
        </p:nvSpPr>
        <p:spPr>
          <a:xfrm>
            <a:off x="6491289" y="2755266"/>
            <a:ext cx="407987" cy="101600"/>
          </a:xfrm>
          <a:custGeom>
            <a:avLst/>
            <a:gdLst>
              <a:gd name="txL" fmla="*/ 0 w 644"/>
              <a:gd name="txT" fmla="*/ 0 h 160"/>
              <a:gd name="txR" fmla="*/ 644 w 644"/>
              <a:gd name="txB" fmla="*/ 160 h 160"/>
            </a:gdLst>
            <a:ahLst/>
            <a:cxnLst>
              <a:cxn ang="0">
                <a:pos x="206694197" y="51612800"/>
              </a:cxn>
              <a:cxn ang="0">
                <a:pos x="193850842" y="51612800"/>
              </a:cxn>
              <a:cxn ang="0">
                <a:pos x="174586126" y="58064400"/>
              </a:cxn>
              <a:cxn ang="0">
                <a:pos x="155321411" y="58064400"/>
              </a:cxn>
              <a:cxn ang="0">
                <a:pos x="129233683" y="58064400"/>
              </a:cxn>
              <a:cxn ang="0">
                <a:pos x="103547607" y="58064400"/>
              </a:cxn>
              <a:cxn ang="0">
                <a:pos x="71038519" y="64516000"/>
              </a:cxn>
              <a:cxn ang="0">
                <a:pos x="38930449" y="64516000"/>
              </a:cxn>
              <a:cxn ang="0">
                <a:pos x="0" y="64516000"/>
              </a:cxn>
              <a:cxn ang="0">
                <a:pos x="0" y="25806400"/>
              </a:cxn>
              <a:cxn ang="0">
                <a:pos x="45352443" y="19354800"/>
              </a:cxn>
              <a:cxn ang="0">
                <a:pos x="77459880" y="19354800"/>
              </a:cxn>
              <a:cxn ang="0">
                <a:pos x="109969602" y="12903200"/>
              </a:cxn>
              <a:cxn ang="0">
                <a:pos x="135655678" y="6451600"/>
              </a:cxn>
              <a:cxn ang="0">
                <a:pos x="161743405" y="6451600"/>
              </a:cxn>
              <a:cxn ang="0">
                <a:pos x="174586126" y="0"/>
              </a:cxn>
              <a:cxn ang="0">
                <a:pos x="187429481" y="0"/>
              </a:cxn>
              <a:cxn ang="0">
                <a:pos x="200272836" y="0"/>
              </a:cxn>
              <a:cxn ang="0">
                <a:pos x="219938570" y="6451600"/>
              </a:cxn>
              <a:cxn ang="0">
                <a:pos x="239203285" y="12903200"/>
              </a:cxn>
              <a:cxn ang="0">
                <a:pos x="252046640" y="12903200"/>
              </a:cxn>
              <a:cxn ang="0">
                <a:pos x="258468000" y="19354800"/>
              </a:cxn>
              <a:cxn ang="0">
                <a:pos x="258468000" y="25806400"/>
              </a:cxn>
              <a:cxn ang="0">
                <a:pos x="258468000" y="32258000"/>
              </a:cxn>
              <a:cxn ang="0">
                <a:pos x="245624646" y="38709600"/>
              </a:cxn>
              <a:cxn ang="0">
                <a:pos x="232781924" y="45161200"/>
              </a:cxn>
              <a:cxn ang="0">
                <a:pos x="206694197" y="51612800"/>
              </a:cxn>
              <a:cxn ang="0">
                <a:pos x="206694197" y="51612800"/>
              </a:cxn>
            </a:cxnLst>
            <a:rect l="txL" t="txT" r="txR" b="txB"/>
            <a:pathLst>
              <a:path w="644" h="160">
                <a:moveTo>
                  <a:pt x="515" y="128"/>
                </a:moveTo>
                <a:lnTo>
                  <a:pt x="483" y="128"/>
                </a:lnTo>
                <a:lnTo>
                  <a:pt x="435" y="144"/>
                </a:lnTo>
                <a:lnTo>
                  <a:pt x="387" y="144"/>
                </a:lnTo>
                <a:lnTo>
                  <a:pt x="322" y="144"/>
                </a:lnTo>
                <a:lnTo>
                  <a:pt x="258" y="144"/>
                </a:lnTo>
                <a:lnTo>
                  <a:pt x="177" y="160"/>
                </a:lnTo>
                <a:lnTo>
                  <a:pt x="97" y="160"/>
                </a:lnTo>
                <a:lnTo>
                  <a:pt x="0" y="160"/>
                </a:lnTo>
                <a:lnTo>
                  <a:pt x="0" y="64"/>
                </a:lnTo>
                <a:lnTo>
                  <a:pt x="113" y="48"/>
                </a:lnTo>
                <a:lnTo>
                  <a:pt x="193" y="48"/>
                </a:lnTo>
                <a:lnTo>
                  <a:pt x="274" y="32"/>
                </a:lnTo>
                <a:lnTo>
                  <a:pt x="338" y="16"/>
                </a:lnTo>
                <a:lnTo>
                  <a:pt x="403" y="16"/>
                </a:lnTo>
                <a:lnTo>
                  <a:pt x="435" y="0"/>
                </a:lnTo>
                <a:lnTo>
                  <a:pt x="467" y="0"/>
                </a:lnTo>
                <a:lnTo>
                  <a:pt x="499" y="0"/>
                </a:lnTo>
                <a:lnTo>
                  <a:pt x="548" y="16"/>
                </a:lnTo>
                <a:lnTo>
                  <a:pt x="596" y="32"/>
                </a:lnTo>
                <a:lnTo>
                  <a:pt x="628" y="32"/>
                </a:lnTo>
                <a:lnTo>
                  <a:pt x="644" y="48"/>
                </a:lnTo>
                <a:lnTo>
                  <a:pt x="644" y="64"/>
                </a:lnTo>
                <a:lnTo>
                  <a:pt x="644" y="80"/>
                </a:lnTo>
                <a:lnTo>
                  <a:pt x="612" y="96"/>
                </a:lnTo>
                <a:lnTo>
                  <a:pt x="580" y="112"/>
                </a:lnTo>
                <a:lnTo>
                  <a:pt x="515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7"/>
          <p:cNvSpPr/>
          <p:nvPr/>
        </p:nvSpPr>
        <p:spPr>
          <a:xfrm>
            <a:off x="6491289" y="2256791"/>
            <a:ext cx="684212" cy="1057275"/>
          </a:xfrm>
          <a:custGeom>
            <a:avLst/>
            <a:gdLst>
              <a:gd name="txL" fmla="*/ 0 w 1079"/>
              <a:gd name="txT" fmla="*/ 0 h 1666"/>
              <a:gd name="txR" fmla="*/ 1079 w 1079"/>
              <a:gd name="txB" fmla="*/ 1666 h 1666"/>
            </a:gdLst>
            <a:ahLst/>
            <a:cxnLst>
              <a:cxn ang="0">
                <a:pos x="71172633" y="57994643"/>
              </a:cxn>
              <a:cxn ang="0">
                <a:pos x="181349154" y="38662884"/>
              </a:cxn>
              <a:cxn ang="0">
                <a:pos x="252521153" y="25775679"/>
              </a:cxn>
              <a:cxn ang="0">
                <a:pos x="291525675" y="12887840"/>
              </a:cxn>
              <a:cxn ang="0">
                <a:pos x="304392539" y="0"/>
              </a:cxn>
              <a:cxn ang="0">
                <a:pos x="330127534" y="0"/>
              </a:cxn>
              <a:cxn ang="0">
                <a:pos x="362697674" y="19331759"/>
              </a:cxn>
              <a:cxn ang="0">
                <a:pos x="407733281" y="45106804"/>
              </a:cxn>
              <a:cxn ang="0">
                <a:pos x="427436558" y="64841546"/>
              </a:cxn>
              <a:cxn ang="0">
                <a:pos x="427436558" y="84172671"/>
              </a:cxn>
              <a:cxn ang="0">
                <a:pos x="414569060" y="103504430"/>
              </a:cxn>
              <a:cxn ang="0">
                <a:pos x="414569060" y="129280109"/>
              </a:cxn>
              <a:cxn ang="0">
                <a:pos x="414569060" y="174386913"/>
              </a:cxn>
              <a:cxn ang="0">
                <a:pos x="414569060" y="245269396"/>
              </a:cxn>
              <a:cxn ang="0">
                <a:pos x="421002809" y="329039719"/>
              </a:cxn>
              <a:cxn ang="0">
                <a:pos x="421002809" y="406365487"/>
              </a:cxn>
              <a:cxn ang="0">
                <a:pos x="427436558" y="470804684"/>
              </a:cxn>
              <a:cxn ang="0">
                <a:pos x="427436558" y="516313837"/>
              </a:cxn>
              <a:cxn ang="0">
                <a:pos x="421002809" y="567865195"/>
              </a:cxn>
              <a:cxn ang="0">
                <a:pos x="401299533" y="619415918"/>
              </a:cxn>
              <a:cxn ang="0">
                <a:pos x="375565172" y="651634883"/>
              </a:cxn>
              <a:cxn ang="0">
                <a:pos x="356263925" y="670966642"/>
              </a:cxn>
              <a:cxn ang="0">
                <a:pos x="342995032" y="670966642"/>
              </a:cxn>
              <a:cxn ang="0">
                <a:pos x="330127534" y="651634883"/>
              </a:cxn>
              <a:cxn ang="0">
                <a:pos x="330127534" y="612971999"/>
              </a:cxn>
              <a:cxn ang="0">
                <a:pos x="285091927" y="542089516"/>
              </a:cxn>
              <a:cxn ang="0">
                <a:pos x="291525675" y="496982712"/>
              </a:cxn>
              <a:cxn ang="0">
                <a:pos x="336561283" y="496982712"/>
              </a:cxn>
              <a:cxn ang="0">
                <a:pos x="349830176" y="484094872"/>
              </a:cxn>
              <a:cxn ang="0">
                <a:pos x="356263925" y="432141166"/>
              </a:cxn>
              <a:cxn ang="0">
                <a:pos x="356263925" y="341926923"/>
              </a:cxn>
              <a:cxn ang="0">
                <a:pos x="349830176" y="277488360"/>
              </a:cxn>
              <a:cxn ang="0">
                <a:pos x="342995032" y="193718672"/>
              </a:cxn>
              <a:cxn ang="0">
                <a:pos x="330127534" y="122836190"/>
              </a:cxn>
              <a:cxn ang="0">
                <a:pos x="323693785" y="84172671"/>
              </a:cxn>
              <a:cxn ang="0">
                <a:pos x="297958790" y="71285466"/>
              </a:cxn>
              <a:cxn ang="0">
                <a:pos x="258954901" y="71285466"/>
              </a:cxn>
              <a:cxn ang="0">
                <a:pos x="220353043" y="77728751"/>
              </a:cxn>
              <a:cxn ang="0">
                <a:pos x="162047908" y="84172671"/>
              </a:cxn>
              <a:cxn ang="0">
                <a:pos x="90875275" y="97060510"/>
              </a:cxn>
              <a:cxn ang="0">
                <a:pos x="0" y="109948350"/>
              </a:cxn>
              <a:cxn ang="0">
                <a:pos x="0" y="71285466"/>
              </a:cxn>
            </a:cxnLst>
            <a:rect l="txL" t="txT" r="txR" b="txB"/>
            <a:pathLst>
              <a:path w="1079" h="1666">
                <a:moveTo>
                  <a:pt x="0" y="177"/>
                </a:moveTo>
                <a:lnTo>
                  <a:pt x="177" y="144"/>
                </a:lnTo>
                <a:lnTo>
                  <a:pt x="322" y="128"/>
                </a:lnTo>
                <a:lnTo>
                  <a:pt x="451" y="96"/>
                </a:lnTo>
                <a:lnTo>
                  <a:pt x="548" y="80"/>
                </a:lnTo>
                <a:lnTo>
                  <a:pt x="628" y="64"/>
                </a:lnTo>
                <a:lnTo>
                  <a:pt x="676" y="48"/>
                </a:lnTo>
                <a:lnTo>
                  <a:pt x="725" y="32"/>
                </a:lnTo>
                <a:lnTo>
                  <a:pt x="741" y="32"/>
                </a:lnTo>
                <a:lnTo>
                  <a:pt x="757" y="0"/>
                </a:lnTo>
                <a:lnTo>
                  <a:pt x="805" y="0"/>
                </a:lnTo>
                <a:lnTo>
                  <a:pt x="821" y="0"/>
                </a:lnTo>
                <a:lnTo>
                  <a:pt x="853" y="16"/>
                </a:lnTo>
                <a:lnTo>
                  <a:pt x="902" y="48"/>
                </a:lnTo>
                <a:lnTo>
                  <a:pt x="950" y="80"/>
                </a:lnTo>
                <a:lnTo>
                  <a:pt x="1014" y="112"/>
                </a:lnTo>
                <a:lnTo>
                  <a:pt x="1047" y="144"/>
                </a:lnTo>
                <a:lnTo>
                  <a:pt x="1063" y="161"/>
                </a:lnTo>
                <a:lnTo>
                  <a:pt x="1079" y="177"/>
                </a:lnTo>
                <a:lnTo>
                  <a:pt x="1063" y="209"/>
                </a:lnTo>
                <a:lnTo>
                  <a:pt x="1047" y="241"/>
                </a:lnTo>
                <a:lnTo>
                  <a:pt x="1031" y="257"/>
                </a:lnTo>
                <a:lnTo>
                  <a:pt x="1031" y="273"/>
                </a:lnTo>
                <a:lnTo>
                  <a:pt x="1031" y="321"/>
                </a:lnTo>
                <a:lnTo>
                  <a:pt x="1014" y="369"/>
                </a:lnTo>
                <a:lnTo>
                  <a:pt x="1031" y="433"/>
                </a:lnTo>
                <a:lnTo>
                  <a:pt x="1031" y="513"/>
                </a:lnTo>
                <a:lnTo>
                  <a:pt x="1031" y="609"/>
                </a:lnTo>
                <a:lnTo>
                  <a:pt x="1047" y="705"/>
                </a:lnTo>
                <a:lnTo>
                  <a:pt x="1047" y="817"/>
                </a:lnTo>
                <a:lnTo>
                  <a:pt x="1047" y="929"/>
                </a:lnTo>
                <a:lnTo>
                  <a:pt x="1047" y="1009"/>
                </a:lnTo>
                <a:lnTo>
                  <a:pt x="1063" y="1089"/>
                </a:lnTo>
                <a:lnTo>
                  <a:pt x="1063" y="1169"/>
                </a:lnTo>
                <a:lnTo>
                  <a:pt x="1063" y="1234"/>
                </a:lnTo>
                <a:lnTo>
                  <a:pt x="1063" y="1282"/>
                </a:lnTo>
                <a:lnTo>
                  <a:pt x="1047" y="1330"/>
                </a:lnTo>
                <a:lnTo>
                  <a:pt x="1047" y="1410"/>
                </a:lnTo>
                <a:lnTo>
                  <a:pt x="1014" y="1474"/>
                </a:lnTo>
                <a:lnTo>
                  <a:pt x="998" y="1538"/>
                </a:lnTo>
                <a:lnTo>
                  <a:pt x="966" y="1586"/>
                </a:lnTo>
                <a:lnTo>
                  <a:pt x="934" y="1618"/>
                </a:lnTo>
                <a:lnTo>
                  <a:pt x="918" y="1650"/>
                </a:lnTo>
                <a:lnTo>
                  <a:pt x="886" y="1666"/>
                </a:lnTo>
                <a:lnTo>
                  <a:pt x="870" y="1666"/>
                </a:lnTo>
                <a:lnTo>
                  <a:pt x="853" y="1666"/>
                </a:lnTo>
                <a:lnTo>
                  <a:pt x="837" y="1650"/>
                </a:lnTo>
                <a:lnTo>
                  <a:pt x="821" y="1618"/>
                </a:lnTo>
                <a:lnTo>
                  <a:pt x="837" y="1570"/>
                </a:lnTo>
                <a:lnTo>
                  <a:pt x="821" y="1522"/>
                </a:lnTo>
                <a:lnTo>
                  <a:pt x="773" y="1442"/>
                </a:lnTo>
                <a:lnTo>
                  <a:pt x="709" y="1346"/>
                </a:lnTo>
                <a:lnTo>
                  <a:pt x="628" y="1234"/>
                </a:lnTo>
                <a:lnTo>
                  <a:pt x="725" y="1234"/>
                </a:lnTo>
                <a:lnTo>
                  <a:pt x="789" y="1234"/>
                </a:lnTo>
                <a:lnTo>
                  <a:pt x="837" y="1234"/>
                </a:lnTo>
                <a:lnTo>
                  <a:pt x="853" y="1218"/>
                </a:lnTo>
                <a:lnTo>
                  <a:pt x="870" y="1202"/>
                </a:lnTo>
                <a:lnTo>
                  <a:pt x="870" y="1169"/>
                </a:lnTo>
                <a:lnTo>
                  <a:pt x="886" y="1073"/>
                </a:lnTo>
                <a:lnTo>
                  <a:pt x="886" y="977"/>
                </a:lnTo>
                <a:lnTo>
                  <a:pt x="886" y="849"/>
                </a:lnTo>
                <a:lnTo>
                  <a:pt x="886" y="785"/>
                </a:lnTo>
                <a:lnTo>
                  <a:pt x="870" y="689"/>
                </a:lnTo>
                <a:lnTo>
                  <a:pt x="870" y="593"/>
                </a:lnTo>
                <a:lnTo>
                  <a:pt x="853" y="481"/>
                </a:lnTo>
                <a:lnTo>
                  <a:pt x="837" y="385"/>
                </a:lnTo>
                <a:lnTo>
                  <a:pt x="821" y="305"/>
                </a:lnTo>
                <a:lnTo>
                  <a:pt x="805" y="241"/>
                </a:lnTo>
                <a:lnTo>
                  <a:pt x="805" y="209"/>
                </a:lnTo>
                <a:lnTo>
                  <a:pt x="773" y="193"/>
                </a:lnTo>
                <a:lnTo>
                  <a:pt x="741" y="177"/>
                </a:lnTo>
                <a:lnTo>
                  <a:pt x="692" y="177"/>
                </a:lnTo>
                <a:lnTo>
                  <a:pt x="644" y="177"/>
                </a:lnTo>
                <a:lnTo>
                  <a:pt x="596" y="177"/>
                </a:lnTo>
                <a:lnTo>
                  <a:pt x="548" y="193"/>
                </a:lnTo>
                <a:lnTo>
                  <a:pt x="483" y="209"/>
                </a:lnTo>
                <a:lnTo>
                  <a:pt x="403" y="209"/>
                </a:lnTo>
                <a:lnTo>
                  <a:pt x="322" y="225"/>
                </a:lnTo>
                <a:lnTo>
                  <a:pt x="226" y="241"/>
                </a:lnTo>
                <a:lnTo>
                  <a:pt x="129" y="257"/>
                </a:lnTo>
                <a:lnTo>
                  <a:pt x="0" y="273"/>
                </a:lnTo>
                <a:lnTo>
                  <a:pt x="0" y="1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8"/>
          <p:cNvSpPr/>
          <p:nvPr/>
        </p:nvSpPr>
        <p:spPr>
          <a:xfrm>
            <a:off x="6480175" y="2998153"/>
            <a:ext cx="490538" cy="123825"/>
          </a:xfrm>
          <a:custGeom>
            <a:avLst/>
            <a:gdLst>
              <a:gd name="txL" fmla="*/ 0 w 773"/>
              <a:gd name="txT" fmla="*/ 0 h 193"/>
              <a:gd name="txR" fmla="*/ 773 w 773"/>
              <a:gd name="txB" fmla="*/ 193 h 193"/>
            </a:gdLst>
            <a:ahLst/>
            <a:cxnLst>
              <a:cxn ang="0">
                <a:pos x="285114900" y="13583538"/>
              </a:cxn>
              <a:cxn ang="0">
                <a:pos x="304847474" y="26755824"/>
              </a:cxn>
              <a:cxn ang="0">
                <a:pos x="311290465" y="33341646"/>
              </a:cxn>
              <a:cxn ang="0">
                <a:pos x="311290465" y="39927467"/>
              </a:cxn>
              <a:cxn ang="0">
                <a:pos x="311290465" y="46513931"/>
              </a:cxn>
              <a:cxn ang="0">
                <a:pos x="311290465" y="59685575"/>
              </a:cxn>
              <a:cxn ang="0">
                <a:pos x="304847474" y="59685575"/>
              </a:cxn>
              <a:cxn ang="0">
                <a:pos x="285114900" y="59685575"/>
              </a:cxn>
              <a:cxn ang="0">
                <a:pos x="259341666" y="66271397"/>
              </a:cxn>
              <a:cxn ang="0">
                <a:pos x="227125440" y="66271397"/>
              </a:cxn>
              <a:cxn ang="0">
                <a:pos x="181619632" y="66271397"/>
              </a:cxn>
              <a:cxn ang="0">
                <a:pos x="129670833" y="72857860"/>
              </a:cxn>
              <a:cxn ang="0">
                <a:pos x="71278408" y="72857860"/>
              </a:cxn>
              <a:cxn ang="0">
                <a:pos x="0" y="79443682"/>
              </a:cxn>
              <a:cxn ang="0">
                <a:pos x="0" y="26755824"/>
              </a:cxn>
              <a:cxn ang="0">
                <a:pos x="45505808" y="20169360"/>
              </a:cxn>
              <a:cxn ang="0">
                <a:pos x="90608651" y="13583538"/>
              </a:cxn>
              <a:cxn ang="0">
                <a:pos x="123227842" y="13583538"/>
              </a:cxn>
              <a:cxn ang="0">
                <a:pos x="155444067" y="6997716"/>
              </a:cxn>
              <a:cxn ang="0">
                <a:pos x="181619632" y="6997716"/>
              </a:cxn>
              <a:cxn ang="0">
                <a:pos x="207392867" y="0"/>
              </a:cxn>
              <a:cxn ang="0">
                <a:pos x="220279484" y="0"/>
              </a:cxn>
              <a:cxn ang="0">
                <a:pos x="233568431" y="0"/>
              </a:cxn>
              <a:cxn ang="0">
                <a:pos x="252898040" y="0"/>
              </a:cxn>
              <a:cxn ang="0">
                <a:pos x="265784657" y="6997716"/>
              </a:cxn>
              <a:cxn ang="0">
                <a:pos x="285114900" y="13583538"/>
              </a:cxn>
              <a:cxn ang="0">
                <a:pos x="285114900" y="13583538"/>
              </a:cxn>
            </a:cxnLst>
            <a:rect l="txL" t="txT" r="txR" b="txB"/>
            <a:pathLst>
              <a:path w="773" h="193">
                <a:moveTo>
                  <a:pt x="708" y="33"/>
                </a:moveTo>
                <a:lnTo>
                  <a:pt x="757" y="65"/>
                </a:lnTo>
                <a:lnTo>
                  <a:pt x="773" y="81"/>
                </a:lnTo>
                <a:lnTo>
                  <a:pt x="773" y="97"/>
                </a:lnTo>
                <a:lnTo>
                  <a:pt x="773" y="113"/>
                </a:lnTo>
                <a:lnTo>
                  <a:pt x="773" y="145"/>
                </a:lnTo>
                <a:lnTo>
                  <a:pt x="757" y="145"/>
                </a:lnTo>
                <a:lnTo>
                  <a:pt x="708" y="145"/>
                </a:lnTo>
                <a:lnTo>
                  <a:pt x="644" y="161"/>
                </a:lnTo>
                <a:lnTo>
                  <a:pt x="564" y="161"/>
                </a:lnTo>
                <a:lnTo>
                  <a:pt x="451" y="161"/>
                </a:lnTo>
                <a:lnTo>
                  <a:pt x="322" y="177"/>
                </a:lnTo>
                <a:lnTo>
                  <a:pt x="177" y="177"/>
                </a:lnTo>
                <a:lnTo>
                  <a:pt x="0" y="193"/>
                </a:lnTo>
                <a:lnTo>
                  <a:pt x="0" y="65"/>
                </a:lnTo>
                <a:lnTo>
                  <a:pt x="113" y="49"/>
                </a:lnTo>
                <a:lnTo>
                  <a:pt x="225" y="33"/>
                </a:lnTo>
                <a:lnTo>
                  <a:pt x="306" y="33"/>
                </a:lnTo>
                <a:lnTo>
                  <a:pt x="386" y="17"/>
                </a:lnTo>
                <a:lnTo>
                  <a:pt x="451" y="17"/>
                </a:lnTo>
                <a:lnTo>
                  <a:pt x="515" y="0"/>
                </a:lnTo>
                <a:lnTo>
                  <a:pt x="547" y="0"/>
                </a:lnTo>
                <a:lnTo>
                  <a:pt x="580" y="0"/>
                </a:lnTo>
                <a:lnTo>
                  <a:pt x="628" y="0"/>
                </a:lnTo>
                <a:lnTo>
                  <a:pt x="660" y="17"/>
                </a:lnTo>
                <a:lnTo>
                  <a:pt x="708" y="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6" name="组合 5"/>
          <p:cNvGrpSpPr/>
          <p:nvPr/>
        </p:nvGrpSpPr>
        <p:grpSpPr>
          <a:xfrm>
            <a:off x="692150" y="3328351"/>
            <a:ext cx="2484438" cy="399981"/>
            <a:chOff x="692734" y="3421883"/>
            <a:chExt cx="2484438" cy="400041"/>
          </a:xfrm>
        </p:grpSpPr>
        <p:sp>
          <p:nvSpPr>
            <p:cNvPr id="24608" name="文本框 30"/>
            <p:cNvSpPr txBox="1"/>
            <p:nvPr/>
          </p:nvSpPr>
          <p:spPr>
            <a:xfrm>
              <a:off x="692734" y="3421883"/>
              <a:ext cx="2484438" cy="4000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999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音序：</a:t>
              </a:r>
              <a:r>
                <a:rPr lang="en-US" altLang="zh-CN" sz="1999" b="1" dirty="0">
                  <a:latin typeface="宋体" panose="02010600030101010101" pitchFamily="2" charset="-122"/>
                </a:rPr>
                <a:t>K</a:t>
              </a:r>
              <a:r>
                <a:rPr lang="en-US" altLang="zh-CN" sz="1999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1999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部首：</a:t>
              </a:r>
              <a:endParaRPr lang="en-US" altLang="zh-CN" sz="1999" b="1" dirty="0">
                <a:latin typeface="宋体" panose="02010600030101010101" pitchFamily="2" charset="-122"/>
              </a:endParaRPr>
            </a:p>
          </p:txBody>
        </p:sp>
        <p:pic>
          <p:nvPicPr>
            <p:cNvPr id="24609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6000" y="3520922"/>
              <a:ext cx="275905" cy="23326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651" name="Picture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5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65762" y="101600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03812" y="3638550"/>
            <a:ext cx="3152775" cy="10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sz="1601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1601" b="1" dirty="0">
                <a:solidFill>
                  <a:srgbClr val="000000"/>
                </a:solidFill>
                <a:latin typeface="宋体" panose="02010600030101010101" pitchFamily="2" charset="-122"/>
              </a:rPr>
              <a:t>注意上面是“父”，撇和捺要写得舒展，穿插过横中线；下面是个“巴”，不要写得太大，竖弯钩要写稳。</a:t>
            </a:r>
          </a:p>
        </p:txBody>
      </p:sp>
      <p:sp>
        <p:nvSpPr>
          <p:cNvPr id="25614" name="矩形 4"/>
          <p:cNvSpPr/>
          <p:nvPr/>
        </p:nvSpPr>
        <p:spPr>
          <a:xfrm>
            <a:off x="3544888" y="172561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</a:t>
            </a:r>
          </a:p>
        </p:txBody>
      </p:sp>
      <p:sp>
        <p:nvSpPr>
          <p:cNvPr id="42" name="矩形 41"/>
          <p:cNvSpPr/>
          <p:nvPr/>
        </p:nvSpPr>
        <p:spPr>
          <a:xfrm>
            <a:off x="3271839" y="108267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bà   </a:t>
            </a:r>
          </a:p>
        </p:txBody>
      </p:sp>
      <p:sp>
        <p:nvSpPr>
          <p:cNvPr id="25617" name="TextBox 45"/>
          <p:cNvSpPr txBox="1"/>
          <p:nvPr/>
        </p:nvSpPr>
        <p:spPr>
          <a:xfrm>
            <a:off x="938214" y="1677988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爸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682626" y="3797301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爸爸  老爸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2626" y="4206876"/>
            <a:ext cx="36401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爸爸非常疼爱我们。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682625" y="3389313"/>
            <a:ext cx="24844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B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父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682626" y="2979738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42"/>
          <p:cNvSpPr/>
          <p:nvPr/>
        </p:nvSpPr>
        <p:spPr>
          <a:xfrm>
            <a:off x="6805613" y="1516063"/>
            <a:ext cx="419100" cy="284162"/>
          </a:xfrm>
          <a:custGeom>
            <a:avLst/>
            <a:gdLst>
              <a:gd name="txL" fmla="*/ 0 w 660"/>
              <a:gd name="txT" fmla="*/ 0 h 449"/>
              <a:gd name="txR" fmla="*/ 660 w 660"/>
              <a:gd name="txB" fmla="*/ 449 h 449"/>
            </a:gdLst>
            <a:ahLst/>
            <a:cxnLst>
              <a:cxn ang="0">
                <a:pos x="0" y="6408518"/>
              </a:cxn>
              <a:cxn ang="0">
                <a:pos x="12903200" y="0"/>
              </a:cxn>
              <a:cxn ang="0">
                <a:pos x="25806400" y="0"/>
              </a:cxn>
              <a:cxn ang="0">
                <a:pos x="38709600" y="0"/>
              </a:cxn>
              <a:cxn ang="0">
                <a:pos x="51612800" y="0"/>
              </a:cxn>
              <a:cxn ang="0">
                <a:pos x="77822425" y="6408518"/>
              </a:cxn>
              <a:cxn ang="0">
                <a:pos x="116532025" y="19225553"/>
              </a:cxn>
              <a:cxn ang="0">
                <a:pos x="162096450" y="38451106"/>
              </a:cxn>
              <a:cxn ang="0">
                <a:pos x="207660875" y="57676659"/>
              </a:cxn>
              <a:cxn ang="0">
                <a:pos x="233467275" y="76902211"/>
              </a:cxn>
              <a:cxn ang="0">
                <a:pos x="259676900" y="102536915"/>
              </a:cxn>
              <a:cxn ang="0">
                <a:pos x="266128500" y="128170985"/>
              </a:cxn>
              <a:cxn ang="0">
                <a:pos x="266128500" y="153805056"/>
              </a:cxn>
              <a:cxn ang="0">
                <a:pos x="266128500" y="167022702"/>
              </a:cxn>
              <a:cxn ang="0">
                <a:pos x="259676900" y="179839738"/>
              </a:cxn>
              <a:cxn ang="0">
                <a:pos x="252822075" y="179839738"/>
              </a:cxn>
              <a:cxn ang="0">
                <a:pos x="246370475" y="179839738"/>
              </a:cxn>
              <a:cxn ang="0">
                <a:pos x="220564075" y="167022702"/>
              </a:cxn>
              <a:cxn ang="0">
                <a:pos x="194757675" y="153805056"/>
              </a:cxn>
              <a:cxn ang="0">
                <a:pos x="155644850" y="121762468"/>
              </a:cxn>
              <a:cxn ang="0">
                <a:pos x="116532025" y="96128397"/>
              </a:cxn>
              <a:cxn ang="0">
                <a:pos x="84274025" y="76902211"/>
              </a:cxn>
              <a:cxn ang="0">
                <a:pos x="58064400" y="57676659"/>
              </a:cxn>
              <a:cxn ang="0">
                <a:pos x="38709600" y="38451106"/>
              </a:cxn>
              <a:cxn ang="0">
                <a:pos x="19354800" y="25634070"/>
              </a:cxn>
              <a:cxn ang="0">
                <a:pos x="6451600" y="19225553"/>
              </a:cxn>
              <a:cxn ang="0">
                <a:pos x="0" y="12817035"/>
              </a:cxn>
              <a:cxn ang="0">
                <a:pos x="0" y="6408518"/>
              </a:cxn>
              <a:cxn ang="0">
                <a:pos x="0" y="6408518"/>
              </a:cxn>
            </a:cxnLst>
            <a:rect l="txL" t="txT" r="txR" b="txB"/>
            <a:pathLst>
              <a:path w="660" h="449">
                <a:moveTo>
                  <a:pt x="0" y="16"/>
                </a:moveTo>
                <a:lnTo>
                  <a:pt x="32" y="0"/>
                </a:lnTo>
                <a:lnTo>
                  <a:pt x="64" y="0"/>
                </a:lnTo>
                <a:lnTo>
                  <a:pt x="96" y="0"/>
                </a:lnTo>
                <a:lnTo>
                  <a:pt x="128" y="0"/>
                </a:lnTo>
                <a:lnTo>
                  <a:pt x="193" y="16"/>
                </a:lnTo>
                <a:lnTo>
                  <a:pt x="289" y="48"/>
                </a:lnTo>
                <a:lnTo>
                  <a:pt x="402" y="96"/>
                </a:lnTo>
                <a:lnTo>
                  <a:pt x="515" y="144"/>
                </a:lnTo>
                <a:lnTo>
                  <a:pt x="579" y="192"/>
                </a:lnTo>
                <a:lnTo>
                  <a:pt x="644" y="256"/>
                </a:lnTo>
                <a:lnTo>
                  <a:pt x="660" y="320"/>
                </a:lnTo>
                <a:lnTo>
                  <a:pt x="660" y="384"/>
                </a:lnTo>
                <a:lnTo>
                  <a:pt x="660" y="417"/>
                </a:lnTo>
                <a:lnTo>
                  <a:pt x="644" y="449"/>
                </a:lnTo>
                <a:lnTo>
                  <a:pt x="627" y="449"/>
                </a:lnTo>
                <a:lnTo>
                  <a:pt x="611" y="449"/>
                </a:lnTo>
                <a:lnTo>
                  <a:pt x="547" y="417"/>
                </a:lnTo>
                <a:lnTo>
                  <a:pt x="483" y="384"/>
                </a:lnTo>
                <a:lnTo>
                  <a:pt x="386" y="304"/>
                </a:lnTo>
                <a:lnTo>
                  <a:pt x="289" y="240"/>
                </a:lnTo>
                <a:lnTo>
                  <a:pt x="209" y="192"/>
                </a:lnTo>
                <a:lnTo>
                  <a:pt x="144" y="144"/>
                </a:lnTo>
                <a:lnTo>
                  <a:pt x="96" y="96"/>
                </a:lnTo>
                <a:lnTo>
                  <a:pt x="48" y="64"/>
                </a:lnTo>
                <a:lnTo>
                  <a:pt x="16" y="48"/>
                </a:lnTo>
                <a:lnTo>
                  <a:pt x="0" y="32"/>
                </a:lnTo>
                <a:lnTo>
                  <a:pt x="0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0"/>
          <p:cNvSpPr/>
          <p:nvPr/>
        </p:nvSpPr>
        <p:spPr>
          <a:xfrm>
            <a:off x="5721351" y="1698625"/>
            <a:ext cx="1174750" cy="835025"/>
          </a:xfrm>
          <a:custGeom>
            <a:avLst/>
            <a:gdLst>
              <a:gd name="txL" fmla="*/ 0 w 1851"/>
              <a:gd name="txT" fmla="*/ 0 h 1314"/>
              <a:gd name="txR" fmla="*/ 1851 w 1851"/>
              <a:gd name="txB" fmla="*/ 1314 h 1314"/>
            </a:gdLst>
            <a:ahLst/>
            <a:cxnLst>
              <a:cxn ang="0">
                <a:pos x="642046253" y="32307333"/>
              </a:cxn>
              <a:cxn ang="0">
                <a:pos x="642046253" y="19384146"/>
              </a:cxn>
              <a:cxn ang="0">
                <a:pos x="642046253" y="12922552"/>
              </a:cxn>
              <a:cxn ang="0">
                <a:pos x="648491194" y="6461594"/>
              </a:cxn>
              <a:cxn ang="0">
                <a:pos x="661380442" y="0"/>
              </a:cxn>
              <a:cxn ang="0">
                <a:pos x="667824749" y="0"/>
              </a:cxn>
              <a:cxn ang="0">
                <a:pos x="680713996" y="6461594"/>
              </a:cxn>
              <a:cxn ang="0">
                <a:pos x="694006251" y="12922552"/>
              </a:cxn>
              <a:cxn ang="0">
                <a:pos x="713339806" y="32307333"/>
              </a:cxn>
              <a:cxn ang="0">
                <a:pos x="726229054" y="45634053"/>
              </a:cxn>
              <a:cxn ang="0">
                <a:pos x="732673995" y="58556605"/>
              </a:cxn>
              <a:cxn ang="0">
                <a:pos x="739118302" y="71479792"/>
              </a:cxn>
              <a:cxn ang="0">
                <a:pos x="745563243" y="77940751"/>
              </a:cxn>
              <a:cxn ang="0">
                <a:pos x="739118302" y="84402344"/>
              </a:cxn>
              <a:cxn ang="0">
                <a:pos x="726229054" y="90863938"/>
              </a:cxn>
              <a:cxn ang="0">
                <a:pos x="713339806" y="103786490"/>
              </a:cxn>
              <a:cxn ang="0">
                <a:pos x="700450558" y="123170636"/>
              </a:cxn>
              <a:cxn ang="0">
                <a:pos x="680713996" y="142555417"/>
              </a:cxn>
              <a:cxn ang="0">
                <a:pos x="654935501" y="168400521"/>
              </a:cxn>
              <a:cxn ang="0">
                <a:pos x="602976137" y="220092000"/>
              </a:cxn>
              <a:cxn ang="0">
                <a:pos x="531681949" y="278245073"/>
              </a:cxn>
              <a:cxn ang="0">
                <a:pos x="493014206" y="310552407"/>
              </a:cxn>
              <a:cxn ang="0">
                <a:pos x="447499149" y="342859104"/>
              </a:cxn>
              <a:cxn ang="0">
                <a:pos x="401984091" y="375166438"/>
              </a:cxn>
              <a:cxn ang="0">
                <a:pos x="356468399" y="407473771"/>
              </a:cxn>
              <a:cxn ang="0">
                <a:pos x="304911408" y="426857917"/>
              </a:cxn>
              <a:cxn ang="0">
                <a:pos x="259396351" y="452703656"/>
              </a:cxn>
              <a:cxn ang="0">
                <a:pos x="207436352" y="472491334"/>
              </a:cxn>
              <a:cxn ang="0">
                <a:pos x="161921295" y="491876115"/>
              </a:cxn>
              <a:cxn ang="0">
                <a:pos x="116809245" y="504798667"/>
              </a:cxn>
              <a:cxn ang="0">
                <a:pos x="77738494" y="517721855"/>
              </a:cxn>
              <a:cxn ang="0">
                <a:pos x="45515057" y="524182813"/>
              </a:cxn>
              <a:cxn ang="0">
                <a:pos x="19334189" y="530644407"/>
              </a:cxn>
              <a:cxn ang="0">
                <a:pos x="6444941" y="530644407"/>
              </a:cxn>
              <a:cxn ang="0">
                <a:pos x="0" y="524182813"/>
              </a:cxn>
              <a:cxn ang="0">
                <a:pos x="0" y="517721855"/>
              </a:cxn>
              <a:cxn ang="0">
                <a:pos x="6444941" y="517721855"/>
              </a:cxn>
              <a:cxn ang="0">
                <a:pos x="12889248" y="511260261"/>
              </a:cxn>
              <a:cxn ang="0">
                <a:pos x="25778496" y="504798667"/>
              </a:cxn>
              <a:cxn ang="0">
                <a:pos x="39070751" y="498337074"/>
              </a:cxn>
              <a:cxn ang="0">
                <a:pos x="58404305" y="485414522"/>
              </a:cxn>
              <a:cxn ang="0">
                <a:pos x="84182801" y="478952928"/>
              </a:cxn>
              <a:cxn ang="0">
                <a:pos x="103919997" y="466030376"/>
              </a:cxn>
              <a:cxn ang="0">
                <a:pos x="161921295" y="446242063"/>
              </a:cxn>
              <a:cxn ang="0">
                <a:pos x="213881293" y="420396323"/>
              </a:cxn>
              <a:cxn ang="0">
                <a:pos x="272285599" y="388088990"/>
              </a:cxn>
              <a:cxn ang="0">
                <a:pos x="324245597" y="355782292"/>
              </a:cxn>
              <a:cxn ang="0">
                <a:pos x="376205596" y="317013365"/>
              </a:cxn>
              <a:cxn ang="0">
                <a:pos x="421317646" y="284706667"/>
              </a:cxn>
              <a:cxn ang="0">
                <a:pos x="460388396" y="258860927"/>
              </a:cxn>
              <a:cxn ang="0">
                <a:pos x="493014206" y="226553594"/>
              </a:cxn>
              <a:cxn ang="0">
                <a:pos x="551016138" y="168400521"/>
              </a:cxn>
              <a:cxn ang="0">
                <a:pos x="602976137" y="110248084"/>
              </a:cxn>
              <a:cxn ang="0">
                <a:pos x="622712699" y="84402344"/>
              </a:cxn>
              <a:cxn ang="0">
                <a:pos x="635601946" y="65018198"/>
              </a:cxn>
              <a:cxn ang="0">
                <a:pos x="642046253" y="45634053"/>
              </a:cxn>
              <a:cxn ang="0">
                <a:pos x="642046253" y="32307333"/>
              </a:cxn>
              <a:cxn ang="0">
                <a:pos x="642046253" y="32307333"/>
              </a:cxn>
            </a:cxnLst>
            <a:rect l="txL" t="txT" r="txR" b="txB"/>
            <a:pathLst>
              <a:path w="1851" h="1314">
                <a:moveTo>
                  <a:pt x="1594" y="80"/>
                </a:moveTo>
                <a:lnTo>
                  <a:pt x="1594" y="48"/>
                </a:lnTo>
                <a:lnTo>
                  <a:pt x="1594" y="32"/>
                </a:lnTo>
                <a:lnTo>
                  <a:pt x="1610" y="16"/>
                </a:lnTo>
                <a:lnTo>
                  <a:pt x="1642" y="0"/>
                </a:lnTo>
                <a:lnTo>
                  <a:pt x="1658" y="0"/>
                </a:lnTo>
                <a:lnTo>
                  <a:pt x="1690" y="16"/>
                </a:lnTo>
                <a:lnTo>
                  <a:pt x="1723" y="32"/>
                </a:lnTo>
                <a:lnTo>
                  <a:pt x="1771" y="80"/>
                </a:lnTo>
                <a:lnTo>
                  <a:pt x="1803" y="113"/>
                </a:lnTo>
                <a:lnTo>
                  <a:pt x="1819" y="145"/>
                </a:lnTo>
                <a:lnTo>
                  <a:pt x="1835" y="177"/>
                </a:lnTo>
                <a:lnTo>
                  <a:pt x="1851" y="193"/>
                </a:lnTo>
                <a:lnTo>
                  <a:pt x="1835" y="209"/>
                </a:lnTo>
                <a:lnTo>
                  <a:pt x="1803" y="225"/>
                </a:lnTo>
                <a:lnTo>
                  <a:pt x="1771" y="257"/>
                </a:lnTo>
                <a:lnTo>
                  <a:pt x="1739" y="305"/>
                </a:lnTo>
                <a:lnTo>
                  <a:pt x="1690" y="353"/>
                </a:lnTo>
                <a:lnTo>
                  <a:pt x="1626" y="417"/>
                </a:lnTo>
                <a:lnTo>
                  <a:pt x="1497" y="545"/>
                </a:lnTo>
                <a:lnTo>
                  <a:pt x="1320" y="689"/>
                </a:lnTo>
                <a:lnTo>
                  <a:pt x="1224" y="769"/>
                </a:lnTo>
                <a:lnTo>
                  <a:pt x="1111" y="849"/>
                </a:lnTo>
                <a:lnTo>
                  <a:pt x="998" y="929"/>
                </a:lnTo>
                <a:lnTo>
                  <a:pt x="885" y="1009"/>
                </a:lnTo>
                <a:lnTo>
                  <a:pt x="757" y="1057"/>
                </a:lnTo>
                <a:lnTo>
                  <a:pt x="644" y="1121"/>
                </a:lnTo>
                <a:lnTo>
                  <a:pt x="515" y="1170"/>
                </a:lnTo>
                <a:lnTo>
                  <a:pt x="402" y="1218"/>
                </a:lnTo>
                <a:lnTo>
                  <a:pt x="290" y="1250"/>
                </a:lnTo>
                <a:lnTo>
                  <a:pt x="193" y="1282"/>
                </a:lnTo>
                <a:lnTo>
                  <a:pt x="113" y="1298"/>
                </a:lnTo>
                <a:lnTo>
                  <a:pt x="48" y="1314"/>
                </a:lnTo>
                <a:lnTo>
                  <a:pt x="16" y="1314"/>
                </a:lnTo>
                <a:lnTo>
                  <a:pt x="0" y="1298"/>
                </a:lnTo>
                <a:lnTo>
                  <a:pt x="0" y="1282"/>
                </a:lnTo>
                <a:lnTo>
                  <a:pt x="16" y="1282"/>
                </a:lnTo>
                <a:lnTo>
                  <a:pt x="32" y="1266"/>
                </a:lnTo>
                <a:lnTo>
                  <a:pt x="64" y="1250"/>
                </a:lnTo>
                <a:lnTo>
                  <a:pt x="97" y="1234"/>
                </a:lnTo>
                <a:lnTo>
                  <a:pt x="145" y="1202"/>
                </a:lnTo>
                <a:lnTo>
                  <a:pt x="209" y="1186"/>
                </a:lnTo>
                <a:lnTo>
                  <a:pt x="258" y="1154"/>
                </a:lnTo>
                <a:lnTo>
                  <a:pt x="402" y="1105"/>
                </a:lnTo>
                <a:lnTo>
                  <a:pt x="531" y="1041"/>
                </a:lnTo>
                <a:lnTo>
                  <a:pt x="676" y="961"/>
                </a:lnTo>
                <a:lnTo>
                  <a:pt x="805" y="881"/>
                </a:lnTo>
                <a:lnTo>
                  <a:pt x="934" y="785"/>
                </a:lnTo>
                <a:lnTo>
                  <a:pt x="1046" y="705"/>
                </a:lnTo>
                <a:lnTo>
                  <a:pt x="1143" y="641"/>
                </a:lnTo>
                <a:lnTo>
                  <a:pt x="1224" y="561"/>
                </a:lnTo>
                <a:lnTo>
                  <a:pt x="1368" y="417"/>
                </a:lnTo>
                <a:lnTo>
                  <a:pt x="1497" y="273"/>
                </a:lnTo>
                <a:lnTo>
                  <a:pt x="1546" y="209"/>
                </a:lnTo>
                <a:lnTo>
                  <a:pt x="1578" y="161"/>
                </a:lnTo>
                <a:lnTo>
                  <a:pt x="1594" y="113"/>
                </a:lnTo>
                <a:lnTo>
                  <a:pt x="1594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1"/>
          <p:cNvSpPr/>
          <p:nvPr/>
        </p:nvSpPr>
        <p:spPr>
          <a:xfrm>
            <a:off x="5997576" y="1546225"/>
            <a:ext cx="490538" cy="438150"/>
          </a:xfrm>
          <a:custGeom>
            <a:avLst/>
            <a:gdLst>
              <a:gd name="txL" fmla="*/ 0 w 772"/>
              <a:gd name="txT" fmla="*/ 0 h 689"/>
              <a:gd name="txR" fmla="*/ 772 w 772"/>
              <a:gd name="txB" fmla="*/ 689 h 689"/>
            </a:gdLst>
            <a:ahLst/>
            <a:cxnLst>
              <a:cxn ang="0">
                <a:pos x="220850120" y="0"/>
              </a:cxn>
              <a:cxn ang="0">
                <a:pos x="233770586" y="0"/>
              </a:cxn>
              <a:cxn ang="0">
                <a:pos x="246690416" y="6470503"/>
              </a:cxn>
              <a:cxn ang="0">
                <a:pos x="260013734" y="12940369"/>
              </a:cxn>
              <a:cxn ang="0">
                <a:pos x="272933564" y="25881374"/>
              </a:cxn>
              <a:cxn ang="0">
                <a:pos x="292313628" y="38821743"/>
              </a:cxn>
              <a:cxn ang="0">
                <a:pos x="298773860" y="51762748"/>
              </a:cxn>
              <a:cxn ang="0">
                <a:pos x="305233458" y="58233251"/>
              </a:cxn>
              <a:cxn ang="0">
                <a:pos x="311693691" y="71173620"/>
              </a:cxn>
              <a:cxn ang="0">
                <a:pos x="298773860" y="77644123"/>
              </a:cxn>
              <a:cxn ang="0">
                <a:pos x="285854030" y="97054994"/>
              </a:cxn>
              <a:cxn ang="0">
                <a:pos x="260013734" y="116465866"/>
              </a:cxn>
              <a:cxn ang="0">
                <a:pos x="233770586" y="142751687"/>
              </a:cxn>
              <a:cxn ang="0">
                <a:pos x="195010459" y="175103563"/>
              </a:cxn>
              <a:cxn ang="0">
                <a:pos x="155846845" y="200984938"/>
              </a:cxn>
              <a:cxn ang="0">
                <a:pos x="123546952" y="226866312"/>
              </a:cxn>
              <a:cxn ang="0">
                <a:pos x="84383338" y="246277183"/>
              </a:cxn>
              <a:cxn ang="0">
                <a:pos x="45219724" y="259218189"/>
              </a:cxn>
              <a:cxn ang="0">
                <a:pos x="25839661" y="272158558"/>
              </a:cxn>
              <a:cxn ang="0">
                <a:pos x="6460233" y="278629060"/>
              </a:cxn>
              <a:cxn ang="0">
                <a:pos x="0" y="278629060"/>
              </a:cxn>
              <a:cxn ang="0">
                <a:pos x="0" y="272158558"/>
              </a:cxn>
              <a:cxn ang="0">
                <a:pos x="6460233" y="259218189"/>
              </a:cxn>
              <a:cxn ang="0">
                <a:pos x="19380063" y="246277183"/>
              </a:cxn>
              <a:cxn ang="0">
                <a:pos x="38760127" y="226866312"/>
              </a:cxn>
              <a:cxn ang="0">
                <a:pos x="90843571" y="188044568"/>
              </a:cxn>
              <a:cxn ang="0">
                <a:pos x="130007184" y="149222189"/>
              </a:cxn>
              <a:cxn ang="0">
                <a:pos x="155846845" y="129406871"/>
              </a:cxn>
              <a:cxn ang="0">
                <a:pos x="168766676" y="109995999"/>
              </a:cxn>
              <a:cxn ang="0">
                <a:pos x="195010459" y="77644123"/>
              </a:cxn>
              <a:cxn ang="0">
                <a:pos x="207930290" y="64703118"/>
              </a:cxn>
              <a:cxn ang="0">
                <a:pos x="207930290" y="51762748"/>
              </a:cxn>
              <a:cxn ang="0">
                <a:pos x="214390522" y="38821743"/>
              </a:cxn>
              <a:cxn ang="0">
                <a:pos x="207930290" y="25881374"/>
              </a:cxn>
              <a:cxn ang="0">
                <a:pos x="207930290" y="12940369"/>
              </a:cxn>
              <a:cxn ang="0">
                <a:pos x="207930290" y="6470503"/>
              </a:cxn>
              <a:cxn ang="0">
                <a:pos x="214390522" y="6470503"/>
              </a:cxn>
              <a:cxn ang="0">
                <a:pos x="220850120" y="0"/>
              </a:cxn>
              <a:cxn ang="0">
                <a:pos x="220850120" y="0"/>
              </a:cxn>
            </a:cxnLst>
            <a:rect l="txL" t="txT" r="txR" b="txB"/>
            <a:pathLst>
              <a:path w="772" h="689">
                <a:moveTo>
                  <a:pt x="547" y="0"/>
                </a:moveTo>
                <a:lnTo>
                  <a:pt x="579" y="0"/>
                </a:lnTo>
                <a:lnTo>
                  <a:pt x="611" y="16"/>
                </a:lnTo>
                <a:lnTo>
                  <a:pt x="644" y="32"/>
                </a:lnTo>
                <a:lnTo>
                  <a:pt x="676" y="64"/>
                </a:lnTo>
                <a:lnTo>
                  <a:pt x="724" y="96"/>
                </a:lnTo>
                <a:lnTo>
                  <a:pt x="740" y="128"/>
                </a:lnTo>
                <a:lnTo>
                  <a:pt x="756" y="144"/>
                </a:lnTo>
                <a:lnTo>
                  <a:pt x="772" y="176"/>
                </a:lnTo>
                <a:lnTo>
                  <a:pt x="740" y="192"/>
                </a:lnTo>
                <a:lnTo>
                  <a:pt x="708" y="240"/>
                </a:lnTo>
                <a:lnTo>
                  <a:pt x="644" y="288"/>
                </a:lnTo>
                <a:lnTo>
                  <a:pt x="579" y="353"/>
                </a:lnTo>
                <a:lnTo>
                  <a:pt x="483" y="433"/>
                </a:lnTo>
                <a:lnTo>
                  <a:pt x="386" y="497"/>
                </a:lnTo>
                <a:lnTo>
                  <a:pt x="306" y="561"/>
                </a:lnTo>
                <a:lnTo>
                  <a:pt x="209" y="609"/>
                </a:lnTo>
                <a:lnTo>
                  <a:pt x="112" y="641"/>
                </a:lnTo>
                <a:lnTo>
                  <a:pt x="64" y="673"/>
                </a:lnTo>
                <a:lnTo>
                  <a:pt x="16" y="689"/>
                </a:lnTo>
                <a:lnTo>
                  <a:pt x="0" y="689"/>
                </a:lnTo>
                <a:lnTo>
                  <a:pt x="0" y="673"/>
                </a:lnTo>
                <a:lnTo>
                  <a:pt x="16" y="641"/>
                </a:lnTo>
                <a:lnTo>
                  <a:pt x="48" y="609"/>
                </a:lnTo>
                <a:lnTo>
                  <a:pt x="96" y="561"/>
                </a:lnTo>
                <a:lnTo>
                  <a:pt x="225" y="465"/>
                </a:lnTo>
                <a:lnTo>
                  <a:pt x="322" y="369"/>
                </a:lnTo>
                <a:lnTo>
                  <a:pt x="386" y="320"/>
                </a:lnTo>
                <a:lnTo>
                  <a:pt x="418" y="272"/>
                </a:lnTo>
                <a:lnTo>
                  <a:pt x="483" y="192"/>
                </a:lnTo>
                <a:lnTo>
                  <a:pt x="515" y="160"/>
                </a:lnTo>
                <a:lnTo>
                  <a:pt x="515" y="128"/>
                </a:lnTo>
                <a:lnTo>
                  <a:pt x="531" y="96"/>
                </a:lnTo>
                <a:lnTo>
                  <a:pt x="515" y="64"/>
                </a:lnTo>
                <a:lnTo>
                  <a:pt x="515" y="32"/>
                </a:lnTo>
                <a:lnTo>
                  <a:pt x="515" y="16"/>
                </a:lnTo>
                <a:lnTo>
                  <a:pt x="531" y="16"/>
                </a:lnTo>
                <a:lnTo>
                  <a:pt x="547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3"/>
          <p:cNvSpPr/>
          <p:nvPr/>
        </p:nvSpPr>
        <p:spPr>
          <a:xfrm>
            <a:off x="6294439" y="1831975"/>
            <a:ext cx="1358900" cy="650875"/>
          </a:xfrm>
          <a:custGeom>
            <a:avLst/>
            <a:gdLst>
              <a:gd name="txL" fmla="*/ 0 w 2141"/>
              <a:gd name="txT" fmla="*/ 0 h 1025"/>
              <a:gd name="txR" fmla="*/ 2141 w 2141"/>
              <a:gd name="txB" fmla="*/ 1025 h 1025"/>
            </a:gdLst>
            <a:ahLst/>
            <a:cxnLst>
              <a:cxn ang="0">
                <a:pos x="32227700" y="45161200"/>
              </a:cxn>
              <a:cxn ang="0">
                <a:pos x="12891461" y="45161200"/>
              </a:cxn>
              <a:cxn ang="0">
                <a:pos x="6445413" y="38709600"/>
              </a:cxn>
              <a:cxn ang="0">
                <a:pos x="0" y="32258000"/>
              </a:cxn>
              <a:cxn ang="0">
                <a:pos x="0" y="19354800"/>
              </a:cxn>
              <a:cxn ang="0">
                <a:pos x="6445413" y="12903200"/>
              </a:cxn>
              <a:cxn ang="0">
                <a:pos x="19336874" y="6451600"/>
              </a:cxn>
              <a:cxn ang="0">
                <a:pos x="32227700" y="0"/>
              </a:cxn>
              <a:cxn ang="0">
                <a:pos x="58009988" y="0"/>
              </a:cxn>
              <a:cxn ang="0">
                <a:pos x="64858437" y="6451600"/>
              </a:cxn>
              <a:cxn ang="0">
                <a:pos x="77749898" y="6451600"/>
              </a:cxn>
              <a:cxn ang="0">
                <a:pos x="97086138" y="19354800"/>
              </a:cxn>
              <a:cxn ang="0">
                <a:pos x="122869060" y="32258000"/>
              </a:cxn>
              <a:cxn ang="0">
                <a:pos x="155499162" y="51612800"/>
              </a:cxn>
              <a:cxn ang="0">
                <a:pos x="194575947" y="70967600"/>
              </a:cxn>
              <a:cxn ang="0">
                <a:pos x="239695108" y="96774000"/>
              </a:cxn>
              <a:cxn ang="0">
                <a:pos x="285216671" y="122580400"/>
              </a:cxn>
              <a:cxn ang="0">
                <a:pos x="389151259" y="180644800"/>
              </a:cxn>
              <a:cxn ang="0">
                <a:pos x="492683444" y="232257600"/>
              </a:cxn>
              <a:cxn ang="0">
                <a:pos x="590172618" y="270967200"/>
              </a:cxn>
              <a:cxn ang="0">
                <a:pos x="680813978" y="296773600"/>
              </a:cxn>
              <a:cxn ang="0">
                <a:pos x="726335541" y="309676800"/>
              </a:cxn>
              <a:cxn ang="0">
                <a:pos x="765009289" y="322580000"/>
              </a:cxn>
              <a:cxn ang="0">
                <a:pos x="791193978" y="335483200"/>
              </a:cxn>
              <a:cxn ang="0">
                <a:pos x="816976265" y="341934800"/>
              </a:cxn>
              <a:cxn ang="0">
                <a:pos x="836313139" y="348386400"/>
              </a:cxn>
              <a:cxn ang="0">
                <a:pos x="856053050" y="354838000"/>
              </a:cxn>
              <a:cxn ang="0">
                <a:pos x="862498463" y="354838000"/>
              </a:cxn>
              <a:cxn ang="0">
                <a:pos x="862498463" y="361289600"/>
              </a:cxn>
              <a:cxn ang="0">
                <a:pos x="862498463" y="367741200"/>
              </a:cxn>
              <a:cxn ang="0">
                <a:pos x="849607637" y="374596025"/>
              </a:cxn>
              <a:cxn ang="0">
                <a:pos x="836313139" y="381047625"/>
              </a:cxn>
              <a:cxn ang="0">
                <a:pos x="816976265" y="387499225"/>
              </a:cxn>
              <a:cxn ang="0">
                <a:pos x="765009289" y="400402425"/>
              </a:cxn>
              <a:cxn ang="0">
                <a:pos x="713444715" y="406854025"/>
              </a:cxn>
              <a:cxn ang="0">
                <a:pos x="687259391" y="413305625"/>
              </a:cxn>
              <a:cxn ang="0">
                <a:pos x="661477104" y="413305625"/>
              </a:cxn>
              <a:cxn ang="0">
                <a:pos x="648585643" y="413305625"/>
              </a:cxn>
              <a:cxn ang="0">
                <a:pos x="635291780" y="413305625"/>
              </a:cxn>
              <a:cxn ang="0">
                <a:pos x="622400953" y="406854025"/>
              </a:cxn>
              <a:cxn ang="0">
                <a:pos x="609509492" y="400402425"/>
              </a:cxn>
              <a:cxn ang="0">
                <a:pos x="583727205" y="387499225"/>
              </a:cxn>
              <a:cxn ang="0">
                <a:pos x="557541881" y="367741200"/>
              </a:cxn>
              <a:cxn ang="0">
                <a:pos x="518868768" y="348386400"/>
              </a:cxn>
              <a:cxn ang="0">
                <a:pos x="479792618" y="316128400"/>
              </a:cxn>
              <a:cxn ang="0">
                <a:pos x="427825007" y="277418800"/>
              </a:cxn>
              <a:cxn ang="0">
                <a:pos x="369411983" y="238709200"/>
              </a:cxn>
              <a:cxn ang="0">
                <a:pos x="310998958" y="199999600"/>
              </a:cxn>
              <a:cxn ang="0">
                <a:pos x="259434384" y="161290000"/>
              </a:cxn>
              <a:cxn ang="0">
                <a:pos x="213912821" y="129032000"/>
              </a:cxn>
              <a:cxn ang="0">
                <a:pos x="174836036" y="109677200"/>
              </a:cxn>
              <a:cxn ang="0">
                <a:pos x="142608336" y="90322400"/>
              </a:cxn>
              <a:cxn ang="0">
                <a:pos x="122869060" y="70967600"/>
              </a:cxn>
              <a:cxn ang="0">
                <a:pos x="103532185" y="64516000"/>
              </a:cxn>
              <a:cxn ang="0">
                <a:pos x="97086138" y="58064400"/>
              </a:cxn>
              <a:cxn ang="0">
                <a:pos x="84195311" y="58064400"/>
              </a:cxn>
              <a:cxn ang="0">
                <a:pos x="64858437" y="51612800"/>
              </a:cxn>
              <a:cxn ang="0">
                <a:pos x="32227700" y="45161200"/>
              </a:cxn>
              <a:cxn ang="0">
                <a:pos x="32227700" y="45161200"/>
              </a:cxn>
            </a:cxnLst>
            <a:rect l="txL" t="txT" r="txR" b="txB"/>
            <a:pathLst>
              <a:path w="2141" h="1025">
                <a:moveTo>
                  <a:pt x="80" y="112"/>
                </a:moveTo>
                <a:lnTo>
                  <a:pt x="32" y="112"/>
                </a:lnTo>
                <a:lnTo>
                  <a:pt x="16" y="96"/>
                </a:lnTo>
                <a:lnTo>
                  <a:pt x="0" y="80"/>
                </a:lnTo>
                <a:lnTo>
                  <a:pt x="0" y="48"/>
                </a:lnTo>
                <a:lnTo>
                  <a:pt x="16" y="32"/>
                </a:lnTo>
                <a:lnTo>
                  <a:pt x="48" y="16"/>
                </a:lnTo>
                <a:lnTo>
                  <a:pt x="80" y="0"/>
                </a:lnTo>
                <a:lnTo>
                  <a:pt x="144" y="0"/>
                </a:lnTo>
                <a:lnTo>
                  <a:pt x="161" y="16"/>
                </a:lnTo>
                <a:lnTo>
                  <a:pt x="193" y="16"/>
                </a:lnTo>
                <a:lnTo>
                  <a:pt x="241" y="48"/>
                </a:lnTo>
                <a:lnTo>
                  <a:pt x="305" y="80"/>
                </a:lnTo>
                <a:lnTo>
                  <a:pt x="386" y="128"/>
                </a:lnTo>
                <a:lnTo>
                  <a:pt x="483" y="176"/>
                </a:lnTo>
                <a:lnTo>
                  <a:pt x="595" y="240"/>
                </a:lnTo>
                <a:lnTo>
                  <a:pt x="708" y="304"/>
                </a:lnTo>
                <a:lnTo>
                  <a:pt x="966" y="448"/>
                </a:lnTo>
                <a:lnTo>
                  <a:pt x="1223" y="576"/>
                </a:lnTo>
                <a:lnTo>
                  <a:pt x="1465" y="672"/>
                </a:lnTo>
                <a:lnTo>
                  <a:pt x="1690" y="736"/>
                </a:lnTo>
                <a:lnTo>
                  <a:pt x="1803" y="768"/>
                </a:lnTo>
                <a:lnTo>
                  <a:pt x="1899" y="800"/>
                </a:lnTo>
                <a:lnTo>
                  <a:pt x="1964" y="832"/>
                </a:lnTo>
                <a:lnTo>
                  <a:pt x="2028" y="848"/>
                </a:lnTo>
                <a:lnTo>
                  <a:pt x="2076" y="864"/>
                </a:lnTo>
                <a:lnTo>
                  <a:pt x="2125" y="880"/>
                </a:lnTo>
                <a:lnTo>
                  <a:pt x="2141" y="880"/>
                </a:lnTo>
                <a:lnTo>
                  <a:pt x="2141" y="896"/>
                </a:lnTo>
                <a:lnTo>
                  <a:pt x="2141" y="912"/>
                </a:lnTo>
                <a:lnTo>
                  <a:pt x="2109" y="929"/>
                </a:lnTo>
                <a:lnTo>
                  <a:pt x="2076" y="945"/>
                </a:lnTo>
                <a:lnTo>
                  <a:pt x="2028" y="961"/>
                </a:lnTo>
                <a:lnTo>
                  <a:pt x="1899" y="993"/>
                </a:lnTo>
                <a:lnTo>
                  <a:pt x="1771" y="1009"/>
                </a:lnTo>
                <a:lnTo>
                  <a:pt x="1706" y="1025"/>
                </a:lnTo>
                <a:lnTo>
                  <a:pt x="1642" y="1025"/>
                </a:lnTo>
                <a:lnTo>
                  <a:pt x="1610" y="1025"/>
                </a:lnTo>
                <a:lnTo>
                  <a:pt x="1577" y="1025"/>
                </a:lnTo>
                <a:lnTo>
                  <a:pt x="1545" y="1009"/>
                </a:lnTo>
                <a:lnTo>
                  <a:pt x="1513" y="993"/>
                </a:lnTo>
                <a:lnTo>
                  <a:pt x="1449" y="961"/>
                </a:lnTo>
                <a:lnTo>
                  <a:pt x="1384" y="912"/>
                </a:lnTo>
                <a:lnTo>
                  <a:pt x="1288" y="864"/>
                </a:lnTo>
                <a:lnTo>
                  <a:pt x="1191" y="784"/>
                </a:lnTo>
                <a:lnTo>
                  <a:pt x="1062" y="688"/>
                </a:lnTo>
                <a:lnTo>
                  <a:pt x="917" y="592"/>
                </a:lnTo>
                <a:lnTo>
                  <a:pt x="772" y="496"/>
                </a:lnTo>
                <a:lnTo>
                  <a:pt x="644" y="400"/>
                </a:lnTo>
                <a:lnTo>
                  <a:pt x="531" y="320"/>
                </a:lnTo>
                <a:lnTo>
                  <a:pt x="434" y="272"/>
                </a:lnTo>
                <a:lnTo>
                  <a:pt x="354" y="224"/>
                </a:lnTo>
                <a:lnTo>
                  <a:pt x="305" y="176"/>
                </a:lnTo>
                <a:lnTo>
                  <a:pt x="257" y="160"/>
                </a:lnTo>
                <a:lnTo>
                  <a:pt x="241" y="144"/>
                </a:lnTo>
                <a:lnTo>
                  <a:pt x="209" y="144"/>
                </a:lnTo>
                <a:lnTo>
                  <a:pt x="161" y="128"/>
                </a:lnTo>
                <a:lnTo>
                  <a:pt x="80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4"/>
          <p:cNvSpPr/>
          <p:nvPr/>
        </p:nvSpPr>
        <p:spPr>
          <a:xfrm>
            <a:off x="6262688" y="2308225"/>
            <a:ext cx="725487" cy="428625"/>
          </a:xfrm>
          <a:custGeom>
            <a:avLst/>
            <a:gdLst>
              <a:gd name="txL" fmla="*/ 0 w 1143"/>
              <a:gd name="txT" fmla="*/ 0 h 673"/>
              <a:gd name="txR" fmla="*/ 1143 w 1143"/>
              <a:gd name="txB" fmla="*/ 673 h 673"/>
            </a:gdLst>
            <a:ahLst/>
            <a:cxnLst>
              <a:cxn ang="0">
                <a:pos x="376282116" y="266495842"/>
              </a:cxn>
              <a:cxn ang="0">
                <a:pos x="369836516" y="266495842"/>
              </a:cxn>
              <a:cxn ang="0">
                <a:pos x="356944047" y="266495842"/>
              </a:cxn>
              <a:cxn ang="0">
                <a:pos x="344052213" y="272985722"/>
              </a:cxn>
              <a:cxn ang="0">
                <a:pos x="324311731" y="272985722"/>
              </a:cxn>
              <a:cxn ang="0">
                <a:pos x="330757965" y="234045809"/>
              </a:cxn>
              <a:cxn ang="0">
                <a:pos x="337203565" y="195105897"/>
              </a:cxn>
              <a:cxn ang="0">
                <a:pos x="344052213" y="162655863"/>
              </a:cxn>
              <a:cxn ang="0">
                <a:pos x="350498447" y="136695709"/>
              </a:cxn>
              <a:cxn ang="0">
                <a:pos x="350498447" y="110735555"/>
              </a:cxn>
              <a:cxn ang="0">
                <a:pos x="350498447" y="97755797"/>
              </a:cxn>
              <a:cxn ang="0">
                <a:pos x="350498447" y="84775401"/>
              </a:cxn>
              <a:cxn ang="0">
                <a:pos x="344052213" y="71795643"/>
              </a:cxn>
              <a:cxn ang="0">
                <a:pos x="337203565" y="71795643"/>
              </a:cxn>
              <a:cxn ang="0">
                <a:pos x="317865496" y="71795643"/>
              </a:cxn>
              <a:cxn ang="0">
                <a:pos x="285636228" y="71795643"/>
              </a:cxn>
              <a:cxn ang="0">
                <a:pos x="246557677" y="71795643"/>
              </a:cxn>
              <a:cxn ang="0">
                <a:pos x="201032892" y="78285522"/>
              </a:cxn>
              <a:cxn ang="0">
                <a:pos x="142616273" y="84775401"/>
              </a:cxn>
              <a:cxn ang="0">
                <a:pos x="77754053" y="97755797"/>
              </a:cxn>
              <a:cxn ang="0">
                <a:pos x="0" y="110735555"/>
              </a:cxn>
              <a:cxn ang="0">
                <a:pos x="0" y="64900066"/>
              </a:cxn>
              <a:cxn ang="0">
                <a:pos x="32632316" y="64900066"/>
              </a:cxn>
              <a:cxn ang="0">
                <a:pos x="71308454" y="64900066"/>
              </a:cxn>
              <a:cxn ang="0">
                <a:pos x="116832604" y="58410187"/>
              </a:cxn>
              <a:cxn ang="0">
                <a:pos x="162357389" y="45429792"/>
              </a:cxn>
              <a:cxn ang="0">
                <a:pos x="214327775" y="38939913"/>
              </a:cxn>
              <a:cxn ang="0">
                <a:pos x="246557677" y="25960154"/>
              </a:cxn>
              <a:cxn ang="0">
                <a:pos x="272341346" y="19470275"/>
              </a:cxn>
              <a:cxn ang="0">
                <a:pos x="292081828" y="12979759"/>
              </a:cxn>
              <a:cxn ang="0">
                <a:pos x="311419896" y="6489879"/>
              </a:cxn>
              <a:cxn ang="0">
                <a:pos x="330757965" y="0"/>
              </a:cxn>
              <a:cxn ang="0">
                <a:pos x="344052213" y="0"/>
              </a:cxn>
              <a:cxn ang="0">
                <a:pos x="363390281" y="6489879"/>
              </a:cxn>
              <a:cxn ang="0">
                <a:pos x="382728350" y="19470275"/>
              </a:cxn>
              <a:cxn ang="0">
                <a:pos x="402065784" y="32450033"/>
              </a:cxn>
              <a:cxn ang="0">
                <a:pos x="428252501" y="51920308"/>
              </a:cxn>
              <a:cxn ang="0">
                <a:pos x="441144335" y="64900066"/>
              </a:cxn>
              <a:cxn ang="0">
                <a:pos x="454036169" y="71795643"/>
              </a:cxn>
              <a:cxn ang="0">
                <a:pos x="460482403" y="78285522"/>
              </a:cxn>
              <a:cxn ang="0">
                <a:pos x="454036169" y="91265918"/>
              </a:cxn>
              <a:cxn ang="0">
                <a:pos x="447590569" y="104245676"/>
              </a:cxn>
              <a:cxn ang="0">
                <a:pos x="441144335" y="110735555"/>
              </a:cxn>
              <a:cxn ang="0">
                <a:pos x="434698735" y="117225435"/>
              </a:cxn>
              <a:cxn ang="0">
                <a:pos x="428252501" y="123715951"/>
              </a:cxn>
              <a:cxn ang="0">
                <a:pos x="415360667" y="136695709"/>
              </a:cxn>
              <a:cxn ang="0">
                <a:pos x="408914432" y="156165984"/>
              </a:cxn>
              <a:cxn ang="0">
                <a:pos x="402065784" y="175635622"/>
              </a:cxn>
              <a:cxn ang="0">
                <a:pos x="395620184" y="201595776"/>
              </a:cxn>
              <a:cxn ang="0">
                <a:pos x="382728350" y="234045809"/>
              </a:cxn>
              <a:cxn ang="0">
                <a:pos x="376282116" y="266495842"/>
              </a:cxn>
              <a:cxn ang="0">
                <a:pos x="376282116" y="266495842"/>
              </a:cxn>
            </a:cxnLst>
            <a:rect l="txL" t="txT" r="txR" b="txB"/>
            <a:pathLst>
              <a:path w="1143" h="673">
                <a:moveTo>
                  <a:pt x="934" y="657"/>
                </a:moveTo>
                <a:lnTo>
                  <a:pt x="918" y="657"/>
                </a:lnTo>
                <a:lnTo>
                  <a:pt x="886" y="657"/>
                </a:lnTo>
                <a:lnTo>
                  <a:pt x="854" y="673"/>
                </a:lnTo>
                <a:lnTo>
                  <a:pt x="805" y="673"/>
                </a:lnTo>
                <a:lnTo>
                  <a:pt x="821" y="577"/>
                </a:lnTo>
                <a:lnTo>
                  <a:pt x="837" y="481"/>
                </a:lnTo>
                <a:lnTo>
                  <a:pt x="854" y="401"/>
                </a:lnTo>
                <a:lnTo>
                  <a:pt x="870" y="337"/>
                </a:lnTo>
                <a:lnTo>
                  <a:pt x="870" y="273"/>
                </a:lnTo>
                <a:lnTo>
                  <a:pt x="870" y="241"/>
                </a:lnTo>
                <a:lnTo>
                  <a:pt x="870" y="209"/>
                </a:lnTo>
                <a:lnTo>
                  <a:pt x="854" y="177"/>
                </a:lnTo>
                <a:lnTo>
                  <a:pt x="837" y="177"/>
                </a:lnTo>
                <a:lnTo>
                  <a:pt x="789" y="177"/>
                </a:lnTo>
                <a:lnTo>
                  <a:pt x="709" y="177"/>
                </a:lnTo>
                <a:lnTo>
                  <a:pt x="612" y="177"/>
                </a:lnTo>
                <a:lnTo>
                  <a:pt x="499" y="193"/>
                </a:lnTo>
                <a:lnTo>
                  <a:pt x="354" y="209"/>
                </a:lnTo>
                <a:lnTo>
                  <a:pt x="193" y="241"/>
                </a:lnTo>
                <a:lnTo>
                  <a:pt x="0" y="273"/>
                </a:lnTo>
                <a:lnTo>
                  <a:pt x="0" y="160"/>
                </a:lnTo>
                <a:lnTo>
                  <a:pt x="81" y="160"/>
                </a:lnTo>
                <a:lnTo>
                  <a:pt x="177" y="160"/>
                </a:lnTo>
                <a:lnTo>
                  <a:pt x="290" y="144"/>
                </a:lnTo>
                <a:lnTo>
                  <a:pt x="403" y="112"/>
                </a:lnTo>
                <a:lnTo>
                  <a:pt x="532" y="96"/>
                </a:lnTo>
                <a:lnTo>
                  <a:pt x="612" y="64"/>
                </a:lnTo>
                <a:lnTo>
                  <a:pt x="676" y="48"/>
                </a:lnTo>
                <a:lnTo>
                  <a:pt x="725" y="32"/>
                </a:lnTo>
                <a:lnTo>
                  <a:pt x="773" y="16"/>
                </a:lnTo>
                <a:lnTo>
                  <a:pt x="821" y="0"/>
                </a:lnTo>
                <a:lnTo>
                  <a:pt x="854" y="0"/>
                </a:lnTo>
                <a:lnTo>
                  <a:pt x="902" y="16"/>
                </a:lnTo>
                <a:lnTo>
                  <a:pt x="950" y="48"/>
                </a:lnTo>
                <a:lnTo>
                  <a:pt x="998" y="80"/>
                </a:lnTo>
                <a:lnTo>
                  <a:pt x="1063" y="128"/>
                </a:lnTo>
                <a:lnTo>
                  <a:pt x="1095" y="160"/>
                </a:lnTo>
                <a:lnTo>
                  <a:pt x="1127" y="177"/>
                </a:lnTo>
                <a:lnTo>
                  <a:pt x="1143" y="193"/>
                </a:lnTo>
                <a:lnTo>
                  <a:pt x="1127" y="225"/>
                </a:lnTo>
                <a:lnTo>
                  <a:pt x="1111" y="257"/>
                </a:lnTo>
                <a:lnTo>
                  <a:pt x="1095" y="273"/>
                </a:lnTo>
                <a:lnTo>
                  <a:pt x="1079" y="289"/>
                </a:lnTo>
                <a:lnTo>
                  <a:pt x="1063" y="305"/>
                </a:lnTo>
                <a:lnTo>
                  <a:pt x="1031" y="337"/>
                </a:lnTo>
                <a:lnTo>
                  <a:pt x="1015" y="385"/>
                </a:lnTo>
                <a:lnTo>
                  <a:pt x="998" y="433"/>
                </a:lnTo>
                <a:lnTo>
                  <a:pt x="982" y="497"/>
                </a:lnTo>
                <a:lnTo>
                  <a:pt x="950" y="577"/>
                </a:lnTo>
                <a:lnTo>
                  <a:pt x="934" y="65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6"/>
          <p:cNvSpPr/>
          <p:nvPr/>
        </p:nvSpPr>
        <p:spPr>
          <a:xfrm>
            <a:off x="6508750" y="2409826"/>
            <a:ext cx="80963" cy="366713"/>
          </a:xfrm>
          <a:custGeom>
            <a:avLst/>
            <a:gdLst>
              <a:gd name="txL" fmla="*/ 0 w 128"/>
              <a:gd name="txT" fmla="*/ 0 h 577"/>
              <a:gd name="txR" fmla="*/ 128 w 128"/>
              <a:gd name="txB" fmla="*/ 577 h 577"/>
            </a:gdLst>
            <a:ahLst/>
            <a:cxnLst>
              <a:cxn ang="0">
                <a:pos x="0" y="233064860"/>
              </a:cxn>
              <a:cxn ang="0">
                <a:pos x="0" y="0"/>
              </a:cxn>
              <a:cxn ang="0">
                <a:pos x="12802907" y="6866494"/>
              </a:cxn>
              <a:cxn ang="0">
                <a:pos x="25605814" y="6866494"/>
              </a:cxn>
              <a:cxn ang="0">
                <a:pos x="38408088" y="13329414"/>
              </a:cxn>
              <a:cxn ang="0">
                <a:pos x="44809858" y="19792333"/>
              </a:cxn>
              <a:cxn ang="0">
                <a:pos x="51210995" y="39180456"/>
              </a:cxn>
              <a:cxn ang="0">
                <a:pos x="51210995" y="65032133"/>
              </a:cxn>
              <a:cxn ang="0">
                <a:pos x="51210995" y="71495053"/>
              </a:cxn>
              <a:cxn ang="0">
                <a:pos x="51210995" y="84420256"/>
              </a:cxn>
              <a:cxn ang="0">
                <a:pos x="51210995" y="103809014"/>
              </a:cxn>
              <a:cxn ang="0">
                <a:pos x="51210995" y="123197137"/>
              </a:cxn>
              <a:cxn ang="0">
                <a:pos x="44809858" y="142585895"/>
              </a:cxn>
              <a:cxn ang="0">
                <a:pos x="44809858" y="174899857"/>
              </a:cxn>
              <a:cxn ang="0">
                <a:pos x="38408088" y="200750899"/>
              </a:cxn>
              <a:cxn ang="0">
                <a:pos x="38408088" y="233064860"/>
              </a:cxn>
              <a:cxn ang="0">
                <a:pos x="0" y="233064860"/>
              </a:cxn>
              <a:cxn ang="0">
                <a:pos x="0" y="233064860"/>
              </a:cxn>
            </a:cxnLst>
            <a:rect l="txL" t="txT" r="txR" b="txB"/>
            <a:pathLst>
              <a:path w="128" h="577">
                <a:moveTo>
                  <a:pt x="0" y="577"/>
                </a:moveTo>
                <a:lnTo>
                  <a:pt x="0" y="0"/>
                </a:lnTo>
                <a:lnTo>
                  <a:pt x="32" y="17"/>
                </a:lnTo>
                <a:lnTo>
                  <a:pt x="64" y="17"/>
                </a:lnTo>
                <a:lnTo>
                  <a:pt x="96" y="33"/>
                </a:lnTo>
                <a:lnTo>
                  <a:pt x="112" y="49"/>
                </a:lnTo>
                <a:lnTo>
                  <a:pt x="128" y="97"/>
                </a:lnTo>
                <a:lnTo>
                  <a:pt x="128" y="161"/>
                </a:lnTo>
                <a:lnTo>
                  <a:pt x="128" y="177"/>
                </a:lnTo>
                <a:lnTo>
                  <a:pt x="128" y="209"/>
                </a:lnTo>
                <a:lnTo>
                  <a:pt x="128" y="257"/>
                </a:lnTo>
                <a:lnTo>
                  <a:pt x="128" y="305"/>
                </a:lnTo>
                <a:lnTo>
                  <a:pt x="112" y="353"/>
                </a:lnTo>
                <a:lnTo>
                  <a:pt x="112" y="433"/>
                </a:lnTo>
                <a:lnTo>
                  <a:pt x="96" y="497"/>
                </a:lnTo>
                <a:lnTo>
                  <a:pt x="96" y="577"/>
                </a:lnTo>
                <a:lnTo>
                  <a:pt x="0" y="5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5"/>
          <p:cNvSpPr/>
          <p:nvPr/>
        </p:nvSpPr>
        <p:spPr>
          <a:xfrm>
            <a:off x="6283326" y="2686050"/>
            <a:ext cx="612775" cy="161925"/>
          </a:xfrm>
          <a:custGeom>
            <a:avLst/>
            <a:gdLst>
              <a:gd name="txL" fmla="*/ 0 w 966"/>
              <a:gd name="txT" fmla="*/ 0 h 256"/>
              <a:gd name="txR" fmla="*/ 966 w 966"/>
              <a:gd name="txB" fmla="*/ 256 h 256"/>
            </a:gdLst>
            <a:ahLst/>
            <a:cxnLst>
              <a:cxn ang="0">
                <a:pos x="214071614" y="25605023"/>
              </a:cxn>
              <a:cxn ang="0">
                <a:pos x="252701178" y="19203925"/>
              </a:cxn>
              <a:cxn ang="0">
                <a:pos x="285294973" y="12802828"/>
              </a:cxn>
              <a:cxn ang="0">
                <a:pos x="311048015" y="6401098"/>
              </a:cxn>
              <a:cxn ang="0">
                <a:pos x="330765288" y="6401098"/>
              </a:cxn>
              <a:cxn ang="0">
                <a:pos x="350079753" y="0"/>
              </a:cxn>
              <a:cxn ang="0">
                <a:pos x="362956275" y="0"/>
              </a:cxn>
              <a:cxn ang="0">
                <a:pos x="375832796" y="0"/>
              </a:cxn>
              <a:cxn ang="0">
                <a:pos x="382271374" y="0"/>
              </a:cxn>
              <a:cxn ang="0">
                <a:pos x="388709317" y="19203925"/>
              </a:cxn>
              <a:cxn ang="0">
                <a:pos x="388709317" y="51210679"/>
              </a:cxn>
              <a:cxn ang="0">
                <a:pos x="0" y="102420725"/>
              </a:cxn>
              <a:cxn ang="0">
                <a:pos x="0" y="51210679"/>
              </a:cxn>
              <a:cxn ang="0">
                <a:pos x="39031738" y="44808949"/>
              </a:cxn>
              <a:cxn ang="0">
                <a:pos x="84502053" y="44808949"/>
              </a:cxn>
              <a:cxn ang="0">
                <a:pos x="110255096" y="38407851"/>
              </a:cxn>
              <a:cxn ang="0">
                <a:pos x="142848890" y="32006753"/>
              </a:cxn>
              <a:cxn ang="0">
                <a:pos x="175039877" y="32006753"/>
              </a:cxn>
              <a:cxn ang="0">
                <a:pos x="214071614" y="25605023"/>
              </a:cxn>
              <a:cxn ang="0">
                <a:pos x="214071614" y="25605023"/>
              </a:cxn>
            </a:cxnLst>
            <a:rect l="txL" t="txT" r="txR" b="txB"/>
            <a:pathLst>
              <a:path w="966" h="256">
                <a:moveTo>
                  <a:pt x="532" y="64"/>
                </a:moveTo>
                <a:lnTo>
                  <a:pt x="628" y="48"/>
                </a:lnTo>
                <a:lnTo>
                  <a:pt x="709" y="32"/>
                </a:lnTo>
                <a:lnTo>
                  <a:pt x="773" y="16"/>
                </a:lnTo>
                <a:lnTo>
                  <a:pt x="822" y="16"/>
                </a:lnTo>
                <a:lnTo>
                  <a:pt x="870" y="0"/>
                </a:lnTo>
                <a:lnTo>
                  <a:pt x="902" y="0"/>
                </a:lnTo>
                <a:lnTo>
                  <a:pt x="934" y="0"/>
                </a:lnTo>
                <a:lnTo>
                  <a:pt x="950" y="0"/>
                </a:lnTo>
                <a:lnTo>
                  <a:pt x="966" y="48"/>
                </a:lnTo>
                <a:lnTo>
                  <a:pt x="966" y="128"/>
                </a:lnTo>
                <a:lnTo>
                  <a:pt x="0" y="256"/>
                </a:lnTo>
                <a:lnTo>
                  <a:pt x="0" y="128"/>
                </a:lnTo>
                <a:lnTo>
                  <a:pt x="97" y="112"/>
                </a:lnTo>
                <a:lnTo>
                  <a:pt x="210" y="112"/>
                </a:lnTo>
                <a:lnTo>
                  <a:pt x="274" y="96"/>
                </a:lnTo>
                <a:lnTo>
                  <a:pt x="355" y="80"/>
                </a:lnTo>
                <a:lnTo>
                  <a:pt x="435" y="80"/>
                </a:lnTo>
                <a:lnTo>
                  <a:pt x="532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7"/>
          <p:cNvSpPr/>
          <p:nvPr/>
        </p:nvSpPr>
        <p:spPr>
          <a:xfrm>
            <a:off x="6170614" y="2400300"/>
            <a:ext cx="1074737" cy="904875"/>
          </a:xfrm>
          <a:custGeom>
            <a:avLst/>
            <a:gdLst>
              <a:gd name="txL" fmla="*/ 0 w 1691"/>
              <a:gd name="txT" fmla="*/ 0 h 1426"/>
              <a:gd name="txR" fmla="*/ 1691 w 1691"/>
              <a:gd name="txB" fmla="*/ 1426 h 1426"/>
            </a:gdLst>
            <a:ahLst/>
            <a:cxnLst>
              <a:cxn ang="0">
                <a:pos x="643880593" y="367627995"/>
              </a:cxn>
              <a:cxn ang="0">
                <a:pos x="656806673" y="419169066"/>
              </a:cxn>
              <a:cxn ang="0">
                <a:pos x="676600011" y="445341909"/>
              </a:cxn>
              <a:cxn ang="0">
                <a:pos x="683063051" y="471111810"/>
              </a:cxn>
              <a:cxn ang="0">
                <a:pos x="670136971" y="490439712"/>
              </a:cxn>
              <a:cxn ang="0">
                <a:pos x="643880593" y="516209613"/>
              </a:cxn>
              <a:cxn ang="0">
                <a:pos x="585309651" y="541980148"/>
              </a:cxn>
              <a:cxn ang="0">
                <a:pos x="513811994" y="567750049"/>
              </a:cxn>
              <a:cxn ang="0">
                <a:pos x="377280354" y="574192683"/>
              </a:cxn>
              <a:cxn ang="0">
                <a:pos x="227822635" y="567750049"/>
              </a:cxn>
              <a:cxn ang="0">
                <a:pos x="149861937" y="541980148"/>
              </a:cxn>
              <a:cxn ang="0">
                <a:pos x="97753400" y="509766979"/>
              </a:cxn>
              <a:cxn ang="0">
                <a:pos x="58571578" y="458226543"/>
              </a:cxn>
              <a:cxn ang="0">
                <a:pos x="39182458" y="419169066"/>
              </a:cxn>
              <a:cxn ang="0">
                <a:pos x="32719418" y="380513263"/>
              </a:cxn>
              <a:cxn ang="0">
                <a:pos x="32719418" y="328972827"/>
              </a:cxn>
              <a:cxn ang="0">
                <a:pos x="32719418" y="264547123"/>
              </a:cxn>
              <a:cxn ang="0">
                <a:pos x="32719418" y="187236786"/>
              </a:cxn>
              <a:cxn ang="0">
                <a:pos x="32719418" y="129253716"/>
              </a:cxn>
              <a:cxn ang="0">
                <a:pos x="26256378" y="84155913"/>
              </a:cxn>
              <a:cxn ang="0">
                <a:pos x="19793338" y="51943379"/>
              </a:cxn>
              <a:cxn ang="0">
                <a:pos x="6463040" y="32615477"/>
              </a:cxn>
              <a:cxn ang="0">
                <a:pos x="0" y="19730209"/>
              </a:cxn>
              <a:cxn ang="0">
                <a:pos x="13330298" y="6442634"/>
              </a:cxn>
              <a:cxn ang="0">
                <a:pos x="52108538" y="6442634"/>
              </a:cxn>
              <a:cxn ang="0">
                <a:pos x="84827320" y="97041181"/>
              </a:cxn>
              <a:cxn ang="0">
                <a:pos x="84827320" y="238777222"/>
              </a:cxn>
              <a:cxn ang="0">
                <a:pos x="91290360" y="335415461"/>
              </a:cxn>
              <a:cxn ang="0">
                <a:pos x="97753400" y="393398531"/>
              </a:cxn>
              <a:cxn ang="0">
                <a:pos x="110679480" y="426014008"/>
              </a:cxn>
              <a:cxn ang="0">
                <a:pos x="143398897" y="458226543"/>
              </a:cxn>
              <a:cxn ang="0">
                <a:pos x="195103217" y="483997078"/>
              </a:cxn>
              <a:cxn ang="0">
                <a:pos x="260137835" y="496882346"/>
              </a:cxn>
              <a:cxn ang="0">
                <a:pos x="351428194" y="503324345"/>
              </a:cxn>
              <a:cxn ang="0">
                <a:pos x="422925852" y="496882346"/>
              </a:cxn>
              <a:cxn ang="0">
                <a:pos x="507348954" y="471111810"/>
              </a:cxn>
              <a:cxn ang="0">
                <a:pos x="546531411" y="451783909"/>
              </a:cxn>
              <a:cxn ang="0">
                <a:pos x="578846611" y="406283799"/>
              </a:cxn>
              <a:cxn ang="0">
                <a:pos x="598639314" y="335415461"/>
              </a:cxn>
              <a:cxn ang="0">
                <a:pos x="611565393" y="303202926"/>
              </a:cxn>
              <a:cxn ang="0">
                <a:pos x="618028433" y="258105124"/>
              </a:cxn>
              <a:cxn ang="0">
                <a:pos x="630954513" y="258105124"/>
              </a:cxn>
              <a:cxn ang="0">
                <a:pos x="637417553" y="296760292"/>
              </a:cxn>
              <a:cxn ang="0">
                <a:pos x="637417553" y="335415461"/>
              </a:cxn>
            </a:cxnLst>
            <a:rect l="txL" t="txT" r="txR" b="txB"/>
            <a:pathLst>
              <a:path w="1691" h="1426">
                <a:moveTo>
                  <a:pt x="1578" y="833"/>
                </a:moveTo>
                <a:lnTo>
                  <a:pt x="1594" y="913"/>
                </a:lnTo>
                <a:lnTo>
                  <a:pt x="1610" y="993"/>
                </a:lnTo>
                <a:lnTo>
                  <a:pt x="1626" y="1041"/>
                </a:lnTo>
                <a:lnTo>
                  <a:pt x="1643" y="1074"/>
                </a:lnTo>
                <a:lnTo>
                  <a:pt x="1675" y="1106"/>
                </a:lnTo>
                <a:lnTo>
                  <a:pt x="1675" y="1138"/>
                </a:lnTo>
                <a:lnTo>
                  <a:pt x="1691" y="1170"/>
                </a:lnTo>
                <a:lnTo>
                  <a:pt x="1675" y="1202"/>
                </a:lnTo>
                <a:lnTo>
                  <a:pt x="1659" y="1218"/>
                </a:lnTo>
                <a:lnTo>
                  <a:pt x="1643" y="1250"/>
                </a:lnTo>
                <a:lnTo>
                  <a:pt x="1594" y="1282"/>
                </a:lnTo>
                <a:lnTo>
                  <a:pt x="1530" y="1314"/>
                </a:lnTo>
                <a:lnTo>
                  <a:pt x="1449" y="1346"/>
                </a:lnTo>
                <a:lnTo>
                  <a:pt x="1369" y="1378"/>
                </a:lnTo>
                <a:lnTo>
                  <a:pt x="1272" y="1410"/>
                </a:lnTo>
                <a:lnTo>
                  <a:pt x="1160" y="1426"/>
                </a:lnTo>
                <a:lnTo>
                  <a:pt x="934" y="1426"/>
                </a:lnTo>
                <a:lnTo>
                  <a:pt x="693" y="1426"/>
                </a:lnTo>
                <a:lnTo>
                  <a:pt x="564" y="1410"/>
                </a:lnTo>
                <a:lnTo>
                  <a:pt x="467" y="1378"/>
                </a:lnTo>
                <a:lnTo>
                  <a:pt x="371" y="1346"/>
                </a:lnTo>
                <a:lnTo>
                  <a:pt x="306" y="1314"/>
                </a:lnTo>
                <a:lnTo>
                  <a:pt x="242" y="1266"/>
                </a:lnTo>
                <a:lnTo>
                  <a:pt x="194" y="1202"/>
                </a:lnTo>
                <a:lnTo>
                  <a:pt x="145" y="1138"/>
                </a:lnTo>
                <a:lnTo>
                  <a:pt x="113" y="1074"/>
                </a:lnTo>
                <a:lnTo>
                  <a:pt x="97" y="1041"/>
                </a:lnTo>
                <a:lnTo>
                  <a:pt x="97" y="993"/>
                </a:lnTo>
                <a:lnTo>
                  <a:pt x="81" y="945"/>
                </a:lnTo>
                <a:lnTo>
                  <a:pt x="81" y="881"/>
                </a:lnTo>
                <a:lnTo>
                  <a:pt x="81" y="817"/>
                </a:lnTo>
                <a:lnTo>
                  <a:pt x="81" y="737"/>
                </a:lnTo>
                <a:lnTo>
                  <a:pt x="81" y="657"/>
                </a:lnTo>
                <a:lnTo>
                  <a:pt x="81" y="561"/>
                </a:lnTo>
                <a:lnTo>
                  <a:pt x="81" y="465"/>
                </a:lnTo>
                <a:lnTo>
                  <a:pt x="81" y="385"/>
                </a:lnTo>
                <a:lnTo>
                  <a:pt x="81" y="321"/>
                </a:lnTo>
                <a:lnTo>
                  <a:pt x="65" y="257"/>
                </a:lnTo>
                <a:lnTo>
                  <a:pt x="65" y="209"/>
                </a:lnTo>
                <a:lnTo>
                  <a:pt x="49" y="161"/>
                </a:lnTo>
                <a:lnTo>
                  <a:pt x="49" y="129"/>
                </a:lnTo>
                <a:lnTo>
                  <a:pt x="33" y="113"/>
                </a:lnTo>
                <a:lnTo>
                  <a:pt x="16" y="81"/>
                </a:lnTo>
                <a:lnTo>
                  <a:pt x="0" y="65"/>
                </a:lnTo>
                <a:lnTo>
                  <a:pt x="0" y="49"/>
                </a:lnTo>
                <a:lnTo>
                  <a:pt x="0" y="16"/>
                </a:lnTo>
                <a:lnTo>
                  <a:pt x="33" y="16"/>
                </a:lnTo>
                <a:lnTo>
                  <a:pt x="65" y="0"/>
                </a:lnTo>
                <a:lnTo>
                  <a:pt x="129" y="16"/>
                </a:lnTo>
                <a:lnTo>
                  <a:pt x="194" y="16"/>
                </a:lnTo>
                <a:lnTo>
                  <a:pt x="210" y="241"/>
                </a:lnTo>
                <a:lnTo>
                  <a:pt x="210" y="433"/>
                </a:lnTo>
                <a:lnTo>
                  <a:pt x="210" y="593"/>
                </a:lnTo>
                <a:lnTo>
                  <a:pt x="210" y="737"/>
                </a:lnTo>
                <a:lnTo>
                  <a:pt x="226" y="833"/>
                </a:lnTo>
                <a:lnTo>
                  <a:pt x="226" y="929"/>
                </a:lnTo>
                <a:lnTo>
                  <a:pt x="242" y="977"/>
                </a:lnTo>
                <a:lnTo>
                  <a:pt x="242" y="1009"/>
                </a:lnTo>
                <a:lnTo>
                  <a:pt x="274" y="1058"/>
                </a:lnTo>
                <a:lnTo>
                  <a:pt x="322" y="1106"/>
                </a:lnTo>
                <a:lnTo>
                  <a:pt x="355" y="1138"/>
                </a:lnTo>
                <a:lnTo>
                  <a:pt x="419" y="1170"/>
                </a:lnTo>
                <a:lnTo>
                  <a:pt x="483" y="1202"/>
                </a:lnTo>
                <a:lnTo>
                  <a:pt x="564" y="1218"/>
                </a:lnTo>
                <a:lnTo>
                  <a:pt x="644" y="1234"/>
                </a:lnTo>
                <a:lnTo>
                  <a:pt x="757" y="1250"/>
                </a:lnTo>
                <a:lnTo>
                  <a:pt x="870" y="1250"/>
                </a:lnTo>
                <a:lnTo>
                  <a:pt x="966" y="1234"/>
                </a:lnTo>
                <a:lnTo>
                  <a:pt x="1047" y="1234"/>
                </a:lnTo>
                <a:lnTo>
                  <a:pt x="1127" y="1218"/>
                </a:lnTo>
                <a:lnTo>
                  <a:pt x="1256" y="1170"/>
                </a:lnTo>
                <a:lnTo>
                  <a:pt x="1304" y="1154"/>
                </a:lnTo>
                <a:lnTo>
                  <a:pt x="1353" y="1122"/>
                </a:lnTo>
                <a:lnTo>
                  <a:pt x="1401" y="1074"/>
                </a:lnTo>
                <a:lnTo>
                  <a:pt x="1433" y="1009"/>
                </a:lnTo>
                <a:lnTo>
                  <a:pt x="1465" y="929"/>
                </a:lnTo>
                <a:lnTo>
                  <a:pt x="1482" y="833"/>
                </a:lnTo>
                <a:lnTo>
                  <a:pt x="1498" y="785"/>
                </a:lnTo>
                <a:lnTo>
                  <a:pt x="1514" y="753"/>
                </a:lnTo>
                <a:lnTo>
                  <a:pt x="1530" y="689"/>
                </a:lnTo>
                <a:lnTo>
                  <a:pt x="1530" y="641"/>
                </a:lnTo>
                <a:lnTo>
                  <a:pt x="1546" y="641"/>
                </a:lnTo>
                <a:lnTo>
                  <a:pt x="1562" y="641"/>
                </a:lnTo>
                <a:lnTo>
                  <a:pt x="1562" y="689"/>
                </a:lnTo>
                <a:lnTo>
                  <a:pt x="1578" y="737"/>
                </a:lnTo>
                <a:lnTo>
                  <a:pt x="1578" y="8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301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5465762" y="101600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119688" y="3635376"/>
            <a:ext cx="3190875" cy="10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sz="1601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1601" b="1" dirty="0">
                <a:solidFill>
                  <a:srgbClr val="000000"/>
                </a:solidFill>
                <a:latin typeface="宋体" panose="02010600030101010101" pitchFamily="2" charset="-122"/>
              </a:rPr>
              <a:t>书写时注意“晚”的结构分布为左窄右宽，日字旁写得瘦小些，第十笔撇要穿插到日字旁的下面。</a:t>
            </a:r>
          </a:p>
        </p:txBody>
      </p:sp>
      <p:sp>
        <p:nvSpPr>
          <p:cNvPr id="8" name="矩形 4"/>
          <p:cNvSpPr/>
          <p:nvPr/>
        </p:nvSpPr>
        <p:spPr>
          <a:xfrm>
            <a:off x="3544888" y="172561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</a:t>
            </a:r>
          </a:p>
        </p:txBody>
      </p:sp>
      <p:sp>
        <p:nvSpPr>
          <p:cNvPr id="9" name="矩形 8"/>
          <p:cNvSpPr/>
          <p:nvPr/>
        </p:nvSpPr>
        <p:spPr>
          <a:xfrm>
            <a:off x="3233739" y="108267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wǎn </a:t>
            </a:r>
          </a:p>
        </p:txBody>
      </p:sp>
      <p:sp>
        <p:nvSpPr>
          <p:cNvPr id="13" name="TextBox 45"/>
          <p:cNvSpPr txBox="1"/>
          <p:nvPr/>
        </p:nvSpPr>
        <p:spPr>
          <a:xfrm>
            <a:off x="938214" y="1677988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54051" y="3790950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夜晚  今晚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654051" y="4176713"/>
            <a:ext cx="4075112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我们城市夜晚的景色真美！</a:t>
            </a:r>
          </a:p>
        </p:txBody>
      </p:sp>
      <p:sp>
        <p:nvSpPr>
          <p:cNvPr id="16" name="文本框 30"/>
          <p:cNvSpPr txBox="1"/>
          <p:nvPr/>
        </p:nvSpPr>
        <p:spPr>
          <a:xfrm>
            <a:off x="654051" y="3403600"/>
            <a:ext cx="2797175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W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日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17" name="文本框 31"/>
          <p:cNvSpPr txBox="1"/>
          <p:nvPr/>
        </p:nvSpPr>
        <p:spPr>
          <a:xfrm>
            <a:off x="654051" y="3017838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18" name="Freeform 40"/>
          <p:cNvSpPr/>
          <p:nvPr/>
        </p:nvSpPr>
        <p:spPr>
          <a:xfrm>
            <a:off x="6856413" y="2528889"/>
            <a:ext cx="828675" cy="741362"/>
          </a:xfrm>
          <a:custGeom>
            <a:avLst/>
            <a:gdLst>
              <a:gd name="txL" fmla="*/ 0 w 1304"/>
              <a:gd name="txT" fmla="*/ 0 h 1169"/>
              <a:gd name="txR" fmla="*/ 1304 w 1304"/>
              <a:gd name="txB" fmla="*/ 1169 h 1169"/>
            </a:gdLst>
            <a:ahLst/>
            <a:cxnLst>
              <a:cxn ang="0">
                <a:pos x="175672110" y="386504544"/>
              </a:cxn>
              <a:cxn ang="0">
                <a:pos x="240690687" y="386504544"/>
              </a:cxn>
              <a:cxn ang="0">
                <a:pos x="305709900" y="380070106"/>
              </a:cxn>
              <a:cxn ang="0">
                <a:pos x="364266847" y="367199960"/>
              </a:cxn>
              <a:cxn ang="0">
                <a:pos x="403036000" y="341459668"/>
              </a:cxn>
              <a:cxn ang="0">
                <a:pos x="435747056" y="276706866"/>
              </a:cxn>
              <a:cxn ang="0">
                <a:pos x="455131950" y="205921698"/>
              </a:cxn>
              <a:cxn ang="0">
                <a:pos x="461593582" y="167311261"/>
              </a:cxn>
              <a:cxn ang="0">
                <a:pos x="468054578" y="141570970"/>
              </a:cxn>
              <a:cxn ang="0">
                <a:pos x="474516209" y="128700824"/>
              </a:cxn>
              <a:cxn ang="0">
                <a:pos x="480977840" y="135135897"/>
              </a:cxn>
              <a:cxn ang="0">
                <a:pos x="494304638" y="180181407"/>
              </a:cxn>
              <a:cxn ang="0">
                <a:pos x="500766269" y="263836720"/>
              </a:cxn>
              <a:cxn ang="0">
                <a:pos x="513688896" y="328589522"/>
              </a:cxn>
              <a:cxn ang="0">
                <a:pos x="526612159" y="367199960"/>
              </a:cxn>
              <a:cxn ang="0">
                <a:pos x="526612159" y="392939617"/>
              </a:cxn>
              <a:cxn ang="0">
                <a:pos x="500766269" y="418679909"/>
              </a:cxn>
              <a:cxn ang="0">
                <a:pos x="448670319" y="444420200"/>
              </a:cxn>
              <a:cxn ang="0">
                <a:pos x="370728478" y="463725419"/>
              </a:cxn>
              <a:cxn ang="0">
                <a:pos x="272998209" y="470160492"/>
              </a:cxn>
              <a:cxn ang="0">
                <a:pos x="169210478" y="463725419"/>
              </a:cxn>
              <a:cxn ang="0">
                <a:pos x="90865103" y="437985127"/>
              </a:cxn>
              <a:cxn ang="0">
                <a:pos x="39172687" y="373635033"/>
              </a:cxn>
              <a:cxn ang="0">
                <a:pos x="19384259" y="302447158"/>
              </a:cxn>
              <a:cxn ang="0">
                <a:pos x="12923263" y="238096429"/>
              </a:cxn>
              <a:cxn ang="0">
                <a:pos x="19384259" y="167311261"/>
              </a:cxn>
              <a:cxn ang="0">
                <a:pos x="19384259" y="102960532"/>
              </a:cxn>
              <a:cxn ang="0">
                <a:pos x="12923263" y="64350729"/>
              </a:cxn>
              <a:cxn ang="0">
                <a:pos x="12923263" y="38610437"/>
              </a:cxn>
              <a:cxn ang="0">
                <a:pos x="0" y="25740292"/>
              </a:cxn>
              <a:cxn ang="0">
                <a:pos x="0" y="6435073"/>
              </a:cxn>
              <a:cxn ang="0">
                <a:pos x="12923263" y="0"/>
              </a:cxn>
              <a:cxn ang="0">
                <a:pos x="45634319" y="0"/>
              </a:cxn>
              <a:cxn ang="0">
                <a:pos x="77941841" y="25740292"/>
              </a:cxn>
              <a:cxn ang="0">
                <a:pos x="84403472" y="51480583"/>
              </a:cxn>
              <a:cxn ang="0">
                <a:pos x="77941841" y="77220241"/>
              </a:cxn>
              <a:cxn ang="0">
                <a:pos x="65018578" y="135135897"/>
              </a:cxn>
              <a:cxn ang="0">
                <a:pos x="58557582" y="218791844"/>
              </a:cxn>
              <a:cxn ang="0">
                <a:pos x="65018578" y="283141939"/>
              </a:cxn>
              <a:cxn ang="0">
                <a:pos x="84403472" y="335024595"/>
              </a:cxn>
              <a:cxn ang="0">
                <a:pos x="123576159" y="367199960"/>
              </a:cxn>
              <a:cxn ang="0">
                <a:pos x="149422050" y="380070106"/>
              </a:cxn>
            </a:cxnLst>
            <a:rect l="txL" t="txT" r="txR" b="txB"/>
            <a:pathLst>
              <a:path w="1304" h="1169">
                <a:moveTo>
                  <a:pt x="370" y="945"/>
                </a:moveTo>
                <a:lnTo>
                  <a:pt x="435" y="961"/>
                </a:lnTo>
                <a:lnTo>
                  <a:pt x="515" y="961"/>
                </a:lnTo>
                <a:lnTo>
                  <a:pt x="596" y="961"/>
                </a:lnTo>
                <a:lnTo>
                  <a:pt x="676" y="961"/>
                </a:lnTo>
                <a:lnTo>
                  <a:pt x="757" y="945"/>
                </a:lnTo>
                <a:lnTo>
                  <a:pt x="837" y="929"/>
                </a:lnTo>
                <a:lnTo>
                  <a:pt x="902" y="913"/>
                </a:lnTo>
                <a:lnTo>
                  <a:pt x="966" y="881"/>
                </a:lnTo>
                <a:lnTo>
                  <a:pt x="998" y="849"/>
                </a:lnTo>
                <a:lnTo>
                  <a:pt x="1047" y="769"/>
                </a:lnTo>
                <a:lnTo>
                  <a:pt x="1079" y="688"/>
                </a:lnTo>
                <a:lnTo>
                  <a:pt x="1111" y="560"/>
                </a:lnTo>
                <a:lnTo>
                  <a:pt x="1127" y="512"/>
                </a:lnTo>
                <a:lnTo>
                  <a:pt x="1127" y="448"/>
                </a:lnTo>
                <a:lnTo>
                  <a:pt x="1143" y="416"/>
                </a:lnTo>
                <a:lnTo>
                  <a:pt x="1143" y="368"/>
                </a:lnTo>
                <a:lnTo>
                  <a:pt x="1159" y="352"/>
                </a:lnTo>
                <a:lnTo>
                  <a:pt x="1175" y="320"/>
                </a:lnTo>
                <a:lnTo>
                  <a:pt x="1191" y="304"/>
                </a:lnTo>
                <a:lnTo>
                  <a:pt x="1191" y="336"/>
                </a:lnTo>
                <a:lnTo>
                  <a:pt x="1208" y="384"/>
                </a:lnTo>
                <a:lnTo>
                  <a:pt x="1224" y="448"/>
                </a:lnTo>
                <a:lnTo>
                  <a:pt x="1240" y="544"/>
                </a:lnTo>
                <a:lnTo>
                  <a:pt x="1240" y="656"/>
                </a:lnTo>
                <a:lnTo>
                  <a:pt x="1256" y="752"/>
                </a:lnTo>
                <a:lnTo>
                  <a:pt x="1272" y="817"/>
                </a:lnTo>
                <a:lnTo>
                  <a:pt x="1288" y="881"/>
                </a:lnTo>
                <a:lnTo>
                  <a:pt x="1304" y="913"/>
                </a:lnTo>
                <a:lnTo>
                  <a:pt x="1304" y="945"/>
                </a:lnTo>
                <a:lnTo>
                  <a:pt x="1304" y="977"/>
                </a:lnTo>
                <a:lnTo>
                  <a:pt x="1272" y="1009"/>
                </a:lnTo>
                <a:lnTo>
                  <a:pt x="1240" y="1041"/>
                </a:lnTo>
                <a:lnTo>
                  <a:pt x="1175" y="1073"/>
                </a:lnTo>
                <a:lnTo>
                  <a:pt x="1111" y="1105"/>
                </a:lnTo>
                <a:lnTo>
                  <a:pt x="1014" y="1121"/>
                </a:lnTo>
                <a:lnTo>
                  <a:pt x="918" y="1153"/>
                </a:lnTo>
                <a:lnTo>
                  <a:pt x="805" y="1169"/>
                </a:lnTo>
                <a:lnTo>
                  <a:pt x="676" y="1169"/>
                </a:lnTo>
                <a:lnTo>
                  <a:pt x="547" y="1169"/>
                </a:lnTo>
                <a:lnTo>
                  <a:pt x="419" y="1153"/>
                </a:lnTo>
                <a:lnTo>
                  <a:pt x="306" y="1121"/>
                </a:lnTo>
                <a:lnTo>
                  <a:pt x="225" y="1089"/>
                </a:lnTo>
                <a:lnTo>
                  <a:pt x="145" y="1025"/>
                </a:lnTo>
                <a:lnTo>
                  <a:pt x="97" y="929"/>
                </a:lnTo>
                <a:lnTo>
                  <a:pt x="48" y="817"/>
                </a:lnTo>
                <a:lnTo>
                  <a:pt x="48" y="752"/>
                </a:lnTo>
                <a:lnTo>
                  <a:pt x="48" y="672"/>
                </a:lnTo>
                <a:lnTo>
                  <a:pt x="32" y="592"/>
                </a:lnTo>
                <a:lnTo>
                  <a:pt x="48" y="496"/>
                </a:lnTo>
                <a:lnTo>
                  <a:pt x="48" y="416"/>
                </a:lnTo>
                <a:lnTo>
                  <a:pt x="48" y="336"/>
                </a:lnTo>
                <a:lnTo>
                  <a:pt x="48" y="256"/>
                </a:lnTo>
                <a:lnTo>
                  <a:pt x="48" y="208"/>
                </a:lnTo>
                <a:lnTo>
                  <a:pt x="32" y="160"/>
                </a:lnTo>
                <a:lnTo>
                  <a:pt x="32" y="128"/>
                </a:lnTo>
                <a:lnTo>
                  <a:pt x="32" y="96"/>
                </a:lnTo>
                <a:lnTo>
                  <a:pt x="16" y="80"/>
                </a:lnTo>
                <a:lnTo>
                  <a:pt x="0" y="64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113" y="0"/>
                </a:lnTo>
                <a:lnTo>
                  <a:pt x="177" y="48"/>
                </a:lnTo>
                <a:lnTo>
                  <a:pt x="193" y="64"/>
                </a:lnTo>
                <a:lnTo>
                  <a:pt x="209" y="80"/>
                </a:lnTo>
                <a:lnTo>
                  <a:pt x="209" y="128"/>
                </a:lnTo>
                <a:lnTo>
                  <a:pt x="209" y="160"/>
                </a:lnTo>
                <a:lnTo>
                  <a:pt x="193" y="192"/>
                </a:lnTo>
                <a:lnTo>
                  <a:pt x="177" y="256"/>
                </a:lnTo>
                <a:lnTo>
                  <a:pt x="161" y="336"/>
                </a:lnTo>
                <a:lnTo>
                  <a:pt x="161" y="432"/>
                </a:lnTo>
                <a:lnTo>
                  <a:pt x="145" y="544"/>
                </a:lnTo>
                <a:lnTo>
                  <a:pt x="145" y="624"/>
                </a:lnTo>
                <a:lnTo>
                  <a:pt x="161" y="704"/>
                </a:lnTo>
                <a:lnTo>
                  <a:pt x="177" y="785"/>
                </a:lnTo>
                <a:lnTo>
                  <a:pt x="209" y="833"/>
                </a:lnTo>
                <a:lnTo>
                  <a:pt x="258" y="881"/>
                </a:lnTo>
                <a:lnTo>
                  <a:pt x="306" y="913"/>
                </a:lnTo>
                <a:lnTo>
                  <a:pt x="370" y="9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9" name="Freeform 31"/>
          <p:cNvSpPr/>
          <p:nvPr/>
        </p:nvSpPr>
        <p:spPr>
          <a:xfrm>
            <a:off x="5824538" y="1765300"/>
            <a:ext cx="163512" cy="1179513"/>
          </a:xfrm>
          <a:custGeom>
            <a:avLst/>
            <a:gdLst>
              <a:gd name="txL" fmla="*/ 0 w 258"/>
              <a:gd name="txT" fmla="*/ 0 h 1857"/>
              <a:gd name="txR" fmla="*/ 258 w 258"/>
              <a:gd name="txB" fmla="*/ 1857 h 1857"/>
            </a:gdLst>
            <a:ahLst/>
            <a:cxnLst>
              <a:cxn ang="0">
                <a:pos x="12853516" y="45185447"/>
              </a:cxn>
              <a:cxn ang="0">
                <a:pos x="6426441" y="32275592"/>
              </a:cxn>
              <a:cxn ang="0">
                <a:pos x="0" y="19365101"/>
              </a:cxn>
              <a:cxn ang="0">
                <a:pos x="0" y="12909856"/>
              </a:cxn>
              <a:cxn ang="0">
                <a:pos x="6426441" y="6455245"/>
              </a:cxn>
              <a:cxn ang="0">
                <a:pos x="12853516" y="0"/>
              </a:cxn>
              <a:cxn ang="0">
                <a:pos x="32133473" y="6455245"/>
              </a:cxn>
              <a:cxn ang="0">
                <a:pos x="64668124" y="6455245"/>
              </a:cxn>
              <a:cxn ang="0">
                <a:pos x="103629849" y="12909856"/>
              </a:cxn>
              <a:cxn ang="0">
                <a:pos x="103629849" y="38730202"/>
              </a:cxn>
              <a:cxn ang="0">
                <a:pos x="96801597" y="64550548"/>
              </a:cxn>
              <a:cxn ang="0">
                <a:pos x="96801597" y="103281385"/>
              </a:cxn>
              <a:cxn ang="0">
                <a:pos x="96801597" y="148466832"/>
              </a:cxn>
              <a:cxn ang="0">
                <a:pos x="96801597" y="200107525"/>
              </a:cxn>
              <a:cxn ang="0">
                <a:pos x="90375156" y="264658073"/>
              </a:cxn>
              <a:cxn ang="0">
                <a:pos x="90375156" y="335663866"/>
              </a:cxn>
              <a:cxn ang="0">
                <a:pos x="90375156" y="407073628"/>
              </a:cxn>
              <a:cxn ang="0">
                <a:pos x="90375156" y="484534667"/>
              </a:cxn>
              <a:cxn ang="0">
                <a:pos x="90375156" y="555540460"/>
              </a:cxn>
              <a:cxn ang="0">
                <a:pos x="90375156" y="607181153"/>
              </a:cxn>
              <a:cxn ang="0">
                <a:pos x="90375156" y="658821845"/>
              </a:cxn>
              <a:cxn ang="0">
                <a:pos x="83948081" y="691096802"/>
              </a:cxn>
              <a:cxn ang="0">
                <a:pos x="83948081" y="723372393"/>
              </a:cxn>
              <a:cxn ang="0">
                <a:pos x="77521640" y="736282884"/>
              </a:cxn>
              <a:cxn ang="0">
                <a:pos x="77521640" y="742737494"/>
              </a:cxn>
              <a:cxn ang="0">
                <a:pos x="71095199" y="749192739"/>
              </a:cxn>
              <a:cxn ang="0">
                <a:pos x="64668124" y="742737494"/>
              </a:cxn>
              <a:cxn ang="0">
                <a:pos x="51815242" y="736282884"/>
              </a:cxn>
              <a:cxn ang="0">
                <a:pos x="45388167" y="716917148"/>
              </a:cxn>
              <a:cxn ang="0">
                <a:pos x="45388167" y="704007292"/>
              </a:cxn>
              <a:cxn ang="0">
                <a:pos x="38961726" y="691096802"/>
              </a:cxn>
              <a:cxn ang="0">
                <a:pos x="38961726" y="671731701"/>
              </a:cxn>
              <a:cxn ang="0">
                <a:pos x="38961726" y="652366600"/>
              </a:cxn>
              <a:cxn ang="0">
                <a:pos x="38961726" y="607181153"/>
              </a:cxn>
              <a:cxn ang="0">
                <a:pos x="38961726" y="542629970"/>
              </a:cxn>
              <a:cxn ang="0">
                <a:pos x="45388167" y="484534667"/>
              </a:cxn>
              <a:cxn ang="0">
                <a:pos x="45388167" y="419983484"/>
              </a:cxn>
              <a:cxn ang="0">
                <a:pos x="45388167" y="361484212"/>
              </a:cxn>
              <a:cxn ang="0">
                <a:pos x="45388167" y="309844155"/>
              </a:cxn>
              <a:cxn ang="0">
                <a:pos x="45388167" y="258203462"/>
              </a:cxn>
              <a:cxn ang="0">
                <a:pos x="38961726" y="213017380"/>
              </a:cxn>
              <a:cxn ang="0">
                <a:pos x="38961726" y="167831933"/>
              </a:cxn>
              <a:cxn ang="0">
                <a:pos x="38961726" y="129101731"/>
              </a:cxn>
              <a:cxn ang="0">
                <a:pos x="32133473" y="96826140"/>
              </a:cxn>
              <a:cxn ang="0">
                <a:pos x="25706398" y="77461039"/>
              </a:cxn>
              <a:cxn ang="0">
                <a:pos x="19279957" y="58095938"/>
              </a:cxn>
              <a:cxn ang="0">
                <a:pos x="12853516" y="45185447"/>
              </a:cxn>
              <a:cxn ang="0">
                <a:pos x="12853516" y="45185447"/>
              </a:cxn>
            </a:cxnLst>
            <a:rect l="txL" t="txT" r="txR" b="txB"/>
            <a:pathLst>
              <a:path w="258" h="1857">
                <a:moveTo>
                  <a:pt x="32" y="112"/>
                </a:moveTo>
                <a:lnTo>
                  <a:pt x="16" y="80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32" y="0"/>
                </a:lnTo>
                <a:lnTo>
                  <a:pt x="80" y="16"/>
                </a:lnTo>
                <a:lnTo>
                  <a:pt x="161" y="16"/>
                </a:lnTo>
                <a:lnTo>
                  <a:pt x="258" y="32"/>
                </a:lnTo>
                <a:lnTo>
                  <a:pt x="258" y="96"/>
                </a:lnTo>
                <a:lnTo>
                  <a:pt x="241" y="160"/>
                </a:lnTo>
                <a:lnTo>
                  <a:pt x="241" y="256"/>
                </a:lnTo>
                <a:lnTo>
                  <a:pt x="241" y="368"/>
                </a:lnTo>
                <a:lnTo>
                  <a:pt x="241" y="496"/>
                </a:lnTo>
                <a:lnTo>
                  <a:pt x="225" y="656"/>
                </a:lnTo>
                <a:lnTo>
                  <a:pt x="225" y="832"/>
                </a:lnTo>
                <a:lnTo>
                  <a:pt x="225" y="1009"/>
                </a:lnTo>
                <a:lnTo>
                  <a:pt x="225" y="1201"/>
                </a:lnTo>
                <a:lnTo>
                  <a:pt x="225" y="1377"/>
                </a:lnTo>
                <a:lnTo>
                  <a:pt x="225" y="1505"/>
                </a:lnTo>
                <a:lnTo>
                  <a:pt x="225" y="1633"/>
                </a:lnTo>
                <a:lnTo>
                  <a:pt x="209" y="1713"/>
                </a:lnTo>
                <a:lnTo>
                  <a:pt x="209" y="1793"/>
                </a:lnTo>
                <a:lnTo>
                  <a:pt x="193" y="1825"/>
                </a:lnTo>
                <a:lnTo>
                  <a:pt x="193" y="1841"/>
                </a:lnTo>
                <a:lnTo>
                  <a:pt x="177" y="1857"/>
                </a:lnTo>
                <a:lnTo>
                  <a:pt x="161" y="1841"/>
                </a:lnTo>
                <a:lnTo>
                  <a:pt x="129" y="1825"/>
                </a:lnTo>
                <a:lnTo>
                  <a:pt x="113" y="1777"/>
                </a:lnTo>
                <a:lnTo>
                  <a:pt x="113" y="1745"/>
                </a:lnTo>
                <a:lnTo>
                  <a:pt x="97" y="1713"/>
                </a:lnTo>
                <a:lnTo>
                  <a:pt x="97" y="1665"/>
                </a:lnTo>
                <a:lnTo>
                  <a:pt x="97" y="1617"/>
                </a:lnTo>
                <a:lnTo>
                  <a:pt x="97" y="1505"/>
                </a:lnTo>
                <a:lnTo>
                  <a:pt x="97" y="1345"/>
                </a:lnTo>
                <a:lnTo>
                  <a:pt x="113" y="1201"/>
                </a:lnTo>
                <a:lnTo>
                  <a:pt x="113" y="1041"/>
                </a:lnTo>
                <a:lnTo>
                  <a:pt x="113" y="896"/>
                </a:lnTo>
                <a:lnTo>
                  <a:pt x="113" y="768"/>
                </a:lnTo>
                <a:lnTo>
                  <a:pt x="113" y="640"/>
                </a:lnTo>
                <a:lnTo>
                  <a:pt x="97" y="528"/>
                </a:lnTo>
                <a:lnTo>
                  <a:pt x="97" y="416"/>
                </a:lnTo>
                <a:lnTo>
                  <a:pt x="97" y="320"/>
                </a:lnTo>
                <a:lnTo>
                  <a:pt x="80" y="240"/>
                </a:lnTo>
                <a:lnTo>
                  <a:pt x="64" y="192"/>
                </a:lnTo>
                <a:lnTo>
                  <a:pt x="48" y="144"/>
                </a:lnTo>
                <a:lnTo>
                  <a:pt x="32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0" name="Freeform 32"/>
          <p:cNvSpPr/>
          <p:nvPr/>
        </p:nvSpPr>
        <p:spPr>
          <a:xfrm>
            <a:off x="5926138" y="2233614"/>
            <a:ext cx="225425" cy="120650"/>
          </a:xfrm>
          <a:custGeom>
            <a:avLst/>
            <a:gdLst>
              <a:gd name="txL" fmla="*/ 0 w 354"/>
              <a:gd name="txT" fmla="*/ 0 h 192"/>
              <a:gd name="txR" fmla="*/ 354 w 354"/>
              <a:gd name="txB" fmla="*/ 192 h 192"/>
            </a:gdLst>
            <a:ahLst/>
            <a:cxnLst>
              <a:cxn ang="0">
                <a:pos x="143549239" y="25271776"/>
              </a:cxn>
              <a:cxn ang="0">
                <a:pos x="143549239" y="37907350"/>
              </a:cxn>
              <a:cxn ang="0">
                <a:pos x="137060947" y="44225137"/>
              </a:cxn>
              <a:cxn ang="0">
                <a:pos x="130573292" y="50542924"/>
              </a:cxn>
              <a:cxn ang="0">
                <a:pos x="124085000" y="56861340"/>
              </a:cxn>
              <a:cxn ang="0">
                <a:pos x="111109053" y="56861340"/>
              </a:cxn>
              <a:cxn ang="0">
                <a:pos x="91239177" y="63179127"/>
              </a:cxn>
              <a:cxn ang="0">
                <a:pos x="71774938" y="63179127"/>
              </a:cxn>
              <a:cxn ang="0">
                <a:pos x="52310062" y="69496914"/>
              </a:cxn>
              <a:cxn ang="0">
                <a:pos x="25952531" y="69496914"/>
              </a:cxn>
              <a:cxn ang="0">
                <a:pos x="0" y="75814701"/>
              </a:cxn>
              <a:cxn ang="0">
                <a:pos x="0" y="12635574"/>
              </a:cxn>
              <a:cxn ang="0">
                <a:pos x="19464239" y="12635574"/>
              </a:cxn>
              <a:cxn ang="0">
                <a:pos x="45822407" y="12635574"/>
              </a:cxn>
              <a:cxn ang="0">
                <a:pos x="58798354" y="6317787"/>
              </a:cxn>
              <a:cxn ang="0">
                <a:pos x="71774938" y="6317787"/>
              </a:cxn>
              <a:cxn ang="0">
                <a:pos x="91239177" y="0"/>
              </a:cxn>
              <a:cxn ang="0">
                <a:pos x="104620761" y="0"/>
              </a:cxn>
              <a:cxn ang="0">
                <a:pos x="117596708" y="0"/>
              </a:cxn>
              <a:cxn ang="0">
                <a:pos x="124085000" y="0"/>
              </a:cxn>
              <a:cxn ang="0">
                <a:pos x="130573292" y="6317787"/>
              </a:cxn>
              <a:cxn ang="0">
                <a:pos x="143549239" y="12635574"/>
              </a:cxn>
              <a:cxn ang="0">
                <a:pos x="143549239" y="25271776"/>
              </a:cxn>
              <a:cxn ang="0">
                <a:pos x="143549239" y="25271776"/>
              </a:cxn>
            </a:cxnLst>
            <a:rect l="txL" t="txT" r="txR" b="txB"/>
            <a:pathLst>
              <a:path w="354" h="192">
                <a:moveTo>
                  <a:pt x="354" y="64"/>
                </a:moveTo>
                <a:lnTo>
                  <a:pt x="354" y="96"/>
                </a:lnTo>
                <a:lnTo>
                  <a:pt x="338" y="112"/>
                </a:lnTo>
                <a:lnTo>
                  <a:pt x="322" y="128"/>
                </a:lnTo>
                <a:lnTo>
                  <a:pt x="306" y="144"/>
                </a:lnTo>
                <a:lnTo>
                  <a:pt x="274" y="144"/>
                </a:lnTo>
                <a:lnTo>
                  <a:pt x="225" y="160"/>
                </a:lnTo>
                <a:lnTo>
                  <a:pt x="177" y="160"/>
                </a:lnTo>
                <a:lnTo>
                  <a:pt x="129" y="176"/>
                </a:lnTo>
                <a:lnTo>
                  <a:pt x="64" y="176"/>
                </a:lnTo>
                <a:lnTo>
                  <a:pt x="0" y="192"/>
                </a:lnTo>
                <a:lnTo>
                  <a:pt x="0" y="32"/>
                </a:lnTo>
                <a:lnTo>
                  <a:pt x="48" y="32"/>
                </a:lnTo>
                <a:lnTo>
                  <a:pt x="113" y="32"/>
                </a:lnTo>
                <a:lnTo>
                  <a:pt x="145" y="16"/>
                </a:lnTo>
                <a:lnTo>
                  <a:pt x="177" y="16"/>
                </a:lnTo>
                <a:lnTo>
                  <a:pt x="225" y="0"/>
                </a:lnTo>
                <a:lnTo>
                  <a:pt x="258" y="0"/>
                </a:lnTo>
                <a:lnTo>
                  <a:pt x="290" y="0"/>
                </a:lnTo>
                <a:lnTo>
                  <a:pt x="306" y="0"/>
                </a:lnTo>
                <a:lnTo>
                  <a:pt x="322" y="16"/>
                </a:lnTo>
                <a:lnTo>
                  <a:pt x="354" y="32"/>
                </a:lnTo>
                <a:lnTo>
                  <a:pt x="354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9" name="Freeform 33"/>
          <p:cNvSpPr/>
          <p:nvPr/>
        </p:nvSpPr>
        <p:spPr>
          <a:xfrm>
            <a:off x="6510339" y="1398588"/>
            <a:ext cx="407987" cy="600075"/>
          </a:xfrm>
          <a:custGeom>
            <a:avLst/>
            <a:gdLst>
              <a:gd name="txL" fmla="*/ 0 w 644"/>
              <a:gd name="txT" fmla="*/ 0 h 945"/>
              <a:gd name="txR" fmla="*/ 644 w 644"/>
              <a:gd name="txB" fmla="*/ 945 h 945"/>
            </a:gdLst>
            <a:ahLst/>
            <a:cxnLst>
              <a:cxn ang="0">
                <a:pos x="0" y="381047625"/>
              </a:cxn>
              <a:cxn ang="0">
                <a:pos x="0" y="368144425"/>
              </a:cxn>
              <a:cxn ang="0">
                <a:pos x="6421376" y="361692825"/>
              </a:cxn>
              <a:cxn ang="0">
                <a:pos x="12843386" y="342338025"/>
              </a:cxn>
              <a:cxn ang="0">
                <a:pos x="25686139" y="322983225"/>
              </a:cxn>
              <a:cxn ang="0">
                <a:pos x="44950901" y="303628425"/>
              </a:cxn>
              <a:cxn ang="0">
                <a:pos x="64617317" y="277822025"/>
              </a:cxn>
              <a:cxn ang="0">
                <a:pos x="83882079" y="245564025"/>
              </a:cxn>
              <a:cxn ang="0">
                <a:pos x="103146842" y="206854425"/>
              </a:cxn>
              <a:cxn ang="0">
                <a:pos x="122813257" y="167741600"/>
              </a:cxn>
              <a:cxn ang="0">
                <a:pos x="142078020" y="135483600"/>
              </a:cxn>
              <a:cxn ang="0">
                <a:pos x="154920773" y="103225600"/>
              </a:cxn>
              <a:cxn ang="0">
                <a:pos x="167764159" y="83870800"/>
              </a:cxn>
              <a:cxn ang="0">
                <a:pos x="167764159" y="64516000"/>
              </a:cxn>
              <a:cxn ang="0">
                <a:pos x="167764159" y="45161200"/>
              </a:cxn>
              <a:cxn ang="0">
                <a:pos x="167764159" y="32258000"/>
              </a:cxn>
              <a:cxn ang="0">
                <a:pos x="161342782" y="19354800"/>
              </a:cxn>
              <a:cxn ang="0">
                <a:pos x="154920773" y="19354800"/>
              </a:cxn>
              <a:cxn ang="0">
                <a:pos x="154920773" y="12903200"/>
              </a:cxn>
              <a:cxn ang="0">
                <a:pos x="154920773" y="6451600"/>
              </a:cxn>
              <a:cxn ang="0">
                <a:pos x="161342782" y="0"/>
              </a:cxn>
              <a:cxn ang="0">
                <a:pos x="167764159" y="0"/>
              </a:cxn>
              <a:cxn ang="0">
                <a:pos x="180607545" y="0"/>
              </a:cxn>
              <a:cxn ang="0">
                <a:pos x="200273327" y="6451600"/>
              </a:cxn>
              <a:cxn ang="0">
                <a:pos x="213116713" y="12903200"/>
              </a:cxn>
              <a:cxn ang="0">
                <a:pos x="232381476" y="19354800"/>
              </a:cxn>
              <a:cxn ang="0">
                <a:pos x="245224862" y="32258000"/>
              </a:cxn>
              <a:cxn ang="0">
                <a:pos x="252047891" y="45161200"/>
              </a:cxn>
              <a:cxn ang="0">
                <a:pos x="258469267" y="51612800"/>
              </a:cxn>
              <a:cxn ang="0">
                <a:pos x="252047891" y="70967600"/>
              </a:cxn>
              <a:cxn ang="0">
                <a:pos x="238802852" y="96774000"/>
              </a:cxn>
              <a:cxn ang="0">
                <a:pos x="219538089" y="135483600"/>
              </a:cxn>
              <a:cxn ang="0">
                <a:pos x="193851950" y="180644800"/>
              </a:cxn>
              <a:cxn ang="0">
                <a:pos x="161342782" y="226209225"/>
              </a:cxn>
              <a:cxn ang="0">
                <a:pos x="129234634" y="264918825"/>
              </a:cxn>
              <a:cxn ang="0">
                <a:pos x="103146842" y="297176825"/>
              </a:cxn>
              <a:cxn ang="0">
                <a:pos x="71038693" y="329434825"/>
              </a:cxn>
              <a:cxn ang="0">
                <a:pos x="44950901" y="355241225"/>
              </a:cxn>
              <a:cxn ang="0">
                <a:pos x="25686139" y="368144425"/>
              </a:cxn>
              <a:cxn ang="0">
                <a:pos x="6421376" y="381047625"/>
              </a:cxn>
              <a:cxn ang="0">
                <a:pos x="0" y="381047625"/>
              </a:cxn>
              <a:cxn ang="0">
                <a:pos x="0" y="381047625"/>
              </a:cxn>
            </a:cxnLst>
            <a:rect l="txL" t="txT" r="txR" b="txB"/>
            <a:pathLst>
              <a:path w="644" h="945">
                <a:moveTo>
                  <a:pt x="0" y="945"/>
                </a:moveTo>
                <a:lnTo>
                  <a:pt x="0" y="913"/>
                </a:lnTo>
                <a:lnTo>
                  <a:pt x="16" y="897"/>
                </a:lnTo>
                <a:lnTo>
                  <a:pt x="32" y="849"/>
                </a:lnTo>
                <a:lnTo>
                  <a:pt x="64" y="801"/>
                </a:lnTo>
                <a:lnTo>
                  <a:pt x="112" y="753"/>
                </a:lnTo>
                <a:lnTo>
                  <a:pt x="161" y="689"/>
                </a:lnTo>
                <a:lnTo>
                  <a:pt x="209" y="609"/>
                </a:lnTo>
                <a:lnTo>
                  <a:pt x="257" y="513"/>
                </a:lnTo>
                <a:lnTo>
                  <a:pt x="306" y="416"/>
                </a:lnTo>
                <a:lnTo>
                  <a:pt x="354" y="336"/>
                </a:lnTo>
                <a:lnTo>
                  <a:pt x="386" y="256"/>
                </a:lnTo>
                <a:lnTo>
                  <a:pt x="418" y="208"/>
                </a:lnTo>
                <a:lnTo>
                  <a:pt x="418" y="160"/>
                </a:lnTo>
                <a:lnTo>
                  <a:pt x="418" y="112"/>
                </a:lnTo>
                <a:lnTo>
                  <a:pt x="418" y="80"/>
                </a:lnTo>
                <a:lnTo>
                  <a:pt x="402" y="48"/>
                </a:lnTo>
                <a:lnTo>
                  <a:pt x="386" y="48"/>
                </a:lnTo>
                <a:lnTo>
                  <a:pt x="386" y="32"/>
                </a:lnTo>
                <a:lnTo>
                  <a:pt x="386" y="16"/>
                </a:lnTo>
                <a:lnTo>
                  <a:pt x="402" y="0"/>
                </a:lnTo>
                <a:lnTo>
                  <a:pt x="418" y="0"/>
                </a:lnTo>
                <a:lnTo>
                  <a:pt x="450" y="0"/>
                </a:lnTo>
                <a:lnTo>
                  <a:pt x="499" y="16"/>
                </a:lnTo>
                <a:lnTo>
                  <a:pt x="531" y="32"/>
                </a:lnTo>
                <a:lnTo>
                  <a:pt x="579" y="48"/>
                </a:lnTo>
                <a:lnTo>
                  <a:pt x="611" y="80"/>
                </a:lnTo>
                <a:lnTo>
                  <a:pt x="628" y="112"/>
                </a:lnTo>
                <a:lnTo>
                  <a:pt x="644" y="128"/>
                </a:lnTo>
                <a:lnTo>
                  <a:pt x="628" y="176"/>
                </a:lnTo>
                <a:lnTo>
                  <a:pt x="595" y="240"/>
                </a:lnTo>
                <a:lnTo>
                  <a:pt x="547" y="336"/>
                </a:lnTo>
                <a:lnTo>
                  <a:pt x="483" y="448"/>
                </a:lnTo>
                <a:lnTo>
                  <a:pt x="402" y="561"/>
                </a:lnTo>
                <a:lnTo>
                  <a:pt x="322" y="657"/>
                </a:lnTo>
                <a:lnTo>
                  <a:pt x="257" y="737"/>
                </a:lnTo>
                <a:lnTo>
                  <a:pt x="177" y="817"/>
                </a:lnTo>
                <a:lnTo>
                  <a:pt x="112" y="881"/>
                </a:lnTo>
                <a:lnTo>
                  <a:pt x="64" y="913"/>
                </a:lnTo>
                <a:lnTo>
                  <a:pt x="16" y="945"/>
                </a:lnTo>
                <a:lnTo>
                  <a:pt x="0" y="9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0" name="Freeform 34"/>
          <p:cNvSpPr/>
          <p:nvPr/>
        </p:nvSpPr>
        <p:spPr>
          <a:xfrm>
            <a:off x="6745288" y="1601788"/>
            <a:ext cx="479425" cy="498475"/>
          </a:xfrm>
          <a:custGeom>
            <a:avLst/>
            <a:gdLst>
              <a:gd name="txL" fmla="*/ 0 w 757"/>
              <a:gd name="txT" fmla="*/ 0 h 785"/>
              <a:gd name="txR" fmla="*/ 757 w 757"/>
              <a:gd name="txB" fmla="*/ 785 h 785"/>
            </a:gdLst>
            <a:ahLst/>
            <a:cxnLst>
              <a:cxn ang="0">
                <a:pos x="174477134" y="6451600"/>
              </a:cxn>
              <a:cxn ang="0">
                <a:pos x="180894589" y="0"/>
              </a:cxn>
              <a:cxn ang="0">
                <a:pos x="193730133" y="0"/>
              </a:cxn>
              <a:cxn ang="0">
                <a:pos x="206565043" y="0"/>
              </a:cxn>
              <a:cxn ang="0">
                <a:pos x="212982498" y="0"/>
              </a:cxn>
              <a:cxn ang="0">
                <a:pos x="239053845" y="12903200"/>
              </a:cxn>
              <a:cxn ang="0">
                <a:pos x="251888755" y="19354800"/>
              </a:cxn>
              <a:cxn ang="0">
                <a:pos x="271141754" y="25806400"/>
              </a:cxn>
              <a:cxn ang="0">
                <a:pos x="283976664" y="38709600"/>
              </a:cxn>
              <a:cxn ang="0">
                <a:pos x="297213101" y="45161200"/>
              </a:cxn>
              <a:cxn ang="0">
                <a:pos x="297213101" y="51612800"/>
              </a:cxn>
              <a:cxn ang="0">
                <a:pos x="303630556" y="58064400"/>
              </a:cxn>
              <a:cxn ang="0">
                <a:pos x="297213101" y="64516000"/>
              </a:cxn>
              <a:cxn ang="0">
                <a:pos x="297213101" y="71370825"/>
              </a:cxn>
              <a:cxn ang="0">
                <a:pos x="283976664" y="77822425"/>
              </a:cxn>
              <a:cxn ang="0">
                <a:pos x="271141754" y="84274025"/>
              </a:cxn>
              <a:cxn ang="0">
                <a:pos x="258306843" y="90725625"/>
              </a:cxn>
              <a:cxn ang="0">
                <a:pos x="245471300" y="103628825"/>
              </a:cxn>
              <a:cxn ang="0">
                <a:pos x="219399953" y="129435225"/>
              </a:cxn>
              <a:cxn ang="0">
                <a:pos x="180894589" y="161693225"/>
              </a:cxn>
              <a:cxn ang="0">
                <a:pos x="135570877" y="213306025"/>
              </a:cxn>
              <a:cxn ang="0">
                <a:pos x="109900423" y="239112425"/>
              </a:cxn>
              <a:cxn ang="0">
                <a:pos x="83829076" y="258467225"/>
              </a:cxn>
              <a:cxn ang="0">
                <a:pos x="64576711" y="277822025"/>
              </a:cxn>
              <a:cxn ang="0">
                <a:pos x="45323712" y="290725225"/>
              </a:cxn>
              <a:cxn ang="0">
                <a:pos x="32087909" y="303628425"/>
              </a:cxn>
              <a:cxn ang="0">
                <a:pos x="19252365" y="310080025"/>
              </a:cxn>
              <a:cxn ang="0">
                <a:pos x="6417455" y="316531625"/>
              </a:cxn>
              <a:cxn ang="0">
                <a:pos x="0" y="316531625"/>
              </a:cxn>
              <a:cxn ang="0">
                <a:pos x="38906257" y="258467225"/>
              </a:cxn>
              <a:cxn ang="0">
                <a:pos x="70994166" y="213306025"/>
              </a:cxn>
              <a:cxn ang="0">
                <a:pos x="96664620" y="168144825"/>
              </a:cxn>
              <a:cxn ang="0">
                <a:pos x="122735967" y="135886825"/>
              </a:cxn>
              <a:cxn ang="0">
                <a:pos x="141988332" y="103628825"/>
              </a:cxn>
              <a:cxn ang="0">
                <a:pos x="148405787" y="84274025"/>
              </a:cxn>
              <a:cxn ang="0">
                <a:pos x="154823242" y="71370825"/>
              </a:cxn>
              <a:cxn ang="0">
                <a:pos x="161241331" y="64516000"/>
              </a:cxn>
              <a:cxn ang="0">
                <a:pos x="148405787" y="58064400"/>
              </a:cxn>
              <a:cxn ang="0">
                <a:pos x="129153422" y="64516000"/>
              </a:cxn>
              <a:cxn ang="0">
                <a:pos x="109900423" y="71370825"/>
              </a:cxn>
              <a:cxn ang="0">
                <a:pos x="83829076" y="71370825"/>
              </a:cxn>
              <a:cxn ang="0">
                <a:pos x="51741801" y="77822425"/>
              </a:cxn>
              <a:cxn ang="0">
                <a:pos x="0" y="77822425"/>
              </a:cxn>
              <a:cxn ang="0">
                <a:pos x="0" y="38709600"/>
              </a:cxn>
              <a:cxn ang="0">
                <a:pos x="58159256" y="32258000"/>
              </a:cxn>
              <a:cxn ang="0">
                <a:pos x="116317878" y="25806400"/>
              </a:cxn>
              <a:cxn ang="0">
                <a:pos x="135570877" y="25806400"/>
              </a:cxn>
              <a:cxn ang="0">
                <a:pos x="154823242" y="19354800"/>
              </a:cxn>
              <a:cxn ang="0">
                <a:pos x="168059679" y="12903200"/>
              </a:cxn>
              <a:cxn ang="0">
                <a:pos x="174477134" y="6451600"/>
              </a:cxn>
              <a:cxn ang="0">
                <a:pos x="174477134" y="6451600"/>
              </a:cxn>
            </a:cxnLst>
            <a:rect l="txL" t="txT" r="txR" b="txB"/>
            <a:pathLst>
              <a:path w="757" h="785">
                <a:moveTo>
                  <a:pt x="435" y="16"/>
                </a:moveTo>
                <a:lnTo>
                  <a:pt x="451" y="0"/>
                </a:lnTo>
                <a:lnTo>
                  <a:pt x="483" y="0"/>
                </a:lnTo>
                <a:lnTo>
                  <a:pt x="515" y="0"/>
                </a:lnTo>
                <a:lnTo>
                  <a:pt x="531" y="0"/>
                </a:lnTo>
                <a:lnTo>
                  <a:pt x="596" y="32"/>
                </a:lnTo>
                <a:lnTo>
                  <a:pt x="628" y="48"/>
                </a:lnTo>
                <a:lnTo>
                  <a:pt x="676" y="64"/>
                </a:lnTo>
                <a:lnTo>
                  <a:pt x="708" y="96"/>
                </a:lnTo>
                <a:lnTo>
                  <a:pt x="741" y="112"/>
                </a:lnTo>
                <a:lnTo>
                  <a:pt x="741" y="128"/>
                </a:lnTo>
                <a:lnTo>
                  <a:pt x="757" y="144"/>
                </a:lnTo>
                <a:lnTo>
                  <a:pt x="741" y="160"/>
                </a:lnTo>
                <a:lnTo>
                  <a:pt x="741" y="177"/>
                </a:lnTo>
                <a:lnTo>
                  <a:pt x="708" y="193"/>
                </a:lnTo>
                <a:lnTo>
                  <a:pt x="676" y="209"/>
                </a:lnTo>
                <a:lnTo>
                  <a:pt x="644" y="225"/>
                </a:lnTo>
                <a:lnTo>
                  <a:pt x="612" y="257"/>
                </a:lnTo>
                <a:lnTo>
                  <a:pt x="547" y="321"/>
                </a:lnTo>
                <a:lnTo>
                  <a:pt x="451" y="401"/>
                </a:lnTo>
                <a:lnTo>
                  <a:pt x="338" y="529"/>
                </a:lnTo>
                <a:lnTo>
                  <a:pt x="274" y="593"/>
                </a:lnTo>
                <a:lnTo>
                  <a:pt x="209" y="641"/>
                </a:lnTo>
                <a:lnTo>
                  <a:pt x="161" y="689"/>
                </a:lnTo>
                <a:lnTo>
                  <a:pt x="113" y="721"/>
                </a:lnTo>
                <a:lnTo>
                  <a:pt x="80" y="753"/>
                </a:lnTo>
                <a:lnTo>
                  <a:pt x="48" y="769"/>
                </a:lnTo>
                <a:lnTo>
                  <a:pt x="16" y="785"/>
                </a:lnTo>
                <a:lnTo>
                  <a:pt x="0" y="785"/>
                </a:lnTo>
                <a:lnTo>
                  <a:pt x="97" y="641"/>
                </a:lnTo>
                <a:lnTo>
                  <a:pt x="177" y="529"/>
                </a:lnTo>
                <a:lnTo>
                  <a:pt x="241" y="417"/>
                </a:lnTo>
                <a:lnTo>
                  <a:pt x="306" y="337"/>
                </a:lnTo>
                <a:lnTo>
                  <a:pt x="354" y="257"/>
                </a:lnTo>
                <a:lnTo>
                  <a:pt x="370" y="209"/>
                </a:lnTo>
                <a:lnTo>
                  <a:pt x="386" y="177"/>
                </a:lnTo>
                <a:lnTo>
                  <a:pt x="402" y="160"/>
                </a:lnTo>
                <a:lnTo>
                  <a:pt x="370" y="144"/>
                </a:lnTo>
                <a:lnTo>
                  <a:pt x="322" y="160"/>
                </a:lnTo>
                <a:lnTo>
                  <a:pt x="274" y="177"/>
                </a:lnTo>
                <a:lnTo>
                  <a:pt x="209" y="177"/>
                </a:lnTo>
                <a:lnTo>
                  <a:pt x="129" y="193"/>
                </a:lnTo>
                <a:lnTo>
                  <a:pt x="0" y="193"/>
                </a:lnTo>
                <a:lnTo>
                  <a:pt x="0" y="96"/>
                </a:lnTo>
                <a:lnTo>
                  <a:pt x="145" y="80"/>
                </a:lnTo>
                <a:lnTo>
                  <a:pt x="290" y="64"/>
                </a:lnTo>
                <a:lnTo>
                  <a:pt x="338" y="64"/>
                </a:lnTo>
                <a:lnTo>
                  <a:pt x="386" y="48"/>
                </a:lnTo>
                <a:lnTo>
                  <a:pt x="419" y="32"/>
                </a:lnTo>
                <a:lnTo>
                  <a:pt x="435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3" name="Freeform 35"/>
          <p:cNvSpPr/>
          <p:nvPr/>
        </p:nvSpPr>
        <p:spPr>
          <a:xfrm>
            <a:off x="6407151" y="2100263"/>
            <a:ext cx="163513" cy="468312"/>
          </a:xfrm>
          <a:custGeom>
            <a:avLst/>
            <a:gdLst>
              <a:gd name="txL" fmla="*/ 0 w 257"/>
              <a:gd name="txT" fmla="*/ 0 h 737"/>
              <a:gd name="txR" fmla="*/ 257 w 257"/>
              <a:gd name="txB" fmla="*/ 737 h 737"/>
            </a:gdLst>
            <a:ahLst/>
            <a:cxnLst>
              <a:cxn ang="0">
                <a:pos x="51813581" y="194214133"/>
              </a:cxn>
              <a:cxn ang="0">
                <a:pos x="45336724" y="161508545"/>
              </a:cxn>
              <a:cxn ang="0">
                <a:pos x="38859867" y="135667508"/>
              </a:cxn>
              <a:cxn ang="0">
                <a:pos x="32383647" y="116286254"/>
              </a:cxn>
              <a:cxn ang="0">
                <a:pos x="25906790" y="96905000"/>
              </a:cxn>
              <a:cxn ang="0">
                <a:pos x="25906790" y="83984164"/>
              </a:cxn>
              <a:cxn ang="0">
                <a:pos x="19429934" y="71063963"/>
              </a:cxn>
              <a:cxn ang="0">
                <a:pos x="12953077" y="51682709"/>
              </a:cxn>
              <a:cxn ang="0">
                <a:pos x="0" y="32301455"/>
              </a:cxn>
              <a:cxn ang="0">
                <a:pos x="0" y="19381254"/>
              </a:cxn>
              <a:cxn ang="0">
                <a:pos x="0" y="6460418"/>
              </a:cxn>
              <a:cxn ang="0">
                <a:pos x="6476857" y="0"/>
              </a:cxn>
              <a:cxn ang="0">
                <a:pos x="19429934" y="0"/>
              </a:cxn>
              <a:cxn ang="0">
                <a:pos x="45336724" y="6460418"/>
              </a:cxn>
              <a:cxn ang="0">
                <a:pos x="78125016" y="19381254"/>
              </a:cxn>
              <a:cxn ang="0">
                <a:pos x="84601872" y="83984164"/>
              </a:cxn>
              <a:cxn ang="0">
                <a:pos x="91078729" y="135667508"/>
              </a:cxn>
              <a:cxn ang="0">
                <a:pos x="97554949" y="181293297"/>
              </a:cxn>
              <a:cxn ang="0">
                <a:pos x="104031806" y="220055170"/>
              </a:cxn>
              <a:cxn ang="0">
                <a:pos x="104031806" y="252357260"/>
              </a:cxn>
              <a:cxn ang="0">
                <a:pos x="104031806" y="271737879"/>
              </a:cxn>
              <a:cxn ang="0">
                <a:pos x="104031806" y="291119133"/>
              </a:cxn>
              <a:cxn ang="0">
                <a:pos x="97554949" y="297579551"/>
              </a:cxn>
              <a:cxn ang="0">
                <a:pos x="91078729" y="297579551"/>
              </a:cxn>
              <a:cxn ang="0">
                <a:pos x="84601872" y="291119133"/>
              </a:cxn>
              <a:cxn ang="0">
                <a:pos x="78125016" y="284658715"/>
              </a:cxn>
              <a:cxn ang="0">
                <a:pos x="71648159" y="271737879"/>
              </a:cxn>
              <a:cxn ang="0">
                <a:pos x="71648159" y="258817678"/>
              </a:cxn>
              <a:cxn ang="0">
                <a:pos x="65171939" y="239436424"/>
              </a:cxn>
              <a:cxn ang="0">
                <a:pos x="58695082" y="220055170"/>
              </a:cxn>
              <a:cxn ang="0">
                <a:pos x="51813581" y="194214133"/>
              </a:cxn>
              <a:cxn ang="0">
                <a:pos x="51813581" y="194214133"/>
              </a:cxn>
            </a:cxnLst>
            <a:rect l="txL" t="txT" r="txR" b="txB"/>
            <a:pathLst>
              <a:path w="257" h="737">
                <a:moveTo>
                  <a:pt x="128" y="481"/>
                </a:moveTo>
                <a:lnTo>
                  <a:pt x="112" y="400"/>
                </a:lnTo>
                <a:lnTo>
                  <a:pt x="96" y="336"/>
                </a:lnTo>
                <a:lnTo>
                  <a:pt x="80" y="288"/>
                </a:lnTo>
                <a:lnTo>
                  <a:pt x="64" y="240"/>
                </a:lnTo>
                <a:lnTo>
                  <a:pt x="64" y="208"/>
                </a:lnTo>
                <a:lnTo>
                  <a:pt x="48" y="176"/>
                </a:lnTo>
                <a:lnTo>
                  <a:pt x="32" y="128"/>
                </a:ln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48" y="0"/>
                </a:lnTo>
                <a:lnTo>
                  <a:pt x="112" y="16"/>
                </a:lnTo>
                <a:lnTo>
                  <a:pt x="193" y="48"/>
                </a:lnTo>
                <a:lnTo>
                  <a:pt x="209" y="208"/>
                </a:lnTo>
                <a:lnTo>
                  <a:pt x="225" y="336"/>
                </a:lnTo>
                <a:lnTo>
                  <a:pt x="241" y="449"/>
                </a:lnTo>
                <a:lnTo>
                  <a:pt x="257" y="545"/>
                </a:lnTo>
                <a:lnTo>
                  <a:pt x="257" y="625"/>
                </a:lnTo>
                <a:lnTo>
                  <a:pt x="257" y="673"/>
                </a:lnTo>
                <a:lnTo>
                  <a:pt x="257" y="721"/>
                </a:lnTo>
                <a:lnTo>
                  <a:pt x="241" y="737"/>
                </a:lnTo>
                <a:lnTo>
                  <a:pt x="225" y="737"/>
                </a:lnTo>
                <a:lnTo>
                  <a:pt x="209" y="721"/>
                </a:lnTo>
                <a:lnTo>
                  <a:pt x="193" y="705"/>
                </a:lnTo>
                <a:lnTo>
                  <a:pt x="177" y="673"/>
                </a:lnTo>
                <a:lnTo>
                  <a:pt x="177" y="641"/>
                </a:lnTo>
                <a:lnTo>
                  <a:pt x="161" y="593"/>
                </a:lnTo>
                <a:lnTo>
                  <a:pt x="145" y="545"/>
                </a:lnTo>
                <a:lnTo>
                  <a:pt x="128" y="4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4" name="Freeform 36"/>
          <p:cNvSpPr/>
          <p:nvPr/>
        </p:nvSpPr>
        <p:spPr>
          <a:xfrm>
            <a:off x="6469063" y="1979614"/>
            <a:ext cx="898525" cy="436562"/>
          </a:xfrm>
          <a:custGeom>
            <a:avLst/>
            <a:gdLst>
              <a:gd name="txL" fmla="*/ 0 w 1417"/>
              <a:gd name="txT" fmla="*/ 0 h 689"/>
              <a:gd name="txR" fmla="*/ 1417 w 1417"/>
              <a:gd name="txB" fmla="*/ 689 h 689"/>
            </a:gdLst>
            <a:ahLst/>
            <a:cxnLst>
              <a:cxn ang="0">
                <a:pos x="427418894" y="102776452"/>
              </a:cxn>
              <a:cxn ang="0">
                <a:pos x="427418894" y="77082023"/>
              </a:cxn>
              <a:cxn ang="0">
                <a:pos x="420985912" y="70659049"/>
              </a:cxn>
              <a:cxn ang="0">
                <a:pos x="401283040" y="70659049"/>
              </a:cxn>
              <a:cxn ang="0">
                <a:pos x="375549843" y="70659049"/>
              </a:cxn>
              <a:cxn ang="0">
                <a:pos x="343383028" y="70659049"/>
              </a:cxn>
              <a:cxn ang="0">
                <a:pos x="291513342" y="77082023"/>
              </a:cxn>
              <a:cxn ang="0">
                <a:pos x="233210674" y="89929238"/>
              </a:cxn>
              <a:cxn ang="0">
                <a:pos x="155607790" y="102776452"/>
              </a:cxn>
              <a:cxn ang="0">
                <a:pos x="90871505" y="115623667"/>
              </a:cxn>
              <a:cxn ang="0">
                <a:pos x="45436069" y="122047275"/>
              </a:cxn>
              <a:cxn ang="0">
                <a:pos x="6433617" y="128470249"/>
              </a:cxn>
              <a:cxn ang="0">
                <a:pos x="0" y="96352845"/>
              </a:cxn>
              <a:cxn ang="0">
                <a:pos x="32568836" y="89929238"/>
              </a:cxn>
              <a:cxn ang="0">
                <a:pos x="97305121" y="77082023"/>
              </a:cxn>
              <a:cxn ang="0">
                <a:pos x="181341622" y="64235441"/>
              </a:cxn>
              <a:cxn ang="0">
                <a:pos x="285080360" y="44964619"/>
              </a:cxn>
              <a:cxn ang="0">
                <a:pos x="369116226" y="19270822"/>
              </a:cxn>
              <a:cxn ang="0">
                <a:pos x="414552295" y="6423607"/>
              </a:cxn>
              <a:cxn ang="0">
                <a:pos x="453152726" y="0"/>
              </a:cxn>
              <a:cxn ang="0">
                <a:pos x="505021778" y="19270822"/>
              </a:cxn>
              <a:cxn ang="0">
                <a:pos x="550457848" y="51388226"/>
              </a:cxn>
              <a:cxn ang="0">
                <a:pos x="569758063" y="70659049"/>
              </a:cxn>
              <a:cxn ang="0">
                <a:pos x="569758063" y="83505630"/>
              </a:cxn>
              <a:cxn ang="0">
                <a:pos x="544024231" y="102776452"/>
              </a:cxn>
              <a:cxn ang="0">
                <a:pos x="524321994" y="115623667"/>
              </a:cxn>
              <a:cxn ang="0">
                <a:pos x="498588796" y="154164679"/>
              </a:cxn>
              <a:cxn ang="0">
                <a:pos x="466019325" y="205552905"/>
              </a:cxn>
              <a:cxn ang="0">
                <a:pos x="420985912" y="276613033"/>
              </a:cxn>
              <a:cxn ang="0">
                <a:pos x="394850058" y="250919237"/>
              </a:cxn>
              <a:cxn ang="0">
                <a:pos x="408118679" y="192705690"/>
              </a:cxn>
              <a:cxn ang="0">
                <a:pos x="420985912" y="154164679"/>
              </a:cxn>
              <a:cxn ang="0">
                <a:pos x="427418894" y="128470249"/>
              </a:cxn>
              <a:cxn ang="0">
                <a:pos x="427418894" y="115623667"/>
              </a:cxn>
            </a:cxnLst>
            <a:rect l="txL" t="txT" r="txR" b="txB"/>
            <a:pathLst>
              <a:path w="1417" h="689">
                <a:moveTo>
                  <a:pt x="1063" y="288"/>
                </a:moveTo>
                <a:lnTo>
                  <a:pt x="1063" y="256"/>
                </a:lnTo>
                <a:lnTo>
                  <a:pt x="1063" y="224"/>
                </a:lnTo>
                <a:lnTo>
                  <a:pt x="1063" y="192"/>
                </a:lnTo>
                <a:lnTo>
                  <a:pt x="1047" y="176"/>
                </a:lnTo>
                <a:lnTo>
                  <a:pt x="1031" y="176"/>
                </a:lnTo>
                <a:lnTo>
                  <a:pt x="998" y="176"/>
                </a:lnTo>
                <a:lnTo>
                  <a:pt x="966" y="176"/>
                </a:lnTo>
                <a:lnTo>
                  <a:pt x="934" y="176"/>
                </a:lnTo>
                <a:lnTo>
                  <a:pt x="902" y="176"/>
                </a:lnTo>
                <a:lnTo>
                  <a:pt x="854" y="176"/>
                </a:lnTo>
                <a:lnTo>
                  <a:pt x="789" y="192"/>
                </a:lnTo>
                <a:lnTo>
                  <a:pt x="725" y="192"/>
                </a:lnTo>
                <a:lnTo>
                  <a:pt x="660" y="208"/>
                </a:lnTo>
                <a:lnTo>
                  <a:pt x="580" y="224"/>
                </a:lnTo>
                <a:lnTo>
                  <a:pt x="483" y="240"/>
                </a:lnTo>
                <a:lnTo>
                  <a:pt x="387" y="256"/>
                </a:lnTo>
                <a:lnTo>
                  <a:pt x="306" y="272"/>
                </a:lnTo>
                <a:lnTo>
                  <a:pt x="226" y="288"/>
                </a:lnTo>
                <a:lnTo>
                  <a:pt x="161" y="304"/>
                </a:lnTo>
                <a:lnTo>
                  <a:pt x="113" y="304"/>
                </a:lnTo>
                <a:lnTo>
                  <a:pt x="65" y="320"/>
                </a:lnTo>
                <a:lnTo>
                  <a:pt x="16" y="320"/>
                </a:lnTo>
                <a:lnTo>
                  <a:pt x="0" y="320"/>
                </a:lnTo>
                <a:lnTo>
                  <a:pt x="0" y="240"/>
                </a:lnTo>
                <a:lnTo>
                  <a:pt x="32" y="240"/>
                </a:lnTo>
                <a:lnTo>
                  <a:pt x="81" y="224"/>
                </a:lnTo>
                <a:lnTo>
                  <a:pt x="161" y="224"/>
                </a:lnTo>
                <a:lnTo>
                  <a:pt x="242" y="192"/>
                </a:lnTo>
                <a:lnTo>
                  <a:pt x="354" y="176"/>
                </a:lnTo>
                <a:lnTo>
                  <a:pt x="451" y="160"/>
                </a:lnTo>
                <a:lnTo>
                  <a:pt x="580" y="128"/>
                </a:lnTo>
                <a:lnTo>
                  <a:pt x="709" y="112"/>
                </a:lnTo>
                <a:lnTo>
                  <a:pt x="821" y="80"/>
                </a:lnTo>
                <a:lnTo>
                  <a:pt x="918" y="48"/>
                </a:lnTo>
                <a:lnTo>
                  <a:pt x="982" y="32"/>
                </a:lnTo>
                <a:lnTo>
                  <a:pt x="1031" y="16"/>
                </a:lnTo>
                <a:lnTo>
                  <a:pt x="1079" y="0"/>
                </a:lnTo>
                <a:lnTo>
                  <a:pt x="1127" y="0"/>
                </a:lnTo>
                <a:lnTo>
                  <a:pt x="1159" y="16"/>
                </a:lnTo>
                <a:lnTo>
                  <a:pt x="1256" y="48"/>
                </a:lnTo>
                <a:lnTo>
                  <a:pt x="1337" y="112"/>
                </a:lnTo>
                <a:lnTo>
                  <a:pt x="1369" y="128"/>
                </a:lnTo>
                <a:lnTo>
                  <a:pt x="1401" y="160"/>
                </a:lnTo>
                <a:lnTo>
                  <a:pt x="1417" y="176"/>
                </a:lnTo>
                <a:lnTo>
                  <a:pt x="1417" y="192"/>
                </a:lnTo>
                <a:lnTo>
                  <a:pt x="1417" y="208"/>
                </a:lnTo>
                <a:lnTo>
                  <a:pt x="1401" y="224"/>
                </a:lnTo>
                <a:lnTo>
                  <a:pt x="1353" y="256"/>
                </a:lnTo>
                <a:lnTo>
                  <a:pt x="1337" y="272"/>
                </a:lnTo>
                <a:lnTo>
                  <a:pt x="1304" y="288"/>
                </a:lnTo>
                <a:lnTo>
                  <a:pt x="1272" y="336"/>
                </a:lnTo>
                <a:lnTo>
                  <a:pt x="1240" y="384"/>
                </a:lnTo>
                <a:lnTo>
                  <a:pt x="1192" y="448"/>
                </a:lnTo>
                <a:lnTo>
                  <a:pt x="1159" y="512"/>
                </a:lnTo>
                <a:lnTo>
                  <a:pt x="1095" y="592"/>
                </a:lnTo>
                <a:lnTo>
                  <a:pt x="1047" y="689"/>
                </a:lnTo>
                <a:lnTo>
                  <a:pt x="966" y="689"/>
                </a:lnTo>
                <a:lnTo>
                  <a:pt x="982" y="625"/>
                </a:lnTo>
                <a:lnTo>
                  <a:pt x="998" y="544"/>
                </a:lnTo>
                <a:lnTo>
                  <a:pt x="1015" y="480"/>
                </a:lnTo>
                <a:lnTo>
                  <a:pt x="1031" y="432"/>
                </a:lnTo>
                <a:lnTo>
                  <a:pt x="1047" y="384"/>
                </a:lnTo>
                <a:lnTo>
                  <a:pt x="1047" y="352"/>
                </a:lnTo>
                <a:lnTo>
                  <a:pt x="1063" y="320"/>
                </a:lnTo>
                <a:lnTo>
                  <a:pt x="1063" y="28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5" name="Freeform 38"/>
          <p:cNvSpPr/>
          <p:nvPr/>
        </p:nvSpPr>
        <p:spPr>
          <a:xfrm>
            <a:off x="6550025" y="2354263"/>
            <a:ext cx="674688" cy="174625"/>
          </a:xfrm>
          <a:custGeom>
            <a:avLst/>
            <a:gdLst>
              <a:gd name="txL" fmla="*/ 0 w 1063"/>
              <a:gd name="txT" fmla="*/ 0 h 273"/>
              <a:gd name="txR" fmla="*/ 1063 w 1063"/>
              <a:gd name="txB" fmla="*/ 273 h 273"/>
            </a:gdLst>
            <a:ahLst/>
            <a:cxnLst>
              <a:cxn ang="0">
                <a:pos x="233649884" y="33141650"/>
              </a:cxn>
              <a:cxn ang="0">
                <a:pos x="265878089" y="26594812"/>
              </a:cxn>
              <a:cxn ang="0">
                <a:pos x="292062672" y="20048613"/>
              </a:cxn>
              <a:cxn ang="0">
                <a:pos x="317844855" y="13502414"/>
              </a:cxn>
              <a:cxn ang="0">
                <a:pos x="337181651" y="13502414"/>
              </a:cxn>
              <a:cxn ang="0">
                <a:pos x="356920848" y="6955576"/>
              </a:cxn>
              <a:cxn ang="0">
                <a:pos x="369811622" y="6955576"/>
              </a:cxn>
              <a:cxn ang="0">
                <a:pos x="382703031" y="6955576"/>
              </a:cxn>
              <a:cxn ang="0">
                <a:pos x="389148418" y="0"/>
              </a:cxn>
              <a:cxn ang="0">
                <a:pos x="408485214" y="6955576"/>
              </a:cxn>
              <a:cxn ang="0">
                <a:pos x="421779023" y="6955576"/>
              </a:cxn>
              <a:cxn ang="0">
                <a:pos x="428224410" y="20048613"/>
              </a:cxn>
              <a:cxn ang="0">
                <a:pos x="428224410" y="33141650"/>
              </a:cxn>
              <a:cxn ang="0">
                <a:pos x="428224410" y="33141650"/>
              </a:cxn>
              <a:cxn ang="0">
                <a:pos x="421779023" y="39687849"/>
              </a:cxn>
              <a:cxn ang="0">
                <a:pos x="408485214" y="46234687"/>
              </a:cxn>
              <a:cxn ang="0">
                <a:pos x="402039192" y="46234687"/>
              </a:cxn>
              <a:cxn ang="0">
                <a:pos x="382703031" y="52780886"/>
              </a:cxn>
              <a:cxn ang="0">
                <a:pos x="363366235" y="52780886"/>
              </a:cxn>
              <a:cxn ang="0">
                <a:pos x="343627038" y="52780886"/>
              </a:cxn>
              <a:cxn ang="0">
                <a:pos x="317844855" y="59327724"/>
              </a:cxn>
              <a:cxn ang="0">
                <a:pos x="259432067" y="65873923"/>
              </a:cxn>
              <a:cxn ang="0">
                <a:pos x="181683117" y="78966960"/>
              </a:cxn>
              <a:cxn ang="0">
                <a:pos x="142607125" y="85513159"/>
              </a:cxn>
              <a:cxn ang="0">
                <a:pos x="97488781" y="92059997"/>
              </a:cxn>
              <a:cxn ang="0">
                <a:pos x="51966767" y="105153034"/>
              </a:cxn>
              <a:cxn ang="0">
                <a:pos x="0" y="111699233"/>
              </a:cxn>
              <a:cxn ang="0">
                <a:pos x="0" y="72420122"/>
              </a:cxn>
              <a:cxn ang="0">
                <a:pos x="51966767" y="65873923"/>
              </a:cxn>
              <a:cxn ang="0">
                <a:pos x="103934168" y="52780886"/>
              </a:cxn>
              <a:cxn ang="0">
                <a:pos x="168792343" y="39687849"/>
              </a:cxn>
              <a:cxn ang="0">
                <a:pos x="233649884" y="33141650"/>
              </a:cxn>
              <a:cxn ang="0">
                <a:pos x="233649884" y="33141650"/>
              </a:cxn>
            </a:cxnLst>
            <a:rect l="txL" t="txT" r="txR" b="txB"/>
            <a:pathLst>
              <a:path w="1063" h="273">
                <a:moveTo>
                  <a:pt x="580" y="81"/>
                </a:moveTo>
                <a:lnTo>
                  <a:pt x="660" y="65"/>
                </a:lnTo>
                <a:lnTo>
                  <a:pt x="725" y="49"/>
                </a:lnTo>
                <a:lnTo>
                  <a:pt x="789" y="33"/>
                </a:lnTo>
                <a:lnTo>
                  <a:pt x="837" y="33"/>
                </a:lnTo>
                <a:lnTo>
                  <a:pt x="886" y="17"/>
                </a:lnTo>
                <a:lnTo>
                  <a:pt x="918" y="17"/>
                </a:lnTo>
                <a:lnTo>
                  <a:pt x="950" y="17"/>
                </a:lnTo>
                <a:lnTo>
                  <a:pt x="966" y="0"/>
                </a:lnTo>
                <a:lnTo>
                  <a:pt x="1014" y="17"/>
                </a:lnTo>
                <a:lnTo>
                  <a:pt x="1047" y="17"/>
                </a:lnTo>
                <a:lnTo>
                  <a:pt x="1063" y="49"/>
                </a:lnTo>
                <a:lnTo>
                  <a:pt x="1063" y="81"/>
                </a:lnTo>
                <a:lnTo>
                  <a:pt x="1047" y="97"/>
                </a:lnTo>
                <a:lnTo>
                  <a:pt x="1014" y="113"/>
                </a:lnTo>
                <a:lnTo>
                  <a:pt x="998" y="113"/>
                </a:lnTo>
                <a:lnTo>
                  <a:pt x="950" y="129"/>
                </a:lnTo>
                <a:lnTo>
                  <a:pt x="902" y="129"/>
                </a:lnTo>
                <a:lnTo>
                  <a:pt x="853" y="129"/>
                </a:lnTo>
                <a:lnTo>
                  <a:pt x="789" y="145"/>
                </a:lnTo>
                <a:lnTo>
                  <a:pt x="644" y="161"/>
                </a:lnTo>
                <a:lnTo>
                  <a:pt x="451" y="193"/>
                </a:lnTo>
                <a:lnTo>
                  <a:pt x="354" y="209"/>
                </a:lnTo>
                <a:lnTo>
                  <a:pt x="242" y="225"/>
                </a:lnTo>
                <a:lnTo>
                  <a:pt x="129" y="257"/>
                </a:lnTo>
                <a:lnTo>
                  <a:pt x="0" y="273"/>
                </a:lnTo>
                <a:lnTo>
                  <a:pt x="0" y="177"/>
                </a:lnTo>
                <a:lnTo>
                  <a:pt x="129" y="161"/>
                </a:lnTo>
                <a:lnTo>
                  <a:pt x="258" y="129"/>
                </a:lnTo>
                <a:lnTo>
                  <a:pt x="419" y="97"/>
                </a:lnTo>
                <a:lnTo>
                  <a:pt x="580" y="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6" name="Freeform 41"/>
          <p:cNvSpPr/>
          <p:nvPr/>
        </p:nvSpPr>
        <p:spPr>
          <a:xfrm>
            <a:off x="5907088" y="1693863"/>
            <a:ext cx="479425" cy="1271587"/>
          </a:xfrm>
          <a:custGeom>
            <a:avLst/>
            <a:gdLst>
              <a:gd name="txL" fmla="*/ 0 w 756"/>
              <a:gd name="txT" fmla="*/ 0 h 2002"/>
              <a:gd name="txR" fmla="*/ 756 w 756"/>
              <a:gd name="txB" fmla="*/ 2002 h 2002"/>
            </a:gdLst>
            <a:ahLst/>
            <a:cxnLst>
              <a:cxn ang="0">
                <a:pos x="265425154" y="135954373"/>
              </a:cxn>
              <a:cxn ang="0">
                <a:pos x="258990331" y="187593381"/>
              </a:cxn>
              <a:cxn ang="0">
                <a:pos x="258990331" y="271506055"/>
              </a:cxn>
              <a:cxn ang="0">
                <a:pos x="258990331" y="400601988"/>
              </a:cxn>
              <a:cxn ang="0">
                <a:pos x="258990331" y="555921068"/>
              </a:cxn>
              <a:cxn ang="0">
                <a:pos x="252556144" y="678562522"/>
              </a:cxn>
              <a:cxn ang="0">
                <a:pos x="252556144" y="762475196"/>
              </a:cxn>
              <a:cxn ang="0">
                <a:pos x="246121321" y="801203976"/>
              </a:cxn>
              <a:cxn ang="0">
                <a:pos x="239284442" y="807659090"/>
              </a:cxn>
              <a:cxn ang="0">
                <a:pos x="226415432" y="788294383"/>
              </a:cxn>
              <a:cxn ang="0">
                <a:pos x="207111600" y="756020717"/>
              </a:cxn>
              <a:cxn ang="0">
                <a:pos x="200677412" y="730201530"/>
              </a:cxn>
              <a:cxn ang="0">
                <a:pos x="194242590" y="685017636"/>
              </a:cxn>
              <a:cxn ang="0">
                <a:pos x="194242590" y="601104962"/>
              </a:cxn>
              <a:cxn ang="0">
                <a:pos x="200677412" y="484917988"/>
              </a:cxn>
              <a:cxn ang="0">
                <a:pos x="200677412" y="342508501"/>
              </a:cxn>
              <a:cxn ang="0">
                <a:pos x="200677412" y="219867047"/>
              </a:cxn>
              <a:cxn ang="0">
                <a:pos x="200677412" y="142409487"/>
              </a:cxn>
              <a:cxn ang="0">
                <a:pos x="194242590" y="97225593"/>
              </a:cxn>
              <a:cxn ang="0">
                <a:pos x="187808402" y="84316000"/>
              </a:cxn>
              <a:cxn ang="0">
                <a:pos x="161667691" y="84316000"/>
              </a:cxn>
              <a:cxn ang="0">
                <a:pos x="109789593" y="84316000"/>
              </a:cxn>
              <a:cxn ang="0">
                <a:pos x="38607030" y="97225593"/>
              </a:cxn>
              <a:cxn ang="0">
                <a:pos x="0" y="58496813"/>
              </a:cxn>
              <a:cxn ang="0">
                <a:pos x="71181929" y="52041699"/>
              </a:cxn>
              <a:cxn ang="0">
                <a:pos x="123060661" y="39132105"/>
              </a:cxn>
              <a:cxn ang="0">
                <a:pos x="161667691" y="32677626"/>
              </a:cxn>
              <a:cxn ang="0">
                <a:pos x="181373580" y="19768033"/>
              </a:cxn>
              <a:cxn ang="0">
                <a:pos x="207111600" y="0"/>
              </a:cxn>
              <a:cxn ang="0">
                <a:pos x="232850254" y="6455114"/>
              </a:cxn>
              <a:cxn ang="0">
                <a:pos x="265425154" y="26222512"/>
              </a:cxn>
              <a:cxn ang="0">
                <a:pos x="291163173" y="58496813"/>
              </a:cxn>
              <a:cxn ang="0">
                <a:pos x="304032183" y="71406406"/>
              </a:cxn>
              <a:cxn ang="0">
                <a:pos x="284728351" y="90771114"/>
              </a:cxn>
              <a:cxn ang="0">
                <a:pos x="265425154" y="123044779"/>
              </a:cxn>
            </a:cxnLst>
            <a:rect l="txL" t="txT" r="txR" b="txB"/>
            <a:pathLst>
              <a:path w="756" h="2002">
                <a:moveTo>
                  <a:pt x="660" y="305"/>
                </a:moveTo>
                <a:lnTo>
                  <a:pt x="660" y="337"/>
                </a:lnTo>
                <a:lnTo>
                  <a:pt x="660" y="385"/>
                </a:lnTo>
                <a:lnTo>
                  <a:pt x="644" y="465"/>
                </a:lnTo>
                <a:lnTo>
                  <a:pt x="644" y="561"/>
                </a:lnTo>
                <a:lnTo>
                  <a:pt x="644" y="673"/>
                </a:lnTo>
                <a:lnTo>
                  <a:pt x="644" y="817"/>
                </a:lnTo>
                <a:lnTo>
                  <a:pt x="644" y="993"/>
                </a:lnTo>
                <a:lnTo>
                  <a:pt x="644" y="1186"/>
                </a:lnTo>
                <a:lnTo>
                  <a:pt x="644" y="1378"/>
                </a:lnTo>
                <a:lnTo>
                  <a:pt x="644" y="1538"/>
                </a:lnTo>
                <a:lnTo>
                  <a:pt x="628" y="1682"/>
                </a:lnTo>
                <a:lnTo>
                  <a:pt x="628" y="1794"/>
                </a:lnTo>
                <a:lnTo>
                  <a:pt x="628" y="1890"/>
                </a:lnTo>
                <a:lnTo>
                  <a:pt x="628" y="1954"/>
                </a:lnTo>
                <a:lnTo>
                  <a:pt x="612" y="1986"/>
                </a:lnTo>
                <a:lnTo>
                  <a:pt x="612" y="2002"/>
                </a:lnTo>
                <a:lnTo>
                  <a:pt x="595" y="2002"/>
                </a:lnTo>
                <a:lnTo>
                  <a:pt x="579" y="1986"/>
                </a:lnTo>
                <a:lnTo>
                  <a:pt x="563" y="1954"/>
                </a:lnTo>
                <a:lnTo>
                  <a:pt x="547" y="1938"/>
                </a:lnTo>
                <a:lnTo>
                  <a:pt x="515" y="1874"/>
                </a:lnTo>
                <a:lnTo>
                  <a:pt x="499" y="1826"/>
                </a:lnTo>
                <a:lnTo>
                  <a:pt x="499" y="1810"/>
                </a:lnTo>
                <a:lnTo>
                  <a:pt x="483" y="1762"/>
                </a:lnTo>
                <a:lnTo>
                  <a:pt x="483" y="1698"/>
                </a:lnTo>
                <a:lnTo>
                  <a:pt x="483" y="1602"/>
                </a:lnTo>
                <a:lnTo>
                  <a:pt x="483" y="1490"/>
                </a:lnTo>
                <a:lnTo>
                  <a:pt x="483" y="1362"/>
                </a:lnTo>
                <a:lnTo>
                  <a:pt x="499" y="1202"/>
                </a:lnTo>
                <a:lnTo>
                  <a:pt x="499" y="1025"/>
                </a:lnTo>
                <a:lnTo>
                  <a:pt x="499" y="849"/>
                </a:lnTo>
                <a:lnTo>
                  <a:pt x="499" y="689"/>
                </a:lnTo>
                <a:lnTo>
                  <a:pt x="499" y="545"/>
                </a:lnTo>
                <a:lnTo>
                  <a:pt x="499" y="433"/>
                </a:lnTo>
                <a:lnTo>
                  <a:pt x="499" y="353"/>
                </a:lnTo>
                <a:lnTo>
                  <a:pt x="499" y="289"/>
                </a:lnTo>
                <a:lnTo>
                  <a:pt x="483" y="241"/>
                </a:lnTo>
                <a:lnTo>
                  <a:pt x="483" y="225"/>
                </a:lnTo>
                <a:lnTo>
                  <a:pt x="467" y="209"/>
                </a:lnTo>
                <a:lnTo>
                  <a:pt x="434" y="209"/>
                </a:lnTo>
                <a:lnTo>
                  <a:pt x="402" y="209"/>
                </a:lnTo>
                <a:lnTo>
                  <a:pt x="338" y="209"/>
                </a:lnTo>
                <a:lnTo>
                  <a:pt x="273" y="209"/>
                </a:lnTo>
                <a:lnTo>
                  <a:pt x="193" y="225"/>
                </a:lnTo>
                <a:lnTo>
                  <a:pt x="96" y="241"/>
                </a:lnTo>
                <a:lnTo>
                  <a:pt x="0" y="257"/>
                </a:lnTo>
                <a:lnTo>
                  <a:pt x="0" y="145"/>
                </a:lnTo>
                <a:lnTo>
                  <a:pt x="96" y="145"/>
                </a:lnTo>
                <a:lnTo>
                  <a:pt x="177" y="129"/>
                </a:lnTo>
                <a:lnTo>
                  <a:pt x="257" y="113"/>
                </a:lnTo>
                <a:lnTo>
                  <a:pt x="306" y="97"/>
                </a:lnTo>
                <a:lnTo>
                  <a:pt x="370" y="81"/>
                </a:lnTo>
                <a:lnTo>
                  <a:pt x="402" y="81"/>
                </a:lnTo>
                <a:lnTo>
                  <a:pt x="434" y="65"/>
                </a:lnTo>
                <a:lnTo>
                  <a:pt x="451" y="49"/>
                </a:lnTo>
                <a:lnTo>
                  <a:pt x="467" y="16"/>
                </a:lnTo>
                <a:lnTo>
                  <a:pt x="515" y="0"/>
                </a:lnTo>
                <a:lnTo>
                  <a:pt x="547" y="16"/>
                </a:lnTo>
                <a:lnTo>
                  <a:pt x="579" y="16"/>
                </a:lnTo>
                <a:lnTo>
                  <a:pt x="612" y="49"/>
                </a:lnTo>
                <a:lnTo>
                  <a:pt x="660" y="65"/>
                </a:lnTo>
                <a:lnTo>
                  <a:pt x="708" y="113"/>
                </a:lnTo>
                <a:lnTo>
                  <a:pt x="724" y="145"/>
                </a:lnTo>
                <a:lnTo>
                  <a:pt x="740" y="161"/>
                </a:lnTo>
                <a:lnTo>
                  <a:pt x="756" y="177"/>
                </a:lnTo>
                <a:lnTo>
                  <a:pt x="740" y="209"/>
                </a:lnTo>
                <a:lnTo>
                  <a:pt x="708" y="225"/>
                </a:lnTo>
                <a:lnTo>
                  <a:pt x="676" y="257"/>
                </a:lnTo>
                <a:lnTo>
                  <a:pt x="660" y="30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7" name="Freeform 37"/>
          <p:cNvSpPr/>
          <p:nvPr/>
        </p:nvSpPr>
        <p:spPr>
          <a:xfrm>
            <a:off x="6161088" y="2100264"/>
            <a:ext cx="747712" cy="1089025"/>
          </a:xfrm>
          <a:custGeom>
            <a:avLst/>
            <a:gdLst>
              <a:gd name="txL" fmla="*/ 0 w 1176"/>
              <a:gd name="txT" fmla="*/ 0 h 1714"/>
              <a:gd name="txR" fmla="*/ 1176 w 1176"/>
              <a:gd name="txB" fmla="*/ 1714 h 1714"/>
            </a:gdLst>
            <a:ahLst/>
            <a:cxnLst>
              <a:cxn ang="0">
                <a:pos x="318956817" y="439624906"/>
              </a:cxn>
              <a:cxn ang="0">
                <a:pos x="293084422" y="478379328"/>
              </a:cxn>
              <a:cxn ang="0">
                <a:pos x="266808286" y="510675210"/>
              </a:cxn>
              <a:cxn ang="0">
                <a:pos x="234467792" y="542970456"/>
              </a:cxn>
              <a:cxn ang="0">
                <a:pos x="208191021" y="568807161"/>
              </a:cxn>
              <a:cxn ang="0">
                <a:pos x="175850526" y="595047326"/>
              </a:cxn>
              <a:cxn ang="0">
                <a:pos x="149978766" y="620884032"/>
              </a:cxn>
              <a:cxn ang="0">
                <a:pos x="110765797" y="640261560"/>
              </a:cxn>
              <a:cxn ang="0">
                <a:pos x="78020927" y="659638454"/>
              </a:cxn>
              <a:cxn ang="0">
                <a:pos x="45681068" y="672556806"/>
              </a:cxn>
              <a:cxn ang="0">
                <a:pos x="19808672" y="685475159"/>
              </a:cxn>
              <a:cxn ang="0">
                <a:pos x="6468099" y="691934335"/>
              </a:cxn>
              <a:cxn ang="0">
                <a:pos x="0" y="691934335"/>
              </a:cxn>
              <a:cxn ang="0">
                <a:pos x="0" y="685475159"/>
              </a:cxn>
              <a:cxn ang="0">
                <a:pos x="6468099" y="679015983"/>
              </a:cxn>
              <a:cxn ang="0">
                <a:pos x="12936198" y="672556806"/>
              </a:cxn>
              <a:cxn ang="0">
                <a:pos x="26276771" y="659638454"/>
              </a:cxn>
              <a:cxn ang="0">
                <a:pos x="39212969" y="646720737"/>
              </a:cxn>
              <a:cxn ang="0">
                <a:pos x="58617266" y="633802384"/>
              </a:cxn>
              <a:cxn ang="0">
                <a:pos x="84893401" y="614424855"/>
              </a:cxn>
              <a:cxn ang="0">
                <a:pos x="110765797" y="595047326"/>
              </a:cxn>
              <a:cxn ang="0">
                <a:pos x="162914964" y="549429632"/>
              </a:cxn>
              <a:cxn ang="0">
                <a:pos x="208191021" y="497756857"/>
              </a:cxn>
              <a:cxn ang="0">
                <a:pos x="253872088" y="439624906"/>
              </a:cxn>
              <a:cxn ang="0">
                <a:pos x="299552521" y="362114791"/>
              </a:cxn>
              <a:cxn ang="0">
                <a:pos x="331893015" y="284605311"/>
              </a:cxn>
              <a:cxn ang="0">
                <a:pos x="364637885" y="200636654"/>
              </a:cxn>
              <a:cxn ang="0">
                <a:pos x="384042182" y="103346185"/>
              </a:cxn>
              <a:cxn ang="0">
                <a:pos x="396978380" y="0"/>
              </a:cxn>
              <a:cxn ang="0">
                <a:pos x="429722614" y="25836705"/>
              </a:cxn>
              <a:cxn ang="0">
                <a:pos x="449126911" y="51672775"/>
              </a:cxn>
              <a:cxn ang="0">
                <a:pos x="468531208" y="64591127"/>
              </a:cxn>
              <a:cxn ang="0">
                <a:pos x="475403682" y="71050304"/>
              </a:cxn>
              <a:cxn ang="0">
                <a:pos x="475403682" y="77509480"/>
              </a:cxn>
              <a:cxn ang="0">
                <a:pos x="475403682" y="90427833"/>
              </a:cxn>
              <a:cxn ang="0">
                <a:pos x="468531208" y="103346185"/>
              </a:cxn>
              <a:cxn ang="0">
                <a:pos x="462063109" y="116264538"/>
              </a:cxn>
              <a:cxn ang="0">
                <a:pos x="455595010" y="135641431"/>
              </a:cxn>
              <a:cxn ang="0">
                <a:pos x="449126911" y="161478136"/>
              </a:cxn>
              <a:cxn ang="0">
                <a:pos x="442658812" y="187718302"/>
              </a:cxn>
              <a:cxn ang="0">
                <a:pos x="429722614" y="220014183"/>
              </a:cxn>
              <a:cxn ang="0">
                <a:pos x="403446479" y="284605311"/>
              </a:cxn>
              <a:cxn ang="0">
                <a:pos x="377574083" y="342737897"/>
              </a:cxn>
              <a:cxn ang="0">
                <a:pos x="345233589" y="394410672"/>
              </a:cxn>
              <a:cxn ang="0">
                <a:pos x="318956817" y="439624906"/>
              </a:cxn>
              <a:cxn ang="0">
                <a:pos x="318956817" y="439624906"/>
              </a:cxn>
            </a:cxnLst>
            <a:rect l="txL" t="txT" r="txR" b="txB"/>
            <a:pathLst>
              <a:path w="1176" h="1714">
                <a:moveTo>
                  <a:pt x="789" y="1089"/>
                </a:moveTo>
                <a:lnTo>
                  <a:pt x="725" y="1185"/>
                </a:lnTo>
                <a:lnTo>
                  <a:pt x="660" y="1265"/>
                </a:lnTo>
                <a:lnTo>
                  <a:pt x="580" y="1345"/>
                </a:lnTo>
                <a:lnTo>
                  <a:pt x="515" y="1409"/>
                </a:lnTo>
                <a:lnTo>
                  <a:pt x="435" y="1474"/>
                </a:lnTo>
                <a:lnTo>
                  <a:pt x="371" y="1538"/>
                </a:lnTo>
                <a:lnTo>
                  <a:pt x="274" y="1586"/>
                </a:lnTo>
                <a:lnTo>
                  <a:pt x="193" y="1634"/>
                </a:lnTo>
                <a:lnTo>
                  <a:pt x="113" y="1666"/>
                </a:lnTo>
                <a:lnTo>
                  <a:pt x="49" y="1698"/>
                </a:lnTo>
                <a:lnTo>
                  <a:pt x="16" y="1714"/>
                </a:lnTo>
                <a:lnTo>
                  <a:pt x="0" y="1714"/>
                </a:lnTo>
                <a:lnTo>
                  <a:pt x="0" y="1698"/>
                </a:lnTo>
                <a:lnTo>
                  <a:pt x="16" y="1682"/>
                </a:lnTo>
                <a:lnTo>
                  <a:pt x="32" y="1666"/>
                </a:lnTo>
                <a:lnTo>
                  <a:pt x="65" y="1634"/>
                </a:lnTo>
                <a:lnTo>
                  <a:pt x="97" y="1602"/>
                </a:lnTo>
                <a:lnTo>
                  <a:pt x="145" y="1570"/>
                </a:lnTo>
                <a:lnTo>
                  <a:pt x="210" y="1522"/>
                </a:lnTo>
                <a:lnTo>
                  <a:pt x="274" y="1474"/>
                </a:lnTo>
                <a:lnTo>
                  <a:pt x="403" y="1361"/>
                </a:lnTo>
                <a:lnTo>
                  <a:pt x="515" y="1233"/>
                </a:lnTo>
                <a:lnTo>
                  <a:pt x="628" y="1089"/>
                </a:lnTo>
                <a:lnTo>
                  <a:pt x="741" y="897"/>
                </a:lnTo>
                <a:lnTo>
                  <a:pt x="821" y="705"/>
                </a:lnTo>
                <a:lnTo>
                  <a:pt x="902" y="497"/>
                </a:lnTo>
                <a:lnTo>
                  <a:pt x="950" y="256"/>
                </a:lnTo>
                <a:lnTo>
                  <a:pt x="982" y="0"/>
                </a:lnTo>
                <a:lnTo>
                  <a:pt x="1063" y="64"/>
                </a:lnTo>
                <a:lnTo>
                  <a:pt x="1111" y="128"/>
                </a:lnTo>
                <a:lnTo>
                  <a:pt x="1159" y="160"/>
                </a:lnTo>
                <a:lnTo>
                  <a:pt x="1176" y="176"/>
                </a:lnTo>
                <a:lnTo>
                  <a:pt x="1176" y="192"/>
                </a:lnTo>
                <a:lnTo>
                  <a:pt x="1176" y="224"/>
                </a:lnTo>
                <a:lnTo>
                  <a:pt x="1159" y="256"/>
                </a:lnTo>
                <a:lnTo>
                  <a:pt x="1143" y="288"/>
                </a:lnTo>
                <a:lnTo>
                  <a:pt x="1127" y="336"/>
                </a:lnTo>
                <a:lnTo>
                  <a:pt x="1111" y="400"/>
                </a:lnTo>
                <a:lnTo>
                  <a:pt x="1095" y="465"/>
                </a:lnTo>
                <a:lnTo>
                  <a:pt x="1063" y="545"/>
                </a:lnTo>
                <a:lnTo>
                  <a:pt x="998" y="705"/>
                </a:lnTo>
                <a:lnTo>
                  <a:pt x="934" y="849"/>
                </a:lnTo>
                <a:lnTo>
                  <a:pt x="854" y="977"/>
                </a:lnTo>
                <a:lnTo>
                  <a:pt x="789" y="108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8" name="Freeform 39"/>
          <p:cNvSpPr/>
          <p:nvPr/>
        </p:nvSpPr>
        <p:spPr>
          <a:xfrm>
            <a:off x="5926138" y="2741614"/>
            <a:ext cx="317500" cy="111125"/>
          </a:xfrm>
          <a:custGeom>
            <a:avLst/>
            <a:gdLst>
              <a:gd name="txL" fmla="*/ 0 w 499"/>
              <a:gd name="txT" fmla="*/ 0 h 176"/>
              <a:gd name="txR" fmla="*/ 499 w 499"/>
              <a:gd name="txB" fmla="*/ 176 h 176"/>
            </a:gdLst>
            <a:ahLst/>
            <a:cxnLst>
              <a:cxn ang="0">
                <a:pos x="202016533" y="0"/>
              </a:cxn>
              <a:cxn ang="0">
                <a:pos x="202016533" y="57406165"/>
              </a:cxn>
              <a:cxn ang="0">
                <a:pos x="189061388" y="57406165"/>
              </a:cxn>
              <a:cxn ang="0">
                <a:pos x="169628988" y="57406165"/>
              </a:cxn>
              <a:cxn ang="0">
                <a:pos x="149791919" y="63785119"/>
              </a:cxn>
              <a:cxn ang="0">
                <a:pos x="123881628" y="63785119"/>
              </a:cxn>
              <a:cxn ang="0">
                <a:pos x="65179760" y="63785119"/>
              </a:cxn>
              <a:cxn ang="0">
                <a:pos x="0" y="70163441"/>
              </a:cxn>
              <a:cxn ang="0">
                <a:pos x="0" y="25513921"/>
              </a:cxn>
              <a:cxn ang="0">
                <a:pos x="25909654" y="19135599"/>
              </a:cxn>
              <a:cxn ang="0">
                <a:pos x="65179760" y="12757276"/>
              </a:cxn>
              <a:cxn ang="0">
                <a:pos x="84612159" y="6378322"/>
              </a:cxn>
              <a:cxn ang="0">
                <a:pos x="117404374" y="6378322"/>
              </a:cxn>
              <a:cxn ang="0">
                <a:pos x="156269173" y="6378322"/>
              </a:cxn>
              <a:cxn ang="0">
                <a:pos x="202016533" y="0"/>
              </a:cxn>
              <a:cxn ang="0">
                <a:pos x="202016533" y="0"/>
              </a:cxn>
            </a:cxnLst>
            <a:rect l="txL" t="txT" r="txR" b="txB"/>
            <a:pathLst>
              <a:path w="499" h="176">
                <a:moveTo>
                  <a:pt x="499" y="0"/>
                </a:moveTo>
                <a:lnTo>
                  <a:pt x="499" y="144"/>
                </a:lnTo>
                <a:lnTo>
                  <a:pt x="467" y="144"/>
                </a:lnTo>
                <a:lnTo>
                  <a:pt x="419" y="144"/>
                </a:lnTo>
                <a:lnTo>
                  <a:pt x="370" y="160"/>
                </a:lnTo>
                <a:lnTo>
                  <a:pt x="306" y="160"/>
                </a:lnTo>
                <a:lnTo>
                  <a:pt x="161" y="160"/>
                </a:lnTo>
                <a:lnTo>
                  <a:pt x="0" y="176"/>
                </a:lnTo>
                <a:lnTo>
                  <a:pt x="0" y="64"/>
                </a:lnTo>
                <a:lnTo>
                  <a:pt x="64" y="48"/>
                </a:lnTo>
                <a:lnTo>
                  <a:pt x="161" y="32"/>
                </a:lnTo>
                <a:lnTo>
                  <a:pt x="209" y="16"/>
                </a:lnTo>
                <a:lnTo>
                  <a:pt x="290" y="16"/>
                </a:lnTo>
                <a:lnTo>
                  <a:pt x="386" y="16"/>
                </a:lnTo>
                <a:lnTo>
                  <a:pt x="499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101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oup 47"/>
          <p:cNvGraphicFramePr>
            <a:graphicFrameLocks noGrp="1"/>
          </p:cNvGraphicFramePr>
          <p:nvPr/>
        </p:nvGraphicFramePr>
        <p:xfrm>
          <a:off x="5465762" y="101600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57787" y="3640138"/>
            <a:ext cx="336708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书写时要注意竹字头要写得紧凑，两边一样大。下面“夭”字的撇捺舒展才好看。</a:t>
            </a:r>
          </a:p>
        </p:txBody>
      </p:sp>
      <p:sp>
        <p:nvSpPr>
          <p:cNvPr id="27662" name="矩形 4"/>
          <p:cNvSpPr/>
          <p:nvPr/>
        </p:nvSpPr>
        <p:spPr>
          <a:xfrm>
            <a:off x="3544888" y="172561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</a:p>
        </p:txBody>
      </p:sp>
      <p:sp>
        <p:nvSpPr>
          <p:cNvPr id="42" name="矩形 41"/>
          <p:cNvSpPr/>
          <p:nvPr/>
        </p:nvSpPr>
        <p:spPr>
          <a:xfrm>
            <a:off x="3271839" y="108267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xiào </a:t>
            </a:r>
          </a:p>
        </p:txBody>
      </p:sp>
      <p:sp>
        <p:nvSpPr>
          <p:cNvPr id="27665" name="TextBox 45"/>
          <p:cNvSpPr txBox="1"/>
          <p:nvPr/>
        </p:nvSpPr>
        <p:spPr>
          <a:xfrm>
            <a:off x="938214" y="1677988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微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60400" y="3724275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假笑  笑容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0400" y="4095750"/>
            <a:ext cx="4308475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礼仪小姐面带微笑请我们进去。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660400" y="3351213"/>
            <a:ext cx="2797175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X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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660400" y="2978151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46"/>
          <p:cNvSpPr/>
          <p:nvPr/>
        </p:nvSpPr>
        <p:spPr>
          <a:xfrm>
            <a:off x="7005639" y="1784350"/>
            <a:ext cx="223837" cy="203200"/>
          </a:xfrm>
          <a:custGeom>
            <a:avLst/>
            <a:gdLst>
              <a:gd name="txL" fmla="*/ 0 w 354"/>
              <a:gd name="txT" fmla="*/ 0 h 320"/>
              <a:gd name="txR" fmla="*/ 354 w 354"/>
              <a:gd name="txB" fmla="*/ 320 h 320"/>
            </a:gdLst>
            <a:ahLst/>
            <a:cxnLst>
              <a:cxn ang="0">
                <a:pos x="135136846" y="103225600"/>
              </a:cxn>
              <a:cxn ang="0">
                <a:pos x="135136846" y="116128800"/>
              </a:cxn>
              <a:cxn ang="0">
                <a:pos x="128739787" y="122580400"/>
              </a:cxn>
              <a:cxn ang="0">
                <a:pos x="122342728" y="129032000"/>
              </a:cxn>
              <a:cxn ang="0">
                <a:pos x="115945669" y="129032000"/>
              </a:cxn>
              <a:cxn ang="0">
                <a:pos x="115945669" y="129032000"/>
              </a:cxn>
              <a:cxn ang="0">
                <a:pos x="109548610" y="122580400"/>
              </a:cxn>
              <a:cxn ang="0">
                <a:pos x="96754492" y="116128800"/>
              </a:cxn>
              <a:cxn ang="0">
                <a:pos x="83560755" y="103225600"/>
              </a:cxn>
              <a:cxn ang="0">
                <a:pos x="64370210" y="83870800"/>
              </a:cxn>
              <a:cxn ang="0">
                <a:pos x="45179032" y="64516000"/>
              </a:cxn>
              <a:cxn ang="0">
                <a:pos x="25987855" y="45161200"/>
              </a:cxn>
              <a:cxn ang="0">
                <a:pos x="0" y="12903200"/>
              </a:cxn>
              <a:cxn ang="0">
                <a:pos x="6397059" y="6451600"/>
              </a:cxn>
              <a:cxn ang="0">
                <a:pos x="19191177" y="0"/>
              </a:cxn>
              <a:cxn ang="0">
                <a:pos x="38781973" y="0"/>
              </a:cxn>
              <a:cxn ang="0">
                <a:pos x="57973151" y="0"/>
              </a:cxn>
              <a:cxn ang="0">
                <a:pos x="77163696" y="6451600"/>
              </a:cxn>
              <a:cxn ang="0">
                <a:pos x="90358065" y="12903200"/>
              </a:cxn>
              <a:cxn ang="0">
                <a:pos x="109548610" y="25806400"/>
              </a:cxn>
              <a:cxn ang="0">
                <a:pos x="122342728" y="38709600"/>
              </a:cxn>
              <a:cxn ang="0">
                <a:pos x="128739787" y="51612800"/>
              </a:cxn>
              <a:cxn ang="0">
                <a:pos x="135136846" y="70967600"/>
              </a:cxn>
              <a:cxn ang="0">
                <a:pos x="141533906" y="83870800"/>
              </a:cxn>
              <a:cxn ang="0">
                <a:pos x="135136846" y="103225600"/>
              </a:cxn>
              <a:cxn ang="0">
                <a:pos x="135136846" y="103225600"/>
              </a:cxn>
            </a:cxnLst>
            <a:rect l="txL" t="txT" r="txR" b="txB"/>
            <a:pathLst>
              <a:path w="354" h="320">
                <a:moveTo>
                  <a:pt x="338" y="256"/>
                </a:moveTo>
                <a:lnTo>
                  <a:pt x="338" y="288"/>
                </a:lnTo>
                <a:lnTo>
                  <a:pt x="322" y="304"/>
                </a:lnTo>
                <a:lnTo>
                  <a:pt x="306" y="320"/>
                </a:lnTo>
                <a:lnTo>
                  <a:pt x="290" y="320"/>
                </a:lnTo>
                <a:lnTo>
                  <a:pt x="274" y="304"/>
                </a:lnTo>
                <a:lnTo>
                  <a:pt x="242" y="288"/>
                </a:lnTo>
                <a:lnTo>
                  <a:pt x="209" y="256"/>
                </a:lnTo>
                <a:lnTo>
                  <a:pt x="161" y="208"/>
                </a:lnTo>
                <a:lnTo>
                  <a:pt x="113" y="160"/>
                </a:lnTo>
                <a:lnTo>
                  <a:pt x="65" y="112"/>
                </a:lnTo>
                <a:lnTo>
                  <a:pt x="0" y="32"/>
                </a:lnTo>
                <a:lnTo>
                  <a:pt x="16" y="16"/>
                </a:ln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93" y="16"/>
                </a:lnTo>
                <a:lnTo>
                  <a:pt x="226" y="32"/>
                </a:lnTo>
                <a:lnTo>
                  <a:pt x="274" y="64"/>
                </a:lnTo>
                <a:lnTo>
                  <a:pt x="306" y="96"/>
                </a:lnTo>
                <a:lnTo>
                  <a:pt x="322" y="128"/>
                </a:lnTo>
                <a:lnTo>
                  <a:pt x="338" y="176"/>
                </a:lnTo>
                <a:lnTo>
                  <a:pt x="354" y="208"/>
                </a:lnTo>
                <a:lnTo>
                  <a:pt x="338" y="25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3"/>
          <p:cNvSpPr/>
          <p:nvPr/>
        </p:nvSpPr>
        <p:spPr>
          <a:xfrm>
            <a:off x="6697663" y="1377950"/>
            <a:ext cx="439737" cy="569913"/>
          </a:xfrm>
          <a:custGeom>
            <a:avLst/>
            <a:gdLst>
              <a:gd name="txL" fmla="*/ 0 w 692"/>
              <a:gd name="txT" fmla="*/ 0 h 897"/>
              <a:gd name="txR" fmla="*/ 692 w 692"/>
              <a:gd name="txB" fmla="*/ 897 h 897"/>
            </a:gdLst>
            <a:ahLst/>
            <a:cxnLst>
              <a:cxn ang="0">
                <a:pos x="260051692" y="38752813"/>
              </a:cxn>
              <a:cxn ang="0">
                <a:pos x="272973733" y="51670206"/>
              </a:cxn>
              <a:cxn ang="0">
                <a:pos x="279434435" y="71046613"/>
              </a:cxn>
              <a:cxn ang="0">
                <a:pos x="272973733" y="77505627"/>
              </a:cxn>
              <a:cxn ang="0">
                <a:pos x="266512395" y="96882033"/>
              </a:cxn>
              <a:cxn ang="0">
                <a:pos x="253590990" y="122717454"/>
              </a:cxn>
              <a:cxn ang="0">
                <a:pos x="234208247" y="155011253"/>
              </a:cxn>
              <a:cxn ang="0">
                <a:pos x="207960651" y="187709138"/>
              </a:cxn>
              <a:cxn ang="0">
                <a:pos x="182117206" y="220002937"/>
              </a:cxn>
              <a:cxn ang="0">
                <a:pos x="156273125" y="245838358"/>
              </a:cxn>
              <a:cxn ang="0">
                <a:pos x="136486866" y="271673779"/>
              </a:cxn>
              <a:cxn ang="0">
                <a:pos x="110643421" y="291050185"/>
              </a:cxn>
              <a:cxn ang="0">
                <a:pos x="91260678" y="310426592"/>
              </a:cxn>
              <a:cxn ang="0">
                <a:pos x="65013082" y="329802998"/>
              </a:cxn>
              <a:cxn ang="0">
                <a:pos x="45630339" y="342720391"/>
              </a:cxn>
              <a:cxn ang="0">
                <a:pos x="26247597" y="355637784"/>
              </a:cxn>
              <a:cxn ang="0">
                <a:pos x="12922040" y="362096798"/>
              </a:cxn>
              <a:cxn ang="0">
                <a:pos x="6460702" y="362096798"/>
              </a:cxn>
              <a:cxn ang="0">
                <a:pos x="0" y="362096798"/>
              </a:cxn>
              <a:cxn ang="0">
                <a:pos x="0" y="355637784"/>
              </a:cxn>
              <a:cxn ang="0">
                <a:pos x="6460702" y="336261377"/>
              </a:cxn>
              <a:cxn ang="0">
                <a:pos x="26247597" y="310426592"/>
              </a:cxn>
              <a:cxn ang="0">
                <a:pos x="52091042" y="278132157"/>
              </a:cxn>
              <a:cxn ang="0">
                <a:pos x="77934487" y="245838358"/>
              </a:cxn>
              <a:cxn ang="0">
                <a:pos x="104182083" y="213544559"/>
              </a:cxn>
              <a:cxn ang="0">
                <a:pos x="123564826" y="187709138"/>
              </a:cxn>
              <a:cxn ang="0">
                <a:pos x="142947569" y="161873717"/>
              </a:cxn>
              <a:cxn ang="0">
                <a:pos x="162734463" y="116258440"/>
              </a:cxn>
              <a:cxn ang="0">
                <a:pos x="175655868" y="96882033"/>
              </a:cxn>
              <a:cxn ang="0">
                <a:pos x="182117206" y="77505627"/>
              </a:cxn>
              <a:cxn ang="0">
                <a:pos x="182117206" y="45211827"/>
              </a:cxn>
              <a:cxn ang="0">
                <a:pos x="182117206" y="25835421"/>
              </a:cxn>
              <a:cxn ang="0">
                <a:pos x="175655868" y="19376407"/>
              </a:cxn>
              <a:cxn ang="0">
                <a:pos x="169195165" y="12917393"/>
              </a:cxn>
              <a:cxn ang="0">
                <a:pos x="175655868" y="6459014"/>
              </a:cxn>
              <a:cxn ang="0">
                <a:pos x="182117206" y="6459014"/>
              </a:cxn>
              <a:cxn ang="0">
                <a:pos x="188577908" y="0"/>
              </a:cxn>
              <a:cxn ang="0">
                <a:pos x="195038610" y="0"/>
              </a:cxn>
              <a:cxn ang="0">
                <a:pos x="221286207" y="6459014"/>
              </a:cxn>
              <a:cxn ang="0">
                <a:pos x="247129652" y="19376407"/>
              </a:cxn>
              <a:cxn ang="0">
                <a:pos x="253590990" y="25835421"/>
              </a:cxn>
              <a:cxn ang="0">
                <a:pos x="260051692" y="38752813"/>
              </a:cxn>
              <a:cxn ang="0">
                <a:pos x="260051692" y="38752813"/>
              </a:cxn>
            </a:cxnLst>
            <a:rect l="txL" t="txT" r="txR" b="txB"/>
            <a:pathLst>
              <a:path w="692" h="897">
                <a:moveTo>
                  <a:pt x="644" y="96"/>
                </a:moveTo>
                <a:lnTo>
                  <a:pt x="676" y="128"/>
                </a:lnTo>
                <a:lnTo>
                  <a:pt x="692" y="176"/>
                </a:lnTo>
                <a:lnTo>
                  <a:pt x="676" y="192"/>
                </a:lnTo>
                <a:lnTo>
                  <a:pt x="660" y="240"/>
                </a:lnTo>
                <a:lnTo>
                  <a:pt x="628" y="304"/>
                </a:lnTo>
                <a:lnTo>
                  <a:pt x="580" y="384"/>
                </a:lnTo>
                <a:lnTo>
                  <a:pt x="515" y="465"/>
                </a:lnTo>
                <a:lnTo>
                  <a:pt x="451" y="545"/>
                </a:lnTo>
                <a:lnTo>
                  <a:pt x="387" y="609"/>
                </a:lnTo>
                <a:lnTo>
                  <a:pt x="338" y="673"/>
                </a:lnTo>
                <a:lnTo>
                  <a:pt x="274" y="721"/>
                </a:lnTo>
                <a:lnTo>
                  <a:pt x="226" y="769"/>
                </a:lnTo>
                <a:lnTo>
                  <a:pt x="161" y="817"/>
                </a:lnTo>
                <a:lnTo>
                  <a:pt x="113" y="849"/>
                </a:lnTo>
                <a:lnTo>
                  <a:pt x="65" y="881"/>
                </a:lnTo>
                <a:lnTo>
                  <a:pt x="32" y="897"/>
                </a:lnTo>
                <a:lnTo>
                  <a:pt x="16" y="897"/>
                </a:lnTo>
                <a:lnTo>
                  <a:pt x="0" y="897"/>
                </a:lnTo>
                <a:lnTo>
                  <a:pt x="0" y="881"/>
                </a:lnTo>
                <a:lnTo>
                  <a:pt x="16" y="833"/>
                </a:lnTo>
                <a:lnTo>
                  <a:pt x="65" y="769"/>
                </a:lnTo>
                <a:lnTo>
                  <a:pt x="129" y="689"/>
                </a:lnTo>
                <a:lnTo>
                  <a:pt x="193" y="609"/>
                </a:lnTo>
                <a:lnTo>
                  <a:pt x="258" y="529"/>
                </a:lnTo>
                <a:lnTo>
                  <a:pt x="306" y="465"/>
                </a:lnTo>
                <a:lnTo>
                  <a:pt x="354" y="401"/>
                </a:lnTo>
                <a:lnTo>
                  <a:pt x="403" y="288"/>
                </a:lnTo>
                <a:lnTo>
                  <a:pt x="435" y="240"/>
                </a:lnTo>
                <a:lnTo>
                  <a:pt x="451" y="192"/>
                </a:lnTo>
                <a:lnTo>
                  <a:pt x="451" y="112"/>
                </a:lnTo>
                <a:lnTo>
                  <a:pt x="451" y="64"/>
                </a:lnTo>
                <a:lnTo>
                  <a:pt x="435" y="48"/>
                </a:lnTo>
                <a:lnTo>
                  <a:pt x="419" y="32"/>
                </a:lnTo>
                <a:lnTo>
                  <a:pt x="435" y="16"/>
                </a:lnTo>
                <a:lnTo>
                  <a:pt x="451" y="16"/>
                </a:lnTo>
                <a:lnTo>
                  <a:pt x="467" y="0"/>
                </a:lnTo>
                <a:lnTo>
                  <a:pt x="483" y="0"/>
                </a:lnTo>
                <a:lnTo>
                  <a:pt x="548" y="16"/>
                </a:lnTo>
                <a:lnTo>
                  <a:pt x="612" y="48"/>
                </a:lnTo>
                <a:lnTo>
                  <a:pt x="628" y="64"/>
                </a:lnTo>
                <a:lnTo>
                  <a:pt x="644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4"/>
          <p:cNvSpPr/>
          <p:nvPr/>
        </p:nvSpPr>
        <p:spPr>
          <a:xfrm>
            <a:off x="7005639" y="1530350"/>
            <a:ext cx="479425" cy="142875"/>
          </a:xfrm>
          <a:custGeom>
            <a:avLst/>
            <a:gdLst>
              <a:gd name="txL" fmla="*/ 0 w 757"/>
              <a:gd name="txT" fmla="*/ 0 h 225"/>
              <a:gd name="txR" fmla="*/ 757 w 757"/>
              <a:gd name="txB" fmla="*/ 225 h 225"/>
            </a:gdLst>
            <a:ahLst/>
            <a:cxnLst>
              <a:cxn ang="0">
                <a:pos x="303630556" y="51612800"/>
              </a:cxn>
              <a:cxn ang="0">
                <a:pos x="297213101" y="58064400"/>
              </a:cxn>
              <a:cxn ang="0">
                <a:pos x="290795645" y="58064400"/>
              </a:cxn>
              <a:cxn ang="0">
                <a:pos x="284378190" y="58064400"/>
              </a:cxn>
              <a:cxn ang="0">
                <a:pos x="271141754" y="64919225"/>
              </a:cxn>
              <a:cxn ang="0">
                <a:pos x="251888755" y="64919225"/>
              </a:cxn>
              <a:cxn ang="0">
                <a:pos x="239053845" y="64919225"/>
              </a:cxn>
              <a:cxn ang="0">
                <a:pos x="212982498" y="71370825"/>
              </a:cxn>
              <a:cxn ang="0">
                <a:pos x="187312677" y="77822425"/>
              </a:cxn>
              <a:cxn ang="0">
                <a:pos x="141988332" y="84274025"/>
              </a:cxn>
              <a:cxn ang="0">
                <a:pos x="103482968" y="84274025"/>
              </a:cxn>
              <a:cxn ang="0">
                <a:pos x="70994166" y="90725625"/>
              </a:cxn>
              <a:cxn ang="0">
                <a:pos x="58159256" y="90725625"/>
              </a:cxn>
              <a:cxn ang="0">
                <a:pos x="38906257" y="90725625"/>
              </a:cxn>
              <a:cxn ang="0">
                <a:pos x="26071347" y="84274025"/>
              </a:cxn>
              <a:cxn ang="0">
                <a:pos x="12834910" y="71370825"/>
              </a:cxn>
              <a:cxn ang="0">
                <a:pos x="0" y="51612800"/>
              </a:cxn>
              <a:cxn ang="0">
                <a:pos x="51741801" y="38709600"/>
              </a:cxn>
              <a:cxn ang="0">
                <a:pos x="90648058" y="25806400"/>
              </a:cxn>
              <a:cxn ang="0">
                <a:pos x="129153422" y="19354800"/>
              </a:cxn>
              <a:cxn ang="0">
                <a:pos x="161642224" y="12903200"/>
              </a:cxn>
              <a:cxn ang="0">
                <a:pos x="193730133" y="6451600"/>
              </a:cxn>
              <a:cxn ang="0">
                <a:pos x="212982498" y="0"/>
              </a:cxn>
              <a:cxn ang="0">
                <a:pos x="232636390" y="0"/>
              </a:cxn>
              <a:cxn ang="0">
                <a:pos x="245471300" y="0"/>
              </a:cxn>
              <a:cxn ang="0">
                <a:pos x="264724299" y="0"/>
              </a:cxn>
              <a:cxn ang="0">
                <a:pos x="277559209" y="6451600"/>
              </a:cxn>
              <a:cxn ang="0">
                <a:pos x="290795645" y="12903200"/>
              </a:cxn>
              <a:cxn ang="0">
                <a:pos x="303630556" y="19354800"/>
              </a:cxn>
              <a:cxn ang="0">
                <a:pos x="303630556" y="38709600"/>
              </a:cxn>
              <a:cxn ang="0">
                <a:pos x="303630556" y="51612800"/>
              </a:cxn>
              <a:cxn ang="0">
                <a:pos x="303630556" y="51612800"/>
              </a:cxn>
            </a:cxnLst>
            <a:rect l="txL" t="txT" r="txR" b="txB"/>
            <a:pathLst>
              <a:path w="757" h="225">
                <a:moveTo>
                  <a:pt x="757" y="128"/>
                </a:moveTo>
                <a:lnTo>
                  <a:pt x="741" y="144"/>
                </a:lnTo>
                <a:lnTo>
                  <a:pt x="725" y="144"/>
                </a:lnTo>
                <a:lnTo>
                  <a:pt x="709" y="144"/>
                </a:lnTo>
                <a:lnTo>
                  <a:pt x="676" y="161"/>
                </a:lnTo>
                <a:lnTo>
                  <a:pt x="628" y="161"/>
                </a:lnTo>
                <a:lnTo>
                  <a:pt x="596" y="161"/>
                </a:lnTo>
                <a:lnTo>
                  <a:pt x="531" y="177"/>
                </a:lnTo>
                <a:lnTo>
                  <a:pt x="467" y="193"/>
                </a:lnTo>
                <a:lnTo>
                  <a:pt x="354" y="209"/>
                </a:lnTo>
                <a:lnTo>
                  <a:pt x="258" y="209"/>
                </a:lnTo>
                <a:lnTo>
                  <a:pt x="177" y="225"/>
                </a:lnTo>
                <a:lnTo>
                  <a:pt x="145" y="225"/>
                </a:lnTo>
                <a:lnTo>
                  <a:pt x="97" y="225"/>
                </a:lnTo>
                <a:lnTo>
                  <a:pt x="65" y="209"/>
                </a:lnTo>
                <a:lnTo>
                  <a:pt x="32" y="177"/>
                </a:lnTo>
                <a:lnTo>
                  <a:pt x="0" y="128"/>
                </a:lnTo>
                <a:lnTo>
                  <a:pt x="129" y="96"/>
                </a:lnTo>
                <a:lnTo>
                  <a:pt x="226" y="64"/>
                </a:lnTo>
                <a:lnTo>
                  <a:pt x="322" y="48"/>
                </a:lnTo>
                <a:lnTo>
                  <a:pt x="403" y="32"/>
                </a:lnTo>
                <a:lnTo>
                  <a:pt x="483" y="16"/>
                </a:lnTo>
                <a:lnTo>
                  <a:pt x="531" y="0"/>
                </a:lnTo>
                <a:lnTo>
                  <a:pt x="580" y="0"/>
                </a:lnTo>
                <a:lnTo>
                  <a:pt x="612" y="0"/>
                </a:lnTo>
                <a:lnTo>
                  <a:pt x="660" y="0"/>
                </a:lnTo>
                <a:lnTo>
                  <a:pt x="692" y="16"/>
                </a:lnTo>
                <a:lnTo>
                  <a:pt x="725" y="32"/>
                </a:lnTo>
                <a:lnTo>
                  <a:pt x="757" y="48"/>
                </a:lnTo>
                <a:lnTo>
                  <a:pt x="757" y="96"/>
                </a:lnTo>
                <a:lnTo>
                  <a:pt x="757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5"/>
          <p:cNvSpPr/>
          <p:nvPr/>
        </p:nvSpPr>
        <p:spPr>
          <a:xfrm>
            <a:off x="6351588" y="1804989"/>
            <a:ext cx="223837" cy="193675"/>
          </a:xfrm>
          <a:custGeom>
            <a:avLst/>
            <a:gdLst>
              <a:gd name="txL" fmla="*/ 0 w 354"/>
              <a:gd name="txT" fmla="*/ 0 h 304"/>
              <a:gd name="txR" fmla="*/ 354 w 354"/>
              <a:gd name="txB" fmla="*/ 304 h 304"/>
            </a:gdLst>
            <a:ahLst/>
            <a:cxnLst>
              <a:cxn ang="0">
                <a:pos x="0" y="0"/>
              </a:cxn>
              <a:cxn ang="0">
                <a:pos x="25588236" y="0"/>
              </a:cxn>
              <a:cxn ang="0">
                <a:pos x="44778782" y="0"/>
              </a:cxn>
              <a:cxn ang="0">
                <a:pos x="83560755" y="6493846"/>
              </a:cxn>
              <a:cxn ang="0">
                <a:pos x="102751932" y="19482176"/>
              </a:cxn>
              <a:cxn ang="0">
                <a:pos x="122342728" y="25976659"/>
              </a:cxn>
              <a:cxn ang="0">
                <a:pos x="128739787" y="38964989"/>
              </a:cxn>
              <a:cxn ang="0">
                <a:pos x="135136846" y="51952682"/>
              </a:cxn>
              <a:cxn ang="0">
                <a:pos x="141533906" y="77929341"/>
              </a:cxn>
              <a:cxn ang="0">
                <a:pos x="135136846" y="90917671"/>
              </a:cxn>
              <a:cxn ang="0">
                <a:pos x="135136846" y="103906000"/>
              </a:cxn>
              <a:cxn ang="0">
                <a:pos x="122342728" y="110399847"/>
              </a:cxn>
              <a:cxn ang="0">
                <a:pos x="115945669" y="116894330"/>
              </a:cxn>
              <a:cxn ang="0">
                <a:pos x="109148991" y="123388176"/>
              </a:cxn>
              <a:cxn ang="0">
                <a:pos x="109148991" y="123388176"/>
              </a:cxn>
              <a:cxn ang="0">
                <a:pos x="102751932" y="116894330"/>
              </a:cxn>
              <a:cxn ang="0">
                <a:pos x="89957814" y="110399847"/>
              </a:cxn>
              <a:cxn ang="0">
                <a:pos x="70767269" y="97411517"/>
              </a:cxn>
              <a:cxn ang="0">
                <a:pos x="51576092" y="71435495"/>
              </a:cxn>
              <a:cxn ang="0">
                <a:pos x="31985296" y="51952682"/>
              </a:cxn>
              <a:cxn ang="0">
                <a:pos x="19191177" y="32470506"/>
              </a:cxn>
              <a:cxn ang="0">
                <a:pos x="6397059" y="19482176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354" h="304">
                <a:moveTo>
                  <a:pt x="0" y="0"/>
                </a:moveTo>
                <a:lnTo>
                  <a:pt x="64" y="0"/>
                </a:lnTo>
                <a:lnTo>
                  <a:pt x="112" y="0"/>
                </a:lnTo>
                <a:lnTo>
                  <a:pt x="209" y="16"/>
                </a:lnTo>
                <a:lnTo>
                  <a:pt x="257" y="48"/>
                </a:lnTo>
                <a:lnTo>
                  <a:pt x="306" y="64"/>
                </a:lnTo>
                <a:lnTo>
                  <a:pt x="322" y="96"/>
                </a:lnTo>
                <a:lnTo>
                  <a:pt x="338" y="128"/>
                </a:lnTo>
                <a:lnTo>
                  <a:pt x="354" y="192"/>
                </a:lnTo>
                <a:lnTo>
                  <a:pt x="338" y="224"/>
                </a:lnTo>
                <a:lnTo>
                  <a:pt x="338" y="256"/>
                </a:lnTo>
                <a:lnTo>
                  <a:pt x="306" y="272"/>
                </a:lnTo>
                <a:lnTo>
                  <a:pt x="290" y="288"/>
                </a:lnTo>
                <a:lnTo>
                  <a:pt x="273" y="304"/>
                </a:lnTo>
                <a:lnTo>
                  <a:pt x="257" y="288"/>
                </a:lnTo>
                <a:lnTo>
                  <a:pt x="225" y="272"/>
                </a:lnTo>
                <a:lnTo>
                  <a:pt x="177" y="240"/>
                </a:lnTo>
                <a:lnTo>
                  <a:pt x="129" y="176"/>
                </a:lnTo>
                <a:lnTo>
                  <a:pt x="80" y="128"/>
                </a:lnTo>
                <a:lnTo>
                  <a:pt x="48" y="80"/>
                </a:lnTo>
                <a:lnTo>
                  <a:pt x="16" y="48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7"/>
          <p:cNvSpPr/>
          <p:nvPr/>
        </p:nvSpPr>
        <p:spPr>
          <a:xfrm>
            <a:off x="6278563" y="1987551"/>
            <a:ext cx="695325" cy="244475"/>
          </a:xfrm>
          <a:custGeom>
            <a:avLst/>
            <a:gdLst>
              <a:gd name="txL" fmla="*/ 0 w 1095"/>
              <a:gd name="txT" fmla="*/ 0 h 384"/>
              <a:gd name="txR" fmla="*/ 1095 w 1095"/>
              <a:gd name="txB" fmla="*/ 384 h 384"/>
            </a:gdLst>
            <a:ahLst/>
            <a:cxnLst>
              <a:cxn ang="0">
                <a:pos x="285483300" y="136190401"/>
              </a:cxn>
              <a:cxn ang="0">
                <a:pos x="220564075" y="149160946"/>
              </a:cxn>
              <a:cxn ang="0">
                <a:pos x="162499675" y="155645900"/>
              </a:cxn>
              <a:cxn ang="0">
                <a:pos x="110483650" y="155645900"/>
              </a:cxn>
              <a:cxn ang="0">
                <a:pos x="71370825" y="155645900"/>
              </a:cxn>
              <a:cxn ang="0">
                <a:pos x="39112825" y="155645900"/>
              </a:cxn>
              <a:cxn ang="0">
                <a:pos x="19354800" y="155645900"/>
              </a:cxn>
              <a:cxn ang="0">
                <a:pos x="6451600" y="149160946"/>
              </a:cxn>
              <a:cxn ang="0">
                <a:pos x="0" y="149160946"/>
              </a:cxn>
              <a:cxn ang="0">
                <a:pos x="0" y="142675355"/>
              </a:cxn>
              <a:cxn ang="0">
                <a:pos x="6451600" y="142675355"/>
              </a:cxn>
              <a:cxn ang="0">
                <a:pos x="12903200" y="136190401"/>
              </a:cxn>
              <a:cxn ang="0">
                <a:pos x="25806400" y="136190401"/>
              </a:cxn>
              <a:cxn ang="0">
                <a:pos x="39112825" y="129704811"/>
              </a:cxn>
              <a:cxn ang="0">
                <a:pos x="58467625" y="123219857"/>
              </a:cxn>
              <a:cxn ang="0">
                <a:pos x="84274025" y="123219857"/>
              </a:cxn>
              <a:cxn ang="0">
                <a:pos x="104032050" y="116734266"/>
              </a:cxn>
              <a:cxn ang="0">
                <a:pos x="155644850" y="103763721"/>
              </a:cxn>
              <a:cxn ang="0">
                <a:pos x="207660875" y="90793176"/>
              </a:cxn>
              <a:cxn ang="0">
                <a:pos x="246773700" y="77823268"/>
              </a:cxn>
              <a:cxn ang="0">
                <a:pos x="285483300" y="64852724"/>
              </a:cxn>
              <a:cxn ang="0">
                <a:pos x="318144525" y="51882179"/>
              </a:cxn>
              <a:cxn ang="0">
                <a:pos x="337499325" y="45396588"/>
              </a:cxn>
              <a:cxn ang="0">
                <a:pos x="350402525" y="32426043"/>
              </a:cxn>
              <a:cxn ang="0">
                <a:pos x="350402525" y="19455499"/>
              </a:cxn>
              <a:cxn ang="0">
                <a:pos x="357257350" y="12970545"/>
              </a:cxn>
              <a:cxn ang="0">
                <a:pos x="357257350" y="6484954"/>
              </a:cxn>
              <a:cxn ang="0">
                <a:pos x="363708950" y="0"/>
              </a:cxn>
              <a:cxn ang="0">
                <a:pos x="370160550" y="0"/>
              </a:cxn>
              <a:cxn ang="0">
                <a:pos x="376612150" y="0"/>
              </a:cxn>
              <a:cxn ang="0">
                <a:pos x="383063750" y="6484954"/>
              </a:cxn>
              <a:cxn ang="0">
                <a:pos x="395966950" y="19455499"/>
              </a:cxn>
              <a:cxn ang="0">
                <a:pos x="408870150" y="32426043"/>
              </a:cxn>
              <a:cxn ang="0">
                <a:pos x="422176575" y="51882179"/>
              </a:cxn>
              <a:cxn ang="0">
                <a:pos x="435079775" y="64852724"/>
              </a:cxn>
              <a:cxn ang="0">
                <a:pos x="441531375" y="77823268"/>
              </a:cxn>
              <a:cxn ang="0">
                <a:pos x="441531375" y="84308222"/>
              </a:cxn>
              <a:cxn ang="0">
                <a:pos x="435079775" y="90793176"/>
              </a:cxn>
              <a:cxn ang="0">
                <a:pos x="428628175" y="97278767"/>
              </a:cxn>
              <a:cxn ang="0">
                <a:pos x="415321750" y="103763721"/>
              </a:cxn>
              <a:cxn ang="0">
                <a:pos x="395966950" y="110249312"/>
              </a:cxn>
              <a:cxn ang="0">
                <a:pos x="376612150" y="116734266"/>
              </a:cxn>
              <a:cxn ang="0">
                <a:pos x="350402525" y="123219857"/>
              </a:cxn>
              <a:cxn ang="0">
                <a:pos x="318144525" y="129704811"/>
              </a:cxn>
              <a:cxn ang="0">
                <a:pos x="285483300" y="136190401"/>
              </a:cxn>
              <a:cxn ang="0">
                <a:pos x="285483300" y="136190401"/>
              </a:cxn>
            </a:cxnLst>
            <a:rect l="txL" t="txT" r="txR" b="txB"/>
            <a:pathLst>
              <a:path w="1095" h="384">
                <a:moveTo>
                  <a:pt x="708" y="336"/>
                </a:moveTo>
                <a:lnTo>
                  <a:pt x="547" y="368"/>
                </a:lnTo>
                <a:lnTo>
                  <a:pt x="403" y="384"/>
                </a:lnTo>
                <a:lnTo>
                  <a:pt x="274" y="384"/>
                </a:lnTo>
                <a:lnTo>
                  <a:pt x="177" y="384"/>
                </a:lnTo>
                <a:lnTo>
                  <a:pt x="97" y="384"/>
                </a:lnTo>
                <a:lnTo>
                  <a:pt x="48" y="384"/>
                </a:lnTo>
                <a:lnTo>
                  <a:pt x="16" y="368"/>
                </a:lnTo>
                <a:lnTo>
                  <a:pt x="0" y="368"/>
                </a:lnTo>
                <a:lnTo>
                  <a:pt x="0" y="352"/>
                </a:lnTo>
                <a:lnTo>
                  <a:pt x="16" y="352"/>
                </a:lnTo>
                <a:lnTo>
                  <a:pt x="32" y="336"/>
                </a:lnTo>
                <a:lnTo>
                  <a:pt x="64" y="336"/>
                </a:lnTo>
                <a:lnTo>
                  <a:pt x="97" y="320"/>
                </a:lnTo>
                <a:lnTo>
                  <a:pt x="145" y="304"/>
                </a:lnTo>
                <a:lnTo>
                  <a:pt x="209" y="304"/>
                </a:lnTo>
                <a:lnTo>
                  <a:pt x="258" y="288"/>
                </a:lnTo>
                <a:lnTo>
                  <a:pt x="386" y="256"/>
                </a:lnTo>
                <a:lnTo>
                  <a:pt x="515" y="224"/>
                </a:lnTo>
                <a:lnTo>
                  <a:pt x="612" y="192"/>
                </a:lnTo>
                <a:lnTo>
                  <a:pt x="708" y="160"/>
                </a:lnTo>
                <a:lnTo>
                  <a:pt x="789" y="128"/>
                </a:lnTo>
                <a:lnTo>
                  <a:pt x="837" y="112"/>
                </a:lnTo>
                <a:lnTo>
                  <a:pt x="869" y="80"/>
                </a:lnTo>
                <a:lnTo>
                  <a:pt x="869" y="48"/>
                </a:lnTo>
                <a:lnTo>
                  <a:pt x="886" y="32"/>
                </a:lnTo>
                <a:lnTo>
                  <a:pt x="886" y="16"/>
                </a:lnTo>
                <a:lnTo>
                  <a:pt x="902" y="0"/>
                </a:lnTo>
                <a:lnTo>
                  <a:pt x="918" y="0"/>
                </a:lnTo>
                <a:lnTo>
                  <a:pt x="934" y="0"/>
                </a:lnTo>
                <a:lnTo>
                  <a:pt x="950" y="16"/>
                </a:lnTo>
                <a:lnTo>
                  <a:pt x="982" y="48"/>
                </a:lnTo>
                <a:lnTo>
                  <a:pt x="1014" y="80"/>
                </a:lnTo>
                <a:lnTo>
                  <a:pt x="1047" y="128"/>
                </a:lnTo>
                <a:lnTo>
                  <a:pt x="1079" y="160"/>
                </a:lnTo>
                <a:lnTo>
                  <a:pt x="1095" y="192"/>
                </a:lnTo>
                <a:lnTo>
                  <a:pt x="1095" y="208"/>
                </a:lnTo>
                <a:lnTo>
                  <a:pt x="1079" y="224"/>
                </a:lnTo>
                <a:lnTo>
                  <a:pt x="1063" y="240"/>
                </a:lnTo>
                <a:lnTo>
                  <a:pt x="1030" y="256"/>
                </a:lnTo>
                <a:lnTo>
                  <a:pt x="982" y="272"/>
                </a:lnTo>
                <a:lnTo>
                  <a:pt x="934" y="288"/>
                </a:lnTo>
                <a:lnTo>
                  <a:pt x="869" y="304"/>
                </a:lnTo>
                <a:lnTo>
                  <a:pt x="789" y="320"/>
                </a:lnTo>
                <a:lnTo>
                  <a:pt x="708" y="33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8"/>
          <p:cNvSpPr/>
          <p:nvPr/>
        </p:nvSpPr>
        <p:spPr>
          <a:xfrm>
            <a:off x="6024563" y="2344738"/>
            <a:ext cx="1266825" cy="254000"/>
          </a:xfrm>
          <a:custGeom>
            <a:avLst/>
            <a:gdLst>
              <a:gd name="txL" fmla="*/ 0 w 1996"/>
              <a:gd name="txT" fmla="*/ 0 h 400"/>
              <a:gd name="txR" fmla="*/ 1996 w 1996"/>
              <a:gd name="txB" fmla="*/ 400 h 400"/>
            </a:gdLst>
            <a:ahLst/>
            <a:cxnLst>
              <a:cxn ang="0">
                <a:pos x="603023298" y="19354800"/>
              </a:cxn>
              <a:cxn ang="0">
                <a:pos x="667877629" y="6451600"/>
              </a:cxn>
              <a:cxn ang="0">
                <a:pos x="700102966" y="0"/>
              </a:cxn>
              <a:cxn ang="0">
                <a:pos x="726286132" y="0"/>
              </a:cxn>
              <a:cxn ang="0">
                <a:pos x="764957298" y="12903200"/>
              </a:cxn>
              <a:cxn ang="0">
                <a:pos x="797585658" y="45161200"/>
              </a:cxn>
              <a:cxn ang="0">
                <a:pos x="804030852" y="58064400"/>
              </a:cxn>
              <a:cxn ang="0">
                <a:pos x="797585658" y="58064400"/>
              </a:cxn>
              <a:cxn ang="0">
                <a:pos x="771402492" y="64516000"/>
              </a:cxn>
              <a:cxn ang="0">
                <a:pos x="739176520" y="70967600"/>
              </a:cxn>
              <a:cxn ang="0">
                <a:pos x="687212578" y="77419200"/>
              </a:cxn>
              <a:cxn ang="0">
                <a:pos x="583687715" y="83870800"/>
              </a:cxn>
              <a:cxn ang="0">
                <a:pos x="505540606" y="90322400"/>
              </a:cxn>
              <a:cxn ang="0">
                <a:pos x="460424881" y="96774000"/>
              </a:cxn>
              <a:cxn ang="0">
                <a:pos x="408460303" y="109677200"/>
              </a:cxn>
              <a:cxn ang="0">
                <a:pos x="343606606" y="122580400"/>
              </a:cxn>
              <a:cxn ang="0">
                <a:pos x="259416692" y="135483600"/>
              </a:cxn>
              <a:cxn ang="0">
                <a:pos x="181269583" y="148386800"/>
              </a:cxn>
              <a:cxn ang="0">
                <a:pos x="122860446" y="161290000"/>
              </a:cxn>
              <a:cxn ang="0">
                <a:pos x="84189915" y="161290000"/>
              </a:cxn>
              <a:cxn ang="0">
                <a:pos x="71299526" y="161290000"/>
              </a:cxn>
              <a:cxn ang="0">
                <a:pos x="51560920" y="161290000"/>
              </a:cxn>
              <a:cxn ang="0">
                <a:pos x="25780777" y="141935200"/>
              </a:cxn>
              <a:cxn ang="0">
                <a:pos x="6445194" y="122580400"/>
              </a:cxn>
              <a:cxn ang="0">
                <a:pos x="0" y="116128800"/>
              </a:cxn>
              <a:cxn ang="0">
                <a:pos x="6445194" y="109677200"/>
              </a:cxn>
              <a:cxn ang="0">
                <a:pos x="25780777" y="109677200"/>
              </a:cxn>
              <a:cxn ang="0">
                <a:pos x="58006114" y="103225600"/>
              </a:cxn>
              <a:cxn ang="0">
                <a:pos x="109970057" y="96774000"/>
              </a:cxn>
              <a:cxn ang="0">
                <a:pos x="181269583" y="90322400"/>
              </a:cxn>
              <a:cxn ang="0">
                <a:pos x="317422806" y="70967600"/>
              </a:cxn>
              <a:cxn ang="0">
                <a:pos x="473314635" y="38709600"/>
              </a:cxn>
              <a:cxn ang="0">
                <a:pos x="538168966" y="25806400"/>
              </a:cxn>
            </a:cxnLst>
            <a:rect l="txL" t="txT" r="txR" b="txB"/>
            <a:pathLst>
              <a:path w="1996" h="400">
                <a:moveTo>
                  <a:pt x="1336" y="64"/>
                </a:moveTo>
                <a:lnTo>
                  <a:pt x="1497" y="48"/>
                </a:lnTo>
                <a:lnTo>
                  <a:pt x="1610" y="16"/>
                </a:lnTo>
                <a:lnTo>
                  <a:pt x="1658" y="16"/>
                </a:lnTo>
                <a:lnTo>
                  <a:pt x="1706" y="0"/>
                </a:lnTo>
                <a:lnTo>
                  <a:pt x="1738" y="0"/>
                </a:lnTo>
                <a:lnTo>
                  <a:pt x="1754" y="0"/>
                </a:lnTo>
                <a:lnTo>
                  <a:pt x="1803" y="0"/>
                </a:lnTo>
                <a:lnTo>
                  <a:pt x="1851" y="16"/>
                </a:lnTo>
                <a:lnTo>
                  <a:pt x="1899" y="32"/>
                </a:lnTo>
                <a:lnTo>
                  <a:pt x="1932" y="64"/>
                </a:lnTo>
                <a:lnTo>
                  <a:pt x="1980" y="112"/>
                </a:lnTo>
                <a:lnTo>
                  <a:pt x="1980" y="128"/>
                </a:lnTo>
                <a:lnTo>
                  <a:pt x="1996" y="144"/>
                </a:lnTo>
                <a:lnTo>
                  <a:pt x="1980" y="144"/>
                </a:lnTo>
                <a:lnTo>
                  <a:pt x="1948" y="160"/>
                </a:lnTo>
                <a:lnTo>
                  <a:pt x="1915" y="160"/>
                </a:lnTo>
                <a:lnTo>
                  <a:pt x="1883" y="176"/>
                </a:lnTo>
                <a:lnTo>
                  <a:pt x="1835" y="176"/>
                </a:lnTo>
                <a:lnTo>
                  <a:pt x="1771" y="176"/>
                </a:lnTo>
                <a:lnTo>
                  <a:pt x="1706" y="192"/>
                </a:lnTo>
                <a:lnTo>
                  <a:pt x="1577" y="208"/>
                </a:lnTo>
                <a:lnTo>
                  <a:pt x="1449" y="208"/>
                </a:lnTo>
                <a:lnTo>
                  <a:pt x="1352" y="224"/>
                </a:lnTo>
                <a:lnTo>
                  <a:pt x="1255" y="224"/>
                </a:lnTo>
                <a:lnTo>
                  <a:pt x="1207" y="240"/>
                </a:lnTo>
                <a:lnTo>
                  <a:pt x="1143" y="240"/>
                </a:lnTo>
                <a:lnTo>
                  <a:pt x="1094" y="256"/>
                </a:lnTo>
                <a:lnTo>
                  <a:pt x="1014" y="272"/>
                </a:lnTo>
                <a:lnTo>
                  <a:pt x="933" y="288"/>
                </a:lnTo>
                <a:lnTo>
                  <a:pt x="853" y="304"/>
                </a:lnTo>
                <a:lnTo>
                  <a:pt x="740" y="320"/>
                </a:lnTo>
                <a:lnTo>
                  <a:pt x="644" y="336"/>
                </a:lnTo>
                <a:lnTo>
                  <a:pt x="531" y="352"/>
                </a:lnTo>
                <a:lnTo>
                  <a:pt x="450" y="368"/>
                </a:lnTo>
                <a:lnTo>
                  <a:pt x="370" y="384"/>
                </a:lnTo>
                <a:lnTo>
                  <a:pt x="305" y="400"/>
                </a:lnTo>
                <a:lnTo>
                  <a:pt x="241" y="400"/>
                </a:lnTo>
                <a:lnTo>
                  <a:pt x="209" y="400"/>
                </a:lnTo>
                <a:lnTo>
                  <a:pt x="177" y="400"/>
                </a:lnTo>
                <a:lnTo>
                  <a:pt x="144" y="400"/>
                </a:lnTo>
                <a:lnTo>
                  <a:pt x="128" y="400"/>
                </a:lnTo>
                <a:lnTo>
                  <a:pt x="96" y="368"/>
                </a:lnTo>
                <a:lnTo>
                  <a:pt x="64" y="352"/>
                </a:lnTo>
                <a:lnTo>
                  <a:pt x="32" y="336"/>
                </a:lnTo>
                <a:lnTo>
                  <a:pt x="16" y="304"/>
                </a:lnTo>
                <a:lnTo>
                  <a:pt x="0" y="304"/>
                </a:lnTo>
                <a:lnTo>
                  <a:pt x="0" y="288"/>
                </a:lnTo>
                <a:lnTo>
                  <a:pt x="0" y="272"/>
                </a:lnTo>
                <a:lnTo>
                  <a:pt x="16" y="272"/>
                </a:lnTo>
                <a:lnTo>
                  <a:pt x="48" y="272"/>
                </a:lnTo>
                <a:lnTo>
                  <a:pt x="64" y="272"/>
                </a:lnTo>
                <a:lnTo>
                  <a:pt x="96" y="272"/>
                </a:lnTo>
                <a:lnTo>
                  <a:pt x="144" y="256"/>
                </a:lnTo>
                <a:lnTo>
                  <a:pt x="193" y="256"/>
                </a:lnTo>
                <a:lnTo>
                  <a:pt x="273" y="240"/>
                </a:lnTo>
                <a:lnTo>
                  <a:pt x="354" y="224"/>
                </a:lnTo>
                <a:lnTo>
                  <a:pt x="450" y="224"/>
                </a:lnTo>
                <a:lnTo>
                  <a:pt x="563" y="208"/>
                </a:lnTo>
                <a:lnTo>
                  <a:pt x="788" y="176"/>
                </a:lnTo>
                <a:lnTo>
                  <a:pt x="982" y="144"/>
                </a:lnTo>
                <a:lnTo>
                  <a:pt x="1175" y="96"/>
                </a:lnTo>
                <a:lnTo>
                  <a:pt x="1336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50"/>
          <p:cNvSpPr/>
          <p:nvPr/>
        </p:nvSpPr>
        <p:spPr>
          <a:xfrm>
            <a:off x="5972175" y="1398588"/>
            <a:ext cx="531813" cy="630237"/>
          </a:xfrm>
          <a:custGeom>
            <a:avLst/>
            <a:gdLst>
              <a:gd name="txL" fmla="*/ 0 w 837"/>
              <a:gd name="txT" fmla="*/ 0 h 993"/>
              <a:gd name="txR" fmla="*/ 837 w 837"/>
              <a:gd name="txB" fmla="*/ 993 h 993"/>
            </a:gdLst>
            <a:ahLst/>
            <a:cxnLst>
              <a:cxn ang="0">
                <a:pos x="318525489" y="25780692"/>
              </a:cxn>
              <a:cxn ang="0">
                <a:pos x="324984761" y="25780692"/>
              </a:cxn>
              <a:cxn ang="0">
                <a:pos x="331444033" y="38670403"/>
              </a:cxn>
              <a:cxn ang="0">
                <a:pos x="337903306" y="58005922"/>
              </a:cxn>
              <a:cxn ang="0">
                <a:pos x="331444033" y="70896268"/>
              </a:cxn>
              <a:cxn ang="0">
                <a:pos x="324984761" y="90231152"/>
              </a:cxn>
              <a:cxn ang="0">
                <a:pos x="305606944" y="122457017"/>
              </a:cxn>
              <a:cxn ang="0">
                <a:pos x="279365753" y="155085268"/>
              </a:cxn>
              <a:cxn ang="0">
                <a:pos x="253528664" y="187310498"/>
              </a:cxn>
              <a:cxn ang="0">
                <a:pos x="227690939" y="219536363"/>
              </a:cxn>
              <a:cxn ang="0">
                <a:pos x="207909656" y="251761593"/>
              </a:cxn>
              <a:cxn ang="0">
                <a:pos x="182071931" y="271097112"/>
              </a:cxn>
              <a:cxn ang="0">
                <a:pos x="136452923" y="316212688"/>
              </a:cxn>
              <a:cxn ang="0">
                <a:pos x="104156561" y="341992745"/>
              </a:cxn>
              <a:cxn ang="0">
                <a:pos x="71456097" y="361328264"/>
              </a:cxn>
              <a:cxn ang="0">
                <a:pos x="39159736" y="387108321"/>
              </a:cxn>
              <a:cxn ang="0">
                <a:pos x="19377817" y="399998667"/>
              </a:cxn>
              <a:cxn ang="0">
                <a:pos x="6459272" y="399998667"/>
              </a:cxn>
              <a:cxn ang="0">
                <a:pos x="0" y="399998667"/>
              </a:cxn>
              <a:cxn ang="0">
                <a:pos x="0" y="393553494"/>
              </a:cxn>
              <a:cxn ang="0">
                <a:pos x="12918545" y="374218610"/>
              </a:cxn>
              <a:cxn ang="0">
                <a:pos x="32700463" y="348437918"/>
              </a:cxn>
              <a:cxn ang="0">
                <a:pos x="64996825" y="316212688"/>
              </a:cxn>
              <a:cxn ang="0">
                <a:pos x="97697289" y="277541650"/>
              </a:cxn>
              <a:cxn ang="0">
                <a:pos x="129993650" y="245316420"/>
              </a:cxn>
              <a:cxn ang="0">
                <a:pos x="155831375" y="213091190"/>
              </a:cxn>
              <a:cxn ang="0">
                <a:pos x="182071931" y="180865325"/>
              </a:cxn>
              <a:cxn ang="0">
                <a:pos x="194990475" y="155085268"/>
              </a:cxn>
              <a:cxn ang="0">
                <a:pos x="207909656" y="128902190"/>
              </a:cxn>
              <a:cxn ang="0">
                <a:pos x="234150211" y="83785979"/>
              </a:cxn>
              <a:cxn ang="0">
                <a:pos x="240609484" y="64451095"/>
              </a:cxn>
              <a:cxn ang="0">
                <a:pos x="240609484" y="51560749"/>
              </a:cxn>
              <a:cxn ang="0">
                <a:pos x="240609484" y="38670403"/>
              </a:cxn>
              <a:cxn ang="0">
                <a:pos x="240609484" y="32225230"/>
              </a:cxn>
              <a:cxn ang="0">
                <a:pos x="234150211" y="19335519"/>
              </a:cxn>
              <a:cxn ang="0">
                <a:pos x="240609484" y="6445173"/>
              </a:cxn>
              <a:cxn ang="0">
                <a:pos x="253528664" y="0"/>
              </a:cxn>
              <a:cxn ang="0">
                <a:pos x="259987936" y="0"/>
              </a:cxn>
              <a:cxn ang="0">
                <a:pos x="272906481" y="0"/>
              </a:cxn>
              <a:cxn ang="0">
                <a:pos x="292687764" y="12890346"/>
              </a:cxn>
              <a:cxn ang="0">
                <a:pos x="318525489" y="25780692"/>
              </a:cxn>
              <a:cxn ang="0">
                <a:pos x="318525489" y="25780692"/>
              </a:cxn>
            </a:cxnLst>
            <a:rect l="txL" t="txT" r="txR" b="txB"/>
            <a:pathLst>
              <a:path w="837" h="993">
                <a:moveTo>
                  <a:pt x="789" y="64"/>
                </a:moveTo>
                <a:lnTo>
                  <a:pt x="805" y="64"/>
                </a:lnTo>
                <a:lnTo>
                  <a:pt x="821" y="96"/>
                </a:lnTo>
                <a:lnTo>
                  <a:pt x="837" y="144"/>
                </a:lnTo>
                <a:lnTo>
                  <a:pt x="821" y="176"/>
                </a:lnTo>
                <a:lnTo>
                  <a:pt x="805" y="224"/>
                </a:lnTo>
                <a:lnTo>
                  <a:pt x="757" y="304"/>
                </a:lnTo>
                <a:lnTo>
                  <a:pt x="692" y="385"/>
                </a:lnTo>
                <a:lnTo>
                  <a:pt x="628" y="465"/>
                </a:lnTo>
                <a:lnTo>
                  <a:pt x="564" y="545"/>
                </a:lnTo>
                <a:lnTo>
                  <a:pt x="515" y="625"/>
                </a:lnTo>
                <a:lnTo>
                  <a:pt x="451" y="673"/>
                </a:lnTo>
                <a:lnTo>
                  <a:pt x="338" y="785"/>
                </a:lnTo>
                <a:lnTo>
                  <a:pt x="258" y="849"/>
                </a:lnTo>
                <a:lnTo>
                  <a:pt x="177" y="897"/>
                </a:lnTo>
                <a:lnTo>
                  <a:pt x="97" y="961"/>
                </a:lnTo>
                <a:lnTo>
                  <a:pt x="48" y="993"/>
                </a:lnTo>
                <a:lnTo>
                  <a:pt x="16" y="993"/>
                </a:lnTo>
                <a:lnTo>
                  <a:pt x="0" y="993"/>
                </a:lnTo>
                <a:lnTo>
                  <a:pt x="0" y="977"/>
                </a:lnTo>
                <a:lnTo>
                  <a:pt x="32" y="929"/>
                </a:lnTo>
                <a:lnTo>
                  <a:pt x="81" y="865"/>
                </a:lnTo>
                <a:lnTo>
                  <a:pt x="161" y="785"/>
                </a:lnTo>
                <a:lnTo>
                  <a:pt x="242" y="689"/>
                </a:lnTo>
                <a:lnTo>
                  <a:pt x="322" y="609"/>
                </a:lnTo>
                <a:lnTo>
                  <a:pt x="386" y="529"/>
                </a:lnTo>
                <a:lnTo>
                  <a:pt x="451" y="449"/>
                </a:lnTo>
                <a:lnTo>
                  <a:pt x="483" y="385"/>
                </a:lnTo>
                <a:lnTo>
                  <a:pt x="515" y="320"/>
                </a:lnTo>
                <a:lnTo>
                  <a:pt x="580" y="208"/>
                </a:lnTo>
                <a:lnTo>
                  <a:pt x="596" y="160"/>
                </a:lnTo>
                <a:lnTo>
                  <a:pt x="596" y="128"/>
                </a:lnTo>
                <a:lnTo>
                  <a:pt x="596" y="96"/>
                </a:lnTo>
                <a:lnTo>
                  <a:pt x="596" y="80"/>
                </a:lnTo>
                <a:lnTo>
                  <a:pt x="580" y="48"/>
                </a:lnTo>
                <a:lnTo>
                  <a:pt x="596" y="16"/>
                </a:lnTo>
                <a:lnTo>
                  <a:pt x="628" y="0"/>
                </a:lnTo>
                <a:lnTo>
                  <a:pt x="644" y="0"/>
                </a:lnTo>
                <a:lnTo>
                  <a:pt x="676" y="0"/>
                </a:lnTo>
                <a:lnTo>
                  <a:pt x="725" y="32"/>
                </a:lnTo>
                <a:lnTo>
                  <a:pt x="789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51"/>
          <p:cNvSpPr/>
          <p:nvPr/>
        </p:nvSpPr>
        <p:spPr>
          <a:xfrm>
            <a:off x="5891214" y="2170114"/>
            <a:ext cx="776287" cy="1017587"/>
          </a:xfrm>
          <a:custGeom>
            <a:avLst/>
            <a:gdLst>
              <a:gd name="txL" fmla="*/ 0 w 1224"/>
              <a:gd name="txT" fmla="*/ 0 h 1602"/>
              <a:gd name="txR" fmla="*/ 1224 w 1224"/>
              <a:gd name="txB" fmla="*/ 1602 h 1602"/>
            </a:gdLst>
            <a:ahLst/>
            <a:cxnLst>
              <a:cxn ang="0">
                <a:pos x="343510169" y="478119794"/>
              </a:cxn>
              <a:cxn ang="0">
                <a:pos x="310928947" y="504345209"/>
              </a:cxn>
              <a:cxn ang="0">
                <a:pos x="278749821" y="530167909"/>
              </a:cxn>
              <a:cxn ang="0">
                <a:pos x="246169233" y="555990608"/>
              </a:cxn>
              <a:cxn ang="0">
                <a:pos x="207151932" y="575357156"/>
              </a:cxn>
              <a:cxn ang="0">
                <a:pos x="162101283" y="594724339"/>
              </a:cxn>
              <a:cxn ang="0">
                <a:pos x="129520061" y="614090887"/>
              </a:cxn>
              <a:cxn ang="0">
                <a:pos x="90905491" y="627002555"/>
              </a:cxn>
              <a:cxn ang="0">
                <a:pos x="58324269" y="633458071"/>
              </a:cxn>
              <a:cxn ang="0">
                <a:pos x="32581222" y="639913587"/>
              </a:cxn>
              <a:cxn ang="0">
                <a:pos x="12871523" y="646369103"/>
              </a:cxn>
              <a:cxn ang="0">
                <a:pos x="6436079" y="646369103"/>
              </a:cxn>
              <a:cxn ang="0">
                <a:pos x="0" y="639913587"/>
              </a:cxn>
              <a:cxn ang="0">
                <a:pos x="0" y="639913587"/>
              </a:cxn>
              <a:cxn ang="0">
                <a:pos x="6436079" y="633458071"/>
              </a:cxn>
              <a:cxn ang="0">
                <a:pos x="12871523" y="627002555"/>
              </a:cxn>
              <a:cxn ang="0">
                <a:pos x="26145143" y="620546403"/>
              </a:cxn>
              <a:cxn ang="0">
                <a:pos x="51888824" y="607635371"/>
              </a:cxn>
              <a:cxn ang="0">
                <a:pos x="90905491" y="588268823"/>
              </a:cxn>
              <a:cxn ang="0">
                <a:pos x="135956140" y="562446124"/>
              </a:cxn>
              <a:cxn ang="0">
                <a:pos x="174972807" y="536623425"/>
              </a:cxn>
              <a:cxn ang="0">
                <a:pos x="220425552" y="504345209"/>
              </a:cxn>
              <a:cxn ang="0">
                <a:pos x="259040757" y="465208127"/>
              </a:cxn>
              <a:cxn ang="0">
                <a:pos x="298057423" y="426474396"/>
              </a:cxn>
              <a:cxn ang="0">
                <a:pos x="323800470" y="381285148"/>
              </a:cxn>
              <a:cxn ang="0">
                <a:pos x="349946247" y="336095901"/>
              </a:cxn>
              <a:cxn ang="0">
                <a:pos x="375689294" y="277994986"/>
              </a:cxn>
              <a:cxn ang="0">
                <a:pos x="388560818" y="219894707"/>
              </a:cxn>
              <a:cxn ang="0">
                <a:pos x="401432341" y="155338276"/>
              </a:cxn>
              <a:cxn ang="0">
                <a:pos x="408270516" y="90782481"/>
              </a:cxn>
              <a:cxn ang="0">
                <a:pos x="408270516" y="12911032"/>
              </a:cxn>
              <a:cxn ang="0">
                <a:pos x="492337832" y="0"/>
              </a:cxn>
              <a:cxn ang="0">
                <a:pos x="485901753" y="58100915"/>
              </a:cxn>
              <a:cxn ang="0">
                <a:pos x="485901753" y="110149029"/>
              </a:cxn>
              <a:cxn ang="0">
                <a:pos x="479466309" y="148882760"/>
              </a:cxn>
              <a:cxn ang="0">
                <a:pos x="473030230" y="181160975"/>
              </a:cxn>
              <a:cxn ang="0">
                <a:pos x="473030230" y="213439191"/>
              </a:cxn>
              <a:cxn ang="0">
                <a:pos x="459756610" y="245717406"/>
              </a:cxn>
              <a:cxn ang="0">
                <a:pos x="446885087" y="284451138"/>
              </a:cxn>
              <a:cxn ang="0">
                <a:pos x="434013563" y="329640385"/>
              </a:cxn>
              <a:cxn ang="0">
                <a:pos x="414705961" y="368374116"/>
              </a:cxn>
              <a:cxn ang="0">
                <a:pos x="394996262" y="407107848"/>
              </a:cxn>
              <a:cxn ang="0">
                <a:pos x="369253215" y="445841579"/>
              </a:cxn>
              <a:cxn ang="0">
                <a:pos x="343510169" y="478119794"/>
              </a:cxn>
              <a:cxn ang="0">
                <a:pos x="343510169" y="478119794"/>
              </a:cxn>
            </a:cxnLst>
            <a:rect l="txL" t="txT" r="txR" b="txB"/>
            <a:pathLst>
              <a:path w="1224" h="1602">
                <a:moveTo>
                  <a:pt x="854" y="1185"/>
                </a:moveTo>
                <a:lnTo>
                  <a:pt x="773" y="1250"/>
                </a:lnTo>
                <a:lnTo>
                  <a:pt x="693" y="1314"/>
                </a:lnTo>
                <a:lnTo>
                  <a:pt x="612" y="1378"/>
                </a:lnTo>
                <a:lnTo>
                  <a:pt x="515" y="1426"/>
                </a:lnTo>
                <a:lnTo>
                  <a:pt x="403" y="1474"/>
                </a:lnTo>
                <a:lnTo>
                  <a:pt x="322" y="1522"/>
                </a:lnTo>
                <a:lnTo>
                  <a:pt x="226" y="1554"/>
                </a:lnTo>
                <a:lnTo>
                  <a:pt x="145" y="1570"/>
                </a:lnTo>
                <a:lnTo>
                  <a:pt x="81" y="1586"/>
                </a:lnTo>
                <a:lnTo>
                  <a:pt x="32" y="1602"/>
                </a:lnTo>
                <a:lnTo>
                  <a:pt x="16" y="1602"/>
                </a:lnTo>
                <a:lnTo>
                  <a:pt x="0" y="1586"/>
                </a:lnTo>
                <a:lnTo>
                  <a:pt x="16" y="1570"/>
                </a:lnTo>
                <a:lnTo>
                  <a:pt x="32" y="1554"/>
                </a:lnTo>
                <a:lnTo>
                  <a:pt x="65" y="1538"/>
                </a:lnTo>
                <a:lnTo>
                  <a:pt x="129" y="1506"/>
                </a:lnTo>
                <a:lnTo>
                  <a:pt x="226" y="1458"/>
                </a:lnTo>
                <a:lnTo>
                  <a:pt x="338" y="1394"/>
                </a:lnTo>
                <a:lnTo>
                  <a:pt x="435" y="1330"/>
                </a:lnTo>
                <a:lnTo>
                  <a:pt x="548" y="1250"/>
                </a:lnTo>
                <a:lnTo>
                  <a:pt x="644" y="1153"/>
                </a:lnTo>
                <a:lnTo>
                  <a:pt x="741" y="1057"/>
                </a:lnTo>
                <a:lnTo>
                  <a:pt x="805" y="945"/>
                </a:lnTo>
                <a:lnTo>
                  <a:pt x="870" y="833"/>
                </a:lnTo>
                <a:lnTo>
                  <a:pt x="934" y="689"/>
                </a:lnTo>
                <a:lnTo>
                  <a:pt x="966" y="545"/>
                </a:lnTo>
                <a:lnTo>
                  <a:pt x="998" y="385"/>
                </a:lnTo>
                <a:lnTo>
                  <a:pt x="1015" y="225"/>
                </a:lnTo>
                <a:lnTo>
                  <a:pt x="1015" y="32"/>
                </a:lnTo>
                <a:lnTo>
                  <a:pt x="1224" y="0"/>
                </a:lnTo>
                <a:lnTo>
                  <a:pt x="1208" y="144"/>
                </a:lnTo>
                <a:lnTo>
                  <a:pt x="1208" y="273"/>
                </a:lnTo>
                <a:lnTo>
                  <a:pt x="1192" y="369"/>
                </a:lnTo>
                <a:lnTo>
                  <a:pt x="1176" y="449"/>
                </a:lnTo>
                <a:lnTo>
                  <a:pt x="1176" y="529"/>
                </a:lnTo>
                <a:lnTo>
                  <a:pt x="1143" y="609"/>
                </a:lnTo>
                <a:lnTo>
                  <a:pt x="1111" y="705"/>
                </a:lnTo>
                <a:lnTo>
                  <a:pt x="1079" y="817"/>
                </a:lnTo>
                <a:lnTo>
                  <a:pt x="1031" y="913"/>
                </a:lnTo>
                <a:lnTo>
                  <a:pt x="982" y="1009"/>
                </a:lnTo>
                <a:lnTo>
                  <a:pt x="918" y="1105"/>
                </a:lnTo>
                <a:lnTo>
                  <a:pt x="854" y="11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9"/>
          <p:cNvSpPr/>
          <p:nvPr/>
        </p:nvSpPr>
        <p:spPr>
          <a:xfrm>
            <a:off x="6554788" y="2506663"/>
            <a:ext cx="1135062" cy="722312"/>
          </a:xfrm>
          <a:custGeom>
            <a:avLst/>
            <a:gdLst>
              <a:gd name="txL" fmla="*/ 0 w 1787"/>
              <a:gd name="txT" fmla="*/ 0 h 1137"/>
              <a:gd name="txR" fmla="*/ 1787 w 1787"/>
              <a:gd name="txB" fmla="*/ 1137 h 1137"/>
            </a:gdLst>
            <a:ahLst/>
            <a:cxnLst>
              <a:cxn ang="0">
                <a:pos x="422009319" y="452412530"/>
              </a:cxn>
              <a:cxn ang="0">
                <a:pos x="415554011" y="452412530"/>
              </a:cxn>
              <a:cxn ang="0">
                <a:pos x="402643395" y="445954921"/>
              </a:cxn>
              <a:cxn ang="0">
                <a:pos x="389732780" y="439497947"/>
              </a:cxn>
              <a:cxn ang="0">
                <a:pos x="376822799" y="426583364"/>
              </a:cxn>
              <a:cxn ang="0">
                <a:pos x="357053538" y="407211172"/>
              </a:cxn>
              <a:cxn ang="0">
                <a:pos x="337687614" y="387839616"/>
              </a:cxn>
              <a:cxn ang="0">
                <a:pos x="318322326" y="368467424"/>
              </a:cxn>
              <a:cxn ang="0">
                <a:pos x="292097757" y="342638893"/>
              </a:cxn>
              <a:cxn ang="0">
                <a:pos x="266277161" y="316809728"/>
              </a:cxn>
              <a:cxn ang="0">
                <a:pos x="233597919" y="284523588"/>
              </a:cxn>
              <a:cxn ang="0">
                <a:pos x="201322015" y="245376438"/>
              </a:cxn>
              <a:cxn ang="0">
                <a:pos x="162186831" y="213089663"/>
              </a:cxn>
              <a:cxn ang="0">
                <a:pos x="129910927" y="167888941"/>
              </a:cxn>
              <a:cxn ang="0">
                <a:pos x="84321069" y="122688219"/>
              </a:cxn>
              <a:cxn ang="0">
                <a:pos x="45186520" y="77487497"/>
              </a:cxn>
              <a:cxn ang="0">
                <a:pos x="0" y="25829166"/>
              </a:cxn>
              <a:cxn ang="0">
                <a:pos x="12910616" y="0"/>
              </a:cxn>
              <a:cxn ang="0">
                <a:pos x="58500473" y="38743748"/>
              </a:cxn>
              <a:cxn ang="0">
                <a:pos x="103686993" y="77487497"/>
              </a:cxn>
              <a:cxn ang="0">
                <a:pos x="149276850" y="116230610"/>
              </a:cxn>
              <a:cxn ang="0">
                <a:pos x="188411400" y="148517385"/>
              </a:cxn>
              <a:cxn ang="0">
                <a:pos x="227142611" y="180803524"/>
              </a:cxn>
              <a:cxn ang="0">
                <a:pos x="266277161" y="206632690"/>
              </a:cxn>
              <a:cxn ang="0">
                <a:pos x="298553065" y="226004246"/>
              </a:cxn>
              <a:cxn ang="0">
                <a:pos x="331232942" y="251833412"/>
              </a:cxn>
              <a:cxn ang="0">
                <a:pos x="389732780" y="284523588"/>
              </a:cxn>
              <a:cxn ang="0">
                <a:pos x="454688560" y="323266702"/>
              </a:cxn>
              <a:cxn ang="0">
                <a:pos x="519644341" y="349095867"/>
              </a:cxn>
              <a:cxn ang="0">
                <a:pos x="591054795" y="374925033"/>
              </a:cxn>
              <a:cxn ang="0">
                <a:pos x="616875391" y="381382007"/>
              </a:cxn>
              <a:cxn ang="0">
                <a:pos x="649555268" y="394296589"/>
              </a:cxn>
              <a:cxn ang="0">
                <a:pos x="668920556" y="400754198"/>
              </a:cxn>
              <a:cxn ang="0">
                <a:pos x="688286480" y="407211172"/>
              </a:cxn>
              <a:cxn ang="0">
                <a:pos x="701599798" y="413668781"/>
              </a:cxn>
              <a:cxn ang="0">
                <a:pos x="714510413" y="420125755"/>
              </a:cxn>
              <a:cxn ang="0">
                <a:pos x="720965721" y="426583364"/>
              </a:cxn>
              <a:cxn ang="0">
                <a:pos x="720965721" y="426583364"/>
              </a:cxn>
              <a:cxn ang="0">
                <a:pos x="714510413" y="433040338"/>
              </a:cxn>
              <a:cxn ang="0">
                <a:pos x="701599798" y="439497947"/>
              </a:cxn>
              <a:cxn ang="0">
                <a:pos x="681831172" y="445954921"/>
              </a:cxn>
              <a:cxn ang="0">
                <a:pos x="649555268" y="445954921"/>
              </a:cxn>
              <a:cxn ang="0">
                <a:pos x="610420083" y="452412530"/>
              </a:cxn>
              <a:cxn ang="0">
                <a:pos x="578144179" y="452412530"/>
              </a:cxn>
              <a:cxn ang="0">
                <a:pos x="519644341" y="458869503"/>
              </a:cxn>
              <a:cxn ang="0">
                <a:pos x="493419772" y="458869503"/>
              </a:cxn>
              <a:cxn ang="0">
                <a:pos x="467599176" y="458869503"/>
              </a:cxn>
              <a:cxn ang="0">
                <a:pos x="422009319" y="452412530"/>
              </a:cxn>
              <a:cxn ang="0">
                <a:pos x="422009319" y="452412530"/>
              </a:cxn>
            </a:cxnLst>
            <a:rect l="txL" t="txT" r="txR" b="txB"/>
            <a:pathLst>
              <a:path w="1787" h="1137">
                <a:moveTo>
                  <a:pt x="1046" y="1121"/>
                </a:moveTo>
                <a:lnTo>
                  <a:pt x="1030" y="1121"/>
                </a:lnTo>
                <a:lnTo>
                  <a:pt x="998" y="1105"/>
                </a:lnTo>
                <a:lnTo>
                  <a:pt x="966" y="1089"/>
                </a:lnTo>
                <a:lnTo>
                  <a:pt x="934" y="1057"/>
                </a:lnTo>
                <a:lnTo>
                  <a:pt x="885" y="1009"/>
                </a:lnTo>
                <a:lnTo>
                  <a:pt x="837" y="961"/>
                </a:lnTo>
                <a:lnTo>
                  <a:pt x="789" y="913"/>
                </a:lnTo>
                <a:lnTo>
                  <a:pt x="724" y="849"/>
                </a:lnTo>
                <a:lnTo>
                  <a:pt x="660" y="785"/>
                </a:lnTo>
                <a:lnTo>
                  <a:pt x="579" y="705"/>
                </a:lnTo>
                <a:lnTo>
                  <a:pt x="499" y="608"/>
                </a:lnTo>
                <a:lnTo>
                  <a:pt x="402" y="528"/>
                </a:lnTo>
                <a:lnTo>
                  <a:pt x="322" y="416"/>
                </a:lnTo>
                <a:lnTo>
                  <a:pt x="209" y="304"/>
                </a:lnTo>
                <a:lnTo>
                  <a:pt x="112" y="192"/>
                </a:lnTo>
                <a:lnTo>
                  <a:pt x="0" y="64"/>
                </a:lnTo>
                <a:lnTo>
                  <a:pt x="32" y="0"/>
                </a:lnTo>
                <a:lnTo>
                  <a:pt x="145" y="96"/>
                </a:lnTo>
                <a:lnTo>
                  <a:pt x="257" y="192"/>
                </a:lnTo>
                <a:lnTo>
                  <a:pt x="370" y="288"/>
                </a:lnTo>
                <a:lnTo>
                  <a:pt x="467" y="368"/>
                </a:lnTo>
                <a:lnTo>
                  <a:pt x="563" y="448"/>
                </a:lnTo>
                <a:lnTo>
                  <a:pt x="660" y="512"/>
                </a:lnTo>
                <a:lnTo>
                  <a:pt x="740" y="560"/>
                </a:lnTo>
                <a:lnTo>
                  <a:pt x="821" y="624"/>
                </a:lnTo>
                <a:lnTo>
                  <a:pt x="966" y="705"/>
                </a:lnTo>
                <a:lnTo>
                  <a:pt x="1127" y="801"/>
                </a:lnTo>
                <a:lnTo>
                  <a:pt x="1288" y="865"/>
                </a:lnTo>
                <a:lnTo>
                  <a:pt x="1465" y="929"/>
                </a:lnTo>
                <a:lnTo>
                  <a:pt x="1529" y="945"/>
                </a:lnTo>
                <a:lnTo>
                  <a:pt x="1610" y="977"/>
                </a:lnTo>
                <a:lnTo>
                  <a:pt x="1658" y="993"/>
                </a:lnTo>
                <a:lnTo>
                  <a:pt x="1706" y="1009"/>
                </a:lnTo>
                <a:lnTo>
                  <a:pt x="1739" y="1025"/>
                </a:lnTo>
                <a:lnTo>
                  <a:pt x="1771" y="1041"/>
                </a:lnTo>
                <a:lnTo>
                  <a:pt x="1787" y="1057"/>
                </a:lnTo>
                <a:lnTo>
                  <a:pt x="1771" y="1073"/>
                </a:lnTo>
                <a:lnTo>
                  <a:pt x="1739" y="1089"/>
                </a:lnTo>
                <a:lnTo>
                  <a:pt x="1690" y="1105"/>
                </a:lnTo>
                <a:lnTo>
                  <a:pt x="1610" y="1105"/>
                </a:lnTo>
                <a:lnTo>
                  <a:pt x="1513" y="1121"/>
                </a:lnTo>
                <a:lnTo>
                  <a:pt x="1433" y="1121"/>
                </a:lnTo>
                <a:lnTo>
                  <a:pt x="1288" y="1137"/>
                </a:lnTo>
                <a:lnTo>
                  <a:pt x="1223" y="1137"/>
                </a:lnTo>
                <a:lnTo>
                  <a:pt x="1159" y="1137"/>
                </a:lnTo>
                <a:lnTo>
                  <a:pt x="1046" y="112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6" name="Freeform 42"/>
          <p:cNvSpPr/>
          <p:nvPr/>
        </p:nvSpPr>
        <p:spPr>
          <a:xfrm>
            <a:off x="6330951" y="1581150"/>
            <a:ext cx="439738" cy="131763"/>
          </a:xfrm>
          <a:custGeom>
            <a:avLst/>
            <a:gdLst>
              <a:gd name="txL" fmla="*/ 0 w 692"/>
              <a:gd name="txT" fmla="*/ 0 h 209"/>
              <a:gd name="txR" fmla="*/ 692 w 692"/>
              <a:gd name="txB" fmla="*/ 209 h 209"/>
            </a:gdLst>
            <a:ahLst/>
            <a:cxnLst>
              <a:cxn ang="0">
                <a:pos x="0" y="57632127"/>
              </a:cxn>
              <a:cxn ang="0">
                <a:pos x="45226291" y="44912900"/>
              </a:cxn>
              <a:cxn ang="0">
                <a:pos x="90856734" y="32194303"/>
              </a:cxn>
              <a:cxn ang="0">
                <a:pos x="130026460" y="25437194"/>
              </a:cxn>
              <a:cxn ang="0">
                <a:pos x="162331316" y="12718597"/>
              </a:cxn>
              <a:cxn ang="0">
                <a:pos x="188174820" y="6359298"/>
              </a:cxn>
              <a:cxn ang="0">
                <a:pos x="207961759" y="0"/>
              </a:cxn>
              <a:cxn ang="0">
                <a:pos x="220883193" y="0"/>
              </a:cxn>
              <a:cxn ang="0">
                <a:pos x="227344546" y="0"/>
              </a:cxn>
              <a:cxn ang="0">
                <a:pos x="240265980" y="0"/>
              </a:cxn>
              <a:cxn ang="0">
                <a:pos x="260052919" y="6359298"/>
              </a:cxn>
              <a:cxn ang="0">
                <a:pos x="266513636" y="12718597"/>
              </a:cxn>
              <a:cxn ang="0">
                <a:pos x="272974989" y="12718597"/>
              </a:cxn>
              <a:cxn ang="0">
                <a:pos x="279435706" y="25437194"/>
              </a:cxn>
              <a:cxn ang="0">
                <a:pos x="272974989" y="32194303"/>
              </a:cxn>
              <a:cxn ang="0">
                <a:pos x="260052919" y="44912900"/>
              </a:cxn>
              <a:cxn ang="0">
                <a:pos x="233805263" y="51272199"/>
              </a:cxn>
              <a:cxn ang="0">
                <a:pos x="195039689" y="63991426"/>
              </a:cxn>
              <a:cxn ang="0">
                <a:pos x="155869964" y="76710023"/>
              </a:cxn>
              <a:cxn ang="0">
                <a:pos x="123161590" y="83069321"/>
              </a:cxn>
              <a:cxn ang="0">
                <a:pos x="97318086" y="83069321"/>
              </a:cxn>
              <a:cxn ang="0">
                <a:pos x="71473947" y="83069321"/>
              </a:cxn>
              <a:cxn ang="0">
                <a:pos x="58148360" y="83069321"/>
              </a:cxn>
              <a:cxn ang="0">
                <a:pos x="38765574" y="76710023"/>
              </a:cxn>
              <a:cxn ang="0">
                <a:pos x="19382787" y="70350724"/>
              </a:cxn>
              <a:cxn ang="0">
                <a:pos x="0" y="57632127"/>
              </a:cxn>
              <a:cxn ang="0">
                <a:pos x="0" y="57632127"/>
              </a:cxn>
            </a:cxnLst>
            <a:rect l="txL" t="txT" r="txR" b="txB"/>
            <a:pathLst>
              <a:path w="692" h="209">
                <a:moveTo>
                  <a:pt x="0" y="145"/>
                </a:moveTo>
                <a:lnTo>
                  <a:pt x="112" y="113"/>
                </a:lnTo>
                <a:lnTo>
                  <a:pt x="225" y="81"/>
                </a:lnTo>
                <a:lnTo>
                  <a:pt x="322" y="64"/>
                </a:lnTo>
                <a:lnTo>
                  <a:pt x="402" y="32"/>
                </a:lnTo>
                <a:lnTo>
                  <a:pt x="466" y="16"/>
                </a:lnTo>
                <a:lnTo>
                  <a:pt x="515" y="0"/>
                </a:lnTo>
                <a:lnTo>
                  <a:pt x="547" y="0"/>
                </a:lnTo>
                <a:lnTo>
                  <a:pt x="563" y="0"/>
                </a:lnTo>
                <a:lnTo>
                  <a:pt x="595" y="0"/>
                </a:lnTo>
                <a:lnTo>
                  <a:pt x="644" y="16"/>
                </a:lnTo>
                <a:lnTo>
                  <a:pt x="660" y="32"/>
                </a:lnTo>
                <a:lnTo>
                  <a:pt x="676" y="32"/>
                </a:lnTo>
                <a:lnTo>
                  <a:pt x="692" y="64"/>
                </a:lnTo>
                <a:lnTo>
                  <a:pt x="676" y="81"/>
                </a:lnTo>
                <a:lnTo>
                  <a:pt x="644" y="113"/>
                </a:lnTo>
                <a:lnTo>
                  <a:pt x="579" y="129"/>
                </a:lnTo>
                <a:lnTo>
                  <a:pt x="483" y="161"/>
                </a:lnTo>
                <a:lnTo>
                  <a:pt x="386" y="193"/>
                </a:lnTo>
                <a:lnTo>
                  <a:pt x="305" y="209"/>
                </a:lnTo>
                <a:lnTo>
                  <a:pt x="241" y="209"/>
                </a:lnTo>
                <a:lnTo>
                  <a:pt x="177" y="209"/>
                </a:lnTo>
                <a:lnTo>
                  <a:pt x="144" y="209"/>
                </a:lnTo>
                <a:lnTo>
                  <a:pt x="96" y="193"/>
                </a:lnTo>
                <a:lnTo>
                  <a:pt x="48" y="177"/>
                </a:lnTo>
                <a:lnTo>
                  <a:pt x="0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5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5465762" y="101600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896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5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32388" y="3611563"/>
            <a:ext cx="3211513" cy="10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sz="1601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1601" b="1" dirty="0">
                <a:solidFill>
                  <a:srgbClr val="000000"/>
                </a:solidFill>
                <a:latin typeface="宋体" panose="02010600030101010101" pitchFamily="2" charset="-122"/>
              </a:rPr>
              <a:t>书写时注意笔顺，先写横、竖、横折钩，再写竖、横、横。第四笔的竖在竖中线上，第五笔横在横中线上。</a:t>
            </a:r>
          </a:p>
        </p:txBody>
      </p:sp>
      <p:sp>
        <p:nvSpPr>
          <p:cNvPr id="28686" name="矩形 4"/>
          <p:cNvSpPr/>
          <p:nvPr/>
        </p:nvSpPr>
        <p:spPr>
          <a:xfrm>
            <a:off x="3544888" y="172561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</a:p>
        </p:txBody>
      </p:sp>
      <p:sp>
        <p:nvSpPr>
          <p:cNvPr id="42" name="矩形 41"/>
          <p:cNvSpPr/>
          <p:nvPr/>
        </p:nvSpPr>
        <p:spPr>
          <a:xfrm>
            <a:off x="3300414" y="108267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zài </a:t>
            </a:r>
          </a:p>
        </p:txBody>
      </p:sp>
      <p:sp>
        <p:nvSpPr>
          <p:cNvPr id="28689" name="TextBox 45"/>
          <p:cNvSpPr txBox="1"/>
          <p:nvPr/>
        </p:nvSpPr>
        <p:spPr>
          <a:xfrm>
            <a:off x="938214" y="1677988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84213" y="3609975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再大  再好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4213" y="4027487"/>
            <a:ext cx="3860800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要去上学了，我挥手跟妈</a:t>
            </a:r>
            <a:endParaRPr lang="en-US" altLang="zh-CN" sz="1999" b="1" dirty="0">
              <a:latin typeface="+mn-ea"/>
              <a:ea typeface="+mn-ea"/>
            </a:endParaRPr>
          </a:p>
          <a:p>
            <a:pPr defTabSz="342900">
              <a:defRPr/>
            </a:pPr>
            <a:r>
              <a:rPr lang="en-US" altLang="zh-CN" sz="1999" b="1" dirty="0">
                <a:latin typeface="+mn-ea"/>
                <a:ea typeface="+mn-ea"/>
              </a:rPr>
              <a:t>      </a:t>
            </a:r>
            <a:r>
              <a:rPr lang="zh-CN" altLang="en-US" sz="1999" b="1" dirty="0">
                <a:latin typeface="+mn-ea"/>
                <a:ea typeface="+mn-ea"/>
              </a:rPr>
              <a:t>妈再见。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684213" y="3192463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Z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冂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684213" y="2774950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31"/>
          <p:cNvSpPr/>
          <p:nvPr/>
        </p:nvSpPr>
        <p:spPr>
          <a:xfrm>
            <a:off x="6138863" y="1343026"/>
            <a:ext cx="1154112" cy="263525"/>
          </a:xfrm>
          <a:custGeom>
            <a:avLst/>
            <a:gdLst>
              <a:gd name="txL" fmla="*/ 0 w 1819"/>
              <a:gd name="txT" fmla="*/ 0 h 416"/>
              <a:gd name="txR" fmla="*/ 1819 w 1819"/>
              <a:gd name="txB" fmla="*/ 416 h 416"/>
            </a:gdLst>
            <a:ahLst/>
            <a:cxnLst>
              <a:cxn ang="0">
                <a:pos x="291855827" y="70626600"/>
              </a:cxn>
              <a:cxn ang="0">
                <a:pos x="369549962" y="57785458"/>
              </a:cxn>
              <a:cxn ang="0">
                <a:pos x="427921127" y="44944315"/>
              </a:cxn>
              <a:cxn ang="0">
                <a:pos x="479851726" y="38523427"/>
              </a:cxn>
              <a:cxn ang="0">
                <a:pos x="518497030" y="25682285"/>
              </a:cxn>
              <a:cxn ang="0">
                <a:pos x="551104659" y="12841142"/>
              </a:cxn>
              <a:cxn ang="0">
                <a:pos x="576868195" y="6420888"/>
              </a:cxn>
              <a:cxn ang="0">
                <a:pos x="602632365" y="0"/>
              </a:cxn>
              <a:cxn ang="0">
                <a:pos x="622357593" y="0"/>
              </a:cxn>
              <a:cxn ang="0">
                <a:pos x="654562330" y="6420888"/>
              </a:cxn>
              <a:cxn ang="0">
                <a:pos x="693610526" y="12841142"/>
              </a:cxn>
              <a:cxn ang="0">
                <a:pos x="706492928" y="19262030"/>
              </a:cxn>
              <a:cxn ang="0">
                <a:pos x="719374696" y="25682285"/>
              </a:cxn>
              <a:cxn ang="0">
                <a:pos x="732256464" y="38523427"/>
              </a:cxn>
              <a:cxn ang="0">
                <a:pos x="732256464" y="44944315"/>
              </a:cxn>
              <a:cxn ang="0">
                <a:pos x="725815263" y="51365203"/>
              </a:cxn>
              <a:cxn ang="0">
                <a:pos x="719374696" y="57785458"/>
              </a:cxn>
              <a:cxn ang="0">
                <a:pos x="700051727" y="70626600"/>
              </a:cxn>
              <a:cxn ang="0">
                <a:pos x="674287557" y="70626600"/>
              </a:cxn>
              <a:cxn ang="0">
                <a:pos x="635239360" y="83468376"/>
              </a:cxn>
              <a:cxn ang="0">
                <a:pos x="596191164" y="89888631"/>
              </a:cxn>
              <a:cxn ang="0">
                <a:pos x="537819999" y="102729773"/>
              </a:cxn>
              <a:cxn ang="0">
                <a:pos x="479851726" y="109150661"/>
              </a:cxn>
              <a:cxn ang="0">
                <a:pos x="415039359" y="121991804"/>
              </a:cxn>
              <a:cxn ang="0">
                <a:pos x="350226992" y="134832946"/>
              </a:cxn>
              <a:cxn ang="0">
                <a:pos x="233484662" y="147674089"/>
              </a:cxn>
              <a:cxn ang="0">
                <a:pos x="187995264" y="154094977"/>
              </a:cxn>
              <a:cxn ang="0">
                <a:pos x="142908759" y="160515231"/>
              </a:cxn>
              <a:cxn ang="0">
                <a:pos x="116742331" y="166936119"/>
              </a:cxn>
              <a:cxn ang="0">
                <a:pos x="103860563" y="166936119"/>
              </a:cxn>
              <a:cxn ang="0">
                <a:pos x="78096392" y="160515231"/>
              </a:cxn>
              <a:cxn ang="0">
                <a:pos x="39048196" y="147674089"/>
              </a:cxn>
              <a:cxn ang="0">
                <a:pos x="26166428" y="141253834"/>
              </a:cxn>
              <a:cxn ang="0">
                <a:pos x="13284660" y="134832946"/>
              </a:cxn>
              <a:cxn ang="0">
                <a:pos x="6843459" y="128412692"/>
              </a:cxn>
              <a:cxn ang="0">
                <a:pos x="0" y="121991804"/>
              </a:cxn>
              <a:cxn ang="0">
                <a:pos x="6843459" y="115570916"/>
              </a:cxn>
              <a:cxn ang="0">
                <a:pos x="19725227" y="115570916"/>
              </a:cxn>
              <a:cxn ang="0">
                <a:pos x="26166428" y="115570916"/>
              </a:cxn>
              <a:cxn ang="0">
                <a:pos x="39048196" y="115570916"/>
              </a:cxn>
              <a:cxn ang="0">
                <a:pos x="58371165" y="109150661"/>
              </a:cxn>
              <a:cxn ang="0">
                <a:pos x="84537594" y="102729773"/>
              </a:cxn>
              <a:cxn ang="0">
                <a:pos x="123183532" y="102729773"/>
              </a:cxn>
              <a:cxn ang="0">
                <a:pos x="168672295" y="96309519"/>
              </a:cxn>
              <a:cxn ang="0">
                <a:pos x="227044095" y="83468376"/>
              </a:cxn>
              <a:cxn ang="0">
                <a:pos x="291855827" y="70626600"/>
              </a:cxn>
              <a:cxn ang="0">
                <a:pos x="291855827" y="70626600"/>
              </a:cxn>
            </a:cxnLst>
            <a:rect l="txL" t="txT" r="txR" b="txB"/>
            <a:pathLst>
              <a:path w="1819" h="416">
                <a:moveTo>
                  <a:pt x="725" y="176"/>
                </a:moveTo>
                <a:lnTo>
                  <a:pt x="918" y="144"/>
                </a:lnTo>
                <a:lnTo>
                  <a:pt x="1063" y="112"/>
                </a:lnTo>
                <a:lnTo>
                  <a:pt x="1192" y="96"/>
                </a:lnTo>
                <a:lnTo>
                  <a:pt x="1288" y="64"/>
                </a:lnTo>
                <a:lnTo>
                  <a:pt x="1369" y="32"/>
                </a:lnTo>
                <a:lnTo>
                  <a:pt x="1433" y="16"/>
                </a:lnTo>
                <a:lnTo>
                  <a:pt x="1497" y="0"/>
                </a:lnTo>
                <a:lnTo>
                  <a:pt x="1546" y="0"/>
                </a:lnTo>
                <a:lnTo>
                  <a:pt x="1626" y="16"/>
                </a:lnTo>
                <a:lnTo>
                  <a:pt x="1723" y="32"/>
                </a:lnTo>
                <a:lnTo>
                  <a:pt x="1755" y="48"/>
                </a:lnTo>
                <a:lnTo>
                  <a:pt x="1787" y="64"/>
                </a:lnTo>
                <a:lnTo>
                  <a:pt x="1819" y="96"/>
                </a:lnTo>
                <a:lnTo>
                  <a:pt x="1819" y="112"/>
                </a:lnTo>
                <a:lnTo>
                  <a:pt x="1803" y="128"/>
                </a:lnTo>
                <a:lnTo>
                  <a:pt x="1787" y="144"/>
                </a:lnTo>
                <a:lnTo>
                  <a:pt x="1739" y="176"/>
                </a:lnTo>
                <a:lnTo>
                  <a:pt x="1675" y="176"/>
                </a:lnTo>
                <a:lnTo>
                  <a:pt x="1578" y="208"/>
                </a:lnTo>
                <a:lnTo>
                  <a:pt x="1481" y="224"/>
                </a:lnTo>
                <a:lnTo>
                  <a:pt x="1336" y="256"/>
                </a:lnTo>
                <a:lnTo>
                  <a:pt x="1192" y="272"/>
                </a:lnTo>
                <a:lnTo>
                  <a:pt x="1031" y="304"/>
                </a:lnTo>
                <a:lnTo>
                  <a:pt x="870" y="336"/>
                </a:lnTo>
                <a:lnTo>
                  <a:pt x="580" y="368"/>
                </a:lnTo>
                <a:lnTo>
                  <a:pt x="467" y="384"/>
                </a:lnTo>
                <a:lnTo>
                  <a:pt x="355" y="400"/>
                </a:lnTo>
                <a:lnTo>
                  <a:pt x="290" y="416"/>
                </a:lnTo>
                <a:lnTo>
                  <a:pt x="258" y="416"/>
                </a:lnTo>
                <a:lnTo>
                  <a:pt x="194" y="400"/>
                </a:lnTo>
                <a:lnTo>
                  <a:pt x="97" y="368"/>
                </a:lnTo>
                <a:lnTo>
                  <a:pt x="65" y="352"/>
                </a:lnTo>
                <a:lnTo>
                  <a:pt x="33" y="336"/>
                </a:lnTo>
                <a:lnTo>
                  <a:pt x="17" y="320"/>
                </a:lnTo>
                <a:lnTo>
                  <a:pt x="0" y="304"/>
                </a:lnTo>
                <a:lnTo>
                  <a:pt x="17" y="288"/>
                </a:lnTo>
                <a:lnTo>
                  <a:pt x="49" y="288"/>
                </a:lnTo>
                <a:lnTo>
                  <a:pt x="65" y="288"/>
                </a:lnTo>
                <a:lnTo>
                  <a:pt x="97" y="288"/>
                </a:lnTo>
                <a:lnTo>
                  <a:pt x="145" y="272"/>
                </a:lnTo>
                <a:lnTo>
                  <a:pt x="210" y="256"/>
                </a:lnTo>
                <a:lnTo>
                  <a:pt x="306" y="256"/>
                </a:lnTo>
                <a:lnTo>
                  <a:pt x="419" y="240"/>
                </a:lnTo>
                <a:lnTo>
                  <a:pt x="564" y="208"/>
                </a:lnTo>
                <a:lnTo>
                  <a:pt x="725" y="17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3"/>
          <p:cNvSpPr/>
          <p:nvPr/>
        </p:nvSpPr>
        <p:spPr>
          <a:xfrm>
            <a:off x="6272214" y="1851025"/>
            <a:ext cx="131762" cy="1301750"/>
          </a:xfrm>
          <a:custGeom>
            <a:avLst/>
            <a:gdLst>
              <a:gd name="txL" fmla="*/ 0 w 209"/>
              <a:gd name="txT" fmla="*/ 0 h 2050"/>
              <a:gd name="txR" fmla="*/ 209 w 209"/>
              <a:gd name="txB" fmla="*/ 2050 h 2050"/>
            </a:gdLst>
            <a:ahLst/>
            <a:cxnLst>
              <a:cxn ang="0">
                <a:pos x="19077751" y="58064400"/>
              </a:cxn>
              <a:cxn ang="0">
                <a:pos x="12718500" y="32258000"/>
              </a:cxn>
              <a:cxn ang="0">
                <a:pos x="6359250" y="19354800"/>
              </a:cxn>
              <a:cxn ang="0">
                <a:pos x="12718500" y="6451600"/>
              </a:cxn>
              <a:cxn ang="0">
                <a:pos x="19077751" y="0"/>
              </a:cxn>
              <a:cxn ang="0">
                <a:pos x="25437001" y="0"/>
              </a:cxn>
              <a:cxn ang="0">
                <a:pos x="38155501" y="0"/>
              </a:cxn>
              <a:cxn ang="0">
                <a:pos x="57631060" y="6451600"/>
              </a:cxn>
              <a:cxn ang="0">
                <a:pos x="83068060" y="19354800"/>
              </a:cxn>
              <a:cxn ang="0">
                <a:pos x="83068060" y="83870800"/>
              </a:cxn>
              <a:cxn ang="0">
                <a:pos x="83068060" y="148386800"/>
              </a:cxn>
              <a:cxn ang="0">
                <a:pos x="83068060" y="212902800"/>
              </a:cxn>
              <a:cxn ang="0">
                <a:pos x="83068060" y="270967200"/>
              </a:cxn>
              <a:cxn ang="0">
                <a:pos x="83068060" y="322983225"/>
              </a:cxn>
              <a:cxn ang="0">
                <a:pos x="83068060" y="368144425"/>
              </a:cxn>
              <a:cxn ang="0">
                <a:pos x="83068060" y="413305625"/>
              </a:cxn>
              <a:cxn ang="0">
                <a:pos x="83068060" y="458466825"/>
              </a:cxn>
              <a:cxn ang="0">
                <a:pos x="83068060" y="497176425"/>
              </a:cxn>
              <a:cxn ang="0">
                <a:pos x="83068060" y="529434425"/>
              </a:cxn>
              <a:cxn ang="0">
                <a:pos x="83068060" y="555240825"/>
              </a:cxn>
              <a:cxn ang="0">
                <a:pos x="83068060" y="581047225"/>
              </a:cxn>
              <a:cxn ang="0">
                <a:pos x="83068060" y="606853625"/>
              </a:cxn>
              <a:cxn ang="0">
                <a:pos x="83068060" y="626208425"/>
              </a:cxn>
              <a:cxn ang="0">
                <a:pos x="83068060" y="639111625"/>
              </a:cxn>
              <a:cxn ang="0">
                <a:pos x="83068060" y="645563225"/>
              </a:cxn>
              <a:cxn ang="0">
                <a:pos x="70349560" y="710482450"/>
              </a:cxn>
              <a:cxn ang="0">
                <a:pos x="63990310" y="768546850"/>
              </a:cxn>
              <a:cxn ang="0">
                <a:pos x="63990310" y="794353250"/>
              </a:cxn>
              <a:cxn ang="0">
                <a:pos x="57631060" y="813708050"/>
              </a:cxn>
              <a:cxn ang="0">
                <a:pos x="57631060" y="820159650"/>
              </a:cxn>
              <a:cxn ang="0">
                <a:pos x="51271809" y="826611250"/>
              </a:cxn>
              <a:cxn ang="0">
                <a:pos x="44514751" y="826611250"/>
              </a:cxn>
              <a:cxn ang="0">
                <a:pos x="38155501" y="813708050"/>
              </a:cxn>
              <a:cxn ang="0">
                <a:pos x="31796251" y="800804850"/>
              </a:cxn>
              <a:cxn ang="0">
                <a:pos x="19077751" y="781450050"/>
              </a:cxn>
              <a:cxn ang="0">
                <a:pos x="12718500" y="762095250"/>
              </a:cxn>
              <a:cxn ang="0">
                <a:pos x="6359250" y="749192050"/>
              </a:cxn>
              <a:cxn ang="0">
                <a:pos x="0" y="736288850"/>
              </a:cxn>
              <a:cxn ang="0">
                <a:pos x="0" y="723385650"/>
              </a:cxn>
              <a:cxn ang="0">
                <a:pos x="0" y="716934050"/>
              </a:cxn>
              <a:cxn ang="0">
                <a:pos x="6359250" y="703627625"/>
              </a:cxn>
              <a:cxn ang="0">
                <a:pos x="6359250" y="690724425"/>
              </a:cxn>
              <a:cxn ang="0">
                <a:pos x="12718500" y="664918025"/>
              </a:cxn>
              <a:cxn ang="0">
                <a:pos x="12718500" y="639111625"/>
              </a:cxn>
              <a:cxn ang="0">
                <a:pos x="19077751" y="600402025"/>
              </a:cxn>
              <a:cxn ang="0">
                <a:pos x="25437001" y="561692425"/>
              </a:cxn>
              <a:cxn ang="0">
                <a:pos x="25437001" y="522982825"/>
              </a:cxn>
              <a:cxn ang="0">
                <a:pos x="31796251" y="471370025"/>
              </a:cxn>
              <a:cxn ang="0">
                <a:pos x="31796251" y="413305625"/>
              </a:cxn>
              <a:cxn ang="0">
                <a:pos x="31796251" y="342338025"/>
              </a:cxn>
              <a:cxn ang="0">
                <a:pos x="31796251" y="264515600"/>
              </a:cxn>
              <a:cxn ang="0">
                <a:pos x="31796251" y="225806000"/>
              </a:cxn>
              <a:cxn ang="0">
                <a:pos x="31796251" y="187096400"/>
              </a:cxn>
              <a:cxn ang="0">
                <a:pos x="31796251" y="154838400"/>
              </a:cxn>
              <a:cxn ang="0">
                <a:pos x="25437001" y="129032000"/>
              </a:cxn>
              <a:cxn ang="0">
                <a:pos x="25437001" y="103225600"/>
              </a:cxn>
              <a:cxn ang="0">
                <a:pos x="25437001" y="83870800"/>
              </a:cxn>
              <a:cxn ang="0">
                <a:pos x="19077751" y="64516000"/>
              </a:cxn>
              <a:cxn ang="0">
                <a:pos x="19077751" y="58064400"/>
              </a:cxn>
              <a:cxn ang="0">
                <a:pos x="19077751" y="58064400"/>
              </a:cxn>
            </a:cxnLst>
            <a:rect l="txL" t="txT" r="txR" b="txB"/>
            <a:pathLst>
              <a:path w="209" h="2050">
                <a:moveTo>
                  <a:pt x="48" y="144"/>
                </a:moveTo>
                <a:lnTo>
                  <a:pt x="32" y="80"/>
                </a:lnTo>
                <a:lnTo>
                  <a:pt x="16" y="48"/>
                </a:lnTo>
                <a:lnTo>
                  <a:pt x="32" y="16"/>
                </a:lnTo>
                <a:lnTo>
                  <a:pt x="48" y="0"/>
                </a:lnTo>
                <a:lnTo>
                  <a:pt x="64" y="0"/>
                </a:lnTo>
                <a:lnTo>
                  <a:pt x="96" y="0"/>
                </a:lnTo>
                <a:lnTo>
                  <a:pt x="145" y="16"/>
                </a:lnTo>
                <a:lnTo>
                  <a:pt x="209" y="48"/>
                </a:lnTo>
                <a:lnTo>
                  <a:pt x="209" y="208"/>
                </a:lnTo>
                <a:lnTo>
                  <a:pt x="209" y="368"/>
                </a:lnTo>
                <a:lnTo>
                  <a:pt x="209" y="528"/>
                </a:lnTo>
                <a:lnTo>
                  <a:pt x="209" y="672"/>
                </a:lnTo>
                <a:lnTo>
                  <a:pt x="209" y="801"/>
                </a:lnTo>
                <a:lnTo>
                  <a:pt x="209" y="913"/>
                </a:lnTo>
                <a:lnTo>
                  <a:pt x="209" y="1025"/>
                </a:lnTo>
                <a:lnTo>
                  <a:pt x="209" y="1137"/>
                </a:lnTo>
                <a:lnTo>
                  <a:pt x="209" y="1233"/>
                </a:lnTo>
                <a:lnTo>
                  <a:pt x="209" y="1313"/>
                </a:lnTo>
                <a:lnTo>
                  <a:pt x="209" y="1377"/>
                </a:lnTo>
                <a:lnTo>
                  <a:pt x="209" y="1441"/>
                </a:lnTo>
                <a:lnTo>
                  <a:pt x="209" y="1505"/>
                </a:lnTo>
                <a:lnTo>
                  <a:pt x="209" y="1553"/>
                </a:lnTo>
                <a:lnTo>
                  <a:pt x="209" y="1585"/>
                </a:lnTo>
                <a:lnTo>
                  <a:pt x="209" y="1601"/>
                </a:lnTo>
                <a:lnTo>
                  <a:pt x="177" y="1762"/>
                </a:lnTo>
                <a:lnTo>
                  <a:pt x="161" y="1906"/>
                </a:lnTo>
                <a:lnTo>
                  <a:pt x="161" y="1970"/>
                </a:lnTo>
                <a:lnTo>
                  <a:pt x="145" y="2018"/>
                </a:lnTo>
                <a:lnTo>
                  <a:pt x="145" y="2034"/>
                </a:lnTo>
                <a:lnTo>
                  <a:pt x="129" y="2050"/>
                </a:lnTo>
                <a:lnTo>
                  <a:pt x="112" y="2050"/>
                </a:lnTo>
                <a:lnTo>
                  <a:pt x="96" y="2018"/>
                </a:lnTo>
                <a:lnTo>
                  <a:pt x="80" y="1986"/>
                </a:lnTo>
                <a:lnTo>
                  <a:pt x="48" y="1938"/>
                </a:lnTo>
                <a:lnTo>
                  <a:pt x="32" y="1890"/>
                </a:lnTo>
                <a:lnTo>
                  <a:pt x="16" y="1858"/>
                </a:lnTo>
                <a:lnTo>
                  <a:pt x="0" y="1826"/>
                </a:lnTo>
                <a:lnTo>
                  <a:pt x="0" y="1794"/>
                </a:lnTo>
                <a:lnTo>
                  <a:pt x="0" y="1778"/>
                </a:lnTo>
                <a:lnTo>
                  <a:pt x="16" y="1745"/>
                </a:lnTo>
                <a:lnTo>
                  <a:pt x="16" y="1713"/>
                </a:lnTo>
                <a:lnTo>
                  <a:pt x="32" y="1649"/>
                </a:lnTo>
                <a:lnTo>
                  <a:pt x="32" y="1585"/>
                </a:lnTo>
                <a:lnTo>
                  <a:pt x="48" y="1489"/>
                </a:lnTo>
                <a:lnTo>
                  <a:pt x="64" y="1393"/>
                </a:lnTo>
                <a:lnTo>
                  <a:pt x="64" y="1297"/>
                </a:lnTo>
                <a:lnTo>
                  <a:pt x="80" y="1169"/>
                </a:lnTo>
                <a:lnTo>
                  <a:pt x="80" y="1025"/>
                </a:lnTo>
                <a:lnTo>
                  <a:pt x="80" y="849"/>
                </a:lnTo>
                <a:lnTo>
                  <a:pt x="80" y="656"/>
                </a:lnTo>
                <a:lnTo>
                  <a:pt x="80" y="560"/>
                </a:lnTo>
                <a:lnTo>
                  <a:pt x="80" y="464"/>
                </a:lnTo>
                <a:lnTo>
                  <a:pt x="80" y="384"/>
                </a:lnTo>
                <a:lnTo>
                  <a:pt x="64" y="320"/>
                </a:lnTo>
                <a:lnTo>
                  <a:pt x="64" y="256"/>
                </a:lnTo>
                <a:lnTo>
                  <a:pt x="64" y="208"/>
                </a:lnTo>
                <a:lnTo>
                  <a:pt x="48" y="160"/>
                </a:lnTo>
                <a:lnTo>
                  <a:pt x="48" y="1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4"/>
          <p:cNvSpPr/>
          <p:nvPr/>
        </p:nvSpPr>
        <p:spPr>
          <a:xfrm>
            <a:off x="6342063" y="1749426"/>
            <a:ext cx="838200" cy="1525588"/>
          </a:xfrm>
          <a:custGeom>
            <a:avLst/>
            <a:gdLst>
              <a:gd name="txL" fmla="*/ 0 w 1320"/>
              <a:gd name="txT" fmla="*/ 0 h 2402"/>
              <a:gd name="txR" fmla="*/ 1320 w 1320"/>
              <a:gd name="txB" fmla="*/ 2402 h 2402"/>
            </a:gdLst>
            <a:ahLst/>
            <a:cxnLst>
              <a:cxn ang="0">
                <a:pos x="499999000" y="51634358"/>
              </a:cxn>
              <a:cxn ang="0">
                <a:pos x="525805400" y="77451219"/>
              </a:cxn>
              <a:cxn ang="0">
                <a:pos x="532257000" y="96814500"/>
              </a:cxn>
              <a:cxn ang="0">
                <a:pos x="512902200" y="109722931"/>
              </a:cxn>
              <a:cxn ang="0">
                <a:pos x="512902200" y="129085577"/>
              </a:cxn>
              <a:cxn ang="0">
                <a:pos x="506450600" y="174265720"/>
              </a:cxn>
              <a:cxn ang="0">
                <a:pos x="506450600" y="238808508"/>
              </a:cxn>
              <a:cxn ang="0">
                <a:pos x="506450600" y="348531439"/>
              </a:cxn>
              <a:cxn ang="0">
                <a:pos x="512902200" y="465112530"/>
              </a:cxn>
              <a:cxn ang="0">
                <a:pos x="512902200" y="581289676"/>
              </a:cxn>
              <a:cxn ang="0">
                <a:pos x="519353800" y="671649326"/>
              </a:cxn>
              <a:cxn ang="0">
                <a:pos x="519353800" y="755555396"/>
              </a:cxn>
              <a:cxn ang="0">
                <a:pos x="506450600" y="865681636"/>
              </a:cxn>
              <a:cxn ang="0">
                <a:pos x="487095800" y="923770210"/>
              </a:cxn>
              <a:cxn ang="0">
                <a:pos x="467337775" y="949587706"/>
              </a:cxn>
              <a:cxn ang="0">
                <a:pos x="441531375" y="968950352"/>
              </a:cxn>
              <a:cxn ang="0">
                <a:pos x="428628175" y="968950352"/>
              </a:cxn>
              <a:cxn ang="0">
                <a:pos x="415724975" y="949587706"/>
              </a:cxn>
              <a:cxn ang="0">
                <a:pos x="408870150" y="910861779"/>
              </a:cxn>
              <a:cxn ang="0">
                <a:pos x="370160550" y="859227421"/>
              </a:cxn>
              <a:cxn ang="0">
                <a:pos x="318144525" y="807593063"/>
              </a:cxn>
              <a:cxn ang="0">
                <a:pos x="285886525" y="775321351"/>
              </a:cxn>
              <a:cxn ang="0">
                <a:pos x="292338125" y="768463827"/>
              </a:cxn>
              <a:cxn ang="0">
                <a:pos x="324596125" y="775321351"/>
              </a:cxn>
              <a:cxn ang="0">
                <a:pos x="383063750" y="794684632"/>
              </a:cxn>
              <a:cxn ang="0">
                <a:pos x="422176575" y="801138848"/>
              </a:cxn>
              <a:cxn ang="0">
                <a:pos x="435079775" y="794684632"/>
              </a:cxn>
              <a:cxn ang="0">
                <a:pos x="441531375" y="768463827"/>
              </a:cxn>
              <a:cxn ang="0">
                <a:pos x="441531375" y="716829469"/>
              </a:cxn>
              <a:cxn ang="0">
                <a:pos x="447982975" y="652286680"/>
              </a:cxn>
              <a:cxn ang="0">
                <a:pos x="447982975" y="516746888"/>
              </a:cxn>
              <a:cxn ang="0">
                <a:pos x="441531375" y="342077224"/>
              </a:cxn>
              <a:cxn ang="0">
                <a:pos x="435079775" y="225900078"/>
              </a:cxn>
              <a:cxn ang="0">
                <a:pos x="435079775" y="161357289"/>
              </a:cxn>
              <a:cxn ang="0">
                <a:pos x="428628175" y="122631362"/>
              </a:cxn>
              <a:cxn ang="0">
                <a:pos x="422176575" y="90360285"/>
              </a:cxn>
              <a:cxn ang="0">
                <a:pos x="402418550" y="70997004"/>
              </a:cxn>
              <a:cxn ang="0">
                <a:pos x="350805750" y="70997004"/>
              </a:cxn>
              <a:cxn ang="0">
                <a:pos x="266128500" y="83906070"/>
              </a:cxn>
              <a:cxn ang="0">
                <a:pos x="149596475" y="109722931"/>
              </a:cxn>
              <a:cxn ang="0">
                <a:pos x="45564425" y="129085577"/>
              </a:cxn>
              <a:cxn ang="0">
                <a:pos x="0" y="83906070"/>
              </a:cxn>
              <a:cxn ang="0">
                <a:pos x="123386850" y="64542789"/>
              </a:cxn>
              <a:cxn ang="0">
                <a:pos x="194757675" y="51634358"/>
              </a:cxn>
              <a:cxn ang="0">
                <a:pos x="279434925" y="38725927"/>
              </a:cxn>
              <a:cxn ang="0">
                <a:pos x="357257350" y="19362646"/>
              </a:cxn>
              <a:cxn ang="0">
                <a:pos x="389515350" y="6454215"/>
              </a:cxn>
              <a:cxn ang="0">
                <a:pos x="422176575" y="0"/>
              </a:cxn>
              <a:cxn ang="0">
                <a:pos x="441531375" y="12908431"/>
              </a:cxn>
              <a:cxn ang="0">
                <a:pos x="480644200" y="38725927"/>
              </a:cxn>
            </a:cxnLst>
            <a:rect l="txL" t="txT" r="txR" b="txB"/>
            <a:pathLst>
              <a:path w="1320" h="2402">
                <a:moveTo>
                  <a:pt x="1192" y="96"/>
                </a:moveTo>
                <a:lnTo>
                  <a:pt x="1240" y="128"/>
                </a:lnTo>
                <a:lnTo>
                  <a:pt x="1288" y="160"/>
                </a:lnTo>
                <a:lnTo>
                  <a:pt x="1304" y="192"/>
                </a:lnTo>
                <a:lnTo>
                  <a:pt x="1320" y="208"/>
                </a:lnTo>
                <a:lnTo>
                  <a:pt x="1320" y="240"/>
                </a:lnTo>
                <a:lnTo>
                  <a:pt x="1288" y="256"/>
                </a:lnTo>
                <a:lnTo>
                  <a:pt x="1272" y="272"/>
                </a:lnTo>
                <a:lnTo>
                  <a:pt x="1272" y="288"/>
                </a:lnTo>
                <a:lnTo>
                  <a:pt x="1272" y="320"/>
                </a:lnTo>
                <a:lnTo>
                  <a:pt x="1256" y="368"/>
                </a:lnTo>
                <a:lnTo>
                  <a:pt x="1256" y="432"/>
                </a:lnTo>
                <a:lnTo>
                  <a:pt x="1256" y="512"/>
                </a:lnTo>
                <a:lnTo>
                  <a:pt x="1256" y="592"/>
                </a:lnTo>
                <a:lnTo>
                  <a:pt x="1256" y="688"/>
                </a:lnTo>
                <a:lnTo>
                  <a:pt x="1256" y="864"/>
                </a:lnTo>
                <a:lnTo>
                  <a:pt x="1256" y="1025"/>
                </a:lnTo>
                <a:lnTo>
                  <a:pt x="1272" y="1153"/>
                </a:lnTo>
                <a:lnTo>
                  <a:pt x="1272" y="1265"/>
                </a:lnTo>
                <a:lnTo>
                  <a:pt x="1272" y="1441"/>
                </a:lnTo>
                <a:lnTo>
                  <a:pt x="1272" y="1553"/>
                </a:lnTo>
                <a:lnTo>
                  <a:pt x="1288" y="1665"/>
                </a:lnTo>
                <a:lnTo>
                  <a:pt x="1288" y="1761"/>
                </a:lnTo>
                <a:lnTo>
                  <a:pt x="1288" y="1873"/>
                </a:lnTo>
                <a:lnTo>
                  <a:pt x="1272" y="2050"/>
                </a:lnTo>
                <a:lnTo>
                  <a:pt x="1256" y="2146"/>
                </a:lnTo>
                <a:lnTo>
                  <a:pt x="1240" y="2226"/>
                </a:lnTo>
                <a:lnTo>
                  <a:pt x="1208" y="2290"/>
                </a:lnTo>
                <a:lnTo>
                  <a:pt x="1192" y="2338"/>
                </a:lnTo>
                <a:lnTo>
                  <a:pt x="1159" y="2354"/>
                </a:lnTo>
                <a:lnTo>
                  <a:pt x="1127" y="2386"/>
                </a:lnTo>
                <a:lnTo>
                  <a:pt x="1095" y="2402"/>
                </a:lnTo>
                <a:lnTo>
                  <a:pt x="1079" y="2402"/>
                </a:lnTo>
                <a:lnTo>
                  <a:pt x="1063" y="2402"/>
                </a:lnTo>
                <a:lnTo>
                  <a:pt x="1047" y="2386"/>
                </a:lnTo>
                <a:lnTo>
                  <a:pt x="1031" y="2354"/>
                </a:lnTo>
                <a:lnTo>
                  <a:pt x="1031" y="2306"/>
                </a:lnTo>
                <a:lnTo>
                  <a:pt x="1014" y="2258"/>
                </a:lnTo>
                <a:lnTo>
                  <a:pt x="966" y="2194"/>
                </a:lnTo>
                <a:lnTo>
                  <a:pt x="918" y="2130"/>
                </a:lnTo>
                <a:lnTo>
                  <a:pt x="854" y="2050"/>
                </a:lnTo>
                <a:lnTo>
                  <a:pt x="789" y="2002"/>
                </a:lnTo>
                <a:lnTo>
                  <a:pt x="741" y="1954"/>
                </a:lnTo>
                <a:lnTo>
                  <a:pt x="709" y="1922"/>
                </a:lnTo>
                <a:lnTo>
                  <a:pt x="709" y="1905"/>
                </a:lnTo>
                <a:lnTo>
                  <a:pt x="725" y="1905"/>
                </a:lnTo>
                <a:lnTo>
                  <a:pt x="757" y="1905"/>
                </a:lnTo>
                <a:lnTo>
                  <a:pt x="805" y="1922"/>
                </a:lnTo>
                <a:lnTo>
                  <a:pt x="886" y="1954"/>
                </a:lnTo>
                <a:lnTo>
                  <a:pt x="950" y="1970"/>
                </a:lnTo>
                <a:lnTo>
                  <a:pt x="1014" y="1986"/>
                </a:lnTo>
                <a:lnTo>
                  <a:pt x="1047" y="1986"/>
                </a:lnTo>
                <a:lnTo>
                  <a:pt x="1079" y="1970"/>
                </a:lnTo>
                <a:lnTo>
                  <a:pt x="1079" y="1938"/>
                </a:lnTo>
                <a:lnTo>
                  <a:pt x="1095" y="1905"/>
                </a:lnTo>
                <a:lnTo>
                  <a:pt x="1095" y="1841"/>
                </a:lnTo>
                <a:lnTo>
                  <a:pt x="1095" y="1777"/>
                </a:lnTo>
                <a:lnTo>
                  <a:pt x="1111" y="1713"/>
                </a:lnTo>
                <a:lnTo>
                  <a:pt x="1111" y="1617"/>
                </a:lnTo>
                <a:lnTo>
                  <a:pt x="1111" y="1505"/>
                </a:lnTo>
                <a:lnTo>
                  <a:pt x="1111" y="1281"/>
                </a:lnTo>
                <a:lnTo>
                  <a:pt x="1111" y="1073"/>
                </a:lnTo>
                <a:lnTo>
                  <a:pt x="1095" y="848"/>
                </a:lnTo>
                <a:lnTo>
                  <a:pt x="1095" y="656"/>
                </a:lnTo>
                <a:lnTo>
                  <a:pt x="1079" y="560"/>
                </a:lnTo>
                <a:lnTo>
                  <a:pt x="1079" y="480"/>
                </a:lnTo>
                <a:lnTo>
                  <a:pt x="1079" y="400"/>
                </a:lnTo>
                <a:lnTo>
                  <a:pt x="1063" y="352"/>
                </a:lnTo>
                <a:lnTo>
                  <a:pt x="1063" y="304"/>
                </a:lnTo>
                <a:lnTo>
                  <a:pt x="1047" y="256"/>
                </a:lnTo>
                <a:lnTo>
                  <a:pt x="1047" y="224"/>
                </a:lnTo>
                <a:lnTo>
                  <a:pt x="1047" y="208"/>
                </a:lnTo>
                <a:lnTo>
                  <a:pt x="998" y="176"/>
                </a:lnTo>
                <a:lnTo>
                  <a:pt x="934" y="176"/>
                </a:lnTo>
                <a:lnTo>
                  <a:pt x="870" y="176"/>
                </a:lnTo>
                <a:lnTo>
                  <a:pt x="773" y="192"/>
                </a:lnTo>
                <a:lnTo>
                  <a:pt x="660" y="208"/>
                </a:lnTo>
                <a:lnTo>
                  <a:pt x="516" y="240"/>
                </a:lnTo>
                <a:lnTo>
                  <a:pt x="371" y="272"/>
                </a:lnTo>
                <a:lnTo>
                  <a:pt x="226" y="304"/>
                </a:lnTo>
                <a:lnTo>
                  <a:pt x="113" y="320"/>
                </a:lnTo>
                <a:lnTo>
                  <a:pt x="0" y="320"/>
                </a:lnTo>
                <a:lnTo>
                  <a:pt x="0" y="208"/>
                </a:lnTo>
                <a:lnTo>
                  <a:pt x="145" y="192"/>
                </a:lnTo>
                <a:lnTo>
                  <a:pt x="306" y="160"/>
                </a:lnTo>
                <a:lnTo>
                  <a:pt x="387" y="144"/>
                </a:lnTo>
                <a:lnTo>
                  <a:pt x="483" y="128"/>
                </a:lnTo>
                <a:lnTo>
                  <a:pt x="580" y="112"/>
                </a:lnTo>
                <a:lnTo>
                  <a:pt x="693" y="96"/>
                </a:lnTo>
                <a:lnTo>
                  <a:pt x="805" y="64"/>
                </a:lnTo>
                <a:lnTo>
                  <a:pt x="886" y="48"/>
                </a:lnTo>
                <a:lnTo>
                  <a:pt x="934" y="32"/>
                </a:lnTo>
                <a:lnTo>
                  <a:pt x="966" y="16"/>
                </a:lnTo>
                <a:lnTo>
                  <a:pt x="998" y="0"/>
                </a:lnTo>
                <a:lnTo>
                  <a:pt x="1047" y="0"/>
                </a:lnTo>
                <a:lnTo>
                  <a:pt x="1063" y="0"/>
                </a:lnTo>
                <a:lnTo>
                  <a:pt x="1095" y="32"/>
                </a:lnTo>
                <a:lnTo>
                  <a:pt x="1143" y="48"/>
                </a:lnTo>
                <a:lnTo>
                  <a:pt x="1192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2"/>
          <p:cNvSpPr/>
          <p:nvPr/>
        </p:nvSpPr>
        <p:spPr>
          <a:xfrm>
            <a:off x="6638925" y="1504950"/>
            <a:ext cx="133350" cy="1008063"/>
          </a:xfrm>
          <a:custGeom>
            <a:avLst/>
            <a:gdLst>
              <a:gd name="txL" fmla="*/ 0 w 209"/>
              <a:gd name="txT" fmla="*/ 0 h 1586"/>
              <a:gd name="txR" fmla="*/ 209 w 209"/>
              <a:gd name="txB" fmla="*/ 1586 h 1586"/>
            </a:gdLst>
            <a:ahLst/>
            <a:cxnLst>
              <a:cxn ang="0">
                <a:pos x="65541844" y="310667093"/>
              </a:cxn>
              <a:cxn ang="0">
                <a:pos x="65541844" y="407624194"/>
              </a:cxn>
              <a:cxn ang="0">
                <a:pos x="65541844" y="491653808"/>
              </a:cxn>
              <a:cxn ang="0">
                <a:pos x="65541844" y="569623604"/>
              </a:cxn>
              <a:cxn ang="0">
                <a:pos x="65541844" y="640725733"/>
              </a:cxn>
              <a:cxn ang="0">
                <a:pos x="13026828" y="640725733"/>
              </a:cxn>
              <a:cxn ang="0">
                <a:pos x="13026828" y="530841145"/>
              </a:cxn>
              <a:cxn ang="0">
                <a:pos x="13026828" y="420552316"/>
              </a:cxn>
              <a:cxn ang="0">
                <a:pos x="13026828" y="330058640"/>
              </a:cxn>
              <a:cxn ang="0">
                <a:pos x="6513733" y="246029025"/>
              </a:cxn>
              <a:cxn ang="0">
                <a:pos x="6513733" y="168463472"/>
              </a:cxn>
              <a:cxn ang="0">
                <a:pos x="6513733" y="103824769"/>
              </a:cxn>
              <a:cxn ang="0">
                <a:pos x="0" y="45246520"/>
              </a:cxn>
              <a:cxn ang="0">
                <a:pos x="0" y="0"/>
              </a:cxn>
              <a:cxn ang="0">
                <a:pos x="39488189" y="32319034"/>
              </a:cxn>
              <a:cxn ang="0">
                <a:pos x="52515017" y="38783095"/>
              </a:cxn>
              <a:cxn ang="0">
                <a:pos x="65541844" y="51710581"/>
              </a:cxn>
              <a:cxn ang="0">
                <a:pos x="72055577" y="64638067"/>
              </a:cxn>
              <a:cxn ang="0">
                <a:pos x="78568672" y="71102128"/>
              </a:cxn>
              <a:cxn ang="0">
                <a:pos x="85082404" y="77565554"/>
              </a:cxn>
              <a:cxn ang="0">
                <a:pos x="85082404" y="77565554"/>
              </a:cxn>
              <a:cxn ang="0">
                <a:pos x="78568672" y="90493676"/>
              </a:cxn>
              <a:cxn ang="0">
                <a:pos x="78568672" y="103824769"/>
              </a:cxn>
              <a:cxn ang="0">
                <a:pos x="78568672" y="123216316"/>
              </a:cxn>
              <a:cxn ang="0">
                <a:pos x="72055577" y="149071924"/>
              </a:cxn>
              <a:cxn ang="0">
                <a:pos x="72055577" y="181390958"/>
              </a:cxn>
              <a:cxn ang="0">
                <a:pos x="72055577" y="213709992"/>
              </a:cxn>
              <a:cxn ang="0">
                <a:pos x="72055577" y="258956512"/>
              </a:cxn>
              <a:cxn ang="0">
                <a:pos x="65541844" y="310667093"/>
              </a:cxn>
              <a:cxn ang="0">
                <a:pos x="65541844" y="310667093"/>
              </a:cxn>
            </a:cxnLst>
            <a:rect l="txL" t="txT" r="txR" b="txB"/>
            <a:pathLst>
              <a:path w="209" h="1586">
                <a:moveTo>
                  <a:pt x="161" y="769"/>
                </a:moveTo>
                <a:lnTo>
                  <a:pt x="161" y="1009"/>
                </a:lnTo>
                <a:lnTo>
                  <a:pt x="161" y="1217"/>
                </a:lnTo>
                <a:lnTo>
                  <a:pt x="161" y="1410"/>
                </a:lnTo>
                <a:lnTo>
                  <a:pt x="161" y="1586"/>
                </a:lnTo>
                <a:lnTo>
                  <a:pt x="32" y="1586"/>
                </a:lnTo>
                <a:lnTo>
                  <a:pt x="32" y="1314"/>
                </a:lnTo>
                <a:lnTo>
                  <a:pt x="32" y="1041"/>
                </a:lnTo>
                <a:lnTo>
                  <a:pt x="32" y="817"/>
                </a:lnTo>
                <a:lnTo>
                  <a:pt x="16" y="609"/>
                </a:lnTo>
                <a:lnTo>
                  <a:pt x="16" y="417"/>
                </a:lnTo>
                <a:lnTo>
                  <a:pt x="16" y="257"/>
                </a:lnTo>
                <a:lnTo>
                  <a:pt x="0" y="112"/>
                </a:lnTo>
                <a:lnTo>
                  <a:pt x="0" y="0"/>
                </a:lnTo>
                <a:lnTo>
                  <a:pt x="97" y="80"/>
                </a:lnTo>
                <a:lnTo>
                  <a:pt x="129" y="96"/>
                </a:lnTo>
                <a:lnTo>
                  <a:pt x="161" y="128"/>
                </a:lnTo>
                <a:lnTo>
                  <a:pt x="177" y="160"/>
                </a:lnTo>
                <a:lnTo>
                  <a:pt x="193" y="176"/>
                </a:lnTo>
                <a:lnTo>
                  <a:pt x="209" y="192"/>
                </a:lnTo>
                <a:lnTo>
                  <a:pt x="193" y="224"/>
                </a:lnTo>
                <a:lnTo>
                  <a:pt x="193" y="257"/>
                </a:lnTo>
                <a:lnTo>
                  <a:pt x="193" y="305"/>
                </a:lnTo>
                <a:lnTo>
                  <a:pt x="177" y="369"/>
                </a:lnTo>
                <a:lnTo>
                  <a:pt x="177" y="449"/>
                </a:lnTo>
                <a:lnTo>
                  <a:pt x="177" y="529"/>
                </a:lnTo>
                <a:lnTo>
                  <a:pt x="177" y="641"/>
                </a:lnTo>
                <a:lnTo>
                  <a:pt x="161" y="76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5"/>
          <p:cNvSpPr/>
          <p:nvPr/>
        </p:nvSpPr>
        <p:spPr>
          <a:xfrm>
            <a:off x="6465888" y="2085975"/>
            <a:ext cx="469900" cy="141288"/>
          </a:xfrm>
          <a:custGeom>
            <a:avLst/>
            <a:gdLst>
              <a:gd name="txL" fmla="*/ 0 w 740"/>
              <a:gd name="txT" fmla="*/ 0 h 224"/>
              <a:gd name="txR" fmla="*/ 740 w 740"/>
              <a:gd name="txB" fmla="*/ 224 h 224"/>
            </a:gdLst>
            <a:ahLst/>
            <a:cxnLst>
              <a:cxn ang="0">
                <a:pos x="0" y="57289761"/>
              </a:cxn>
              <a:cxn ang="0">
                <a:pos x="6451600" y="50924232"/>
              </a:cxn>
              <a:cxn ang="0">
                <a:pos x="12903200" y="50924232"/>
              </a:cxn>
              <a:cxn ang="0">
                <a:pos x="19354800" y="44558703"/>
              </a:cxn>
              <a:cxn ang="0">
                <a:pos x="32258000" y="44558703"/>
              </a:cxn>
              <a:cxn ang="0">
                <a:pos x="45161200" y="38193174"/>
              </a:cxn>
              <a:cxn ang="0">
                <a:pos x="64919225" y="31827645"/>
              </a:cxn>
              <a:cxn ang="0">
                <a:pos x="90725625" y="31827645"/>
              </a:cxn>
              <a:cxn ang="0">
                <a:pos x="116532025" y="25462116"/>
              </a:cxn>
              <a:cxn ang="0">
                <a:pos x="168548050" y="12731058"/>
              </a:cxn>
              <a:cxn ang="0">
                <a:pos x="207660875" y="6365529"/>
              </a:cxn>
              <a:cxn ang="0">
                <a:pos x="239918875" y="0"/>
              </a:cxn>
              <a:cxn ang="0">
                <a:pos x="259273675" y="0"/>
              </a:cxn>
              <a:cxn ang="0">
                <a:pos x="279031700" y="6365529"/>
              </a:cxn>
              <a:cxn ang="0">
                <a:pos x="298386500" y="12731058"/>
              </a:cxn>
              <a:cxn ang="0">
                <a:pos x="298386500" y="25462116"/>
              </a:cxn>
              <a:cxn ang="0">
                <a:pos x="298386500" y="44558703"/>
              </a:cxn>
              <a:cxn ang="0">
                <a:pos x="279031700" y="57289761"/>
              </a:cxn>
              <a:cxn ang="0">
                <a:pos x="259273675" y="63655290"/>
              </a:cxn>
              <a:cxn ang="0">
                <a:pos x="239918875" y="63655290"/>
              </a:cxn>
              <a:cxn ang="0">
                <a:pos x="214112475" y="63655290"/>
              </a:cxn>
              <a:cxn ang="0">
                <a:pos x="187902850" y="70020819"/>
              </a:cxn>
              <a:cxn ang="0">
                <a:pos x="155644850" y="70020819"/>
              </a:cxn>
              <a:cxn ang="0">
                <a:pos x="122983625" y="76386348"/>
              </a:cxn>
              <a:cxn ang="0">
                <a:pos x="97177225" y="82751877"/>
              </a:cxn>
              <a:cxn ang="0">
                <a:pos x="77822425" y="89117406"/>
              </a:cxn>
              <a:cxn ang="0">
                <a:pos x="64919225" y="89117406"/>
              </a:cxn>
              <a:cxn ang="0">
                <a:pos x="45161200" y="82751877"/>
              </a:cxn>
              <a:cxn ang="0">
                <a:pos x="25806400" y="76386348"/>
              </a:cxn>
              <a:cxn ang="0">
                <a:pos x="12903200" y="70020819"/>
              </a:cxn>
              <a:cxn ang="0">
                <a:pos x="6451600" y="63655290"/>
              </a:cxn>
              <a:cxn ang="0">
                <a:pos x="0" y="57289761"/>
              </a:cxn>
              <a:cxn ang="0">
                <a:pos x="0" y="57289761"/>
              </a:cxn>
            </a:cxnLst>
            <a:rect l="txL" t="txT" r="txR" b="txB"/>
            <a:pathLst>
              <a:path w="740" h="224">
                <a:moveTo>
                  <a:pt x="0" y="144"/>
                </a:moveTo>
                <a:lnTo>
                  <a:pt x="16" y="128"/>
                </a:lnTo>
                <a:lnTo>
                  <a:pt x="32" y="128"/>
                </a:lnTo>
                <a:lnTo>
                  <a:pt x="48" y="112"/>
                </a:lnTo>
                <a:lnTo>
                  <a:pt x="80" y="112"/>
                </a:lnTo>
                <a:lnTo>
                  <a:pt x="112" y="96"/>
                </a:lnTo>
                <a:lnTo>
                  <a:pt x="161" y="80"/>
                </a:lnTo>
                <a:lnTo>
                  <a:pt x="225" y="80"/>
                </a:lnTo>
                <a:lnTo>
                  <a:pt x="289" y="64"/>
                </a:lnTo>
                <a:lnTo>
                  <a:pt x="418" y="32"/>
                </a:lnTo>
                <a:lnTo>
                  <a:pt x="515" y="16"/>
                </a:lnTo>
                <a:lnTo>
                  <a:pt x="595" y="0"/>
                </a:lnTo>
                <a:lnTo>
                  <a:pt x="643" y="0"/>
                </a:lnTo>
                <a:lnTo>
                  <a:pt x="692" y="16"/>
                </a:lnTo>
                <a:lnTo>
                  <a:pt x="740" y="32"/>
                </a:lnTo>
                <a:lnTo>
                  <a:pt x="740" y="64"/>
                </a:lnTo>
                <a:lnTo>
                  <a:pt x="740" y="112"/>
                </a:lnTo>
                <a:lnTo>
                  <a:pt x="692" y="144"/>
                </a:lnTo>
                <a:lnTo>
                  <a:pt x="643" y="160"/>
                </a:lnTo>
                <a:lnTo>
                  <a:pt x="595" y="160"/>
                </a:lnTo>
                <a:lnTo>
                  <a:pt x="531" y="160"/>
                </a:lnTo>
                <a:lnTo>
                  <a:pt x="466" y="176"/>
                </a:lnTo>
                <a:lnTo>
                  <a:pt x="386" y="176"/>
                </a:lnTo>
                <a:lnTo>
                  <a:pt x="305" y="192"/>
                </a:lnTo>
                <a:lnTo>
                  <a:pt x="241" y="208"/>
                </a:lnTo>
                <a:lnTo>
                  <a:pt x="193" y="224"/>
                </a:lnTo>
                <a:lnTo>
                  <a:pt x="161" y="224"/>
                </a:lnTo>
                <a:lnTo>
                  <a:pt x="112" y="208"/>
                </a:lnTo>
                <a:lnTo>
                  <a:pt x="64" y="192"/>
                </a:lnTo>
                <a:lnTo>
                  <a:pt x="32" y="176"/>
                </a:lnTo>
                <a:lnTo>
                  <a:pt x="16" y="160"/>
                </a:lnTo>
                <a:lnTo>
                  <a:pt x="0" y="1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6"/>
          <p:cNvSpPr/>
          <p:nvPr/>
        </p:nvSpPr>
        <p:spPr>
          <a:xfrm>
            <a:off x="5780088" y="2370138"/>
            <a:ext cx="1860550" cy="315912"/>
          </a:xfrm>
          <a:custGeom>
            <a:avLst/>
            <a:gdLst>
              <a:gd name="txL" fmla="*/ 0 w 2930"/>
              <a:gd name="txT" fmla="*/ 0 h 496"/>
              <a:gd name="txR" fmla="*/ 2930 w 2930"/>
              <a:gd name="txB" fmla="*/ 496 h 496"/>
            </a:gdLst>
            <a:ahLst/>
            <a:cxnLst>
              <a:cxn ang="0">
                <a:pos x="1135884825" y="32453589"/>
              </a:cxn>
              <a:cxn ang="0">
                <a:pos x="1161691225" y="45434642"/>
              </a:cxn>
              <a:cxn ang="0">
                <a:pos x="1181449250" y="64906541"/>
              </a:cxn>
              <a:cxn ang="0">
                <a:pos x="1181449250" y="77888231"/>
              </a:cxn>
              <a:cxn ang="0">
                <a:pos x="1161691225" y="77888231"/>
              </a:cxn>
              <a:cxn ang="0">
                <a:pos x="1129433225" y="84378439"/>
              </a:cxn>
              <a:cxn ang="0">
                <a:pos x="1077417200" y="84378439"/>
              </a:cxn>
              <a:cxn ang="0">
                <a:pos x="999594775" y="84378439"/>
              </a:cxn>
              <a:cxn ang="0">
                <a:pos x="850401525" y="84378439"/>
              </a:cxn>
              <a:cxn ang="0">
                <a:pos x="739917875" y="90869284"/>
              </a:cxn>
              <a:cxn ang="0">
                <a:pos x="642740650" y="103850338"/>
              </a:cxn>
              <a:cxn ang="0">
                <a:pos x="519353800" y="123322873"/>
              </a:cxn>
              <a:cxn ang="0">
                <a:pos x="389515350" y="149284980"/>
              </a:cxn>
              <a:cxn ang="0">
                <a:pos x="207660875" y="181738569"/>
              </a:cxn>
              <a:cxn ang="0">
                <a:pos x="149193250" y="194719622"/>
              </a:cxn>
              <a:cxn ang="0">
                <a:pos x="104032050" y="201210467"/>
              </a:cxn>
              <a:cxn ang="0">
                <a:pos x="71370825" y="201210467"/>
              </a:cxn>
              <a:cxn ang="0">
                <a:pos x="52016025" y="188229414"/>
              </a:cxn>
              <a:cxn ang="0">
                <a:pos x="19354800" y="155775825"/>
              </a:cxn>
              <a:cxn ang="0">
                <a:pos x="52016025" y="129813081"/>
              </a:cxn>
              <a:cxn ang="0">
                <a:pos x="129838450" y="123322873"/>
              </a:cxn>
              <a:cxn ang="0">
                <a:pos x="181854475" y="116832028"/>
              </a:cxn>
              <a:cxn ang="0">
                <a:pos x="253225300" y="103850338"/>
              </a:cxn>
              <a:cxn ang="0">
                <a:pos x="370160550" y="90869284"/>
              </a:cxn>
              <a:cxn ang="0">
                <a:pos x="525805400" y="64906541"/>
              </a:cxn>
              <a:cxn ang="0">
                <a:pos x="662095450" y="45434642"/>
              </a:cxn>
              <a:cxn ang="0">
                <a:pos x="752821075" y="32453589"/>
              </a:cxn>
              <a:cxn ang="0">
                <a:pos x="830643500" y="25962744"/>
              </a:cxn>
              <a:cxn ang="0">
                <a:pos x="889111125" y="12981053"/>
              </a:cxn>
              <a:cxn ang="0">
                <a:pos x="941127150" y="6490845"/>
              </a:cxn>
              <a:cxn ang="0">
                <a:pos x="986691575" y="0"/>
              </a:cxn>
              <a:cxn ang="0">
                <a:pos x="1012497975" y="0"/>
              </a:cxn>
              <a:cxn ang="0">
                <a:pos x="1031852775" y="0"/>
              </a:cxn>
              <a:cxn ang="0">
                <a:pos x="1045159200" y="0"/>
              </a:cxn>
              <a:cxn ang="0">
                <a:pos x="1096772000" y="19471899"/>
              </a:cxn>
            </a:cxnLst>
            <a:rect l="txL" t="txT" r="txR" b="txB"/>
            <a:pathLst>
              <a:path w="2930" h="496">
                <a:moveTo>
                  <a:pt x="2720" y="48"/>
                </a:moveTo>
                <a:lnTo>
                  <a:pt x="2817" y="80"/>
                </a:lnTo>
                <a:lnTo>
                  <a:pt x="2849" y="96"/>
                </a:lnTo>
                <a:lnTo>
                  <a:pt x="2881" y="112"/>
                </a:lnTo>
                <a:lnTo>
                  <a:pt x="2914" y="144"/>
                </a:lnTo>
                <a:lnTo>
                  <a:pt x="2930" y="160"/>
                </a:lnTo>
                <a:lnTo>
                  <a:pt x="2930" y="176"/>
                </a:lnTo>
                <a:lnTo>
                  <a:pt x="2930" y="192"/>
                </a:lnTo>
                <a:lnTo>
                  <a:pt x="2914" y="192"/>
                </a:lnTo>
                <a:lnTo>
                  <a:pt x="2881" y="192"/>
                </a:lnTo>
                <a:lnTo>
                  <a:pt x="2849" y="208"/>
                </a:lnTo>
                <a:lnTo>
                  <a:pt x="2801" y="208"/>
                </a:lnTo>
                <a:lnTo>
                  <a:pt x="2737" y="208"/>
                </a:lnTo>
                <a:lnTo>
                  <a:pt x="2672" y="208"/>
                </a:lnTo>
                <a:lnTo>
                  <a:pt x="2576" y="208"/>
                </a:lnTo>
                <a:lnTo>
                  <a:pt x="2479" y="208"/>
                </a:lnTo>
                <a:lnTo>
                  <a:pt x="2286" y="208"/>
                </a:lnTo>
                <a:lnTo>
                  <a:pt x="2109" y="208"/>
                </a:lnTo>
                <a:lnTo>
                  <a:pt x="1964" y="224"/>
                </a:lnTo>
                <a:lnTo>
                  <a:pt x="1835" y="224"/>
                </a:lnTo>
                <a:lnTo>
                  <a:pt x="1722" y="240"/>
                </a:lnTo>
                <a:lnTo>
                  <a:pt x="1594" y="256"/>
                </a:lnTo>
                <a:lnTo>
                  <a:pt x="1449" y="288"/>
                </a:lnTo>
                <a:lnTo>
                  <a:pt x="1288" y="304"/>
                </a:lnTo>
                <a:lnTo>
                  <a:pt x="1127" y="336"/>
                </a:lnTo>
                <a:lnTo>
                  <a:pt x="966" y="368"/>
                </a:lnTo>
                <a:lnTo>
                  <a:pt x="612" y="432"/>
                </a:lnTo>
                <a:lnTo>
                  <a:pt x="515" y="448"/>
                </a:lnTo>
                <a:lnTo>
                  <a:pt x="435" y="464"/>
                </a:lnTo>
                <a:lnTo>
                  <a:pt x="370" y="480"/>
                </a:lnTo>
                <a:lnTo>
                  <a:pt x="306" y="480"/>
                </a:lnTo>
                <a:lnTo>
                  <a:pt x="258" y="496"/>
                </a:lnTo>
                <a:lnTo>
                  <a:pt x="209" y="496"/>
                </a:lnTo>
                <a:lnTo>
                  <a:pt x="177" y="496"/>
                </a:lnTo>
                <a:lnTo>
                  <a:pt x="161" y="496"/>
                </a:lnTo>
                <a:lnTo>
                  <a:pt x="129" y="464"/>
                </a:lnTo>
                <a:lnTo>
                  <a:pt x="81" y="432"/>
                </a:lnTo>
                <a:lnTo>
                  <a:pt x="48" y="384"/>
                </a:lnTo>
                <a:lnTo>
                  <a:pt x="0" y="320"/>
                </a:lnTo>
                <a:lnTo>
                  <a:pt x="129" y="320"/>
                </a:lnTo>
                <a:lnTo>
                  <a:pt x="225" y="320"/>
                </a:lnTo>
                <a:lnTo>
                  <a:pt x="322" y="304"/>
                </a:lnTo>
                <a:lnTo>
                  <a:pt x="403" y="304"/>
                </a:lnTo>
                <a:lnTo>
                  <a:pt x="451" y="288"/>
                </a:lnTo>
                <a:lnTo>
                  <a:pt x="531" y="272"/>
                </a:lnTo>
                <a:lnTo>
                  <a:pt x="628" y="256"/>
                </a:lnTo>
                <a:lnTo>
                  <a:pt x="757" y="240"/>
                </a:lnTo>
                <a:lnTo>
                  <a:pt x="918" y="224"/>
                </a:lnTo>
                <a:lnTo>
                  <a:pt x="1095" y="192"/>
                </a:lnTo>
                <a:lnTo>
                  <a:pt x="1304" y="160"/>
                </a:lnTo>
                <a:lnTo>
                  <a:pt x="1529" y="128"/>
                </a:lnTo>
                <a:lnTo>
                  <a:pt x="1642" y="112"/>
                </a:lnTo>
                <a:lnTo>
                  <a:pt x="1755" y="96"/>
                </a:lnTo>
                <a:lnTo>
                  <a:pt x="1867" y="80"/>
                </a:lnTo>
                <a:lnTo>
                  <a:pt x="1964" y="64"/>
                </a:lnTo>
                <a:lnTo>
                  <a:pt x="2060" y="64"/>
                </a:lnTo>
                <a:lnTo>
                  <a:pt x="2141" y="48"/>
                </a:lnTo>
                <a:lnTo>
                  <a:pt x="2205" y="32"/>
                </a:lnTo>
                <a:lnTo>
                  <a:pt x="2286" y="32"/>
                </a:lnTo>
                <a:lnTo>
                  <a:pt x="2334" y="16"/>
                </a:lnTo>
                <a:lnTo>
                  <a:pt x="2398" y="16"/>
                </a:lnTo>
                <a:lnTo>
                  <a:pt x="2447" y="0"/>
                </a:lnTo>
                <a:lnTo>
                  <a:pt x="2479" y="0"/>
                </a:lnTo>
                <a:lnTo>
                  <a:pt x="2511" y="0"/>
                </a:lnTo>
                <a:lnTo>
                  <a:pt x="2543" y="0"/>
                </a:lnTo>
                <a:lnTo>
                  <a:pt x="2559" y="0"/>
                </a:lnTo>
                <a:lnTo>
                  <a:pt x="2592" y="0"/>
                </a:lnTo>
                <a:lnTo>
                  <a:pt x="2640" y="16"/>
                </a:lnTo>
                <a:lnTo>
                  <a:pt x="2720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260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6"/>
          <p:cNvSpPr txBox="1">
            <a:spLocks noChangeArrowheads="1"/>
          </p:cNvSpPr>
          <p:nvPr/>
        </p:nvSpPr>
        <p:spPr bwMode="auto">
          <a:xfrm>
            <a:off x="971550" y="203200"/>
            <a:ext cx="198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回顾课文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55650" y="1131888"/>
            <a:ext cx="43243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交流课文主要内容。</a:t>
            </a:r>
          </a:p>
        </p:txBody>
      </p:sp>
      <p:sp>
        <p:nvSpPr>
          <p:cNvPr id="4" name="圆角矩形 6"/>
          <p:cNvSpPr/>
          <p:nvPr/>
        </p:nvSpPr>
        <p:spPr>
          <a:xfrm>
            <a:off x="609600" y="2008188"/>
            <a:ext cx="7924800" cy="1341437"/>
          </a:xfrm>
          <a:prstGeom prst="round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“我”从前胆子很小，害怕夜晚，后来不再害怕了。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9600" y="3470275"/>
            <a:ext cx="7924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    究竟是什么原因让一位怕黑的小朋友胆子变大了呢？</a:t>
            </a:r>
          </a:p>
        </p:txBody>
      </p:sp>
      <p:grpSp>
        <p:nvGrpSpPr>
          <p:cNvPr id="31750" name="组合 8"/>
          <p:cNvGrpSpPr/>
          <p:nvPr/>
        </p:nvGrpSpPr>
        <p:grpSpPr bwMode="auto">
          <a:xfrm>
            <a:off x="3851275" y="-92075"/>
            <a:ext cx="3668713" cy="1500188"/>
            <a:chOff x="611560" y="1383912"/>
            <a:chExt cx="3667361" cy="1500284"/>
          </a:xfrm>
        </p:grpSpPr>
        <p:pic>
          <p:nvPicPr>
            <p:cNvPr id="31751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1" t="27600" r="51401" b="59801"/>
            <a:stretch>
              <a:fillRect/>
            </a:stretch>
          </p:blipFill>
          <p:spPr bwMode="auto">
            <a:xfrm>
              <a:off x="611560" y="1383912"/>
              <a:ext cx="3667361" cy="150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矩形 4"/>
            <p:cNvSpPr>
              <a:spLocks noChangeArrowheads="1"/>
            </p:cNvSpPr>
            <p:nvPr/>
          </p:nvSpPr>
          <p:spPr bwMode="auto">
            <a:xfrm>
              <a:off x="1690669" y="1707654"/>
              <a:ext cx="1847533" cy="71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  <a:endPara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087563" y="2120900"/>
            <a:ext cx="49688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我从前胆子很小很小，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天一黑就不敢往外瞧。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55650" y="771525"/>
            <a:ext cx="7632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    从文中哪些地方可以看出“我”的胆子很小？</a:t>
            </a:r>
          </a:p>
        </p:txBody>
      </p:sp>
      <p:sp>
        <p:nvSpPr>
          <p:cNvPr id="6" name="圆角矩形 6"/>
          <p:cNvSpPr/>
          <p:nvPr/>
        </p:nvSpPr>
        <p:spPr>
          <a:xfrm>
            <a:off x="3382963" y="4073525"/>
            <a:ext cx="2090737" cy="574675"/>
          </a:xfrm>
          <a:prstGeom prst="round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很小很小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761038" y="4073525"/>
            <a:ext cx="1222375" cy="574675"/>
          </a:xfrm>
          <a:prstGeom prst="round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35038" y="3997325"/>
            <a:ext cx="23050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对比朗读：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注: 弯曲线形 2"/>
          <p:cNvSpPr/>
          <p:nvPr/>
        </p:nvSpPr>
        <p:spPr>
          <a:xfrm>
            <a:off x="1495425" y="2786063"/>
            <a:ext cx="3678238" cy="620712"/>
          </a:xfrm>
          <a:prstGeom prst="borderCallout2">
            <a:avLst>
              <a:gd name="adj1" fmla="val 102631"/>
              <a:gd name="adj2" fmla="val 8604"/>
              <a:gd name="adj3" fmla="val 151883"/>
              <a:gd name="adj4" fmla="val 8596"/>
              <a:gd name="adj5" fmla="val 178374"/>
              <a:gd name="adj6" fmla="val 18222"/>
            </a:avLst>
          </a:prstGeom>
          <a:solidFill>
            <a:schemeClr val="tx2"/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9900" y="1781175"/>
            <a:ext cx="6261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妈妈把勇敢的故事讲了又讲，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可我一看窗外心就乱跳</a:t>
            </a:r>
            <a:r>
              <a:rPr lang="en-US" altLang="zh-CN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195513" y="3579813"/>
            <a:ext cx="2881312" cy="80327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</a:rPr>
              <a:t>还是胆小怕黑。</a:t>
            </a:r>
          </a:p>
        </p:txBody>
      </p:sp>
      <p:sp>
        <p:nvSpPr>
          <p:cNvPr id="6" name="云形标注 10"/>
          <p:cNvSpPr/>
          <p:nvPr/>
        </p:nvSpPr>
        <p:spPr>
          <a:xfrm>
            <a:off x="5637213" y="793750"/>
            <a:ext cx="2447925" cy="1068388"/>
          </a:xfrm>
          <a:prstGeom prst="cloudCallout">
            <a:avLst>
              <a:gd name="adj1" fmla="val -50942"/>
              <a:gd name="adj2" fmla="val 67379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00FF"/>
                </a:solidFill>
                <a:latin typeface="宋体" panose="02010600030101010101" pitchFamily="2" charset="-122"/>
              </a:rPr>
              <a:t>讲故事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44" y="2101899"/>
            <a:ext cx="2554288" cy="181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639763" y="2570163"/>
            <a:ext cx="542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9750" y="654050"/>
            <a:ext cx="76327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结合自己的生活经验，说说自己是否害怕黑夜，为什么害怕，以及害怕的时候是什么样子或有什么表现。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1188" y="2500313"/>
            <a:ext cx="76327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我害怕黑夜。一听到黑夜里的风声就害怕，总是担心野兽会跑到家里来。害怕的时候心跳就会加速，我会把窗帘紧紧拉起来，藏在被窝里。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7388" y="1196975"/>
            <a:ext cx="76342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“可我一看窗外心就乱跳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”“我”会看到什么？想到些什么？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4213" y="2859088"/>
            <a:ext cx="76342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“我”会看到晃动的树影，想到吃人的野兽。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6"/>
          <p:cNvSpPr txBox="1">
            <a:spLocks noChangeArrowheads="1"/>
          </p:cNvSpPr>
          <p:nvPr/>
        </p:nvSpPr>
        <p:spPr bwMode="auto">
          <a:xfrm>
            <a:off x="1235075" y="276225"/>
            <a:ext cx="198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诵读感悟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6263" y="1141413"/>
            <a:ext cx="79914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妈妈讲勇敢的故事的方法并没有让“我”变得勇敢，爸爸又想出了什么办法让“我”不再害怕夜晚呢？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27088" y="3054350"/>
            <a:ext cx="643413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爸爸晚上偏要拉我去散步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55775" y="4003675"/>
            <a:ext cx="457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FF00"/>
                </a:solidFill>
                <a:latin typeface="宋体" panose="02010600030101010101" pitchFamily="2" charset="-122"/>
              </a:rPr>
              <a:t>胆子很小、极不情愿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62238" y="3117850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偏要</a:t>
            </a:r>
            <a:endParaRPr lang="zh-CN" altLang="en-US" sz="240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2413" y="914400"/>
            <a:ext cx="7632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    我在夜色中看到了什么？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1116013" y="1779588"/>
            <a:ext cx="647065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原来花草都像白天一样微笑。</a:t>
            </a:r>
          </a:p>
        </p:txBody>
      </p:sp>
      <p:sp>
        <p:nvSpPr>
          <p:cNvPr id="4" name="圆角矩形 4"/>
          <p:cNvSpPr/>
          <p:nvPr/>
        </p:nvSpPr>
        <p:spPr>
          <a:xfrm>
            <a:off x="1258888" y="3292475"/>
            <a:ext cx="6769100" cy="7921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“我”看到花草微笑时惊讶的心情。</a:t>
            </a:r>
          </a:p>
        </p:txBody>
      </p:sp>
      <p:sp>
        <p:nvSpPr>
          <p:cNvPr id="5" name="矩形 4"/>
          <p:cNvSpPr/>
          <p:nvPr/>
        </p:nvSpPr>
        <p:spPr>
          <a:xfrm>
            <a:off x="1116013" y="1827213"/>
            <a:ext cx="11112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kern="2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77863" y="1204913"/>
            <a:ext cx="7632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    拓展想象：结合自己的生活经验，说说在晚上散步的时候还能看到什么。</a:t>
            </a:r>
          </a:p>
        </p:txBody>
      </p:sp>
      <p:sp>
        <p:nvSpPr>
          <p:cNvPr id="3" name="矩形 2"/>
          <p:cNvSpPr/>
          <p:nvPr/>
        </p:nvSpPr>
        <p:spPr>
          <a:xfrm>
            <a:off x="1079500" y="2859088"/>
            <a:ext cx="6829425" cy="1335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在夜色中散步，我发现，原来</a:t>
            </a:r>
            <a:r>
              <a:rPr lang="en-US" altLang="zh-CN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663" y="619125"/>
            <a:ext cx="7621587" cy="2662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宋体" panose="02010600030101010101" pitchFamily="2" charset="-122"/>
              </a:rPr>
              <a:t>    夜色中其实有许多美丽的景色，只要我们敢于走出去，就会发现黑夜其实并不可怕。正是有了这种发现，文中的“我”才会说道：</a:t>
            </a:r>
          </a:p>
        </p:txBody>
      </p:sp>
      <p:sp>
        <p:nvSpPr>
          <p:cNvPr id="3" name="矩形 2"/>
          <p:cNvSpPr/>
          <p:nvPr/>
        </p:nvSpPr>
        <p:spPr>
          <a:xfrm>
            <a:off x="755650" y="3363913"/>
            <a:ext cx="7623175" cy="1333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从此再黑再黑的夜晚，我也能看见小鸟怎样在月光下睡觉</a:t>
            </a:r>
            <a:r>
              <a:rPr lang="en-US" altLang="zh-CN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600" b="1" kern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650" y="1573213"/>
            <a:ext cx="7915275" cy="1997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说说从这句话中知道了什么。</a:t>
            </a:r>
            <a:endParaRPr lang="en-US" altLang="zh-CN" sz="3600" b="1" kern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想象“我”还能看到什么。</a:t>
            </a:r>
            <a:endParaRPr lang="en-US" altLang="zh-CN" sz="3600" b="1" kern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说说自己学习了这首小诗后的收获。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88" y="1131888"/>
            <a:ext cx="7623175" cy="3327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美丽的夜色中藏着许多我们原来不知道的小秘密，只要我们勇敢地走出去，就一定会有惊喜。希望大家在今后的生活中更加勇敢独立，收获更多美好。</a:t>
            </a:r>
          </a:p>
        </p:txBody>
      </p:sp>
      <p:sp>
        <p:nvSpPr>
          <p:cNvPr id="41987" name="文本框 6"/>
          <p:cNvSpPr txBox="1">
            <a:spLocks noChangeArrowheads="1"/>
          </p:cNvSpPr>
          <p:nvPr/>
        </p:nvSpPr>
        <p:spPr bwMode="auto">
          <a:xfrm>
            <a:off x="971550" y="195263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2"/>
          <p:cNvGrpSpPr/>
          <p:nvPr/>
        </p:nvGrpSpPr>
        <p:grpSpPr bwMode="auto">
          <a:xfrm>
            <a:off x="119063" y="1816100"/>
            <a:ext cx="1847850" cy="1800225"/>
            <a:chOff x="391778" y="1796518"/>
            <a:chExt cx="1847784" cy="1799411"/>
          </a:xfrm>
        </p:grpSpPr>
        <p:pic>
          <p:nvPicPr>
            <p:cNvPr id="30737" name="Picture 17" descr="C:\Documents and Settings\Administrator\桌面\LC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778" y="2280431"/>
              <a:ext cx="1636323" cy="1227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左大括号 1"/>
            <p:cNvSpPr/>
            <p:nvPr/>
          </p:nvSpPr>
          <p:spPr>
            <a:xfrm>
              <a:off x="1950647" y="1796518"/>
              <a:ext cx="288915" cy="1799411"/>
            </a:xfrm>
            <a:prstGeom prst="leftBrace">
              <a:avLst>
                <a:gd name="adj1" fmla="val 35460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25638" y="1717675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从前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492500" y="1690688"/>
            <a:ext cx="415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胆子小  天黑不敢往外瞧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573463" y="2486025"/>
            <a:ext cx="343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花草像白天一样微笑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573463" y="3190875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小鸟在月光下睡觉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6875463" y="2716213"/>
            <a:ext cx="177800" cy="900112"/>
          </a:xfrm>
          <a:prstGeom prst="rightBrace">
            <a:avLst>
              <a:gd name="adj1" fmla="val 34047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897063" y="2859088"/>
            <a:ext cx="162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散步发现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0238" y="2395538"/>
            <a:ext cx="6159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变勇敢</a:t>
            </a:r>
          </a:p>
        </p:txBody>
      </p:sp>
      <p:sp>
        <p:nvSpPr>
          <p:cNvPr id="43018" name="文本框 3"/>
          <p:cNvSpPr txBox="1">
            <a:spLocks noChangeArrowheads="1"/>
          </p:cNvSpPr>
          <p:nvPr/>
        </p:nvSpPr>
        <p:spPr bwMode="auto">
          <a:xfrm>
            <a:off x="442913" y="1706563"/>
            <a:ext cx="1046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noProof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夜色</a:t>
            </a:r>
          </a:p>
        </p:txBody>
      </p:sp>
      <p:sp>
        <p:nvSpPr>
          <p:cNvPr id="119" name="右大括号 118"/>
          <p:cNvSpPr/>
          <p:nvPr/>
        </p:nvSpPr>
        <p:spPr>
          <a:xfrm>
            <a:off x="7542213" y="1816100"/>
            <a:ext cx="269875" cy="1800225"/>
          </a:xfrm>
          <a:prstGeom prst="rightBrace">
            <a:avLst>
              <a:gd name="adj1" fmla="val 37375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7812088" y="1998663"/>
            <a:ext cx="10461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不再怕黑夜色真美</a:t>
            </a:r>
          </a:p>
        </p:txBody>
      </p:sp>
      <p:sp>
        <p:nvSpPr>
          <p:cNvPr id="121" name="右大括号 120"/>
          <p:cNvSpPr/>
          <p:nvPr/>
        </p:nvSpPr>
        <p:spPr>
          <a:xfrm flipH="1">
            <a:off x="3419475" y="2716213"/>
            <a:ext cx="177800" cy="900112"/>
          </a:xfrm>
          <a:prstGeom prst="rightBrace">
            <a:avLst>
              <a:gd name="adj1" fmla="val 41394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3031" name="文本框 6"/>
          <p:cNvSpPr txBox="1">
            <a:spLocks noChangeArrowheads="1"/>
          </p:cNvSpPr>
          <p:nvPr/>
        </p:nvSpPr>
        <p:spPr bwMode="auto">
          <a:xfrm>
            <a:off x="976313" y="123825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7" grpId="0" animBg="1"/>
      <p:bldP spid="31" grpId="0"/>
      <p:bldP spid="11" grpId="0"/>
      <p:bldP spid="119" grpId="0" animBg="1"/>
      <p:bldP spid="120" grpId="0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827088" y="2251075"/>
            <a:ext cx="7705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在这样漆黑的夜晚，你们有什么样的感受？</a:t>
            </a:r>
            <a:endParaRPr lang="zh-CN" altLang="en-US" sz="320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71538" y="1700213"/>
            <a:ext cx="720725" cy="720725"/>
          </a:xfrm>
          <a:prstGeom prst="ellipse">
            <a:avLst/>
          </a:prstGeom>
          <a:solidFill>
            <a:srgbClr val="21B8B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5" name="标题 1"/>
          <p:cNvSpPr txBox="1">
            <a:spLocks noChangeArrowheads="1"/>
          </p:cNvSpPr>
          <p:nvPr/>
        </p:nvSpPr>
        <p:spPr bwMode="auto">
          <a:xfrm>
            <a:off x="411163" y="1671638"/>
            <a:ext cx="33401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 色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403350" y="2960688"/>
            <a:ext cx="2736850" cy="777875"/>
            <a:chOff x="1403648" y="2960687"/>
            <a:chExt cx="2736304" cy="777875"/>
          </a:xfrm>
        </p:grpSpPr>
        <p:sp>
          <p:nvSpPr>
            <p:cNvPr id="3" name="对话气泡: 椭圆形 2"/>
            <p:cNvSpPr/>
            <p:nvPr/>
          </p:nvSpPr>
          <p:spPr>
            <a:xfrm>
              <a:off x="1403648" y="2960687"/>
              <a:ext cx="2736304" cy="777875"/>
            </a:xfrm>
            <a:prstGeom prst="wedgeEllipseCallout">
              <a:avLst>
                <a:gd name="adj1" fmla="val -10468"/>
                <a:gd name="adj2" fmla="val -118984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20" name="矩形 7"/>
            <p:cNvSpPr>
              <a:spLocks noChangeArrowheads="1"/>
            </p:cNvSpPr>
            <p:nvPr/>
          </p:nvSpPr>
          <p:spPr bwMode="auto">
            <a:xfrm>
              <a:off x="1583482" y="2981198"/>
              <a:ext cx="2376636" cy="64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r>
                <a:rPr lang="zh-CN" altLang="en-US" sz="3200" b="1">
                  <a:latin typeface="宋体" panose="02010600030101010101" pitchFamily="2" charset="-122"/>
                </a:rPr>
                <a:t>夜晚的景色</a:t>
              </a:r>
              <a:endParaRPr lang="zh-CN" altLang="en-US" sz="3200" b="1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95513" y="993775"/>
            <a:ext cx="237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8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颜色、景色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1331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/>
          <a:stretch>
            <a:fillRect/>
          </a:stretch>
        </p:blipFill>
        <p:spPr bwMode="auto">
          <a:xfrm>
            <a:off x="179388" y="50800"/>
            <a:ext cx="236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6"/>
          <p:cNvSpPr txBox="1">
            <a:spLocks noChangeArrowheads="1"/>
          </p:cNvSpPr>
          <p:nvPr/>
        </p:nvSpPr>
        <p:spPr bwMode="auto">
          <a:xfrm>
            <a:off x="971550" y="195263"/>
            <a:ext cx="198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755650" y="1635125"/>
            <a:ext cx="79121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认真倾听课文朗读，读准字音，思考：诗歌写了一件什么事？</a:t>
            </a:r>
            <a:endParaRPr lang="en-US" altLang="zh-CN" sz="36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65225" y="958850"/>
            <a:ext cx="732313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胆子　不敢　往外瞧　勇敢　窗外　乱跳</a:t>
            </a:r>
            <a:endParaRPr lang="en-US" altLang="zh-CN" sz="4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65900" y="636588"/>
            <a:ext cx="1171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+mn-ea"/>
                <a:ea typeface="+mn-ea"/>
              </a:rPr>
              <a:t>yǒnɡ</a:t>
            </a:r>
            <a:endParaRPr lang="en-US" altLang="zh-CN" sz="36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3875" y="636588"/>
            <a:ext cx="1171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+mn-ea"/>
                <a:ea typeface="+mn-ea"/>
              </a:rPr>
              <a:t>wǎnɡ</a:t>
            </a:r>
            <a:endParaRPr lang="en-US" altLang="zh-CN" sz="36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4863" y="1644650"/>
            <a:ext cx="16557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+mn-ea"/>
                <a:ea typeface="+mn-ea"/>
              </a:rPr>
              <a:t>chuānɡ</a:t>
            </a:r>
            <a:endParaRPr lang="en-US" altLang="zh-CN" sz="36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450" y="3219450"/>
            <a:ext cx="7323138" cy="1196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    结合生活实际理解“勇敢”一词，用“勇敢”说一个完整的句子。</a:t>
            </a:r>
            <a:endParaRPr lang="en-US" altLang="zh-CN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6263" y="1225550"/>
            <a:ext cx="79914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自读第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小节，说说第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小节的主要内容。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76413" y="2787650"/>
            <a:ext cx="61198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我从前胆子很小很小，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天一黑就不敢往外瞧。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216275" y="2965450"/>
            <a:ext cx="2808288" cy="63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云形标注 3"/>
          <p:cNvSpPr/>
          <p:nvPr/>
        </p:nvSpPr>
        <p:spPr>
          <a:xfrm>
            <a:off x="6369050" y="2038350"/>
            <a:ext cx="2233613" cy="1214438"/>
          </a:xfrm>
          <a:prstGeom prst="cloudCallout">
            <a:avLst>
              <a:gd name="adj1" fmla="val -57902"/>
              <a:gd name="adj2" fmla="val 5155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</a:rPr>
              <a:t>胆子小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619250" y="1924050"/>
            <a:ext cx="73231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　晚上　偏要　散步　原来　像　微笑　再</a:t>
            </a:r>
            <a:endParaRPr lang="en-US" altLang="zh-CN" sz="4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46225" y="2066925"/>
            <a:ext cx="1512888" cy="936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130550" y="2066925"/>
            <a:ext cx="1512888" cy="936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54288" y="1439863"/>
            <a:ext cx="1008062" cy="604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n-ea"/>
                <a:ea typeface="+mn-ea"/>
              </a:rPr>
              <a:t>轻声</a:t>
            </a:r>
            <a:endParaRPr lang="en-US" altLang="zh-CN" sz="32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626100" y="989013"/>
            <a:ext cx="1152525" cy="777875"/>
            <a:chOff x="1403648" y="2960687"/>
            <a:chExt cx="2736304" cy="777875"/>
          </a:xfrm>
        </p:grpSpPr>
        <p:sp>
          <p:nvSpPr>
            <p:cNvPr id="7" name="对话气泡: 椭圆形 6"/>
            <p:cNvSpPr/>
            <p:nvPr/>
          </p:nvSpPr>
          <p:spPr>
            <a:xfrm>
              <a:off x="1403648" y="2960687"/>
              <a:ext cx="2736304" cy="777875"/>
            </a:xfrm>
            <a:prstGeom prst="wedgeEllipseCallout">
              <a:avLst>
                <a:gd name="adj1" fmla="val -21461"/>
                <a:gd name="adj2" fmla="val 10993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9465" name="矩形 7"/>
            <p:cNvSpPr>
              <a:spLocks noChangeArrowheads="1"/>
            </p:cNvSpPr>
            <p:nvPr/>
          </p:nvSpPr>
          <p:spPr bwMode="auto">
            <a:xfrm>
              <a:off x="1583482" y="2981198"/>
              <a:ext cx="2376636" cy="64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r>
                <a:rPr lang="zh-CN" altLang="en-US" sz="3200" b="1" dirty="0">
                  <a:solidFill>
                    <a:srgbClr val="FFFF00"/>
                  </a:solidFill>
                  <a:latin typeface="宋体" panose="02010600030101010101" pitchFamily="2" charset="-122"/>
                </a:rPr>
                <a:t>非要</a:t>
              </a: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55650" y="728663"/>
            <a:ext cx="381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学习第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</a:rPr>
              <a:t>小节。</a:t>
            </a:r>
          </a:p>
        </p:txBody>
      </p:sp>
      <p:grpSp>
        <p:nvGrpSpPr>
          <p:cNvPr id="10" name="组合 5"/>
          <p:cNvGrpSpPr/>
          <p:nvPr/>
        </p:nvGrpSpPr>
        <p:grpSpPr bwMode="auto">
          <a:xfrm rot="10800000">
            <a:off x="1118370" y="4225319"/>
            <a:ext cx="1152525" cy="777875"/>
            <a:chOff x="1403648" y="2960687"/>
            <a:chExt cx="2736304" cy="777875"/>
          </a:xfrm>
        </p:grpSpPr>
        <p:sp>
          <p:nvSpPr>
            <p:cNvPr id="11" name="对话气泡: 椭圆形 6"/>
            <p:cNvSpPr/>
            <p:nvPr/>
          </p:nvSpPr>
          <p:spPr>
            <a:xfrm>
              <a:off x="1403648" y="2960687"/>
              <a:ext cx="2736304" cy="777875"/>
            </a:xfrm>
            <a:prstGeom prst="wedgeEllipseCallout">
              <a:avLst>
                <a:gd name="adj1" fmla="val -21461"/>
                <a:gd name="adj2" fmla="val 10993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2" name="矩形 7"/>
            <p:cNvSpPr>
              <a:spLocks noChangeArrowheads="1"/>
            </p:cNvSpPr>
            <p:nvPr/>
          </p:nvSpPr>
          <p:spPr bwMode="auto">
            <a:xfrm>
              <a:off x="1583480" y="2981198"/>
              <a:ext cx="2376637" cy="64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800"/>
                </a:spcBef>
              </a:pPr>
              <a:endPara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118370" y="4419584"/>
            <a:ext cx="13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chemeClr val="bg1"/>
                </a:solidFill>
              </a:rPr>
              <a:t>厂字头</a:t>
            </a:r>
            <a:endParaRPr kumimoji="1" lang="zh-TW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1283</Words>
  <Application>Microsoft Macintosh PowerPoint</Application>
  <PresentationFormat>如螢幕大小 (16:9)</PresentationFormat>
  <Paragraphs>185</Paragraphs>
  <Slides>36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Calibri</vt:lpstr>
      <vt:lpstr>Wingdings</vt:lpstr>
      <vt:lpstr>方正姚体</vt:lpstr>
      <vt:lpstr>黑体</vt:lpstr>
      <vt:lpstr>楷体</vt:lpstr>
      <vt:lpstr>宋体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JUNLIN LIU</cp:lastModifiedBy>
  <cp:revision>3</cp:revision>
  <dcterms:created xsi:type="dcterms:W3CDTF">2016-10-29T08:56:00Z</dcterms:created>
  <dcterms:modified xsi:type="dcterms:W3CDTF">2020-02-17T08:16:06Z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2052-11.1.0.9329</vt:lpwstr>
  </property>
</Properties>
</file>