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ma" ContentType="audio/x-ms-wma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7">
          <p15:clr>
            <a:srgbClr val="A4A3A4"/>
          </p15:clr>
        </p15:guide>
        <p15:guide id="2" pos="2812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6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44" y="168"/>
      </p:cViewPr>
      <p:guideLst>
        <p:guide orient="horz" pos="1667"/>
        <p:guide pos="28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1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20/2/17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8804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60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533" y="685800"/>
            <a:ext cx="6094934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5E427C40-1526-4B9E-9D5C-1260884B9A7B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0F01829B-8499-4264-B08F-A4CDF09D5C52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页脚占位符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endParaRPr lang="zh-CN" altLang="en-US" dirty="0" smtClean="0"/>
          </a:p>
        </p:txBody>
      </p:sp>
      <p:sp>
        <p:nvSpPr>
          <p:cNvPr id="13317" name="页眉占位符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</a:ln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14ECCC0F-3E8A-45AE-87AA-BB1E15CB67EA}" type="slidenum">
              <a:rPr lang="zh-CN" altLang="en-US" smtClean="0"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tags" Target="../tags/tag56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tags" Target="../tags/tag26.xml"/><Relationship Id="rId5" Type="http://schemas.openxmlformats.org/officeDocument/2006/relationships/tags" Target="../tags/tag27.xml"/><Relationship Id="rId6" Type="http://schemas.openxmlformats.org/officeDocument/2006/relationships/tags" Target="../tags/tag28.xml"/><Relationship Id="rId7" Type="http://schemas.openxmlformats.org/officeDocument/2006/relationships/tags" Target="../tags/tag29.xml"/><Relationship Id="rId8" Type="http://schemas.openxmlformats.org/officeDocument/2006/relationships/tags" Target="../tags/tag30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tags" Target="../tags/tag42.xml"/><Relationship Id="rId6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02412" y="1941650"/>
            <a:ext cx="8139178" cy="674528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2412" y="2675226"/>
            <a:ext cx="8139178" cy="713399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3453"/>
            <a:ext cx="2025000" cy="23765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20/2/17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3453"/>
            <a:ext cx="2970000" cy="23765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3453"/>
            <a:ext cx="2025000" cy="23765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3453"/>
            <a:ext cx="2025000" cy="23765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3453"/>
            <a:ext cx="2970000" cy="23765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3453"/>
            <a:ext cx="2025000" cy="23765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543"/>
            <a:ext cx="8139178" cy="37808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3453"/>
            <a:ext cx="2025000" cy="23765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3453"/>
            <a:ext cx="2970000" cy="23765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3453"/>
            <a:ext cx="2025000" cy="23765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02412" y="1941650"/>
            <a:ext cx="8139178" cy="674528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73"/>
            <a:ext cx="8139178" cy="48611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972220"/>
            <a:ext cx="8139178" cy="378187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3453"/>
            <a:ext cx="2025000" cy="23765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3453"/>
            <a:ext cx="2970000" cy="23765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3453"/>
            <a:ext cx="2025000" cy="23765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2857194"/>
            <a:ext cx="8139178" cy="468740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4" y="3384522"/>
            <a:ext cx="8139178" cy="808672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3453"/>
            <a:ext cx="2025000" cy="23765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3453"/>
            <a:ext cx="2970000" cy="23765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3453"/>
            <a:ext cx="2025000" cy="23765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73"/>
            <a:ext cx="8139178" cy="48611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972220"/>
            <a:ext cx="3962432" cy="3780856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972220"/>
            <a:ext cx="3962432" cy="3780856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3453"/>
            <a:ext cx="2025000" cy="23765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3453"/>
            <a:ext cx="2970000" cy="23765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3453"/>
            <a:ext cx="2025000" cy="23765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73"/>
            <a:ext cx="8139178" cy="48611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8" y="972220"/>
            <a:ext cx="3962432" cy="285817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342086"/>
            <a:ext cx="3962400" cy="3414949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972220"/>
            <a:ext cx="3962432" cy="285817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42086"/>
            <a:ext cx="3962432" cy="3414949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63453"/>
            <a:ext cx="2025000" cy="23765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63453"/>
            <a:ext cx="2970000" cy="23765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3453"/>
            <a:ext cx="2025000" cy="23765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73"/>
            <a:ext cx="8139178" cy="48611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3453"/>
            <a:ext cx="2025000" cy="23765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3453"/>
            <a:ext cx="2970000" cy="23765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3453"/>
            <a:ext cx="2025000" cy="23765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3453"/>
            <a:ext cx="2025000" cy="23765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3453"/>
            <a:ext cx="2970000" cy="23765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3453"/>
            <a:ext cx="2025000" cy="23765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02448" y="972220"/>
            <a:ext cx="3962432" cy="3780856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79194" y="972220"/>
            <a:ext cx="3962432" cy="3780856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3453"/>
            <a:ext cx="2025000" cy="237654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20/2/17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3453"/>
            <a:ext cx="2970000" cy="23765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3453"/>
            <a:ext cx="2025000" cy="237654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12" y="324073"/>
            <a:ext cx="8139178" cy="48611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543"/>
            <a:ext cx="713238" cy="4042595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537"/>
            <a:ext cx="7371076" cy="4042595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3453"/>
            <a:ext cx="2025000" cy="23765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3453"/>
            <a:ext cx="2970000" cy="23765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3453"/>
            <a:ext cx="2025000" cy="23765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/>
        </p:nvSpPr>
        <p:spPr>
          <a:xfrm>
            <a:off x="394830" y="358783"/>
            <a:ext cx="8284917" cy="4455888"/>
          </a:xfrm>
          <a:prstGeom prst="rect">
            <a:avLst/>
          </a:prstGeom>
          <a:noFill/>
          <a:ln w="69850" cmpd="dbl">
            <a:solidFill>
              <a:schemeClr val="tx1">
                <a:lumMod val="65000"/>
                <a:lumOff val="3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02"/>
          <a:stretch>
            <a:fillRect/>
          </a:stretch>
        </p:blipFill>
        <p:spPr>
          <a:xfrm>
            <a:off x="1" y="0"/>
            <a:ext cx="988003" cy="21458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/>
          <a:stretch>
            <a:fillRect/>
          </a:stretch>
        </p:blipFill>
        <p:spPr>
          <a:xfrm>
            <a:off x="7587761" y="0"/>
            <a:ext cx="1555188" cy="22076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1" Type="http://schemas.openxmlformats.org/officeDocument/2006/relationships/tags" Target="../tags/tag57.xml"/><Relationship Id="rId2" Type="http://schemas.openxmlformats.org/officeDocument/2006/relationships/tags" Target="../tags/tag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microsoft.com/office/2007/relationships/media" Target="../media/media1.wma"/><Relationship Id="rId2" Type="http://schemas.openxmlformats.org/officeDocument/2006/relationships/audio" Target="../media/media1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timgsa.baidu.com/timg?image&amp;quality=80&amp;size=b9999_10000&amp;sec=1490886349428&amp;di=2994254d6df47d4fe5c3c3147e80377c&amp;imgtype=0&amp;src=http%3A%2F%2Fnews.cnhubei.com%2Fnews%2Ftodaynews%2Fqcw%2Fsyyw%2F201006%2FW020100616666108349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618" y="2594955"/>
            <a:ext cx="2571768" cy="1858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内容占位符 2"/>
          <p:cNvSpPr>
            <a:spLocks noGrp="1"/>
          </p:cNvSpPr>
          <p:nvPr>
            <p:ph idx="4294967295"/>
          </p:nvPr>
        </p:nvSpPr>
        <p:spPr>
          <a:xfrm>
            <a:off x="3339941" y="1190255"/>
            <a:ext cx="2143125" cy="14049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altLang="zh-CN" sz="2700" b="1" dirty="0" err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zònɡ</a:t>
            </a:r>
          </a:p>
          <a:p>
            <a:pPr algn="ctr">
              <a:lnSpc>
                <a:spcPct val="100000"/>
              </a:lnSpc>
              <a:buNone/>
            </a:pPr>
            <a:r>
              <a:rPr lang="zh-CN" altLang="en-US" sz="495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粽</a:t>
            </a:r>
            <a:r>
              <a:rPr lang="zh-CN" altLang="en-US" sz="495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endParaRPr lang="en-US" altLang="zh-CN" sz="5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250133" y="579077"/>
            <a:ext cx="6322240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你吃过什么味道的粽子？什么时候吃的呢？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4843463" y="968799"/>
            <a:ext cx="2032159" cy="865823"/>
          </a:xfrm>
          <a:prstGeom prst="wedgeRoundRectCallout">
            <a:avLst>
              <a:gd name="adj1" fmla="val 57257"/>
              <a:gd name="adj2" fmla="val 7734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云形标注 4"/>
          <p:cNvSpPr/>
          <p:nvPr/>
        </p:nvSpPr>
        <p:spPr>
          <a:xfrm>
            <a:off x="4629628" y="675651"/>
            <a:ext cx="2786063" cy="1452563"/>
          </a:xfrm>
          <a:prstGeom prst="cloudCallout">
            <a:avLst>
              <a:gd name="adj1" fmla="val 34165"/>
              <a:gd name="adj2" fmla="val 88037"/>
            </a:avLst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1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读了课文，你知道什么了？</a:t>
            </a:r>
            <a:endParaRPr lang="zh-CN" altLang="en-US" sz="21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9455" y="2326005"/>
            <a:ext cx="615632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读了课文，我知道了（  ）。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39" y="1969241"/>
            <a:ext cx="1068229" cy="19045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9595" y="1286448"/>
            <a:ext cx="5076564" cy="309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青青的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   ）    </a:t>
            </a:r>
            <a:endParaRPr lang="en-US" altLang="zh-CN" sz="27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白白的 （       ）  </a:t>
            </a:r>
            <a:endParaRPr lang="en-US" altLang="zh-CN" sz="27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红红的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   ）</a:t>
            </a:r>
            <a:endParaRPr lang="en-US" altLang="zh-CN" sz="27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7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十  分（       ）    </a:t>
            </a:r>
            <a:endParaRPr lang="en-US" altLang="zh-CN" sz="27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美滋滋地（     ）     </a:t>
            </a:r>
            <a:endParaRPr lang="en-US" altLang="zh-CN" sz="27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  给（       ）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1763" y="1286448"/>
            <a:ext cx="140415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箬竹叶</a:t>
            </a:r>
            <a:endParaRPr lang="zh-CN" altLang="en-US" sz="3000" b="1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9775" y="1664490"/>
            <a:ext cx="140415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糯 米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3781" y="2150544"/>
            <a:ext cx="140415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2960634"/>
            <a:ext cx="140415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好 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7787" y="3392682"/>
            <a:ext cx="140415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2636" y="3824730"/>
            <a:ext cx="140415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邻 居</a:t>
            </a: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1303711" y="597069"/>
            <a:ext cx="6322219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我能从文中找到这些词语的朋友。</a:t>
            </a:r>
            <a:endParaRPr lang="zh-CN" altLang="en-US" sz="2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Picture 2" descr="C:\Documents and Settings\Administrator\桌面\9b1bb051f81986185780a5034fed2e738ad4e676_副本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CF6"/>
              </a:clrFrom>
              <a:clrTo>
                <a:srgbClr val="F7FC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4608" y="2680451"/>
            <a:ext cx="1077100" cy="101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464469" y="600181"/>
            <a:ext cx="1612583" cy="535781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625183" y="1365029"/>
            <a:ext cx="5893635" cy="1339453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24965" y="1289315"/>
            <a:ext cx="5942648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一到端午节，外婆总会煮好一锅粽子，盼着我们回去。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57290" y="2840225"/>
            <a:ext cx="648208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一到端午节，外婆总会煮好一锅粽子是因为（   ）。</a:t>
            </a:r>
            <a:endParaRPr lang="zh-CN" altLang="en-US" sz="2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99213" y="3274883"/>
            <a:ext cx="339725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、外婆想吃粽子。</a:t>
            </a:r>
            <a:endParaRPr lang="en-US" altLang="zh-CN" sz="24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、外婆盼着我们回去。</a:t>
            </a:r>
            <a:endParaRPr lang="en-US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246" y="2636631"/>
            <a:ext cx="918102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5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514951" y="623517"/>
            <a:ext cx="172021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学习课文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Picture 16" descr="http://pic.58pic.com/58pic/13/54/29/87C58PICfTh_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22" y="3382442"/>
            <a:ext cx="1751201" cy="1068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888331" y="740199"/>
            <a:ext cx="1473994" cy="501015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圆角矩形标注 1"/>
          <p:cNvSpPr/>
          <p:nvPr/>
        </p:nvSpPr>
        <p:spPr>
          <a:xfrm>
            <a:off x="2059305" y="1516486"/>
            <a:ext cx="3262313" cy="1381125"/>
          </a:xfrm>
          <a:prstGeom prst="wedgeRoundRectCallout">
            <a:avLst>
              <a:gd name="adj1" fmla="val 60306"/>
              <a:gd name="adj2" fmla="val 4541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864519" y="752581"/>
            <a:ext cx="172021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学习课文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Picture 2" descr="C:\Documents and Settings\Administrator\桌面\9b1bb051f81986185780a5034fed2e738ad4e676_副本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CF6"/>
              </a:clrFrom>
              <a:clrTo>
                <a:srgbClr val="F7FC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7" y="2388740"/>
            <a:ext cx="1875248" cy="17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云形标注 15"/>
          <p:cNvSpPr/>
          <p:nvPr/>
        </p:nvSpPr>
        <p:spPr>
          <a:xfrm>
            <a:off x="1249658" y="1236441"/>
            <a:ext cx="5250693" cy="1821669"/>
          </a:xfrm>
          <a:prstGeom prst="cloudCallout">
            <a:avLst>
              <a:gd name="adj1" fmla="val 34165"/>
              <a:gd name="adj2" fmla="val 8803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1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7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朗读第二自然段，数一数有几个句子？</a:t>
            </a:r>
            <a:endParaRPr lang="zh-CN" altLang="en-US" sz="21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625183" y="1418605"/>
            <a:ext cx="5893635" cy="1339463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410869" y="1418605"/>
            <a:ext cx="6054371" cy="192882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zh-CN" altLang="en-US" dirty="0" smtClean="0"/>
              <a:t>        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粽子是用青青的箬竹叶包的，里面裹着白白的糯米，中间有一颗红红的枣。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961" y="693510"/>
            <a:ext cx="5778104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说一说包粽子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前要准备什</a:t>
            </a:r>
            <a:r>
              <a:rPr lang="zh-CN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么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东西</a:t>
            </a:r>
            <a:r>
              <a:rPr lang="zh-CN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Picture 2" descr="C:\Documents and Settings\Administrator\桌面\9b1bb051f81986185780a5034fed2e738ad4e676_副本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CF6"/>
              </a:clrFrom>
              <a:clrTo>
                <a:srgbClr val="F7FC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7764" y="557778"/>
            <a:ext cx="715794" cy="67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内容占位符 3" descr="HTIFJuYui_140164666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043824"/>
            <a:ext cx="1607355" cy="1404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s://timgsa.baidu.com/timg?image&amp;quality=80&amp;size=b9999_10000&amp;sec=1490889338063&amp;di=82378e87123809f4f1ae8da593b69fad&amp;imgtype=0&amp;src=http%3A%2F%2Fwww.tuangouba.com%2FUpfile%2F20161221%2FZrIfQ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936667"/>
            <a:ext cx="1393041" cy="1625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https://timgsa.baidu.com/timg?image&amp;quality=80&amp;size=b9999_10000&amp;sec=1490889419213&amp;di=469c64cb175e65d675c8a075b5ab81d1&amp;imgtype=0&amp;src=http%3A%2F%2Fimg01.cct88588.com%2Fupload%2Fimages%2Fshop%2F15465%2F14%2F03%2F05%2F1393990861505993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5678" y="2990245"/>
            <a:ext cx="1768091" cy="1530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椭圆 18"/>
          <p:cNvSpPr/>
          <p:nvPr/>
        </p:nvSpPr>
        <p:spPr>
          <a:xfrm>
            <a:off x="3586156" y="1554337"/>
            <a:ext cx="1875248" cy="53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511385" y="2090122"/>
            <a:ext cx="1285908" cy="589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000232" y="2115126"/>
            <a:ext cx="1660934" cy="589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25183" y="1622205"/>
            <a:ext cx="610794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anose="020B0604020202020204" pitchFamily="34" charset="0"/>
              <a:buNone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青青的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箬竹叶  白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白的糯米 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红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红的枣 </a:t>
            </a:r>
            <a:r>
              <a:rPr lang="zh-CN" altLang="en-US" sz="27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700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53810" y="2250861"/>
            <a:ext cx="4844415" cy="2399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绿绿的小草    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绿绿的大树    </a:t>
            </a:r>
          </a:p>
          <a:p>
            <a:pPr algn="l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白白的云朵    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白白的棉花</a:t>
            </a:r>
          </a:p>
          <a:p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红红的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小脸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红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红的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太阳</a:t>
            </a:r>
            <a:endParaRPr lang="en-US" altLang="zh-CN" sz="27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蓝蓝的天空       蓝蓝的大海 </a:t>
            </a:r>
            <a:endParaRPr lang="en-US" altLang="zh-CN" sz="27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……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</a:p>
          <a:p>
            <a:pPr algn="l"/>
            <a:r>
              <a:rPr lang="zh-CN" altLang="en-US" sz="15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15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739960" y="903547"/>
            <a:ext cx="2061250" cy="509945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照样子说一说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Picture 2" descr="C:\Documents and Settings\Administrator\桌面\9b1bb051f81986185780a5034fed2e738ad4e676_副本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CF6"/>
              </a:clrFrom>
              <a:clrTo>
                <a:srgbClr val="F7FC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889963"/>
            <a:ext cx="544763" cy="51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文本框 2"/>
          <p:cNvSpPr txBox="1">
            <a:spLocks noChangeArrowheads="1"/>
          </p:cNvSpPr>
          <p:nvPr/>
        </p:nvSpPr>
        <p:spPr bwMode="auto">
          <a:xfrm>
            <a:off x="1416845" y="2212519"/>
            <a:ext cx="6268663" cy="12680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粽子是用青青的箬竹叶包的，里面裹着白白的糯米，中间有一颗红红的枣。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2"/>
          <p:cNvSpPr txBox="1">
            <a:spLocks noChangeArrowheads="1"/>
          </p:cNvSpPr>
          <p:nvPr/>
        </p:nvSpPr>
        <p:spPr bwMode="auto">
          <a:xfrm>
            <a:off x="1410632" y="2212519"/>
            <a:ext cx="6322263" cy="12680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粽子是用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青青的箬竹叶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包的，里面裹着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白白的糯米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，中间有一颗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红红的枣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5318" y="5523654"/>
            <a:ext cx="9144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45061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761685" y="608754"/>
            <a:ext cx="3572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矩形 4"/>
          <p:cNvSpPr>
            <a:spLocks noChangeArrowheads="1"/>
          </p:cNvSpPr>
          <p:nvPr/>
        </p:nvSpPr>
        <p:spPr bwMode="auto">
          <a:xfrm>
            <a:off x="1148930" y="873057"/>
            <a:ext cx="3214688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你会读长句子吗？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262243" y="2319676"/>
            <a:ext cx="394335" cy="598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060161" y="2319676"/>
            <a:ext cx="394335" cy="598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dirty="0"/>
          </a:p>
        </p:txBody>
      </p:sp>
      <p:sp>
        <p:nvSpPr>
          <p:cNvPr id="9" name="云形标注 8"/>
          <p:cNvSpPr/>
          <p:nvPr/>
        </p:nvSpPr>
        <p:spPr>
          <a:xfrm>
            <a:off x="4363720" y="657860"/>
            <a:ext cx="2839720" cy="1340485"/>
          </a:xfrm>
          <a:prstGeom prst="cloudCallout">
            <a:avLst>
              <a:gd name="adj1" fmla="val 72389"/>
              <a:gd name="adj2" fmla="val 542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45071" name="矩形 8"/>
          <p:cNvSpPr>
            <a:spLocks noChangeArrowheads="1"/>
          </p:cNvSpPr>
          <p:nvPr/>
        </p:nvSpPr>
        <p:spPr bwMode="auto">
          <a:xfrm>
            <a:off x="4688840" y="762000"/>
            <a:ext cx="2372360" cy="106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1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遇到长句子不要怕，先提取短语，短语不能读破。</a:t>
            </a:r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31858" y="3659139"/>
            <a:ext cx="2019300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青青的箬竹叶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83976" y="3649185"/>
            <a:ext cx="1713230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白白的糯米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68203" y="3649185"/>
            <a:ext cx="1407160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红红的枣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708862" y="2867744"/>
            <a:ext cx="394335" cy="598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227052" y="2319676"/>
            <a:ext cx="394335" cy="598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dirty="0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798028" y="2855461"/>
            <a:ext cx="394335" cy="598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nimBg="1"/>
      <p:bldP spid="16" grpId="0" bldLvl="0" animBg="1"/>
      <p:bldP spid="10" grpId="0"/>
      <p:bldP spid="11" grpId="0"/>
      <p:bldP spid="13" grpId="0" bldLvl="0" animBg="1"/>
      <p:bldP spid="14" grpId="0" bldLvl="0" animBg="1"/>
      <p:bldP spid="15" grpId="0" bldLvl="0" animBg="1"/>
      <p:bldP spid="18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169917" y="1554340"/>
            <a:ext cx="155448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色美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5" name="文本框 1"/>
          <p:cNvSpPr txBox="1"/>
          <p:nvPr/>
        </p:nvSpPr>
        <p:spPr>
          <a:xfrm>
            <a:off x="1518026" y="722087"/>
            <a:ext cx="5947214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anose="020B0604020202020204" pitchFamily="34" charset="0"/>
              <a:buNone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青青的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箬竹叶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白白的糯米 红红的枣 </a:t>
            </a:r>
            <a:r>
              <a:rPr lang="zh-CN" altLang="en-US" sz="27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700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</a:p>
        </p:txBody>
      </p:sp>
      <p:pic>
        <p:nvPicPr>
          <p:cNvPr id="28" name="Picture 2" descr="C:\Documents and Settings\Administrator\桌面\9b1bb051f81986185780a5034fed2e738ad4e676_副本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CF6"/>
              </a:clrFrom>
              <a:clrTo>
                <a:srgbClr val="F7FC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334" y="3513410"/>
            <a:ext cx="963078" cy="90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云形标注 30"/>
          <p:cNvSpPr/>
          <p:nvPr/>
        </p:nvSpPr>
        <p:spPr>
          <a:xfrm>
            <a:off x="5425685" y="1439565"/>
            <a:ext cx="2196719" cy="1452563"/>
          </a:xfrm>
          <a:prstGeom prst="cloudCallout">
            <a:avLst>
              <a:gd name="adj1" fmla="val 34165"/>
              <a:gd name="adj2" fmla="val 880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1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我的颜色</a:t>
            </a:r>
            <a:r>
              <a:rPr lang="zh-CN" altLang="en-US" sz="21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美吗？</a:t>
            </a:r>
            <a:endParaRPr lang="zh-CN" altLang="en-US" sz="21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" name="Picture 10" descr="http://image82.360doc.com/DownloadImg/2015/02/0722/49958020_1.jpg"/>
          <p:cNvPicPr>
            <a:picLocks noChangeAspect="1" noChangeArrowheads="1"/>
          </p:cNvPicPr>
          <p:nvPr/>
        </p:nvPicPr>
        <p:blipFill>
          <a:blip r:embed="rId4" cstate="print"/>
          <a:srcRect l="3239" t="7059" r="2991" b="7060"/>
          <a:stretch>
            <a:fillRect/>
          </a:stretch>
        </p:blipFill>
        <p:spPr bwMode="auto">
          <a:xfrm>
            <a:off x="2428860" y="2679489"/>
            <a:ext cx="2909354" cy="193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32340" y="825673"/>
            <a:ext cx="5893635" cy="144662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571604" y="879252"/>
            <a:ext cx="6077426" cy="1393041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4875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外婆一掀开锅盖，煮熟的粽子就飘出</a:t>
            </a:r>
            <a:r>
              <a:rPr lang="zh-CN" altLang="en-US" sz="487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一股清香</a:t>
            </a:r>
            <a:r>
              <a:rPr lang="zh-CN" altLang="en-US" sz="4875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来。</a:t>
            </a:r>
            <a:endParaRPr lang="zh-CN" altLang="en-US" sz="30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8755" y="2932618"/>
            <a:ext cx="155448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气香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8" name="Picture 2" descr="C:\Documents and Settings\Administrator\桌面\9b1bb051f81986185780a5034fed2e738ad4e676_副本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CF6"/>
              </a:clrFrom>
              <a:clrTo>
                <a:srgbClr val="F7FC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1092" y="3107643"/>
            <a:ext cx="1476173" cy="138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云形标注 8"/>
          <p:cNvSpPr/>
          <p:nvPr/>
        </p:nvSpPr>
        <p:spPr>
          <a:xfrm>
            <a:off x="3438759" y="2379450"/>
            <a:ext cx="3214710" cy="1452563"/>
          </a:xfrm>
          <a:prstGeom prst="cloudCallout">
            <a:avLst>
              <a:gd name="adj1" fmla="val 55740"/>
              <a:gd name="adj2" fmla="val 392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1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1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我的气味闻起来什么样的呢？</a:t>
            </a:r>
            <a:endParaRPr lang="zh-CN" altLang="en-US" sz="21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50529" y="1522194"/>
            <a:ext cx="857256" cy="589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  <p:bldP spid="1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468021" y="775668"/>
            <a:ext cx="5893635" cy="144662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468021" y="668523"/>
            <a:ext cx="5732859" cy="1339453"/>
          </a:xfrm>
          <a:prstGeom prst="rect">
            <a:avLst/>
          </a:prstGeom>
          <a:noFill/>
        </p:spPr>
        <p:txBody>
          <a:bodyPr>
            <a:normAutofit fontScale="90000" lnSpcReduction="20000"/>
          </a:bodyPr>
          <a:lstStyle/>
          <a:p>
            <a:pPr>
              <a:buNone/>
            </a:pPr>
            <a:r>
              <a:rPr lang="zh-CN" altLang="en-US" sz="495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剥开粽叶，咬一口粽子，真是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又黏又甜</a:t>
            </a:r>
            <a:r>
              <a:rPr lang="zh-CN" altLang="en-US" sz="3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95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49957" y="2789267"/>
            <a:ext cx="155448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味甜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8" name="Picture 2" descr="C:\Documents and Settings\Administrator\桌面\9b1bb051f81986185780a5034fed2e738ad4e676_副本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CF6"/>
              </a:clrFrom>
              <a:clrTo>
                <a:srgbClr val="F7FC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4160" y="3633425"/>
            <a:ext cx="1071570" cy="100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云形标注 8"/>
          <p:cNvSpPr/>
          <p:nvPr/>
        </p:nvSpPr>
        <p:spPr>
          <a:xfrm>
            <a:off x="3985970" y="2347541"/>
            <a:ext cx="3214710" cy="1452563"/>
          </a:xfrm>
          <a:prstGeom prst="cloudCallout">
            <a:avLst>
              <a:gd name="adj1" fmla="val 34165"/>
              <a:gd name="adj2" fmla="val 880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1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1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我的味道吃起来什么样的呢？</a:t>
            </a:r>
            <a:endParaRPr lang="zh-CN" altLang="en-US" sz="21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672814" y="1311215"/>
            <a:ext cx="1553777" cy="6965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  <p:bldP spid="1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4250690" y="1318895"/>
            <a:ext cx="3534410" cy="225044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57686" y="868533"/>
            <a:ext cx="3268288" cy="272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　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  <a:p>
            <a:pPr marL="0" marR="0" lvl="0" indent="53213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端午节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是中华民族古老的传统节日之一，日期是每年的农历五月初五。</a:t>
            </a:r>
          </a:p>
        </p:txBody>
      </p:sp>
      <p:sp>
        <p:nvSpPr>
          <p:cNvPr id="10" name="标题 1"/>
          <p:cNvSpPr txBox="1"/>
          <p:nvPr/>
        </p:nvSpPr>
        <p:spPr>
          <a:xfrm>
            <a:off x="1464447" y="1832946"/>
            <a:ext cx="2518190" cy="12858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duān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wǔ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jié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</a:b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端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午节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732340" y="1225725"/>
            <a:ext cx="5625743" cy="1339463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781175" y="1227402"/>
            <a:ext cx="5454968" cy="123063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7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100" b="1" dirty="0" smtClean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外婆包的粽子</a:t>
            </a:r>
            <a:r>
              <a:rPr lang="zh-CN" altLang="en-US" sz="21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十分好吃</a:t>
            </a:r>
            <a:r>
              <a:rPr lang="zh-CN" altLang="en-US" sz="2100" b="1" dirty="0" smtClean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1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花样也多</a:t>
            </a:r>
            <a:r>
              <a:rPr lang="zh-CN" altLang="en-US" sz="2100" b="1" dirty="0" smtClean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除了红枣粽，还有红豆粽和鲜肉棕。</a:t>
            </a:r>
            <a:endParaRPr lang="en-US" altLang="zh-CN" sz="2700" b="1" dirty="0" smtClean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zh-CN" altLang="en-US" sz="2700" b="1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1781175" y="543507"/>
            <a:ext cx="4662488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外婆包的粽子有什么特点呢？</a:t>
            </a:r>
          </a:p>
        </p:txBody>
      </p:sp>
      <p:sp>
        <p:nvSpPr>
          <p:cNvPr id="15" name="矩形 14"/>
          <p:cNvSpPr/>
          <p:nvPr/>
        </p:nvSpPr>
        <p:spPr>
          <a:xfrm>
            <a:off x="4143372" y="2743784"/>
            <a:ext cx="1445895" cy="5988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3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红枣粽</a:t>
            </a:r>
            <a:endParaRPr lang="zh-CN" altLang="en-US" sz="1350" dirty="0">
              <a:solidFill>
                <a:srgbClr val="0000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43372" y="4029668"/>
            <a:ext cx="1445895" cy="5988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3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鲜肉粽</a:t>
            </a:r>
            <a:endParaRPr lang="zh-CN" altLang="en-US" sz="1350" dirty="0">
              <a:solidFill>
                <a:srgbClr val="0000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43372" y="3386726"/>
            <a:ext cx="1445895" cy="5988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3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红豆粽</a:t>
            </a:r>
            <a:endParaRPr lang="zh-CN" altLang="en-US" sz="1350" dirty="0">
              <a:solidFill>
                <a:srgbClr val="0000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79211" y="3440304"/>
            <a:ext cx="1331595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花样多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ldLvl="0" animBg="1"/>
      <p:bldP spid="16" grpId="0" bldLvl="0" animBg="1"/>
      <p:bldP spid="17" grpId="0" bldLvl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ss1.bdstatic.com/70cFuXSh_Q1YnxGkpoWK1HF6hhy/it/u=1531873191,132031178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8330" y="454449"/>
            <a:ext cx="2436495" cy="190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https://ss3.bdstatic.com/70cFv8Sh_Q1YnxGkpoWK1HF6hhy/it/u=3611285797,2792214552&amp;fm=23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046" y="454925"/>
            <a:ext cx="2537460" cy="190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2" name="Picture 6" descr="https://timgsa.baidu.com/timg?image&amp;quality=80&amp;size=b9999_10000&amp;sec=1490890871374&amp;di=6fe8e95937243fc88973de53d6222245&amp;imgtype=0&amp;src=http%3A%2F%2Fwww.yikang1977.com%2FUploadFiles%2FOthers%2F201506171637080742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0193" y="2737355"/>
            <a:ext cx="2709608" cy="185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2396473" y="2161565"/>
            <a:ext cx="1445895" cy="5988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3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红枣粽</a:t>
            </a:r>
            <a:endParaRPr lang="zh-CN" altLang="en-US" sz="1350" dirty="0">
              <a:solidFill>
                <a:srgbClr val="00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64804" y="4089915"/>
            <a:ext cx="1445895" cy="5988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3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鲜肉粽</a:t>
            </a:r>
            <a:endParaRPr lang="zh-CN" altLang="en-US" sz="1350" dirty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36189" y="2096795"/>
            <a:ext cx="1445895" cy="5988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3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红豆粽</a:t>
            </a:r>
            <a:endParaRPr lang="zh-CN" altLang="en-US" sz="135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s://timgsa.baidu.com/timg?image&amp;quality=80&amp;size=b9999_10000&amp;sec=1490891048396&amp;di=ed5b625224c74b8b47cb9b985c0b650d&amp;imgtype=0&amp;src=http%3A%2F%2Fgouwu.365jia.cn%2Fuploads%2Fnews%2Ffolder_286997%2Fimages%2F32ee4a4f839da4b2ea4c69f8a2d6ac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85" y="566966"/>
            <a:ext cx="2543840" cy="183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6" name="Picture 4" descr="https://timgsa.baidu.com/timg?image&amp;quality=80&amp;size=b9999_10000&amp;sec=1491485933&amp;di=ca4ff993c24e07b5b8afb2f6db2f6b0d&amp;imgtype=jpg&amp;er=1&amp;src=http%3A%2F%2Ff1.diyitui.com%2F1a%2F2c%2F17%2Fde%2F8c%2F74%2Fd7%2Fc0%2F16%2Fd3%2F26%2Fb9%2F42%2F54%2Fd3%2F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1987" y="493487"/>
            <a:ext cx="2281409" cy="2109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8" name="Picture 6" descr="https://timgsa.baidu.com/timg?image&amp;quality=80&amp;size=b9999_10000&amp;sec=1490891321071&amp;di=2bede302126e6395b3c5952a5ad6b543&amp;imgtype=0&amp;src=http%3A%2F%2Frj1.douguo.net%2Fupload%2Fdiet%2Ff%2Fb%2Fb%2Ffbed03d817d3d78ebdf47921d65f1a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357" y="2518754"/>
            <a:ext cx="2471246" cy="2005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Administrator\桌面\9b1bb051f81986185780a5034fed2e738ad4e676_副本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CF6"/>
              </a:clrFrom>
              <a:clrTo>
                <a:srgbClr val="F7FC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7314" y="3850360"/>
            <a:ext cx="716321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云形标注 6"/>
          <p:cNvSpPr/>
          <p:nvPr/>
        </p:nvSpPr>
        <p:spPr bwMode="auto">
          <a:xfrm>
            <a:off x="4668203" y="2645675"/>
            <a:ext cx="2295049" cy="1243013"/>
          </a:xfrm>
          <a:prstGeom prst="cloudCallout">
            <a:avLst>
              <a:gd name="adj1" fmla="val 45415"/>
              <a:gd name="adj2" fmla="val 6614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4710831" y="2813080"/>
            <a:ext cx="2297575" cy="9309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1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你还知道有什么粽子吗？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977039" y="1972734"/>
            <a:ext cx="4989671" cy="1339691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079433" y="1747944"/>
            <a:ext cx="4567714" cy="117586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3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我们在外婆家美滋滋地吃了之后，外婆还会装一小篮粽子要我们带回去，分给邻居吃。</a:t>
            </a:r>
            <a:endParaRPr lang="zh-CN" altLang="en-US" sz="3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b="1" dirty="0" smtClean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65900" y="3583653"/>
            <a:ext cx="1866900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3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美滋滋地</a:t>
            </a:r>
            <a:endParaRPr lang="zh-CN" altLang="en-US" sz="33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1362074" y="1123818"/>
            <a:ext cx="6536555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你从哪个词语感受到外婆包的粽子十分好吃？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r="30801"/>
          <a:stretch>
            <a:fillRect/>
          </a:stretch>
        </p:blipFill>
        <p:spPr>
          <a:xfrm>
            <a:off x="1072515" y="1747944"/>
            <a:ext cx="1771650" cy="1743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410869" y="1072134"/>
            <a:ext cx="6215106" cy="1232306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303712" y="1179291"/>
            <a:ext cx="6264696" cy="14239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长大了我才知道，人们端午节吃粽子，据说是为了纪念爱国诗人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屈原</a:t>
            </a: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云形标注 8"/>
          <p:cNvSpPr/>
          <p:nvPr/>
        </p:nvSpPr>
        <p:spPr>
          <a:xfrm>
            <a:off x="3654021" y="2546856"/>
            <a:ext cx="2786082" cy="1339463"/>
          </a:xfrm>
          <a:prstGeom prst="cloudCallout">
            <a:avLst>
              <a:gd name="adj1" fmla="val 66999"/>
              <a:gd name="adj2" fmla="val 214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1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为什么纪念屈原要吃粽子呢？</a:t>
            </a:r>
            <a:endParaRPr lang="zh-CN" altLang="en-US" sz="21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306" y="3500553"/>
            <a:ext cx="835819" cy="91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321719" y="808302"/>
            <a:ext cx="6172200" cy="52816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听老师讲讲屈原的故事。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2" descr="https://ss1.bdstatic.com/70cFvXSh_Q1YnxGkpoWK1HF6hhy/it/u=2479864599,1306871824&amp;fm=23&amp;gp=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7887" y="1523560"/>
            <a:ext cx="4607751" cy="289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7809" y="706854"/>
            <a:ext cx="803910" cy="73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546601" y="697083"/>
            <a:ext cx="610794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你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知道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端午节除了吃粽子，还有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哪些风俗吗？</a:t>
            </a:r>
          </a:p>
        </p:txBody>
      </p:sp>
      <p:pic>
        <p:nvPicPr>
          <p:cNvPr id="7" name="图片 6" descr="1340265919_12_xl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0869" y="1340027"/>
            <a:ext cx="2275284" cy="190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 descr="1461226185252039_副本"/>
          <p:cNvPicPr>
            <a:picLocks noChangeAspect="1" noChangeArrowheads="1"/>
          </p:cNvPicPr>
          <p:nvPr/>
        </p:nvPicPr>
        <p:blipFill>
          <a:blip r:embed="rId3" cstate="print"/>
          <a:srcRect l="1543" t="1489" r="-1543" b="-1489"/>
          <a:stretch>
            <a:fillRect/>
          </a:stretch>
        </p:blipFill>
        <p:spPr bwMode="auto">
          <a:xfrm>
            <a:off x="6072188" y="1419331"/>
            <a:ext cx="1778794" cy="179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 descr="31d6734394853f31e12b69c7770b3c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1901" y="1232870"/>
            <a:ext cx="2141934" cy="199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Administrator\桌面\9b1bb051f81986185780a5034fed2e738ad4e676_副本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CF6"/>
              </a:clrFrom>
              <a:clrTo>
                <a:srgbClr val="F7FC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4419" y="643504"/>
            <a:ext cx="545465" cy="51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圆角矩形 13"/>
          <p:cNvSpPr/>
          <p:nvPr/>
        </p:nvSpPr>
        <p:spPr>
          <a:xfrm>
            <a:off x="1839497" y="3268853"/>
            <a:ext cx="1150660" cy="509945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赛龙舟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143372" y="3268853"/>
            <a:ext cx="1456730" cy="509945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58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喝雄黄酒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393669" y="3268853"/>
            <a:ext cx="1150660" cy="509945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58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挂艾叶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1518026" y="4072530"/>
            <a:ext cx="610794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端午节除了吃粽子，还要                。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4947050" y="4447579"/>
            <a:ext cx="2357454" cy="342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7" grpId="0" bldLvl="0" animBg="1"/>
      <p:bldP spid="18" grpId="0"/>
      <p:bldP spid="20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9218"/>
          <p:cNvSpPr/>
          <p:nvPr/>
        </p:nvSpPr>
        <p:spPr>
          <a:xfrm>
            <a:off x="2033111" y="1119849"/>
            <a:ext cx="5413058" cy="126809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7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    除了端午节，我们</a:t>
            </a:r>
            <a:r>
              <a:rPr lang="zh-CN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国家</a:t>
            </a:r>
            <a:r>
              <a:rPr lang="zh-CN" altLang="en-US" sz="27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还</a:t>
            </a:r>
            <a:r>
              <a:rPr lang="zh-CN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有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很多传统节日，大家都知道哪些传统</a:t>
            </a:r>
            <a:r>
              <a:rPr lang="zh-CN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节日呢？</a:t>
            </a:r>
            <a:endParaRPr lang="zh-CN" altLang="en-US" sz="3300" b="1" dirty="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051" name="椭圆 9220"/>
          <p:cNvSpPr/>
          <p:nvPr/>
        </p:nvSpPr>
        <p:spPr>
          <a:xfrm>
            <a:off x="7445931" y="4126336"/>
            <a:ext cx="270272" cy="215504"/>
          </a:xfrm>
          <a:prstGeom prst="ellipse">
            <a:avLst/>
          </a:prstGeom>
          <a:noFill/>
          <a:ln w="9525"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sz="135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Picture 2" descr="C:\Documents and Settings\Administrator\桌面\9b1bb051f81986185780a5034fed2e738ad4e676_副本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CF6"/>
              </a:clrFrom>
              <a:clrTo>
                <a:srgbClr val="F7FC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631" y="2735691"/>
            <a:ext cx="1339463" cy="126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title" idx="4294967295"/>
          </p:nvPr>
        </p:nvSpPr>
        <p:spPr>
          <a:xfrm>
            <a:off x="2116850" y="782585"/>
            <a:ext cx="1449229" cy="8572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/>
            <a:r>
              <a:rPr lang="zh-CN" altLang="en-US" sz="495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春节</a:t>
            </a:r>
            <a:endParaRPr lang="zh-CN" altLang="en-US" sz="495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2340" y="1907957"/>
            <a:ext cx="2218251" cy="13512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2053811" y="3465307"/>
            <a:ext cx="508995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95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清明节     </a:t>
            </a:r>
            <a:r>
              <a:rPr lang="en-US" altLang="zh-CN" sz="495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……</a:t>
            </a:r>
            <a:endParaRPr lang="zh-CN" altLang="en-US" sz="495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4275675" y="782808"/>
            <a:ext cx="3556397" cy="8572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495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中秋节</a:t>
            </a:r>
            <a:endParaRPr lang="zh-CN" altLang="en-US" sz="495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/>
          <a:srcRect t="1202" r="21078"/>
          <a:stretch>
            <a:fillRect/>
          </a:stretch>
        </p:blipFill>
        <p:spPr>
          <a:xfrm>
            <a:off x="5161364" y="1747221"/>
            <a:ext cx="1785020" cy="139659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46654" y="1540053"/>
            <a:ext cx="22955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一锅粽子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一口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粽子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篮粽子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  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粽子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00628" y="1486474"/>
            <a:ext cx="22955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一个苹果</a:t>
            </a:r>
          </a:p>
          <a:p>
            <a:pPr>
              <a:lnSpc>
                <a:spcPct val="150000"/>
              </a:lnSpc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盘苹果</a:t>
            </a:r>
          </a:p>
          <a:p>
            <a:pPr>
              <a:lnSpc>
                <a:spcPct val="150000"/>
              </a:lnSpc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箱苹果</a:t>
            </a:r>
          </a:p>
          <a:p>
            <a:pPr>
              <a:lnSpc>
                <a:spcPct val="150000"/>
              </a:lnSpc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  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苹果  </a:t>
            </a:r>
            <a:r>
              <a:rPr lang="zh-CN" altLang="en-US" sz="2700" b="1" u="sng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7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70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</a:p>
        </p:txBody>
      </p:sp>
      <p:sp>
        <p:nvSpPr>
          <p:cNvPr id="4" name="矩形 3"/>
          <p:cNvSpPr/>
          <p:nvPr/>
        </p:nvSpPr>
        <p:spPr>
          <a:xfrm>
            <a:off x="2150684" y="900679"/>
            <a:ext cx="3286125" cy="506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base"/>
            <a:r>
              <a:rPr lang="zh-CN" altLang="en-US" sz="2700" b="1" strike="noStrike" noProof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想一想还能怎样说？</a:t>
            </a:r>
            <a:endParaRPr lang="zh-CN" altLang="en-US" sz="2700" b="1" strike="noStrike" noProof="1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2" descr="C:\Documents and Settings\Administrator\桌面\9b1bb051f81986185780a5034fed2e738ad4e676_副本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CF6"/>
              </a:clrFrom>
              <a:clrTo>
                <a:srgbClr val="F7FC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739944"/>
            <a:ext cx="769946" cy="72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 1"/>
          <p:cNvSpPr txBox="1">
            <a:spLocks noChangeArrowheads="1"/>
          </p:cNvSpPr>
          <p:nvPr/>
        </p:nvSpPr>
        <p:spPr bwMode="auto">
          <a:xfrm>
            <a:off x="2847250" y="541586"/>
            <a:ext cx="4036219" cy="7778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05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端</a:t>
            </a:r>
            <a:r>
              <a:rPr lang="zh-CN" altLang="en-US" sz="405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午粽</a:t>
            </a:r>
          </a:p>
        </p:txBody>
      </p:sp>
      <p:grpSp>
        <p:nvGrpSpPr>
          <p:cNvPr id="4" name="组合 9"/>
          <p:cNvGrpSpPr/>
          <p:nvPr/>
        </p:nvGrpSpPr>
        <p:grpSpPr bwMode="auto">
          <a:xfrm>
            <a:off x="3255077" y="486599"/>
            <a:ext cx="624364" cy="593408"/>
            <a:chOff x="2286106" y="1000551"/>
            <a:chExt cx="714104" cy="653131"/>
          </a:xfrm>
        </p:grpSpPr>
        <p:sp>
          <p:nvSpPr>
            <p:cNvPr id="5" name="流程图: 联系 4"/>
            <p:cNvSpPr/>
            <p:nvPr/>
          </p:nvSpPr>
          <p:spPr>
            <a:xfrm>
              <a:off x="2286106" y="1000551"/>
              <a:ext cx="714104" cy="653131"/>
            </a:xfrm>
            <a:prstGeom prst="flowChartConnector">
              <a:avLst/>
            </a:prstGeom>
            <a:solidFill>
              <a:srgbClr val="F57B17">
                <a:alpha val="30980"/>
              </a:srgbClr>
            </a:solidFill>
            <a:ln w="571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4500" dirty="0">
                <a:solidFill>
                  <a:srgbClr val="F57B17"/>
                </a:solidFill>
              </a:endParaRPr>
            </a:p>
          </p:txBody>
        </p:sp>
        <p:sp>
          <p:nvSpPr>
            <p:cNvPr id="6" name="矩形 8"/>
            <p:cNvSpPr>
              <a:spLocks noChangeArrowheads="1"/>
            </p:cNvSpPr>
            <p:nvPr/>
          </p:nvSpPr>
          <p:spPr bwMode="auto">
            <a:xfrm>
              <a:off x="2317518" y="1035147"/>
              <a:ext cx="650737" cy="6087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000" dirty="0" smtClean="0">
                  <a:solidFill>
                    <a:srgbClr val="F57B17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</p:grpSp>
      <p:pic>
        <p:nvPicPr>
          <p:cNvPr id="7" name="图片 4" descr="图片1.jpg"/>
          <p:cNvPicPr>
            <a:picLocks noChangeAspect="1"/>
          </p:cNvPicPr>
          <p:nvPr/>
        </p:nvPicPr>
        <p:blipFill>
          <a:blip r:embed="rId3" cstate="print"/>
          <a:srcRect b="10729"/>
          <a:stretch>
            <a:fillRect/>
          </a:stretch>
        </p:blipFill>
        <p:spPr bwMode="auto">
          <a:xfrm>
            <a:off x="1079659" y="1208829"/>
            <a:ext cx="6984683" cy="339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oup 47"/>
          <p:cNvGraphicFramePr>
            <a:graphicFrameLocks noGrp="1"/>
          </p:cNvGraphicFramePr>
          <p:nvPr/>
        </p:nvGraphicFramePr>
        <p:xfrm>
          <a:off x="5449888" y="1067753"/>
          <a:ext cx="2590800" cy="259200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289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9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80013" y="3683953"/>
            <a:ext cx="3209925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注意两横的长短、间距，最后一笔竖要又直又正。</a:t>
            </a:r>
          </a:p>
        </p:txBody>
      </p:sp>
      <p:sp>
        <p:nvSpPr>
          <p:cNvPr id="22542" name="矩形 4"/>
          <p:cNvSpPr/>
          <p:nvPr/>
        </p:nvSpPr>
        <p:spPr>
          <a:xfrm>
            <a:off x="3544888" y="1718628"/>
            <a:ext cx="12160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午</a:t>
            </a:r>
          </a:p>
        </p:txBody>
      </p:sp>
      <p:sp>
        <p:nvSpPr>
          <p:cNvPr id="42" name="矩形 41"/>
          <p:cNvSpPr/>
          <p:nvPr/>
        </p:nvSpPr>
        <p:spPr>
          <a:xfrm>
            <a:off x="3186113" y="1075690"/>
            <a:ext cx="1844675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wǔ </a:t>
            </a:r>
          </a:p>
        </p:txBody>
      </p:sp>
      <p:sp>
        <p:nvSpPr>
          <p:cNvPr id="22545" name="TextBox 45"/>
          <p:cNvSpPr txBox="1"/>
          <p:nvPr/>
        </p:nvSpPr>
        <p:spPr>
          <a:xfrm>
            <a:off x="685800" y="1671003"/>
            <a:ext cx="260667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端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午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节</a:t>
            </a:r>
          </a:p>
        </p:txBody>
      </p:sp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809625" y="3749040"/>
            <a:ext cx="30305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000" b="1" kern="1200" cap="none" spc="0" normalizeH="0" baseline="0" noProof="0" dirty="0" smtClean="0">
                <a:latin typeface="+mn-ea"/>
                <a:ea typeface="+mn-ea"/>
                <a:cs typeface="+mn-cs"/>
              </a:rPr>
              <a:t>端午  端正</a:t>
            </a:r>
            <a:endParaRPr kumimoji="0" lang="zh-CN" altLang="en-US" sz="20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09625" y="4153853"/>
            <a:ext cx="39973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造句：</a:t>
            </a:r>
            <a:r>
              <a:rPr kumimoji="0" lang="zh-CN" altLang="en-US" sz="2000" b="1" kern="1200" cap="none" spc="0" normalizeH="0" baseline="0" noProof="0" dirty="0">
                <a:latin typeface="+mn-ea"/>
                <a:ea typeface="+mn-ea"/>
                <a:cs typeface="+mn-cs"/>
              </a:rPr>
              <a:t>每到端午节我们都吃粽子。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809625" y="3345815"/>
            <a:ext cx="24844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000" b="1" dirty="0">
                <a:latin typeface="宋体" panose="02010600030101010101" pitchFamily="2" charset="-122"/>
              </a:rPr>
              <a:t>W 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000" b="1" dirty="0">
                <a:latin typeface="宋体" panose="02010600030101010101" pitchFamily="2" charset="-122"/>
              </a:rPr>
              <a:t>十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26" name="文本框 31"/>
          <p:cNvSpPr txBox="1"/>
          <p:nvPr/>
        </p:nvSpPr>
        <p:spPr>
          <a:xfrm>
            <a:off x="809625" y="2941003"/>
            <a:ext cx="20780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000" b="1" dirty="0">
                <a:latin typeface="宋体" panose="02010600030101010101" pitchFamily="2" charset="-122"/>
              </a:rPr>
              <a:t>独体</a:t>
            </a:r>
          </a:p>
        </p:txBody>
      </p:sp>
      <p:sp>
        <p:nvSpPr>
          <p:cNvPr id="27" name="Freeform 47"/>
          <p:cNvSpPr/>
          <p:nvPr/>
        </p:nvSpPr>
        <p:spPr>
          <a:xfrm>
            <a:off x="6110288" y="1434465"/>
            <a:ext cx="561975" cy="722313"/>
          </a:xfrm>
          <a:custGeom>
            <a:avLst/>
            <a:gdLst>
              <a:gd name="txL" fmla="*/ 0 w 885"/>
              <a:gd name="txT" fmla="*/ 0 h 1137"/>
              <a:gd name="txR" fmla="*/ 885 w 885"/>
              <a:gd name="txB" fmla="*/ 1137 h 1137"/>
            </a:gdLst>
            <a:ahLst/>
            <a:cxnLst>
              <a:cxn ang="0">
                <a:pos x="112395" y="569845"/>
              </a:cxn>
              <a:cxn ang="0">
                <a:pos x="163830" y="498694"/>
              </a:cxn>
              <a:cxn ang="0">
                <a:pos x="214630" y="427543"/>
              </a:cxn>
              <a:cxn ang="0">
                <a:pos x="266065" y="366556"/>
              </a:cxn>
              <a:cxn ang="0">
                <a:pos x="296545" y="305569"/>
              </a:cxn>
              <a:cxn ang="0">
                <a:pos x="327025" y="254112"/>
              </a:cxn>
              <a:cxn ang="0">
                <a:pos x="347345" y="203289"/>
              </a:cxn>
              <a:cxn ang="0">
                <a:pos x="368300" y="162631"/>
              </a:cxn>
              <a:cxn ang="0">
                <a:pos x="378460" y="132138"/>
              </a:cxn>
              <a:cxn ang="0">
                <a:pos x="388620" y="101645"/>
              </a:cxn>
              <a:cxn ang="0">
                <a:pos x="388620" y="81316"/>
              </a:cxn>
              <a:cxn ang="0">
                <a:pos x="378460" y="60987"/>
              </a:cxn>
              <a:cxn ang="0">
                <a:pos x="368300" y="40658"/>
              </a:cxn>
              <a:cxn ang="0">
                <a:pos x="357505" y="20329"/>
              </a:cxn>
              <a:cxn ang="0">
                <a:pos x="357505" y="10164"/>
              </a:cxn>
              <a:cxn ang="0">
                <a:pos x="357505" y="0"/>
              </a:cxn>
              <a:cxn ang="0">
                <a:pos x="368300" y="0"/>
              </a:cxn>
              <a:cxn ang="0">
                <a:pos x="388620" y="0"/>
              </a:cxn>
              <a:cxn ang="0">
                <a:pos x="419100" y="0"/>
              </a:cxn>
              <a:cxn ang="0">
                <a:pos x="449580" y="10164"/>
              </a:cxn>
              <a:cxn ang="0">
                <a:pos x="480695" y="30493"/>
              </a:cxn>
              <a:cxn ang="0">
                <a:pos x="511175" y="50822"/>
              </a:cxn>
              <a:cxn ang="0">
                <a:pos x="531495" y="60987"/>
              </a:cxn>
              <a:cxn ang="0">
                <a:pos x="551815" y="81316"/>
              </a:cxn>
              <a:cxn ang="0">
                <a:pos x="561975" y="91480"/>
              </a:cxn>
              <a:cxn ang="0">
                <a:pos x="561975" y="111809"/>
              </a:cxn>
              <a:cxn ang="0">
                <a:pos x="551815" y="132138"/>
              </a:cxn>
              <a:cxn ang="0">
                <a:pos x="531495" y="162631"/>
              </a:cxn>
              <a:cxn ang="0">
                <a:pos x="511175" y="203289"/>
              </a:cxn>
              <a:cxn ang="0">
                <a:pos x="480695" y="243947"/>
              </a:cxn>
              <a:cxn ang="0">
                <a:pos x="439420" y="294769"/>
              </a:cxn>
              <a:cxn ang="0">
                <a:pos x="398780" y="356391"/>
              </a:cxn>
              <a:cxn ang="0">
                <a:pos x="347345" y="417378"/>
              </a:cxn>
              <a:cxn ang="0">
                <a:pos x="296545" y="488529"/>
              </a:cxn>
              <a:cxn ang="0">
                <a:pos x="234950" y="549516"/>
              </a:cxn>
              <a:cxn ang="0">
                <a:pos x="184150" y="600338"/>
              </a:cxn>
              <a:cxn ang="0">
                <a:pos x="122555" y="651161"/>
              </a:cxn>
              <a:cxn ang="0">
                <a:pos x="71755" y="691819"/>
              </a:cxn>
              <a:cxn ang="0">
                <a:pos x="40640" y="712148"/>
              </a:cxn>
              <a:cxn ang="0">
                <a:pos x="10160" y="722312"/>
              </a:cxn>
              <a:cxn ang="0">
                <a:pos x="0" y="722312"/>
              </a:cxn>
              <a:cxn ang="0">
                <a:pos x="0" y="701983"/>
              </a:cxn>
              <a:cxn ang="0">
                <a:pos x="20320" y="671490"/>
              </a:cxn>
              <a:cxn ang="0">
                <a:pos x="50800" y="630832"/>
              </a:cxn>
              <a:cxn ang="0">
                <a:pos x="112395" y="569845"/>
              </a:cxn>
              <a:cxn ang="0">
                <a:pos x="112395" y="569845"/>
              </a:cxn>
            </a:cxnLst>
            <a:rect l="txL" t="txT" r="txR" b="txB"/>
            <a:pathLst>
              <a:path w="885" h="1137">
                <a:moveTo>
                  <a:pt x="177" y="897"/>
                </a:moveTo>
                <a:lnTo>
                  <a:pt x="258" y="785"/>
                </a:lnTo>
                <a:lnTo>
                  <a:pt x="338" y="673"/>
                </a:lnTo>
                <a:lnTo>
                  <a:pt x="419" y="577"/>
                </a:lnTo>
                <a:lnTo>
                  <a:pt x="467" y="481"/>
                </a:lnTo>
                <a:lnTo>
                  <a:pt x="515" y="400"/>
                </a:lnTo>
                <a:lnTo>
                  <a:pt x="547" y="320"/>
                </a:lnTo>
                <a:lnTo>
                  <a:pt x="580" y="256"/>
                </a:lnTo>
                <a:lnTo>
                  <a:pt x="596" y="208"/>
                </a:lnTo>
                <a:lnTo>
                  <a:pt x="612" y="160"/>
                </a:lnTo>
                <a:lnTo>
                  <a:pt x="612" y="128"/>
                </a:lnTo>
                <a:lnTo>
                  <a:pt x="596" y="96"/>
                </a:lnTo>
                <a:lnTo>
                  <a:pt x="580" y="64"/>
                </a:lnTo>
                <a:lnTo>
                  <a:pt x="563" y="32"/>
                </a:lnTo>
                <a:lnTo>
                  <a:pt x="563" y="16"/>
                </a:lnTo>
                <a:lnTo>
                  <a:pt x="563" y="0"/>
                </a:lnTo>
                <a:lnTo>
                  <a:pt x="580" y="0"/>
                </a:lnTo>
                <a:lnTo>
                  <a:pt x="612" y="0"/>
                </a:lnTo>
                <a:lnTo>
                  <a:pt x="660" y="0"/>
                </a:lnTo>
                <a:lnTo>
                  <a:pt x="708" y="16"/>
                </a:lnTo>
                <a:lnTo>
                  <a:pt x="757" y="48"/>
                </a:lnTo>
                <a:lnTo>
                  <a:pt x="805" y="80"/>
                </a:lnTo>
                <a:lnTo>
                  <a:pt x="837" y="96"/>
                </a:lnTo>
                <a:lnTo>
                  <a:pt x="869" y="128"/>
                </a:lnTo>
                <a:lnTo>
                  <a:pt x="885" y="144"/>
                </a:lnTo>
                <a:lnTo>
                  <a:pt x="885" y="176"/>
                </a:lnTo>
                <a:lnTo>
                  <a:pt x="869" y="208"/>
                </a:lnTo>
                <a:lnTo>
                  <a:pt x="837" y="256"/>
                </a:lnTo>
                <a:lnTo>
                  <a:pt x="805" y="320"/>
                </a:lnTo>
                <a:lnTo>
                  <a:pt x="757" y="384"/>
                </a:lnTo>
                <a:lnTo>
                  <a:pt x="692" y="464"/>
                </a:lnTo>
                <a:lnTo>
                  <a:pt x="628" y="561"/>
                </a:lnTo>
                <a:lnTo>
                  <a:pt x="547" y="657"/>
                </a:lnTo>
                <a:lnTo>
                  <a:pt x="467" y="769"/>
                </a:lnTo>
                <a:lnTo>
                  <a:pt x="370" y="865"/>
                </a:lnTo>
                <a:lnTo>
                  <a:pt x="290" y="945"/>
                </a:lnTo>
                <a:lnTo>
                  <a:pt x="193" y="1025"/>
                </a:lnTo>
                <a:lnTo>
                  <a:pt x="113" y="1089"/>
                </a:lnTo>
                <a:lnTo>
                  <a:pt x="64" y="1121"/>
                </a:lnTo>
                <a:lnTo>
                  <a:pt x="16" y="1137"/>
                </a:lnTo>
                <a:lnTo>
                  <a:pt x="0" y="1137"/>
                </a:lnTo>
                <a:lnTo>
                  <a:pt x="0" y="1105"/>
                </a:lnTo>
                <a:lnTo>
                  <a:pt x="32" y="1057"/>
                </a:lnTo>
                <a:lnTo>
                  <a:pt x="80" y="993"/>
                </a:lnTo>
                <a:lnTo>
                  <a:pt x="177" y="89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48"/>
          <p:cNvSpPr/>
          <p:nvPr/>
        </p:nvSpPr>
        <p:spPr>
          <a:xfrm>
            <a:off x="6386513" y="1728153"/>
            <a:ext cx="858837" cy="193675"/>
          </a:xfrm>
          <a:custGeom>
            <a:avLst/>
            <a:gdLst>
              <a:gd name="txL" fmla="*/ 0 w 1352"/>
              <a:gd name="txT" fmla="*/ 0 h 305"/>
              <a:gd name="txR" fmla="*/ 1352 w 1352"/>
              <a:gd name="txB" fmla="*/ 305 h 305"/>
            </a:gdLst>
            <a:ahLst/>
            <a:cxnLst>
              <a:cxn ang="0">
                <a:pos x="797219" y="122555"/>
              </a:cxn>
              <a:cxn ang="0">
                <a:pos x="787056" y="122555"/>
              </a:cxn>
              <a:cxn ang="0">
                <a:pos x="756564" y="132715"/>
              </a:cxn>
              <a:cxn ang="0">
                <a:pos x="726073" y="132715"/>
              </a:cxn>
              <a:cxn ang="0">
                <a:pos x="684783" y="132715"/>
              </a:cxn>
              <a:cxn ang="0">
                <a:pos x="633964" y="142875"/>
              </a:cxn>
              <a:cxn ang="0">
                <a:pos x="572346" y="153035"/>
              </a:cxn>
              <a:cxn ang="0">
                <a:pos x="501200" y="153035"/>
              </a:cxn>
              <a:cxn ang="0">
                <a:pos x="429418" y="163195"/>
              </a:cxn>
              <a:cxn ang="0">
                <a:pos x="347473" y="173355"/>
              </a:cxn>
              <a:cxn ang="0">
                <a:pos x="275692" y="183515"/>
              </a:cxn>
              <a:cxn ang="0">
                <a:pos x="214709" y="183515"/>
              </a:cxn>
              <a:cxn ang="0">
                <a:pos x="163255" y="183515"/>
              </a:cxn>
              <a:cxn ang="0">
                <a:pos x="112437" y="193675"/>
              </a:cxn>
              <a:cxn ang="0">
                <a:pos x="60983" y="193675"/>
              </a:cxn>
              <a:cxn ang="0">
                <a:pos x="30491" y="193675"/>
              </a:cxn>
              <a:cxn ang="0">
                <a:pos x="0" y="193675"/>
              </a:cxn>
              <a:cxn ang="0">
                <a:pos x="0" y="112395"/>
              </a:cxn>
              <a:cxn ang="0">
                <a:pos x="81310" y="112395"/>
              </a:cxn>
              <a:cxn ang="0">
                <a:pos x="173419" y="102235"/>
              </a:cxn>
              <a:cxn ang="0">
                <a:pos x="275692" y="81915"/>
              </a:cxn>
              <a:cxn ang="0">
                <a:pos x="388128" y="61595"/>
              </a:cxn>
              <a:cxn ang="0">
                <a:pos x="439582" y="41275"/>
              </a:cxn>
              <a:cxn ang="0">
                <a:pos x="490401" y="31115"/>
              </a:cxn>
              <a:cxn ang="0">
                <a:pos x="541855" y="20955"/>
              </a:cxn>
              <a:cxn ang="0">
                <a:pos x="582510" y="20955"/>
              </a:cxn>
              <a:cxn ang="0">
                <a:pos x="613636" y="10795"/>
              </a:cxn>
              <a:cxn ang="0">
                <a:pos x="644128" y="10795"/>
              </a:cxn>
              <a:cxn ang="0">
                <a:pos x="674619" y="0"/>
              </a:cxn>
              <a:cxn ang="0">
                <a:pos x="694947" y="0"/>
              </a:cxn>
              <a:cxn ang="0">
                <a:pos x="756564" y="10795"/>
              </a:cxn>
              <a:cxn ang="0">
                <a:pos x="787056" y="20955"/>
              </a:cxn>
              <a:cxn ang="0">
                <a:pos x="818182" y="41275"/>
              </a:cxn>
              <a:cxn ang="0">
                <a:pos x="828346" y="51435"/>
              </a:cxn>
              <a:cxn ang="0">
                <a:pos x="848673" y="61595"/>
              </a:cxn>
              <a:cxn ang="0">
                <a:pos x="848673" y="71755"/>
              </a:cxn>
              <a:cxn ang="0">
                <a:pos x="858837" y="81915"/>
              </a:cxn>
              <a:cxn ang="0">
                <a:pos x="848673" y="92075"/>
              </a:cxn>
              <a:cxn ang="0">
                <a:pos x="838509" y="102235"/>
              </a:cxn>
              <a:cxn ang="0">
                <a:pos x="828346" y="112395"/>
              </a:cxn>
              <a:cxn ang="0">
                <a:pos x="797219" y="122555"/>
              </a:cxn>
              <a:cxn ang="0">
                <a:pos x="797219" y="122555"/>
              </a:cxn>
            </a:cxnLst>
            <a:rect l="txL" t="txT" r="txR" b="txB"/>
            <a:pathLst>
              <a:path w="1352" h="305">
                <a:moveTo>
                  <a:pt x="1255" y="193"/>
                </a:moveTo>
                <a:lnTo>
                  <a:pt x="1239" y="193"/>
                </a:lnTo>
                <a:lnTo>
                  <a:pt x="1191" y="209"/>
                </a:lnTo>
                <a:lnTo>
                  <a:pt x="1143" y="209"/>
                </a:lnTo>
                <a:lnTo>
                  <a:pt x="1078" y="209"/>
                </a:lnTo>
                <a:lnTo>
                  <a:pt x="998" y="225"/>
                </a:lnTo>
                <a:lnTo>
                  <a:pt x="901" y="241"/>
                </a:lnTo>
                <a:lnTo>
                  <a:pt x="789" y="241"/>
                </a:lnTo>
                <a:lnTo>
                  <a:pt x="676" y="257"/>
                </a:lnTo>
                <a:lnTo>
                  <a:pt x="547" y="273"/>
                </a:lnTo>
                <a:lnTo>
                  <a:pt x="434" y="289"/>
                </a:lnTo>
                <a:lnTo>
                  <a:pt x="338" y="289"/>
                </a:lnTo>
                <a:lnTo>
                  <a:pt x="257" y="289"/>
                </a:lnTo>
                <a:lnTo>
                  <a:pt x="177" y="305"/>
                </a:lnTo>
                <a:lnTo>
                  <a:pt x="96" y="305"/>
                </a:lnTo>
                <a:lnTo>
                  <a:pt x="48" y="305"/>
                </a:lnTo>
                <a:lnTo>
                  <a:pt x="0" y="305"/>
                </a:lnTo>
                <a:lnTo>
                  <a:pt x="0" y="177"/>
                </a:lnTo>
                <a:lnTo>
                  <a:pt x="128" y="177"/>
                </a:lnTo>
                <a:lnTo>
                  <a:pt x="273" y="161"/>
                </a:lnTo>
                <a:lnTo>
                  <a:pt x="434" y="129"/>
                </a:lnTo>
                <a:lnTo>
                  <a:pt x="611" y="97"/>
                </a:lnTo>
                <a:lnTo>
                  <a:pt x="692" y="65"/>
                </a:lnTo>
                <a:lnTo>
                  <a:pt x="772" y="49"/>
                </a:lnTo>
                <a:lnTo>
                  <a:pt x="853" y="33"/>
                </a:lnTo>
                <a:lnTo>
                  <a:pt x="917" y="33"/>
                </a:lnTo>
                <a:lnTo>
                  <a:pt x="966" y="17"/>
                </a:lnTo>
                <a:lnTo>
                  <a:pt x="1014" y="17"/>
                </a:lnTo>
                <a:lnTo>
                  <a:pt x="1062" y="0"/>
                </a:lnTo>
                <a:lnTo>
                  <a:pt x="1094" y="0"/>
                </a:lnTo>
                <a:lnTo>
                  <a:pt x="1191" y="17"/>
                </a:lnTo>
                <a:lnTo>
                  <a:pt x="1239" y="33"/>
                </a:lnTo>
                <a:lnTo>
                  <a:pt x="1288" y="65"/>
                </a:lnTo>
                <a:lnTo>
                  <a:pt x="1304" y="81"/>
                </a:lnTo>
                <a:lnTo>
                  <a:pt x="1336" y="97"/>
                </a:lnTo>
                <a:lnTo>
                  <a:pt x="1336" y="113"/>
                </a:lnTo>
                <a:lnTo>
                  <a:pt x="1352" y="129"/>
                </a:lnTo>
                <a:lnTo>
                  <a:pt x="1336" y="145"/>
                </a:lnTo>
                <a:lnTo>
                  <a:pt x="1320" y="161"/>
                </a:lnTo>
                <a:lnTo>
                  <a:pt x="1304" y="177"/>
                </a:lnTo>
                <a:lnTo>
                  <a:pt x="1255" y="19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50"/>
          <p:cNvSpPr/>
          <p:nvPr/>
        </p:nvSpPr>
        <p:spPr>
          <a:xfrm>
            <a:off x="5803900" y="2207578"/>
            <a:ext cx="1860550" cy="254000"/>
          </a:xfrm>
          <a:custGeom>
            <a:avLst/>
            <a:gdLst>
              <a:gd name="txL" fmla="*/ 0 w 2930"/>
              <a:gd name="txT" fmla="*/ 0 h 401"/>
              <a:gd name="txR" fmla="*/ 2930 w 2930"/>
              <a:gd name="txB" fmla="*/ 401 h 401"/>
            </a:gdLst>
            <a:ahLst/>
            <a:cxnLst>
              <a:cxn ang="0">
                <a:pos x="1860550" y="121616"/>
              </a:cxn>
              <a:cxn ang="0">
                <a:pos x="1860550" y="141885"/>
              </a:cxn>
              <a:cxn ang="0">
                <a:pos x="1840230" y="141885"/>
              </a:cxn>
              <a:cxn ang="0">
                <a:pos x="1809750" y="141885"/>
              </a:cxn>
              <a:cxn ang="0">
                <a:pos x="1768475" y="141885"/>
              </a:cxn>
              <a:cxn ang="0">
                <a:pos x="1697355" y="131751"/>
              </a:cxn>
              <a:cxn ang="0">
                <a:pos x="1564005" y="121616"/>
              </a:cxn>
              <a:cxn ang="0">
                <a:pos x="1369695" y="121616"/>
              </a:cxn>
              <a:cxn ang="0">
                <a:pos x="1032510" y="141885"/>
              </a:cxn>
              <a:cxn ang="0">
                <a:pos x="593090" y="183057"/>
              </a:cxn>
              <a:cxn ang="0">
                <a:pos x="327025" y="223596"/>
              </a:cxn>
              <a:cxn ang="0">
                <a:pos x="245110" y="233731"/>
              </a:cxn>
              <a:cxn ang="0">
                <a:pos x="173990" y="243865"/>
              </a:cxn>
              <a:cxn ang="0">
                <a:pos x="132715" y="243865"/>
              </a:cxn>
              <a:cxn ang="0">
                <a:pos x="92075" y="243865"/>
              </a:cxn>
              <a:cxn ang="0">
                <a:pos x="50800" y="213461"/>
              </a:cxn>
              <a:cxn ang="0">
                <a:pos x="10160" y="183057"/>
              </a:cxn>
              <a:cxn ang="0">
                <a:pos x="0" y="172289"/>
              </a:cxn>
              <a:cxn ang="0">
                <a:pos x="30480" y="162155"/>
              </a:cxn>
              <a:cxn ang="0">
                <a:pos x="102235" y="152020"/>
              </a:cxn>
              <a:cxn ang="0">
                <a:pos x="163830" y="152020"/>
              </a:cxn>
              <a:cxn ang="0">
                <a:pos x="245110" y="141885"/>
              </a:cxn>
              <a:cxn ang="0">
                <a:pos x="347345" y="131751"/>
              </a:cxn>
              <a:cxn ang="0">
                <a:pos x="459740" y="111481"/>
              </a:cxn>
              <a:cxn ang="0">
                <a:pos x="746125" y="81077"/>
              </a:cxn>
              <a:cxn ang="0">
                <a:pos x="1073150" y="30404"/>
              </a:cxn>
              <a:cxn ang="0">
                <a:pos x="1236980" y="20269"/>
              </a:cxn>
              <a:cxn ang="0">
                <a:pos x="1369695" y="10135"/>
              </a:cxn>
              <a:cxn ang="0">
                <a:pos x="1482090" y="0"/>
              </a:cxn>
              <a:cxn ang="0">
                <a:pos x="1574165" y="0"/>
              </a:cxn>
              <a:cxn ang="0">
                <a:pos x="1697355" y="0"/>
              </a:cxn>
              <a:cxn ang="0">
                <a:pos x="1768475" y="20269"/>
              </a:cxn>
              <a:cxn ang="0">
                <a:pos x="1840230" y="101347"/>
              </a:cxn>
            </a:cxnLst>
            <a:rect l="txL" t="txT" r="txR" b="txB"/>
            <a:pathLst>
              <a:path w="2930" h="401">
                <a:moveTo>
                  <a:pt x="2898" y="160"/>
                </a:moveTo>
                <a:lnTo>
                  <a:pt x="2930" y="192"/>
                </a:lnTo>
                <a:lnTo>
                  <a:pt x="2930" y="208"/>
                </a:lnTo>
                <a:lnTo>
                  <a:pt x="2930" y="224"/>
                </a:lnTo>
                <a:lnTo>
                  <a:pt x="2914" y="224"/>
                </a:lnTo>
                <a:lnTo>
                  <a:pt x="2898" y="224"/>
                </a:lnTo>
                <a:lnTo>
                  <a:pt x="2882" y="224"/>
                </a:lnTo>
                <a:lnTo>
                  <a:pt x="2850" y="224"/>
                </a:lnTo>
                <a:lnTo>
                  <a:pt x="2817" y="224"/>
                </a:lnTo>
                <a:lnTo>
                  <a:pt x="2785" y="224"/>
                </a:lnTo>
                <a:lnTo>
                  <a:pt x="2721" y="208"/>
                </a:lnTo>
                <a:lnTo>
                  <a:pt x="2673" y="208"/>
                </a:lnTo>
                <a:lnTo>
                  <a:pt x="2608" y="208"/>
                </a:lnTo>
                <a:lnTo>
                  <a:pt x="2463" y="192"/>
                </a:lnTo>
                <a:lnTo>
                  <a:pt x="2318" y="192"/>
                </a:lnTo>
                <a:lnTo>
                  <a:pt x="2157" y="192"/>
                </a:lnTo>
                <a:lnTo>
                  <a:pt x="1980" y="208"/>
                </a:lnTo>
                <a:lnTo>
                  <a:pt x="1626" y="224"/>
                </a:lnTo>
                <a:lnTo>
                  <a:pt x="1288" y="256"/>
                </a:lnTo>
                <a:lnTo>
                  <a:pt x="934" y="289"/>
                </a:lnTo>
                <a:lnTo>
                  <a:pt x="596" y="337"/>
                </a:lnTo>
                <a:lnTo>
                  <a:pt x="515" y="353"/>
                </a:lnTo>
                <a:lnTo>
                  <a:pt x="451" y="369"/>
                </a:lnTo>
                <a:lnTo>
                  <a:pt x="386" y="369"/>
                </a:lnTo>
                <a:lnTo>
                  <a:pt x="322" y="385"/>
                </a:lnTo>
                <a:lnTo>
                  <a:pt x="274" y="385"/>
                </a:lnTo>
                <a:lnTo>
                  <a:pt x="241" y="385"/>
                </a:lnTo>
                <a:lnTo>
                  <a:pt x="209" y="385"/>
                </a:lnTo>
                <a:lnTo>
                  <a:pt x="193" y="401"/>
                </a:lnTo>
                <a:lnTo>
                  <a:pt x="145" y="385"/>
                </a:lnTo>
                <a:lnTo>
                  <a:pt x="113" y="369"/>
                </a:lnTo>
                <a:lnTo>
                  <a:pt x="80" y="337"/>
                </a:lnTo>
                <a:lnTo>
                  <a:pt x="48" y="321"/>
                </a:lnTo>
                <a:lnTo>
                  <a:pt x="16" y="289"/>
                </a:lnTo>
                <a:lnTo>
                  <a:pt x="0" y="272"/>
                </a:lnTo>
                <a:lnTo>
                  <a:pt x="16" y="256"/>
                </a:lnTo>
                <a:lnTo>
                  <a:pt x="48" y="256"/>
                </a:lnTo>
                <a:lnTo>
                  <a:pt x="97" y="256"/>
                </a:lnTo>
                <a:lnTo>
                  <a:pt x="161" y="240"/>
                </a:lnTo>
                <a:lnTo>
                  <a:pt x="193" y="240"/>
                </a:lnTo>
                <a:lnTo>
                  <a:pt x="258" y="240"/>
                </a:lnTo>
                <a:lnTo>
                  <a:pt x="306" y="224"/>
                </a:lnTo>
                <a:lnTo>
                  <a:pt x="386" y="224"/>
                </a:lnTo>
                <a:lnTo>
                  <a:pt x="451" y="208"/>
                </a:lnTo>
                <a:lnTo>
                  <a:pt x="547" y="208"/>
                </a:lnTo>
                <a:lnTo>
                  <a:pt x="628" y="192"/>
                </a:lnTo>
                <a:lnTo>
                  <a:pt x="724" y="176"/>
                </a:lnTo>
                <a:lnTo>
                  <a:pt x="950" y="144"/>
                </a:lnTo>
                <a:lnTo>
                  <a:pt x="1175" y="128"/>
                </a:lnTo>
                <a:lnTo>
                  <a:pt x="1433" y="96"/>
                </a:lnTo>
                <a:lnTo>
                  <a:pt x="1690" y="48"/>
                </a:lnTo>
                <a:lnTo>
                  <a:pt x="1819" y="48"/>
                </a:lnTo>
                <a:lnTo>
                  <a:pt x="1948" y="32"/>
                </a:lnTo>
                <a:lnTo>
                  <a:pt x="2045" y="16"/>
                </a:lnTo>
                <a:lnTo>
                  <a:pt x="2157" y="16"/>
                </a:lnTo>
                <a:lnTo>
                  <a:pt x="2254" y="0"/>
                </a:lnTo>
                <a:lnTo>
                  <a:pt x="2334" y="0"/>
                </a:lnTo>
                <a:lnTo>
                  <a:pt x="2415" y="0"/>
                </a:lnTo>
                <a:lnTo>
                  <a:pt x="2479" y="0"/>
                </a:lnTo>
                <a:lnTo>
                  <a:pt x="2576" y="0"/>
                </a:lnTo>
                <a:lnTo>
                  <a:pt x="2673" y="0"/>
                </a:lnTo>
                <a:lnTo>
                  <a:pt x="2737" y="16"/>
                </a:lnTo>
                <a:lnTo>
                  <a:pt x="2785" y="32"/>
                </a:lnTo>
                <a:lnTo>
                  <a:pt x="2850" y="80"/>
                </a:lnTo>
                <a:lnTo>
                  <a:pt x="2898" y="16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49"/>
          <p:cNvSpPr/>
          <p:nvPr/>
        </p:nvSpPr>
        <p:spPr>
          <a:xfrm>
            <a:off x="6662738" y="1861503"/>
            <a:ext cx="173037" cy="1463675"/>
          </a:xfrm>
          <a:custGeom>
            <a:avLst/>
            <a:gdLst>
              <a:gd name="txL" fmla="*/ 0 w 274"/>
              <a:gd name="txT" fmla="*/ 0 h 2306"/>
              <a:gd name="txR" fmla="*/ 274 w 274"/>
              <a:gd name="txB" fmla="*/ 2306 h 2306"/>
            </a:gdLst>
            <a:ahLst/>
            <a:cxnLst>
              <a:cxn ang="0">
                <a:pos x="81466" y="1463675"/>
              </a:cxn>
              <a:cxn ang="0">
                <a:pos x="81466" y="1453519"/>
              </a:cxn>
              <a:cxn ang="0">
                <a:pos x="71362" y="1443364"/>
              </a:cxn>
              <a:cxn ang="0">
                <a:pos x="61258" y="1412897"/>
              </a:cxn>
              <a:cxn ang="0">
                <a:pos x="51153" y="1382430"/>
              </a:cxn>
              <a:cxn ang="0">
                <a:pos x="51153" y="1351963"/>
              </a:cxn>
              <a:cxn ang="0">
                <a:pos x="41049" y="1311341"/>
              </a:cxn>
              <a:cxn ang="0">
                <a:pos x="41049" y="1260563"/>
              </a:cxn>
              <a:cxn ang="0">
                <a:pos x="41049" y="1199630"/>
              </a:cxn>
              <a:cxn ang="0">
                <a:pos x="41049" y="1127906"/>
              </a:cxn>
              <a:cxn ang="0">
                <a:pos x="41049" y="1036505"/>
              </a:cxn>
              <a:cxn ang="0">
                <a:pos x="30945" y="934949"/>
              </a:cxn>
              <a:cxn ang="0">
                <a:pos x="30945" y="813082"/>
              </a:cxn>
              <a:cxn ang="0">
                <a:pos x="30945" y="589659"/>
              </a:cxn>
              <a:cxn ang="0">
                <a:pos x="30945" y="375757"/>
              </a:cxn>
              <a:cxn ang="0">
                <a:pos x="20840" y="182801"/>
              </a:cxn>
              <a:cxn ang="0">
                <a:pos x="0" y="0"/>
              </a:cxn>
              <a:cxn ang="0">
                <a:pos x="61258" y="20311"/>
              </a:cxn>
              <a:cxn ang="0">
                <a:pos x="111779" y="40622"/>
              </a:cxn>
              <a:cxn ang="0">
                <a:pos x="142724" y="60934"/>
              </a:cxn>
              <a:cxn ang="0">
                <a:pos x="162933" y="71089"/>
              </a:cxn>
              <a:cxn ang="0">
                <a:pos x="173037" y="101556"/>
              </a:cxn>
              <a:cxn ang="0">
                <a:pos x="173037" y="121867"/>
              </a:cxn>
              <a:cxn ang="0">
                <a:pos x="162933" y="152334"/>
              </a:cxn>
              <a:cxn ang="0">
                <a:pos x="162933" y="172645"/>
              </a:cxn>
              <a:cxn ang="0">
                <a:pos x="162933" y="192956"/>
              </a:cxn>
              <a:cxn ang="0">
                <a:pos x="162933" y="233579"/>
              </a:cxn>
              <a:cxn ang="0">
                <a:pos x="152828" y="284357"/>
              </a:cxn>
              <a:cxn ang="0">
                <a:pos x="152828" y="335135"/>
              </a:cxn>
              <a:cxn ang="0">
                <a:pos x="152828" y="396068"/>
              </a:cxn>
              <a:cxn ang="0">
                <a:pos x="152828" y="467157"/>
              </a:cxn>
              <a:cxn ang="0">
                <a:pos x="162933" y="549037"/>
              </a:cxn>
              <a:cxn ang="0">
                <a:pos x="162933" y="630282"/>
              </a:cxn>
              <a:cxn ang="0">
                <a:pos x="162933" y="701371"/>
              </a:cxn>
              <a:cxn ang="0">
                <a:pos x="152828" y="772460"/>
              </a:cxn>
              <a:cxn ang="0">
                <a:pos x="152828" y="843549"/>
              </a:cxn>
              <a:cxn ang="0">
                <a:pos x="152828" y="894327"/>
              </a:cxn>
              <a:cxn ang="0">
                <a:pos x="152828" y="945105"/>
              </a:cxn>
              <a:cxn ang="0">
                <a:pos x="152828" y="985727"/>
              </a:cxn>
              <a:cxn ang="0">
                <a:pos x="152828" y="1026350"/>
              </a:cxn>
              <a:cxn ang="0">
                <a:pos x="142724" y="1148217"/>
              </a:cxn>
              <a:cxn ang="0">
                <a:pos x="142724" y="1199630"/>
              </a:cxn>
              <a:cxn ang="0">
                <a:pos x="132620" y="1250408"/>
              </a:cxn>
              <a:cxn ang="0">
                <a:pos x="122515" y="1331652"/>
              </a:cxn>
              <a:cxn ang="0">
                <a:pos x="122515" y="1372275"/>
              </a:cxn>
              <a:cxn ang="0">
                <a:pos x="122515" y="1402741"/>
              </a:cxn>
              <a:cxn ang="0">
                <a:pos x="111779" y="1433208"/>
              </a:cxn>
              <a:cxn ang="0">
                <a:pos x="101675" y="1443364"/>
              </a:cxn>
              <a:cxn ang="0">
                <a:pos x="91571" y="1453519"/>
              </a:cxn>
              <a:cxn ang="0">
                <a:pos x="81466" y="1463675"/>
              </a:cxn>
              <a:cxn ang="0">
                <a:pos x="81466" y="1463675"/>
              </a:cxn>
              <a:cxn ang="0">
                <a:pos x="81466" y="1463675"/>
              </a:cxn>
            </a:cxnLst>
            <a:rect l="txL" t="txT" r="txR" b="txB"/>
            <a:pathLst>
              <a:path w="274" h="2306">
                <a:moveTo>
                  <a:pt x="129" y="2306"/>
                </a:moveTo>
                <a:lnTo>
                  <a:pt x="129" y="2290"/>
                </a:lnTo>
                <a:lnTo>
                  <a:pt x="113" y="2274"/>
                </a:lnTo>
                <a:lnTo>
                  <a:pt x="97" y="2226"/>
                </a:lnTo>
                <a:lnTo>
                  <a:pt x="81" y="2178"/>
                </a:lnTo>
                <a:lnTo>
                  <a:pt x="81" y="2130"/>
                </a:lnTo>
                <a:lnTo>
                  <a:pt x="65" y="2066"/>
                </a:lnTo>
                <a:lnTo>
                  <a:pt x="65" y="1986"/>
                </a:lnTo>
                <a:lnTo>
                  <a:pt x="65" y="1890"/>
                </a:lnTo>
                <a:lnTo>
                  <a:pt x="65" y="1777"/>
                </a:lnTo>
                <a:lnTo>
                  <a:pt x="65" y="1633"/>
                </a:lnTo>
                <a:lnTo>
                  <a:pt x="49" y="1473"/>
                </a:lnTo>
                <a:lnTo>
                  <a:pt x="49" y="1281"/>
                </a:lnTo>
                <a:lnTo>
                  <a:pt x="49" y="929"/>
                </a:lnTo>
                <a:lnTo>
                  <a:pt x="49" y="592"/>
                </a:lnTo>
                <a:lnTo>
                  <a:pt x="33" y="288"/>
                </a:lnTo>
                <a:lnTo>
                  <a:pt x="0" y="0"/>
                </a:lnTo>
                <a:lnTo>
                  <a:pt x="97" y="32"/>
                </a:lnTo>
                <a:lnTo>
                  <a:pt x="177" y="64"/>
                </a:lnTo>
                <a:lnTo>
                  <a:pt x="226" y="96"/>
                </a:lnTo>
                <a:lnTo>
                  <a:pt x="258" y="112"/>
                </a:lnTo>
                <a:lnTo>
                  <a:pt x="274" y="160"/>
                </a:lnTo>
                <a:lnTo>
                  <a:pt x="274" y="192"/>
                </a:lnTo>
                <a:lnTo>
                  <a:pt x="258" y="240"/>
                </a:lnTo>
                <a:lnTo>
                  <a:pt x="258" y="272"/>
                </a:lnTo>
                <a:lnTo>
                  <a:pt x="258" y="304"/>
                </a:lnTo>
                <a:lnTo>
                  <a:pt x="258" y="368"/>
                </a:lnTo>
                <a:lnTo>
                  <a:pt x="242" y="448"/>
                </a:lnTo>
                <a:lnTo>
                  <a:pt x="242" y="528"/>
                </a:lnTo>
                <a:lnTo>
                  <a:pt x="242" y="624"/>
                </a:lnTo>
                <a:lnTo>
                  <a:pt x="242" y="736"/>
                </a:lnTo>
                <a:lnTo>
                  <a:pt x="258" y="865"/>
                </a:lnTo>
                <a:lnTo>
                  <a:pt x="258" y="993"/>
                </a:lnTo>
                <a:lnTo>
                  <a:pt x="258" y="1105"/>
                </a:lnTo>
                <a:lnTo>
                  <a:pt x="242" y="1217"/>
                </a:lnTo>
                <a:lnTo>
                  <a:pt x="242" y="1329"/>
                </a:lnTo>
                <a:lnTo>
                  <a:pt x="242" y="1409"/>
                </a:lnTo>
                <a:lnTo>
                  <a:pt x="242" y="1489"/>
                </a:lnTo>
                <a:lnTo>
                  <a:pt x="242" y="1553"/>
                </a:lnTo>
                <a:lnTo>
                  <a:pt x="242" y="1617"/>
                </a:lnTo>
                <a:lnTo>
                  <a:pt x="226" y="1809"/>
                </a:lnTo>
                <a:lnTo>
                  <a:pt x="226" y="1890"/>
                </a:lnTo>
                <a:lnTo>
                  <a:pt x="210" y="1970"/>
                </a:lnTo>
                <a:lnTo>
                  <a:pt x="194" y="2098"/>
                </a:lnTo>
                <a:lnTo>
                  <a:pt x="194" y="2162"/>
                </a:lnTo>
                <a:lnTo>
                  <a:pt x="194" y="2210"/>
                </a:lnTo>
                <a:lnTo>
                  <a:pt x="177" y="2258"/>
                </a:lnTo>
                <a:lnTo>
                  <a:pt x="161" y="2274"/>
                </a:lnTo>
                <a:lnTo>
                  <a:pt x="145" y="2290"/>
                </a:lnTo>
                <a:lnTo>
                  <a:pt x="129" y="230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22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3" y="62865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5" grpId="0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47"/>
          <p:cNvGraphicFramePr>
            <a:graphicFrameLocks noGrp="1"/>
          </p:cNvGraphicFramePr>
          <p:nvPr/>
        </p:nvGraphicFramePr>
        <p:xfrm>
          <a:off x="5449888" y="1067753"/>
          <a:ext cx="2590800" cy="259200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289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9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087938" y="3722053"/>
            <a:ext cx="3452813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上窄下宽，上扁下长，横折钩在横中线起笔，折钩稍稍左斜，长度适中，竖要写直。</a:t>
            </a:r>
          </a:p>
        </p:txBody>
      </p:sp>
      <p:sp>
        <p:nvSpPr>
          <p:cNvPr id="23566" name="矩形 4"/>
          <p:cNvSpPr/>
          <p:nvPr/>
        </p:nvSpPr>
        <p:spPr>
          <a:xfrm>
            <a:off x="3544888" y="1718628"/>
            <a:ext cx="12160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</a:t>
            </a:r>
          </a:p>
        </p:txBody>
      </p:sp>
      <p:sp>
        <p:nvSpPr>
          <p:cNvPr id="42" name="矩形 41"/>
          <p:cNvSpPr/>
          <p:nvPr/>
        </p:nvSpPr>
        <p:spPr>
          <a:xfrm>
            <a:off x="3263900" y="1075690"/>
            <a:ext cx="1844675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jiē </a:t>
            </a:r>
          </a:p>
        </p:txBody>
      </p:sp>
      <p:sp>
        <p:nvSpPr>
          <p:cNvPr id="23569" name="TextBox 45"/>
          <p:cNvSpPr txBox="1"/>
          <p:nvPr/>
        </p:nvSpPr>
        <p:spPr>
          <a:xfrm>
            <a:off x="704850" y="1671003"/>
            <a:ext cx="232568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端午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800100" y="3818890"/>
            <a:ext cx="30305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000" b="1" kern="1200" cap="none" spc="0" normalizeH="0" baseline="0" noProof="0" dirty="0">
                <a:latin typeface="+mn-ea"/>
                <a:ea typeface="+mn-ea"/>
                <a:cs typeface="+mn-cs"/>
              </a:rPr>
              <a:t>节日  春节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00100" y="4217353"/>
            <a:ext cx="39449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造句：</a:t>
            </a:r>
            <a:r>
              <a:rPr kumimoji="0" lang="zh-CN" altLang="en-US" sz="2000" b="1" kern="1200" cap="none" spc="0" normalizeH="0" baseline="0" noProof="0" dirty="0">
                <a:latin typeface="+mn-ea"/>
                <a:ea typeface="+mn-ea"/>
                <a:cs typeface="+mn-cs"/>
              </a:rPr>
              <a:t>春节是我们最喜欢的节日。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800100" y="3420428"/>
            <a:ext cx="2362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000" b="1" dirty="0">
                <a:latin typeface="宋体" panose="02010600030101010101" pitchFamily="2" charset="-122"/>
              </a:rPr>
              <a:t>J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000" b="1" dirty="0">
                <a:latin typeface="宋体" panose="02010600030101010101" pitchFamily="2" charset="-122"/>
              </a:rPr>
              <a:t>艹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26" name="文本框 31"/>
          <p:cNvSpPr txBox="1"/>
          <p:nvPr/>
        </p:nvSpPr>
        <p:spPr>
          <a:xfrm>
            <a:off x="800100" y="3021965"/>
            <a:ext cx="20780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000" b="1" dirty="0">
                <a:latin typeface="宋体" panose="02010600030101010101" pitchFamily="2" charset="-122"/>
              </a:rPr>
              <a:t>上下</a:t>
            </a:r>
          </a:p>
        </p:txBody>
      </p:sp>
      <p:sp>
        <p:nvSpPr>
          <p:cNvPr id="27" name="Freeform 39"/>
          <p:cNvSpPr/>
          <p:nvPr/>
        </p:nvSpPr>
        <p:spPr>
          <a:xfrm>
            <a:off x="5886450" y="1651953"/>
            <a:ext cx="1717675" cy="285750"/>
          </a:xfrm>
          <a:custGeom>
            <a:avLst/>
            <a:gdLst>
              <a:gd name="txL" fmla="*/ 0 w 2705"/>
              <a:gd name="txT" fmla="*/ 0 h 449"/>
              <a:gd name="txR" fmla="*/ 2705 w 2705"/>
              <a:gd name="txB" fmla="*/ 449 h 449"/>
            </a:gdLst>
            <a:ahLst/>
            <a:cxnLst>
              <a:cxn ang="0">
                <a:pos x="613410" y="214472"/>
              </a:cxn>
              <a:cxn ang="0">
                <a:pos x="449580" y="234837"/>
              </a:cxn>
              <a:cxn ang="0">
                <a:pos x="306705" y="265385"/>
              </a:cxn>
              <a:cxn ang="0">
                <a:pos x="234950" y="275567"/>
              </a:cxn>
              <a:cxn ang="0">
                <a:pos x="173990" y="285750"/>
              </a:cxn>
              <a:cxn ang="0">
                <a:pos x="142875" y="285750"/>
              </a:cxn>
              <a:cxn ang="0">
                <a:pos x="122555" y="285750"/>
              </a:cxn>
              <a:cxn ang="0">
                <a:pos x="81915" y="265385"/>
              </a:cxn>
              <a:cxn ang="0">
                <a:pos x="30480" y="234837"/>
              </a:cxn>
              <a:cxn ang="0">
                <a:pos x="0" y="214472"/>
              </a:cxn>
              <a:cxn ang="0">
                <a:pos x="0" y="204289"/>
              </a:cxn>
              <a:cxn ang="0">
                <a:pos x="40640" y="194106"/>
              </a:cxn>
              <a:cxn ang="0">
                <a:pos x="102235" y="183924"/>
              </a:cxn>
              <a:cxn ang="0">
                <a:pos x="224790" y="173741"/>
              </a:cxn>
              <a:cxn ang="0">
                <a:pos x="490855" y="153376"/>
              </a:cxn>
              <a:cxn ang="0">
                <a:pos x="705485" y="122828"/>
              </a:cxn>
              <a:cxn ang="0">
                <a:pos x="807720" y="102463"/>
              </a:cxn>
              <a:cxn ang="0">
                <a:pos x="940435" y="81461"/>
              </a:cxn>
              <a:cxn ang="0">
                <a:pos x="1083945" y="61096"/>
              </a:cxn>
              <a:cxn ang="0">
                <a:pos x="1236980" y="40731"/>
              </a:cxn>
              <a:cxn ang="0">
                <a:pos x="1369695" y="20365"/>
              </a:cxn>
              <a:cxn ang="0">
                <a:pos x="1451610" y="10183"/>
              </a:cxn>
              <a:cxn ang="0">
                <a:pos x="1503045" y="0"/>
              </a:cxn>
              <a:cxn ang="0">
                <a:pos x="1533525" y="0"/>
              </a:cxn>
              <a:cxn ang="0">
                <a:pos x="1595120" y="10183"/>
              </a:cxn>
              <a:cxn ang="0">
                <a:pos x="1676400" y="50913"/>
              </a:cxn>
              <a:cxn ang="0">
                <a:pos x="1717675" y="71278"/>
              </a:cxn>
              <a:cxn ang="0">
                <a:pos x="1717675" y="92280"/>
              </a:cxn>
              <a:cxn ang="0">
                <a:pos x="1707515" y="112645"/>
              </a:cxn>
              <a:cxn ang="0">
                <a:pos x="1666240" y="122828"/>
              </a:cxn>
              <a:cxn ang="0">
                <a:pos x="1595120" y="122828"/>
              </a:cxn>
              <a:cxn ang="0">
                <a:pos x="1492885" y="133011"/>
              </a:cxn>
              <a:cxn ang="0">
                <a:pos x="1308735" y="143193"/>
              </a:cxn>
              <a:cxn ang="0">
                <a:pos x="1083945" y="153376"/>
              </a:cxn>
              <a:cxn ang="0">
                <a:pos x="909955" y="173741"/>
              </a:cxn>
              <a:cxn ang="0">
                <a:pos x="756285" y="194106"/>
              </a:cxn>
              <a:cxn ang="0">
                <a:pos x="685165" y="204289"/>
              </a:cxn>
            </a:cxnLst>
            <a:rect l="txL" t="txT" r="txR" b="txB"/>
            <a:pathLst>
              <a:path w="2705" h="449">
                <a:moveTo>
                  <a:pt x="1079" y="321"/>
                </a:moveTo>
                <a:lnTo>
                  <a:pt x="966" y="337"/>
                </a:lnTo>
                <a:lnTo>
                  <a:pt x="837" y="353"/>
                </a:lnTo>
                <a:lnTo>
                  <a:pt x="708" y="369"/>
                </a:lnTo>
                <a:lnTo>
                  <a:pt x="564" y="401"/>
                </a:lnTo>
                <a:lnTo>
                  <a:pt x="483" y="417"/>
                </a:lnTo>
                <a:lnTo>
                  <a:pt x="419" y="417"/>
                </a:lnTo>
                <a:lnTo>
                  <a:pt x="370" y="433"/>
                </a:lnTo>
                <a:lnTo>
                  <a:pt x="322" y="433"/>
                </a:lnTo>
                <a:lnTo>
                  <a:pt x="274" y="449"/>
                </a:lnTo>
                <a:lnTo>
                  <a:pt x="242" y="449"/>
                </a:lnTo>
                <a:lnTo>
                  <a:pt x="225" y="449"/>
                </a:lnTo>
                <a:lnTo>
                  <a:pt x="209" y="449"/>
                </a:lnTo>
                <a:lnTo>
                  <a:pt x="193" y="449"/>
                </a:lnTo>
                <a:lnTo>
                  <a:pt x="161" y="433"/>
                </a:lnTo>
                <a:lnTo>
                  <a:pt x="129" y="417"/>
                </a:lnTo>
                <a:lnTo>
                  <a:pt x="97" y="401"/>
                </a:lnTo>
                <a:lnTo>
                  <a:pt x="48" y="369"/>
                </a:lnTo>
                <a:lnTo>
                  <a:pt x="16" y="353"/>
                </a:lnTo>
                <a:lnTo>
                  <a:pt x="0" y="337"/>
                </a:lnTo>
                <a:lnTo>
                  <a:pt x="0" y="321"/>
                </a:lnTo>
                <a:lnTo>
                  <a:pt x="32" y="305"/>
                </a:lnTo>
                <a:lnTo>
                  <a:pt x="64" y="305"/>
                </a:lnTo>
                <a:lnTo>
                  <a:pt x="97" y="305"/>
                </a:lnTo>
                <a:lnTo>
                  <a:pt x="161" y="289"/>
                </a:lnTo>
                <a:lnTo>
                  <a:pt x="258" y="289"/>
                </a:lnTo>
                <a:lnTo>
                  <a:pt x="354" y="273"/>
                </a:lnTo>
                <a:lnTo>
                  <a:pt x="499" y="257"/>
                </a:lnTo>
                <a:lnTo>
                  <a:pt x="773" y="241"/>
                </a:lnTo>
                <a:lnTo>
                  <a:pt x="1047" y="193"/>
                </a:lnTo>
                <a:lnTo>
                  <a:pt x="1111" y="193"/>
                </a:lnTo>
                <a:lnTo>
                  <a:pt x="1191" y="177"/>
                </a:lnTo>
                <a:lnTo>
                  <a:pt x="1272" y="161"/>
                </a:lnTo>
                <a:lnTo>
                  <a:pt x="1369" y="145"/>
                </a:lnTo>
                <a:lnTo>
                  <a:pt x="1481" y="128"/>
                </a:lnTo>
                <a:lnTo>
                  <a:pt x="1594" y="112"/>
                </a:lnTo>
                <a:lnTo>
                  <a:pt x="1707" y="96"/>
                </a:lnTo>
                <a:lnTo>
                  <a:pt x="1835" y="80"/>
                </a:lnTo>
                <a:lnTo>
                  <a:pt x="1948" y="64"/>
                </a:lnTo>
                <a:lnTo>
                  <a:pt x="2061" y="48"/>
                </a:lnTo>
                <a:lnTo>
                  <a:pt x="2157" y="32"/>
                </a:lnTo>
                <a:lnTo>
                  <a:pt x="2222" y="32"/>
                </a:lnTo>
                <a:lnTo>
                  <a:pt x="2286" y="16"/>
                </a:lnTo>
                <a:lnTo>
                  <a:pt x="2335" y="16"/>
                </a:lnTo>
                <a:lnTo>
                  <a:pt x="2367" y="0"/>
                </a:lnTo>
                <a:lnTo>
                  <a:pt x="2399" y="0"/>
                </a:lnTo>
                <a:lnTo>
                  <a:pt x="2415" y="0"/>
                </a:lnTo>
                <a:lnTo>
                  <a:pt x="2463" y="0"/>
                </a:lnTo>
                <a:lnTo>
                  <a:pt x="2512" y="16"/>
                </a:lnTo>
                <a:lnTo>
                  <a:pt x="2576" y="48"/>
                </a:lnTo>
                <a:lnTo>
                  <a:pt x="2640" y="80"/>
                </a:lnTo>
                <a:lnTo>
                  <a:pt x="2673" y="96"/>
                </a:lnTo>
                <a:lnTo>
                  <a:pt x="2705" y="112"/>
                </a:lnTo>
                <a:lnTo>
                  <a:pt x="2705" y="128"/>
                </a:lnTo>
                <a:lnTo>
                  <a:pt x="2705" y="145"/>
                </a:lnTo>
                <a:lnTo>
                  <a:pt x="2689" y="177"/>
                </a:lnTo>
                <a:lnTo>
                  <a:pt x="2657" y="177"/>
                </a:lnTo>
                <a:lnTo>
                  <a:pt x="2624" y="193"/>
                </a:lnTo>
                <a:lnTo>
                  <a:pt x="2576" y="193"/>
                </a:lnTo>
                <a:lnTo>
                  <a:pt x="2512" y="193"/>
                </a:lnTo>
                <a:lnTo>
                  <a:pt x="2431" y="193"/>
                </a:lnTo>
                <a:lnTo>
                  <a:pt x="2351" y="209"/>
                </a:lnTo>
                <a:lnTo>
                  <a:pt x="2254" y="209"/>
                </a:lnTo>
                <a:lnTo>
                  <a:pt x="2061" y="225"/>
                </a:lnTo>
                <a:lnTo>
                  <a:pt x="1868" y="225"/>
                </a:lnTo>
                <a:lnTo>
                  <a:pt x="1707" y="241"/>
                </a:lnTo>
                <a:lnTo>
                  <a:pt x="1562" y="241"/>
                </a:lnTo>
                <a:lnTo>
                  <a:pt x="1433" y="273"/>
                </a:lnTo>
                <a:lnTo>
                  <a:pt x="1304" y="289"/>
                </a:lnTo>
                <a:lnTo>
                  <a:pt x="1191" y="305"/>
                </a:lnTo>
                <a:lnTo>
                  <a:pt x="1079" y="32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35"/>
          <p:cNvSpPr/>
          <p:nvPr/>
        </p:nvSpPr>
        <p:spPr>
          <a:xfrm>
            <a:off x="6284913" y="1529715"/>
            <a:ext cx="234950" cy="549275"/>
          </a:xfrm>
          <a:custGeom>
            <a:avLst/>
            <a:gdLst>
              <a:gd name="txL" fmla="*/ 0 w 370"/>
              <a:gd name="txT" fmla="*/ 0 h 865"/>
              <a:gd name="txR" fmla="*/ 370 w 370"/>
              <a:gd name="txB" fmla="*/ 865 h 865"/>
            </a:gdLst>
            <a:ahLst/>
            <a:cxnLst>
              <a:cxn ang="0">
                <a:pos x="10160" y="10160"/>
              </a:cxn>
              <a:cxn ang="0">
                <a:pos x="20320" y="0"/>
              </a:cxn>
              <a:cxn ang="0">
                <a:pos x="40640" y="0"/>
              </a:cxn>
              <a:cxn ang="0">
                <a:pos x="61595" y="0"/>
              </a:cxn>
              <a:cxn ang="0">
                <a:pos x="102235" y="0"/>
              </a:cxn>
              <a:cxn ang="0">
                <a:pos x="142875" y="10160"/>
              </a:cxn>
              <a:cxn ang="0">
                <a:pos x="173990" y="20320"/>
              </a:cxn>
              <a:cxn ang="0">
                <a:pos x="194310" y="30480"/>
              </a:cxn>
              <a:cxn ang="0">
                <a:pos x="204470" y="30480"/>
              </a:cxn>
              <a:cxn ang="0">
                <a:pos x="204470" y="40640"/>
              </a:cxn>
              <a:cxn ang="0">
                <a:pos x="214630" y="50800"/>
              </a:cxn>
              <a:cxn ang="0">
                <a:pos x="214630" y="71120"/>
              </a:cxn>
              <a:cxn ang="0">
                <a:pos x="214630" y="91440"/>
              </a:cxn>
              <a:cxn ang="0">
                <a:pos x="224790" y="132080"/>
              </a:cxn>
              <a:cxn ang="0">
                <a:pos x="224790" y="162560"/>
              </a:cxn>
              <a:cxn ang="0">
                <a:pos x="224790" y="203200"/>
              </a:cxn>
              <a:cxn ang="0">
                <a:pos x="224790" y="254635"/>
              </a:cxn>
              <a:cxn ang="0">
                <a:pos x="234950" y="305435"/>
              </a:cxn>
              <a:cxn ang="0">
                <a:pos x="234950" y="346075"/>
              </a:cxn>
              <a:cxn ang="0">
                <a:pos x="234950" y="386715"/>
              </a:cxn>
              <a:cxn ang="0">
                <a:pos x="234950" y="417195"/>
              </a:cxn>
              <a:cxn ang="0">
                <a:pos x="234950" y="447675"/>
              </a:cxn>
              <a:cxn ang="0">
                <a:pos x="234950" y="467995"/>
              </a:cxn>
              <a:cxn ang="0">
                <a:pos x="234950" y="488315"/>
              </a:cxn>
              <a:cxn ang="0">
                <a:pos x="234950" y="498475"/>
              </a:cxn>
              <a:cxn ang="0">
                <a:pos x="234950" y="518795"/>
              </a:cxn>
              <a:cxn ang="0">
                <a:pos x="234950" y="539115"/>
              </a:cxn>
              <a:cxn ang="0">
                <a:pos x="234950" y="549275"/>
              </a:cxn>
              <a:cxn ang="0">
                <a:pos x="224790" y="549275"/>
              </a:cxn>
              <a:cxn ang="0">
                <a:pos x="224790" y="549275"/>
              </a:cxn>
              <a:cxn ang="0">
                <a:pos x="214630" y="539115"/>
              </a:cxn>
              <a:cxn ang="0">
                <a:pos x="204470" y="518795"/>
              </a:cxn>
              <a:cxn ang="0">
                <a:pos x="194310" y="498475"/>
              </a:cxn>
              <a:cxn ang="0">
                <a:pos x="194310" y="488315"/>
              </a:cxn>
              <a:cxn ang="0">
                <a:pos x="184150" y="478155"/>
              </a:cxn>
              <a:cxn ang="0">
                <a:pos x="173990" y="447675"/>
              </a:cxn>
              <a:cxn ang="0">
                <a:pos x="163830" y="427355"/>
              </a:cxn>
              <a:cxn ang="0">
                <a:pos x="153035" y="386715"/>
              </a:cxn>
              <a:cxn ang="0">
                <a:pos x="153035" y="356235"/>
              </a:cxn>
              <a:cxn ang="0">
                <a:pos x="142875" y="315595"/>
              </a:cxn>
              <a:cxn ang="0">
                <a:pos x="132715" y="264795"/>
              </a:cxn>
              <a:cxn ang="0">
                <a:pos x="122555" y="213995"/>
              </a:cxn>
              <a:cxn ang="0">
                <a:pos x="102235" y="182880"/>
              </a:cxn>
              <a:cxn ang="0">
                <a:pos x="92075" y="142240"/>
              </a:cxn>
              <a:cxn ang="0">
                <a:pos x="81915" y="111760"/>
              </a:cxn>
              <a:cxn ang="0">
                <a:pos x="71755" y="91440"/>
              </a:cxn>
              <a:cxn ang="0">
                <a:pos x="61595" y="71120"/>
              </a:cxn>
              <a:cxn ang="0">
                <a:pos x="50800" y="60960"/>
              </a:cxn>
              <a:cxn ang="0">
                <a:pos x="40640" y="50800"/>
              </a:cxn>
              <a:cxn ang="0">
                <a:pos x="20320" y="40640"/>
              </a:cxn>
              <a:cxn ang="0">
                <a:pos x="10160" y="30480"/>
              </a:cxn>
              <a:cxn ang="0">
                <a:pos x="0" y="20320"/>
              </a:cxn>
              <a:cxn ang="0">
                <a:pos x="10160" y="10160"/>
              </a:cxn>
              <a:cxn ang="0">
                <a:pos x="10160" y="10160"/>
              </a:cxn>
            </a:cxnLst>
            <a:rect l="txL" t="txT" r="txR" b="txB"/>
            <a:pathLst>
              <a:path w="370" h="865">
                <a:moveTo>
                  <a:pt x="16" y="16"/>
                </a:moveTo>
                <a:lnTo>
                  <a:pt x="32" y="0"/>
                </a:lnTo>
                <a:lnTo>
                  <a:pt x="64" y="0"/>
                </a:lnTo>
                <a:lnTo>
                  <a:pt x="97" y="0"/>
                </a:lnTo>
                <a:lnTo>
                  <a:pt x="161" y="0"/>
                </a:lnTo>
                <a:lnTo>
                  <a:pt x="225" y="16"/>
                </a:lnTo>
                <a:lnTo>
                  <a:pt x="274" y="32"/>
                </a:lnTo>
                <a:lnTo>
                  <a:pt x="306" y="48"/>
                </a:lnTo>
                <a:lnTo>
                  <a:pt x="322" y="48"/>
                </a:lnTo>
                <a:lnTo>
                  <a:pt x="322" y="64"/>
                </a:lnTo>
                <a:lnTo>
                  <a:pt x="338" y="80"/>
                </a:lnTo>
                <a:lnTo>
                  <a:pt x="338" y="112"/>
                </a:lnTo>
                <a:lnTo>
                  <a:pt x="338" y="144"/>
                </a:lnTo>
                <a:lnTo>
                  <a:pt x="354" y="208"/>
                </a:lnTo>
                <a:lnTo>
                  <a:pt x="354" y="256"/>
                </a:lnTo>
                <a:lnTo>
                  <a:pt x="354" y="320"/>
                </a:lnTo>
                <a:lnTo>
                  <a:pt x="354" y="401"/>
                </a:lnTo>
                <a:lnTo>
                  <a:pt x="370" y="481"/>
                </a:lnTo>
                <a:lnTo>
                  <a:pt x="370" y="545"/>
                </a:lnTo>
                <a:lnTo>
                  <a:pt x="370" y="609"/>
                </a:lnTo>
                <a:lnTo>
                  <a:pt x="370" y="657"/>
                </a:lnTo>
                <a:lnTo>
                  <a:pt x="370" y="705"/>
                </a:lnTo>
                <a:lnTo>
                  <a:pt x="370" y="737"/>
                </a:lnTo>
                <a:lnTo>
                  <a:pt x="370" y="769"/>
                </a:lnTo>
                <a:lnTo>
                  <a:pt x="370" y="785"/>
                </a:lnTo>
                <a:lnTo>
                  <a:pt x="370" y="817"/>
                </a:lnTo>
                <a:lnTo>
                  <a:pt x="370" y="849"/>
                </a:lnTo>
                <a:lnTo>
                  <a:pt x="370" y="865"/>
                </a:lnTo>
                <a:lnTo>
                  <a:pt x="354" y="865"/>
                </a:lnTo>
                <a:lnTo>
                  <a:pt x="338" y="849"/>
                </a:lnTo>
                <a:lnTo>
                  <a:pt x="322" y="817"/>
                </a:lnTo>
                <a:lnTo>
                  <a:pt x="306" y="785"/>
                </a:lnTo>
                <a:lnTo>
                  <a:pt x="306" y="769"/>
                </a:lnTo>
                <a:lnTo>
                  <a:pt x="290" y="753"/>
                </a:lnTo>
                <a:lnTo>
                  <a:pt x="274" y="705"/>
                </a:lnTo>
                <a:lnTo>
                  <a:pt x="258" y="673"/>
                </a:lnTo>
                <a:lnTo>
                  <a:pt x="241" y="609"/>
                </a:lnTo>
                <a:lnTo>
                  <a:pt x="241" y="561"/>
                </a:lnTo>
                <a:lnTo>
                  <a:pt x="225" y="497"/>
                </a:lnTo>
                <a:lnTo>
                  <a:pt x="209" y="417"/>
                </a:lnTo>
                <a:lnTo>
                  <a:pt x="193" y="337"/>
                </a:lnTo>
                <a:lnTo>
                  <a:pt x="161" y="288"/>
                </a:lnTo>
                <a:lnTo>
                  <a:pt x="145" y="224"/>
                </a:lnTo>
                <a:lnTo>
                  <a:pt x="129" y="176"/>
                </a:lnTo>
                <a:lnTo>
                  <a:pt x="113" y="144"/>
                </a:lnTo>
                <a:lnTo>
                  <a:pt x="97" y="112"/>
                </a:lnTo>
                <a:lnTo>
                  <a:pt x="80" y="96"/>
                </a:lnTo>
                <a:lnTo>
                  <a:pt x="64" y="80"/>
                </a:lnTo>
                <a:lnTo>
                  <a:pt x="32" y="64"/>
                </a:lnTo>
                <a:lnTo>
                  <a:pt x="16" y="48"/>
                </a:lnTo>
                <a:lnTo>
                  <a:pt x="0" y="32"/>
                </a:lnTo>
                <a:lnTo>
                  <a:pt x="16" y="1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36"/>
          <p:cNvSpPr/>
          <p:nvPr/>
        </p:nvSpPr>
        <p:spPr>
          <a:xfrm>
            <a:off x="6888163" y="1428115"/>
            <a:ext cx="266700" cy="641350"/>
          </a:xfrm>
          <a:custGeom>
            <a:avLst/>
            <a:gdLst>
              <a:gd name="txL" fmla="*/ 0 w 418"/>
              <a:gd name="txT" fmla="*/ 0 h 1009"/>
              <a:gd name="txR" fmla="*/ 418 w 418"/>
              <a:gd name="txB" fmla="*/ 1009 h 1009"/>
            </a:gdLst>
            <a:ahLst/>
            <a:cxnLst>
              <a:cxn ang="0">
                <a:pos x="215657" y="203401"/>
              </a:cxn>
              <a:cxn ang="0">
                <a:pos x="195240" y="254252"/>
              </a:cxn>
              <a:cxn ang="0">
                <a:pos x="163976" y="315908"/>
              </a:cxn>
              <a:cxn ang="0">
                <a:pos x="133350" y="387098"/>
              </a:cxn>
              <a:cxn ang="0">
                <a:pos x="102724" y="468459"/>
              </a:cxn>
              <a:cxn ang="0">
                <a:pos x="82307" y="509139"/>
              </a:cxn>
              <a:cxn ang="0">
                <a:pos x="61252" y="549819"/>
              </a:cxn>
              <a:cxn ang="0">
                <a:pos x="40834" y="580330"/>
              </a:cxn>
              <a:cxn ang="0">
                <a:pos x="30626" y="600670"/>
              </a:cxn>
              <a:cxn ang="0">
                <a:pos x="20417" y="621010"/>
              </a:cxn>
              <a:cxn ang="0">
                <a:pos x="10209" y="641350"/>
              </a:cxn>
              <a:cxn ang="0">
                <a:pos x="0" y="641350"/>
              </a:cxn>
              <a:cxn ang="0">
                <a:pos x="0" y="641350"/>
              </a:cxn>
              <a:cxn ang="0">
                <a:pos x="0" y="641350"/>
              </a:cxn>
              <a:cxn ang="0">
                <a:pos x="0" y="631180"/>
              </a:cxn>
              <a:cxn ang="0">
                <a:pos x="0" y="610840"/>
              </a:cxn>
              <a:cxn ang="0">
                <a:pos x="0" y="590500"/>
              </a:cxn>
              <a:cxn ang="0">
                <a:pos x="0" y="570160"/>
              </a:cxn>
              <a:cxn ang="0">
                <a:pos x="10209" y="539649"/>
              </a:cxn>
              <a:cxn ang="0">
                <a:pos x="20417" y="509139"/>
              </a:cxn>
              <a:cxn ang="0">
                <a:pos x="30626" y="468459"/>
              </a:cxn>
              <a:cxn ang="0">
                <a:pos x="51043" y="387098"/>
              </a:cxn>
              <a:cxn ang="0">
                <a:pos x="61252" y="315908"/>
              </a:cxn>
              <a:cxn ang="0">
                <a:pos x="82307" y="244082"/>
              </a:cxn>
              <a:cxn ang="0">
                <a:pos x="92516" y="183061"/>
              </a:cxn>
              <a:cxn ang="0">
                <a:pos x="92516" y="132211"/>
              </a:cxn>
              <a:cxn ang="0">
                <a:pos x="92516" y="91531"/>
              </a:cxn>
              <a:cxn ang="0">
                <a:pos x="92516" y="61020"/>
              </a:cxn>
              <a:cxn ang="0">
                <a:pos x="82307" y="50850"/>
              </a:cxn>
              <a:cxn ang="0">
                <a:pos x="61252" y="40680"/>
              </a:cxn>
              <a:cxn ang="0">
                <a:pos x="51043" y="30510"/>
              </a:cxn>
              <a:cxn ang="0">
                <a:pos x="51043" y="20340"/>
              </a:cxn>
              <a:cxn ang="0">
                <a:pos x="51043" y="10170"/>
              </a:cxn>
              <a:cxn ang="0">
                <a:pos x="61252" y="0"/>
              </a:cxn>
              <a:cxn ang="0">
                <a:pos x="72098" y="0"/>
              </a:cxn>
              <a:cxn ang="0">
                <a:pos x="92516" y="0"/>
              </a:cxn>
              <a:cxn ang="0">
                <a:pos x="112933" y="0"/>
              </a:cxn>
              <a:cxn ang="0">
                <a:pos x="163976" y="10170"/>
              </a:cxn>
              <a:cxn ang="0">
                <a:pos x="215657" y="30510"/>
              </a:cxn>
              <a:cxn ang="0">
                <a:pos x="236074" y="50850"/>
              </a:cxn>
              <a:cxn ang="0">
                <a:pos x="246283" y="61020"/>
              </a:cxn>
              <a:cxn ang="0">
                <a:pos x="256491" y="81361"/>
              </a:cxn>
              <a:cxn ang="0">
                <a:pos x="266700" y="91531"/>
              </a:cxn>
              <a:cxn ang="0">
                <a:pos x="256491" y="111871"/>
              </a:cxn>
              <a:cxn ang="0">
                <a:pos x="246283" y="142381"/>
              </a:cxn>
              <a:cxn ang="0">
                <a:pos x="225866" y="172891"/>
              </a:cxn>
              <a:cxn ang="0">
                <a:pos x="215657" y="203401"/>
              </a:cxn>
              <a:cxn ang="0">
                <a:pos x="215657" y="203401"/>
              </a:cxn>
            </a:cxnLst>
            <a:rect l="txL" t="txT" r="txR" b="txB"/>
            <a:pathLst>
              <a:path w="418" h="1009">
                <a:moveTo>
                  <a:pt x="338" y="320"/>
                </a:moveTo>
                <a:lnTo>
                  <a:pt x="306" y="400"/>
                </a:lnTo>
                <a:lnTo>
                  <a:pt x="257" y="497"/>
                </a:lnTo>
                <a:lnTo>
                  <a:pt x="209" y="609"/>
                </a:lnTo>
                <a:lnTo>
                  <a:pt x="161" y="737"/>
                </a:lnTo>
                <a:lnTo>
                  <a:pt x="129" y="801"/>
                </a:lnTo>
                <a:lnTo>
                  <a:pt x="96" y="865"/>
                </a:lnTo>
                <a:lnTo>
                  <a:pt x="64" y="913"/>
                </a:lnTo>
                <a:lnTo>
                  <a:pt x="48" y="945"/>
                </a:lnTo>
                <a:lnTo>
                  <a:pt x="32" y="977"/>
                </a:lnTo>
                <a:lnTo>
                  <a:pt x="16" y="1009"/>
                </a:lnTo>
                <a:lnTo>
                  <a:pt x="0" y="1009"/>
                </a:lnTo>
                <a:lnTo>
                  <a:pt x="0" y="993"/>
                </a:lnTo>
                <a:lnTo>
                  <a:pt x="0" y="961"/>
                </a:lnTo>
                <a:lnTo>
                  <a:pt x="0" y="929"/>
                </a:lnTo>
                <a:lnTo>
                  <a:pt x="0" y="897"/>
                </a:lnTo>
                <a:lnTo>
                  <a:pt x="16" y="849"/>
                </a:lnTo>
                <a:lnTo>
                  <a:pt x="32" y="801"/>
                </a:lnTo>
                <a:lnTo>
                  <a:pt x="48" y="737"/>
                </a:lnTo>
                <a:lnTo>
                  <a:pt x="80" y="609"/>
                </a:lnTo>
                <a:lnTo>
                  <a:pt x="96" y="497"/>
                </a:lnTo>
                <a:lnTo>
                  <a:pt x="129" y="384"/>
                </a:lnTo>
                <a:lnTo>
                  <a:pt x="145" y="288"/>
                </a:lnTo>
                <a:lnTo>
                  <a:pt x="145" y="208"/>
                </a:lnTo>
                <a:lnTo>
                  <a:pt x="145" y="144"/>
                </a:lnTo>
                <a:lnTo>
                  <a:pt x="145" y="96"/>
                </a:lnTo>
                <a:lnTo>
                  <a:pt x="129" y="80"/>
                </a:lnTo>
                <a:lnTo>
                  <a:pt x="96" y="64"/>
                </a:lnTo>
                <a:lnTo>
                  <a:pt x="80" y="48"/>
                </a:lnTo>
                <a:lnTo>
                  <a:pt x="80" y="32"/>
                </a:lnTo>
                <a:lnTo>
                  <a:pt x="80" y="16"/>
                </a:lnTo>
                <a:lnTo>
                  <a:pt x="96" y="0"/>
                </a:lnTo>
                <a:lnTo>
                  <a:pt x="113" y="0"/>
                </a:lnTo>
                <a:lnTo>
                  <a:pt x="145" y="0"/>
                </a:lnTo>
                <a:lnTo>
                  <a:pt x="177" y="0"/>
                </a:lnTo>
                <a:lnTo>
                  <a:pt x="257" y="16"/>
                </a:lnTo>
                <a:lnTo>
                  <a:pt x="338" y="48"/>
                </a:lnTo>
                <a:lnTo>
                  <a:pt x="370" y="80"/>
                </a:lnTo>
                <a:lnTo>
                  <a:pt x="386" y="96"/>
                </a:lnTo>
                <a:lnTo>
                  <a:pt x="402" y="128"/>
                </a:lnTo>
                <a:lnTo>
                  <a:pt x="418" y="144"/>
                </a:lnTo>
                <a:lnTo>
                  <a:pt x="402" y="176"/>
                </a:lnTo>
                <a:lnTo>
                  <a:pt x="386" y="224"/>
                </a:lnTo>
                <a:lnTo>
                  <a:pt x="354" y="272"/>
                </a:lnTo>
                <a:lnTo>
                  <a:pt x="338" y="32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37"/>
          <p:cNvSpPr/>
          <p:nvPr/>
        </p:nvSpPr>
        <p:spPr>
          <a:xfrm>
            <a:off x="6153150" y="2090103"/>
            <a:ext cx="1227138" cy="803275"/>
          </a:xfrm>
          <a:custGeom>
            <a:avLst/>
            <a:gdLst>
              <a:gd name="txL" fmla="*/ 0 w 1932"/>
              <a:gd name="txT" fmla="*/ 0 h 1265"/>
              <a:gd name="txR" fmla="*/ 1932 w 1932"/>
              <a:gd name="txB" fmla="*/ 1265 h 1265"/>
            </a:gdLst>
            <a:ahLst/>
            <a:cxnLst>
              <a:cxn ang="0">
                <a:pos x="1175689" y="81280"/>
              </a:cxn>
              <a:cxn ang="0">
                <a:pos x="1227137" y="111760"/>
              </a:cxn>
              <a:cxn ang="0">
                <a:pos x="1227137" y="132080"/>
              </a:cxn>
              <a:cxn ang="0">
                <a:pos x="1216974" y="152400"/>
              </a:cxn>
              <a:cxn ang="0">
                <a:pos x="1185851" y="172720"/>
              </a:cxn>
              <a:cxn ang="0">
                <a:pos x="1175689" y="203200"/>
              </a:cxn>
              <a:cxn ang="0">
                <a:pos x="1165526" y="254000"/>
              </a:cxn>
              <a:cxn ang="0">
                <a:pos x="1155363" y="325755"/>
              </a:cxn>
              <a:cxn ang="0">
                <a:pos x="1135038" y="447675"/>
              </a:cxn>
              <a:cxn ang="0">
                <a:pos x="1114713" y="579755"/>
              </a:cxn>
              <a:cxn ang="0">
                <a:pos x="1053102" y="701675"/>
              </a:cxn>
              <a:cxn ang="0">
                <a:pos x="1001654" y="762635"/>
              </a:cxn>
              <a:cxn ang="0">
                <a:pos x="950841" y="793115"/>
              </a:cxn>
              <a:cxn ang="0">
                <a:pos x="920353" y="803275"/>
              </a:cxn>
              <a:cxn ang="0">
                <a:pos x="910190" y="793115"/>
              </a:cxn>
              <a:cxn ang="0">
                <a:pos x="899392" y="742315"/>
              </a:cxn>
              <a:cxn ang="0">
                <a:pos x="868904" y="681355"/>
              </a:cxn>
              <a:cxn ang="0">
                <a:pos x="818091" y="630555"/>
              </a:cxn>
              <a:cxn ang="0">
                <a:pos x="756480" y="600075"/>
              </a:cxn>
              <a:cxn ang="0">
                <a:pos x="736155" y="579755"/>
              </a:cxn>
              <a:cxn ang="0">
                <a:pos x="756480" y="569595"/>
              </a:cxn>
              <a:cxn ang="0">
                <a:pos x="838417" y="569595"/>
              </a:cxn>
              <a:cxn ang="0">
                <a:pos x="910190" y="579755"/>
              </a:cxn>
              <a:cxn ang="0">
                <a:pos x="950841" y="569595"/>
              </a:cxn>
              <a:cxn ang="0">
                <a:pos x="971166" y="539115"/>
              </a:cxn>
              <a:cxn ang="0">
                <a:pos x="991491" y="478155"/>
              </a:cxn>
              <a:cxn ang="0">
                <a:pos x="1012452" y="396875"/>
              </a:cxn>
              <a:cxn ang="0">
                <a:pos x="1012452" y="284480"/>
              </a:cxn>
              <a:cxn ang="0">
                <a:pos x="1012452" y="182880"/>
              </a:cxn>
              <a:cxn ang="0">
                <a:pos x="991491" y="132080"/>
              </a:cxn>
              <a:cxn ang="0">
                <a:pos x="950841" y="111760"/>
              </a:cxn>
              <a:cxn ang="0">
                <a:pos x="899392" y="111760"/>
              </a:cxn>
              <a:cxn ang="0">
                <a:pos x="766643" y="121920"/>
              </a:cxn>
              <a:cxn ang="0">
                <a:pos x="725993" y="121920"/>
              </a:cxn>
              <a:cxn ang="0">
                <a:pos x="654219" y="142240"/>
              </a:cxn>
              <a:cxn ang="0">
                <a:pos x="551958" y="162560"/>
              </a:cxn>
              <a:cxn ang="0">
                <a:pos x="419208" y="193040"/>
              </a:cxn>
              <a:cxn ang="0">
                <a:pos x="296622" y="213360"/>
              </a:cxn>
              <a:cxn ang="0">
                <a:pos x="194360" y="233680"/>
              </a:cxn>
              <a:cxn ang="0">
                <a:pos x="142912" y="243840"/>
              </a:cxn>
              <a:cxn ang="0">
                <a:pos x="112424" y="243840"/>
              </a:cxn>
              <a:cxn ang="0">
                <a:pos x="81301" y="233680"/>
              </a:cxn>
              <a:cxn ang="0">
                <a:pos x="30488" y="182880"/>
              </a:cxn>
              <a:cxn ang="0">
                <a:pos x="0" y="162560"/>
              </a:cxn>
              <a:cxn ang="0">
                <a:pos x="71138" y="152400"/>
              </a:cxn>
              <a:cxn ang="0">
                <a:pos x="235011" y="142240"/>
              </a:cxn>
              <a:cxn ang="0">
                <a:pos x="531632" y="91440"/>
              </a:cxn>
              <a:cxn ang="0">
                <a:pos x="776806" y="50800"/>
              </a:cxn>
              <a:cxn ang="0">
                <a:pos x="858742" y="40640"/>
              </a:cxn>
              <a:cxn ang="0">
                <a:pos x="910190" y="30480"/>
              </a:cxn>
              <a:cxn ang="0">
                <a:pos x="950841" y="20320"/>
              </a:cxn>
              <a:cxn ang="0">
                <a:pos x="981329" y="0"/>
              </a:cxn>
              <a:cxn ang="0">
                <a:pos x="1022614" y="0"/>
              </a:cxn>
              <a:cxn ang="0">
                <a:pos x="1083590" y="30480"/>
              </a:cxn>
              <a:cxn ang="0">
                <a:pos x="1135038" y="50800"/>
              </a:cxn>
            </a:cxnLst>
            <a:rect l="txL" t="txT" r="txR" b="txB"/>
            <a:pathLst>
              <a:path w="1932" h="1265">
                <a:moveTo>
                  <a:pt x="1787" y="80"/>
                </a:moveTo>
                <a:lnTo>
                  <a:pt x="1851" y="128"/>
                </a:lnTo>
                <a:lnTo>
                  <a:pt x="1899" y="160"/>
                </a:lnTo>
                <a:lnTo>
                  <a:pt x="1932" y="176"/>
                </a:lnTo>
                <a:lnTo>
                  <a:pt x="1932" y="192"/>
                </a:lnTo>
                <a:lnTo>
                  <a:pt x="1932" y="208"/>
                </a:lnTo>
                <a:lnTo>
                  <a:pt x="1932" y="240"/>
                </a:lnTo>
                <a:lnTo>
                  <a:pt x="1916" y="240"/>
                </a:lnTo>
                <a:lnTo>
                  <a:pt x="1883" y="256"/>
                </a:lnTo>
                <a:lnTo>
                  <a:pt x="1867" y="272"/>
                </a:lnTo>
                <a:lnTo>
                  <a:pt x="1851" y="288"/>
                </a:lnTo>
                <a:lnTo>
                  <a:pt x="1851" y="320"/>
                </a:lnTo>
                <a:lnTo>
                  <a:pt x="1835" y="352"/>
                </a:lnTo>
                <a:lnTo>
                  <a:pt x="1835" y="400"/>
                </a:lnTo>
                <a:lnTo>
                  <a:pt x="1819" y="448"/>
                </a:lnTo>
                <a:lnTo>
                  <a:pt x="1819" y="513"/>
                </a:lnTo>
                <a:lnTo>
                  <a:pt x="1803" y="577"/>
                </a:lnTo>
                <a:lnTo>
                  <a:pt x="1787" y="705"/>
                </a:lnTo>
                <a:lnTo>
                  <a:pt x="1771" y="817"/>
                </a:lnTo>
                <a:lnTo>
                  <a:pt x="1755" y="913"/>
                </a:lnTo>
                <a:lnTo>
                  <a:pt x="1722" y="993"/>
                </a:lnTo>
                <a:lnTo>
                  <a:pt x="1658" y="1105"/>
                </a:lnTo>
                <a:lnTo>
                  <a:pt x="1610" y="1153"/>
                </a:lnTo>
                <a:lnTo>
                  <a:pt x="1577" y="1201"/>
                </a:lnTo>
                <a:lnTo>
                  <a:pt x="1529" y="1233"/>
                </a:lnTo>
                <a:lnTo>
                  <a:pt x="1497" y="1249"/>
                </a:lnTo>
                <a:lnTo>
                  <a:pt x="1465" y="1265"/>
                </a:lnTo>
                <a:lnTo>
                  <a:pt x="1449" y="1265"/>
                </a:lnTo>
                <a:lnTo>
                  <a:pt x="1433" y="1265"/>
                </a:lnTo>
                <a:lnTo>
                  <a:pt x="1433" y="1249"/>
                </a:lnTo>
                <a:lnTo>
                  <a:pt x="1416" y="1217"/>
                </a:lnTo>
                <a:lnTo>
                  <a:pt x="1416" y="1169"/>
                </a:lnTo>
                <a:lnTo>
                  <a:pt x="1400" y="1121"/>
                </a:lnTo>
                <a:lnTo>
                  <a:pt x="1368" y="1073"/>
                </a:lnTo>
                <a:lnTo>
                  <a:pt x="1336" y="1041"/>
                </a:lnTo>
                <a:lnTo>
                  <a:pt x="1288" y="993"/>
                </a:lnTo>
                <a:lnTo>
                  <a:pt x="1223" y="977"/>
                </a:lnTo>
                <a:lnTo>
                  <a:pt x="1191" y="945"/>
                </a:lnTo>
                <a:lnTo>
                  <a:pt x="1159" y="929"/>
                </a:lnTo>
                <a:lnTo>
                  <a:pt x="1159" y="913"/>
                </a:lnTo>
                <a:lnTo>
                  <a:pt x="1159" y="897"/>
                </a:lnTo>
                <a:lnTo>
                  <a:pt x="1191" y="897"/>
                </a:lnTo>
                <a:lnTo>
                  <a:pt x="1239" y="897"/>
                </a:lnTo>
                <a:lnTo>
                  <a:pt x="1320" y="897"/>
                </a:lnTo>
                <a:lnTo>
                  <a:pt x="1384" y="897"/>
                </a:lnTo>
                <a:lnTo>
                  <a:pt x="1433" y="913"/>
                </a:lnTo>
                <a:lnTo>
                  <a:pt x="1481" y="897"/>
                </a:lnTo>
                <a:lnTo>
                  <a:pt x="1497" y="897"/>
                </a:lnTo>
                <a:lnTo>
                  <a:pt x="1513" y="881"/>
                </a:lnTo>
                <a:lnTo>
                  <a:pt x="1529" y="849"/>
                </a:lnTo>
                <a:lnTo>
                  <a:pt x="1545" y="817"/>
                </a:lnTo>
                <a:lnTo>
                  <a:pt x="1561" y="753"/>
                </a:lnTo>
                <a:lnTo>
                  <a:pt x="1577" y="705"/>
                </a:lnTo>
                <a:lnTo>
                  <a:pt x="1594" y="625"/>
                </a:lnTo>
                <a:lnTo>
                  <a:pt x="1594" y="545"/>
                </a:lnTo>
                <a:lnTo>
                  <a:pt x="1594" y="448"/>
                </a:lnTo>
                <a:lnTo>
                  <a:pt x="1594" y="352"/>
                </a:lnTo>
                <a:lnTo>
                  <a:pt x="1594" y="288"/>
                </a:lnTo>
                <a:lnTo>
                  <a:pt x="1577" y="240"/>
                </a:lnTo>
                <a:lnTo>
                  <a:pt x="1561" y="208"/>
                </a:lnTo>
                <a:lnTo>
                  <a:pt x="1529" y="192"/>
                </a:lnTo>
                <a:lnTo>
                  <a:pt x="1497" y="176"/>
                </a:lnTo>
                <a:lnTo>
                  <a:pt x="1465" y="176"/>
                </a:lnTo>
                <a:lnTo>
                  <a:pt x="1416" y="176"/>
                </a:lnTo>
                <a:lnTo>
                  <a:pt x="1320" y="176"/>
                </a:lnTo>
                <a:lnTo>
                  <a:pt x="1207" y="192"/>
                </a:lnTo>
                <a:lnTo>
                  <a:pt x="1175" y="192"/>
                </a:lnTo>
                <a:lnTo>
                  <a:pt x="1143" y="192"/>
                </a:lnTo>
                <a:lnTo>
                  <a:pt x="1078" y="208"/>
                </a:lnTo>
                <a:lnTo>
                  <a:pt x="1030" y="224"/>
                </a:lnTo>
                <a:lnTo>
                  <a:pt x="950" y="240"/>
                </a:lnTo>
                <a:lnTo>
                  <a:pt x="869" y="256"/>
                </a:lnTo>
                <a:lnTo>
                  <a:pt x="772" y="272"/>
                </a:lnTo>
                <a:lnTo>
                  <a:pt x="660" y="304"/>
                </a:lnTo>
                <a:lnTo>
                  <a:pt x="563" y="320"/>
                </a:lnTo>
                <a:lnTo>
                  <a:pt x="467" y="336"/>
                </a:lnTo>
                <a:lnTo>
                  <a:pt x="386" y="352"/>
                </a:lnTo>
                <a:lnTo>
                  <a:pt x="306" y="368"/>
                </a:lnTo>
                <a:lnTo>
                  <a:pt x="257" y="368"/>
                </a:lnTo>
                <a:lnTo>
                  <a:pt x="225" y="384"/>
                </a:lnTo>
                <a:lnTo>
                  <a:pt x="193" y="384"/>
                </a:lnTo>
                <a:lnTo>
                  <a:pt x="177" y="384"/>
                </a:lnTo>
                <a:lnTo>
                  <a:pt x="161" y="384"/>
                </a:lnTo>
                <a:lnTo>
                  <a:pt x="128" y="368"/>
                </a:lnTo>
                <a:lnTo>
                  <a:pt x="80" y="320"/>
                </a:lnTo>
                <a:lnTo>
                  <a:pt x="48" y="288"/>
                </a:lnTo>
                <a:lnTo>
                  <a:pt x="16" y="272"/>
                </a:lnTo>
                <a:lnTo>
                  <a:pt x="0" y="256"/>
                </a:lnTo>
                <a:lnTo>
                  <a:pt x="0" y="240"/>
                </a:lnTo>
                <a:lnTo>
                  <a:pt x="112" y="240"/>
                </a:lnTo>
                <a:lnTo>
                  <a:pt x="241" y="240"/>
                </a:lnTo>
                <a:lnTo>
                  <a:pt x="370" y="224"/>
                </a:lnTo>
                <a:lnTo>
                  <a:pt x="515" y="192"/>
                </a:lnTo>
                <a:lnTo>
                  <a:pt x="837" y="144"/>
                </a:lnTo>
                <a:lnTo>
                  <a:pt x="1159" y="96"/>
                </a:lnTo>
                <a:lnTo>
                  <a:pt x="1223" y="80"/>
                </a:lnTo>
                <a:lnTo>
                  <a:pt x="1288" y="64"/>
                </a:lnTo>
                <a:lnTo>
                  <a:pt x="1352" y="64"/>
                </a:lnTo>
                <a:lnTo>
                  <a:pt x="1400" y="48"/>
                </a:lnTo>
                <a:lnTo>
                  <a:pt x="1433" y="48"/>
                </a:lnTo>
                <a:lnTo>
                  <a:pt x="1465" y="32"/>
                </a:lnTo>
                <a:lnTo>
                  <a:pt x="1497" y="32"/>
                </a:lnTo>
                <a:lnTo>
                  <a:pt x="1513" y="16"/>
                </a:lnTo>
                <a:lnTo>
                  <a:pt x="1545" y="0"/>
                </a:lnTo>
                <a:lnTo>
                  <a:pt x="1594" y="0"/>
                </a:lnTo>
                <a:lnTo>
                  <a:pt x="1610" y="0"/>
                </a:lnTo>
                <a:lnTo>
                  <a:pt x="1658" y="16"/>
                </a:lnTo>
                <a:lnTo>
                  <a:pt x="1706" y="48"/>
                </a:lnTo>
                <a:lnTo>
                  <a:pt x="1787" y="8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8"/>
          <p:cNvSpPr/>
          <p:nvPr/>
        </p:nvSpPr>
        <p:spPr>
          <a:xfrm>
            <a:off x="6611938" y="2221865"/>
            <a:ext cx="153987" cy="1128713"/>
          </a:xfrm>
          <a:custGeom>
            <a:avLst/>
            <a:gdLst>
              <a:gd name="txL" fmla="*/ 0 w 242"/>
              <a:gd name="txT" fmla="*/ 0 h 1778"/>
              <a:gd name="txR" fmla="*/ 242 w 242"/>
              <a:gd name="txB" fmla="*/ 1778 h 1778"/>
            </a:gdLst>
            <a:ahLst/>
            <a:cxnLst>
              <a:cxn ang="0">
                <a:pos x="30543" y="976356"/>
              </a:cxn>
              <a:cxn ang="0">
                <a:pos x="20362" y="935727"/>
              </a:cxn>
              <a:cxn ang="0">
                <a:pos x="20362" y="895099"/>
              </a:cxn>
              <a:cxn ang="0">
                <a:pos x="20362" y="854470"/>
              </a:cxn>
              <a:cxn ang="0">
                <a:pos x="20362" y="792892"/>
              </a:cxn>
              <a:cxn ang="0">
                <a:pos x="20362" y="742107"/>
              </a:cxn>
              <a:cxn ang="0">
                <a:pos x="20362" y="681164"/>
              </a:cxn>
              <a:cxn ang="0">
                <a:pos x="20362" y="610064"/>
              </a:cxn>
              <a:cxn ang="0">
                <a:pos x="30543" y="538964"/>
              </a:cxn>
              <a:cxn ang="0">
                <a:pos x="20362" y="264721"/>
              </a:cxn>
              <a:cxn ang="0">
                <a:pos x="10181" y="132043"/>
              </a:cxn>
              <a:cxn ang="0">
                <a:pos x="0" y="0"/>
              </a:cxn>
              <a:cxn ang="0">
                <a:pos x="61722" y="20314"/>
              </a:cxn>
              <a:cxn ang="0">
                <a:pos x="102447" y="40629"/>
              </a:cxn>
              <a:cxn ang="0">
                <a:pos x="132990" y="60943"/>
              </a:cxn>
              <a:cxn ang="0">
                <a:pos x="143807" y="71100"/>
              </a:cxn>
              <a:cxn ang="0">
                <a:pos x="153988" y="101571"/>
              </a:cxn>
              <a:cxn ang="0">
                <a:pos x="153988" y="121886"/>
              </a:cxn>
              <a:cxn ang="0">
                <a:pos x="153988" y="132043"/>
              </a:cxn>
              <a:cxn ang="0">
                <a:pos x="143807" y="152357"/>
              </a:cxn>
              <a:cxn ang="0">
                <a:pos x="143807" y="173306"/>
              </a:cxn>
              <a:cxn ang="0">
                <a:pos x="143807" y="213935"/>
              </a:cxn>
              <a:cxn ang="0">
                <a:pos x="143807" y="254564"/>
              </a:cxn>
              <a:cxn ang="0">
                <a:pos x="132990" y="305349"/>
              </a:cxn>
              <a:cxn ang="0">
                <a:pos x="132990" y="376449"/>
              </a:cxn>
              <a:cxn ang="0">
                <a:pos x="132990" y="447549"/>
              </a:cxn>
              <a:cxn ang="0">
                <a:pos x="132990" y="528806"/>
              </a:cxn>
              <a:cxn ang="0">
                <a:pos x="132990" y="610064"/>
              </a:cxn>
              <a:cxn ang="0">
                <a:pos x="132990" y="681164"/>
              </a:cxn>
              <a:cxn ang="0">
                <a:pos x="132990" y="752264"/>
              </a:cxn>
              <a:cxn ang="0">
                <a:pos x="122809" y="813207"/>
              </a:cxn>
              <a:cxn ang="0">
                <a:pos x="122809" y="874784"/>
              </a:cxn>
              <a:cxn ang="0">
                <a:pos x="122809" y="925570"/>
              </a:cxn>
              <a:cxn ang="0">
                <a:pos x="112628" y="966199"/>
              </a:cxn>
              <a:cxn ang="0">
                <a:pos x="112628" y="1006827"/>
              </a:cxn>
              <a:cxn ang="0">
                <a:pos x="92266" y="1057613"/>
              </a:cxn>
              <a:cxn ang="0">
                <a:pos x="82085" y="1098242"/>
              </a:cxn>
              <a:cxn ang="0">
                <a:pos x="71903" y="1118556"/>
              </a:cxn>
              <a:cxn ang="0">
                <a:pos x="71903" y="1128713"/>
              </a:cxn>
              <a:cxn ang="0">
                <a:pos x="51541" y="1118556"/>
              </a:cxn>
              <a:cxn ang="0">
                <a:pos x="41360" y="1088084"/>
              </a:cxn>
              <a:cxn ang="0">
                <a:pos x="30543" y="1037299"/>
              </a:cxn>
              <a:cxn ang="0">
                <a:pos x="30543" y="976356"/>
              </a:cxn>
              <a:cxn ang="0">
                <a:pos x="30543" y="976356"/>
              </a:cxn>
            </a:cxnLst>
            <a:rect l="txL" t="txT" r="txR" b="txB"/>
            <a:pathLst>
              <a:path w="242" h="1778">
                <a:moveTo>
                  <a:pt x="48" y="1538"/>
                </a:moveTo>
                <a:lnTo>
                  <a:pt x="32" y="1474"/>
                </a:lnTo>
                <a:lnTo>
                  <a:pt x="32" y="1410"/>
                </a:lnTo>
                <a:lnTo>
                  <a:pt x="32" y="1346"/>
                </a:lnTo>
                <a:lnTo>
                  <a:pt x="32" y="1249"/>
                </a:lnTo>
                <a:lnTo>
                  <a:pt x="32" y="1169"/>
                </a:lnTo>
                <a:lnTo>
                  <a:pt x="32" y="1073"/>
                </a:lnTo>
                <a:lnTo>
                  <a:pt x="32" y="961"/>
                </a:lnTo>
                <a:lnTo>
                  <a:pt x="48" y="849"/>
                </a:lnTo>
                <a:lnTo>
                  <a:pt x="32" y="417"/>
                </a:lnTo>
                <a:lnTo>
                  <a:pt x="16" y="208"/>
                </a:lnTo>
                <a:lnTo>
                  <a:pt x="0" y="0"/>
                </a:lnTo>
                <a:lnTo>
                  <a:pt x="97" y="32"/>
                </a:lnTo>
                <a:lnTo>
                  <a:pt x="161" y="64"/>
                </a:lnTo>
                <a:lnTo>
                  <a:pt x="209" y="96"/>
                </a:lnTo>
                <a:lnTo>
                  <a:pt x="226" y="112"/>
                </a:lnTo>
                <a:lnTo>
                  <a:pt x="242" y="160"/>
                </a:lnTo>
                <a:lnTo>
                  <a:pt x="242" y="192"/>
                </a:lnTo>
                <a:lnTo>
                  <a:pt x="242" y="208"/>
                </a:lnTo>
                <a:lnTo>
                  <a:pt x="226" y="240"/>
                </a:lnTo>
                <a:lnTo>
                  <a:pt x="226" y="273"/>
                </a:lnTo>
                <a:lnTo>
                  <a:pt x="226" y="337"/>
                </a:lnTo>
                <a:lnTo>
                  <a:pt x="226" y="401"/>
                </a:lnTo>
                <a:lnTo>
                  <a:pt x="209" y="481"/>
                </a:lnTo>
                <a:lnTo>
                  <a:pt x="209" y="593"/>
                </a:lnTo>
                <a:lnTo>
                  <a:pt x="209" y="705"/>
                </a:lnTo>
                <a:lnTo>
                  <a:pt x="209" y="833"/>
                </a:lnTo>
                <a:lnTo>
                  <a:pt x="209" y="961"/>
                </a:lnTo>
                <a:lnTo>
                  <a:pt x="209" y="1073"/>
                </a:lnTo>
                <a:lnTo>
                  <a:pt x="209" y="1185"/>
                </a:lnTo>
                <a:lnTo>
                  <a:pt x="193" y="1281"/>
                </a:lnTo>
                <a:lnTo>
                  <a:pt x="193" y="1378"/>
                </a:lnTo>
                <a:lnTo>
                  <a:pt x="193" y="1458"/>
                </a:lnTo>
                <a:lnTo>
                  <a:pt x="177" y="1522"/>
                </a:lnTo>
                <a:lnTo>
                  <a:pt x="177" y="1586"/>
                </a:lnTo>
                <a:lnTo>
                  <a:pt x="145" y="1666"/>
                </a:lnTo>
                <a:lnTo>
                  <a:pt x="129" y="1730"/>
                </a:lnTo>
                <a:lnTo>
                  <a:pt x="113" y="1762"/>
                </a:lnTo>
                <a:lnTo>
                  <a:pt x="113" y="1778"/>
                </a:lnTo>
                <a:lnTo>
                  <a:pt x="81" y="1762"/>
                </a:lnTo>
                <a:lnTo>
                  <a:pt x="65" y="1714"/>
                </a:lnTo>
                <a:lnTo>
                  <a:pt x="48" y="1634"/>
                </a:lnTo>
                <a:lnTo>
                  <a:pt x="48" y="153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22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3" y="62865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47"/>
          <p:cNvGraphicFramePr>
            <a:graphicFrameLocks noGrp="1"/>
          </p:cNvGraphicFramePr>
          <p:nvPr/>
        </p:nvGraphicFramePr>
        <p:xfrm>
          <a:off x="5449888" y="1053783"/>
          <a:ext cx="2590800" cy="259200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289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9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4875213" y="3684270"/>
            <a:ext cx="3470275" cy="83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左窄右宽，左边的口要写在横中线上面，右边的横对准口的中间，不要太长，最后一笔竖要直。</a:t>
            </a:r>
          </a:p>
        </p:txBody>
      </p:sp>
      <p:sp>
        <p:nvSpPr>
          <p:cNvPr id="24590" name="矩形 4"/>
          <p:cNvSpPr/>
          <p:nvPr/>
        </p:nvSpPr>
        <p:spPr>
          <a:xfrm>
            <a:off x="3544888" y="1704658"/>
            <a:ext cx="12160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叶</a:t>
            </a:r>
          </a:p>
        </p:txBody>
      </p:sp>
      <p:sp>
        <p:nvSpPr>
          <p:cNvPr id="42" name="矩形 41"/>
          <p:cNvSpPr/>
          <p:nvPr/>
        </p:nvSpPr>
        <p:spPr>
          <a:xfrm>
            <a:off x="3214688" y="1061720"/>
            <a:ext cx="1844675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yè </a:t>
            </a:r>
          </a:p>
        </p:txBody>
      </p:sp>
      <p:sp>
        <p:nvSpPr>
          <p:cNvPr id="24593" name="TextBox 45"/>
          <p:cNvSpPr txBox="1"/>
          <p:nvPr/>
        </p:nvSpPr>
        <p:spPr>
          <a:xfrm>
            <a:off x="938213" y="1657033"/>
            <a:ext cx="16891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箬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叶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828675" y="3762058"/>
            <a:ext cx="30305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000" b="1" kern="1200" cap="none" spc="0" normalizeH="0" baseline="0" noProof="0" dirty="0">
                <a:latin typeface="+mn-ea"/>
                <a:ea typeface="+mn-ea"/>
                <a:cs typeface="+mn-cs"/>
              </a:rPr>
              <a:t>竹叶  叶子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28675" y="4158933"/>
            <a:ext cx="36401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造句：</a:t>
            </a:r>
            <a:r>
              <a:rPr kumimoji="0" lang="zh-CN" altLang="en-US" sz="2000" b="1" kern="1200" cap="none" spc="0" normalizeH="0" baseline="0" noProof="0" dirty="0">
                <a:latin typeface="+mn-ea"/>
                <a:ea typeface="+mn-ea"/>
                <a:cs typeface="+mn-cs"/>
              </a:rPr>
              <a:t>妈妈用竹叶包粽子。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828675" y="3366770"/>
            <a:ext cx="2362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000" b="1" dirty="0">
                <a:latin typeface="宋体" panose="02010600030101010101" pitchFamily="2" charset="-122"/>
              </a:rPr>
              <a:t>Y 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000" b="1" dirty="0">
                <a:latin typeface="宋体" panose="02010600030101010101" pitchFamily="2" charset="-122"/>
              </a:rPr>
              <a:t>口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26" name="文本框 31"/>
          <p:cNvSpPr txBox="1"/>
          <p:nvPr/>
        </p:nvSpPr>
        <p:spPr>
          <a:xfrm>
            <a:off x="828675" y="2971483"/>
            <a:ext cx="20780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000" b="1" dirty="0">
                <a:latin typeface="宋体" panose="02010600030101010101" pitchFamily="2" charset="-122"/>
              </a:rPr>
              <a:t>左右</a:t>
            </a:r>
          </a:p>
        </p:txBody>
      </p:sp>
      <p:sp>
        <p:nvSpPr>
          <p:cNvPr id="27" name="Freeform 35"/>
          <p:cNvSpPr/>
          <p:nvPr/>
        </p:nvSpPr>
        <p:spPr>
          <a:xfrm>
            <a:off x="6481763" y="1939608"/>
            <a:ext cx="1074737" cy="225425"/>
          </a:xfrm>
          <a:custGeom>
            <a:avLst/>
            <a:gdLst>
              <a:gd name="txL" fmla="*/ 0 w 1691"/>
              <a:gd name="txT" fmla="*/ 0 h 354"/>
              <a:gd name="txR" fmla="*/ 1691 w 1691"/>
              <a:gd name="txB" fmla="*/ 354 h 354"/>
            </a:gdLst>
            <a:ahLst/>
            <a:cxnLst>
              <a:cxn ang="0">
                <a:pos x="0" y="154104"/>
              </a:cxn>
              <a:cxn ang="0">
                <a:pos x="92157" y="133090"/>
              </a:cxn>
              <a:cxn ang="0">
                <a:pos x="194482" y="112713"/>
              </a:cxn>
              <a:cxn ang="0">
                <a:pos x="276470" y="102524"/>
              </a:cxn>
              <a:cxn ang="0">
                <a:pos x="358458" y="82146"/>
              </a:cxn>
              <a:cxn ang="0">
                <a:pos x="440445" y="71958"/>
              </a:cxn>
              <a:cxn ang="0">
                <a:pos x="501459" y="51580"/>
              </a:cxn>
              <a:cxn ang="0">
                <a:pos x="573278" y="41392"/>
              </a:cxn>
              <a:cxn ang="0">
                <a:pos x="624758" y="30566"/>
              </a:cxn>
              <a:cxn ang="0">
                <a:pos x="675603" y="20377"/>
              </a:cxn>
              <a:cxn ang="0">
                <a:pos x="727084" y="20377"/>
              </a:cxn>
              <a:cxn ang="0">
                <a:pos x="767760" y="10189"/>
              </a:cxn>
              <a:cxn ang="0">
                <a:pos x="798267" y="0"/>
              </a:cxn>
              <a:cxn ang="0">
                <a:pos x="829410" y="0"/>
              </a:cxn>
              <a:cxn ang="0">
                <a:pos x="849748" y="0"/>
              </a:cxn>
              <a:cxn ang="0">
                <a:pos x="870086" y="0"/>
              </a:cxn>
              <a:cxn ang="0">
                <a:pos x="880255" y="0"/>
              </a:cxn>
              <a:cxn ang="0">
                <a:pos x="900593" y="0"/>
              </a:cxn>
              <a:cxn ang="0">
                <a:pos x="931735" y="0"/>
              </a:cxn>
              <a:cxn ang="0">
                <a:pos x="972411" y="10189"/>
              </a:cxn>
              <a:cxn ang="0">
                <a:pos x="1002918" y="30566"/>
              </a:cxn>
              <a:cxn ang="0">
                <a:pos x="1034061" y="51580"/>
              </a:cxn>
              <a:cxn ang="0">
                <a:pos x="1064568" y="61769"/>
              </a:cxn>
              <a:cxn ang="0">
                <a:pos x="1074737" y="71958"/>
              </a:cxn>
              <a:cxn ang="0">
                <a:pos x="1074737" y="82146"/>
              </a:cxn>
              <a:cxn ang="0">
                <a:pos x="1074737" y="92335"/>
              </a:cxn>
              <a:cxn ang="0">
                <a:pos x="1064568" y="102524"/>
              </a:cxn>
              <a:cxn ang="0">
                <a:pos x="1054399" y="102524"/>
              </a:cxn>
              <a:cxn ang="0">
                <a:pos x="1034061" y="112713"/>
              </a:cxn>
              <a:cxn ang="0">
                <a:pos x="972411" y="122901"/>
              </a:cxn>
              <a:cxn ang="0">
                <a:pos x="920931" y="133090"/>
              </a:cxn>
              <a:cxn ang="0">
                <a:pos x="900593" y="133090"/>
              </a:cxn>
              <a:cxn ang="0">
                <a:pos x="870086" y="133090"/>
              </a:cxn>
              <a:cxn ang="0">
                <a:pos x="829410" y="133090"/>
              </a:cxn>
              <a:cxn ang="0">
                <a:pos x="788098" y="143279"/>
              </a:cxn>
              <a:cxn ang="0">
                <a:pos x="737253" y="143279"/>
              </a:cxn>
              <a:cxn ang="0">
                <a:pos x="665434" y="154104"/>
              </a:cxn>
              <a:cxn ang="0">
                <a:pos x="593616" y="164293"/>
              </a:cxn>
              <a:cxn ang="0">
                <a:pos x="511628" y="174481"/>
              </a:cxn>
              <a:cxn ang="0">
                <a:pos x="430276" y="184670"/>
              </a:cxn>
              <a:cxn ang="0">
                <a:pos x="358458" y="194859"/>
              </a:cxn>
              <a:cxn ang="0">
                <a:pos x="296808" y="205048"/>
              </a:cxn>
              <a:cxn ang="0">
                <a:pos x="245963" y="205048"/>
              </a:cxn>
              <a:cxn ang="0">
                <a:pos x="194482" y="215236"/>
              </a:cxn>
              <a:cxn ang="0">
                <a:pos x="163975" y="215236"/>
              </a:cxn>
              <a:cxn ang="0">
                <a:pos x="133468" y="225425"/>
              </a:cxn>
              <a:cxn ang="0">
                <a:pos x="123299" y="225425"/>
              </a:cxn>
              <a:cxn ang="0">
                <a:pos x="81988" y="215236"/>
              </a:cxn>
              <a:cxn ang="0">
                <a:pos x="41312" y="194859"/>
              </a:cxn>
              <a:cxn ang="0">
                <a:pos x="20974" y="184670"/>
              </a:cxn>
              <a:cxn ang="0">
                <a:pos x="10805" y="174481"/>
              </a:cxn>
              <a:cxn ang="0">
                <a:pos x="0" y="164293"/>
              </a:cxn>
              <a:cxn ang="0">
                <a:pos x="0" y="154104"/>
              </a:cxn>
              <a:cxn ang="0">
                <a:pos x="0" y="154104"/>
              </a:cxn>
            </a:cxnLst>
            <a:rect l="txL" t="txT" r="txR" b="txB"/>
            <a:pathLst>
              <a:path w="1691" h="354">
                <a:moveTo>
                  <a:pt x="0" y="242"/>
                </a:moveTo>
                <a:lnTo>
                  <a:pt x="145" y="209"/>
                </a:lnTo>
                <a:lnTo>
                  <a:pt x="306" y="177"/>
                </a:lnTo>
                <a:lnTo>
                  <a:pt x="435" y="161"/>
                </a:lnTo>
                <a:lnTo>
                  <a:pt x="564" y="129"/>
                </a:lnTo>
                <a:lnTo>
                  <a:pt x="693" y="113"/>
                </a:lnTo>
                <a:lnTo>
                  <a:pt x="789" y="81"/>
                </a:lnTo>
                <a:lnTo>
                  <a:pt x="902" y="65"/>
                </a:lnTo>
                <a:lnTo>
                  <a:pt x="983" y="48"/>
                </a:lnTo>
                <a:lnTo>
                  <a:pt x="1063" y="32"/>
                </a:lnTo>
                <a:lnTo>
                  <a:pt x="1144" y="32"/>
                </a:lnTo>
                <a:lnTo>
                  <a:pt x="1208" y="16"/>
                </a:lnTo>
                <a:lnTo>
                  <a:pt x="1256" y="0"/>
                </a:lnTo>
                <a:lnTo>
                  <a:pt x="1305" y="0"/>
                </a:lnTo>
                <a:lnTo>
                  <a:pt x="1337" y="0"/>
                </a:lnTo>
                <a:lnTo>
                  <a:pt x="1369" y="0"/>
                </a:lnTo>
                <a:lnTo>
                  <a:pt x="1385" y="0"/>
                </a:lnTo>
                <a:lnTo>
                  <a:pt x="1417" y="0"/>
                </a:lnTo>
                <a:lnTo>
                  <a:pt x="1466" y="0"/>
                </a:lnTo>
                <a:lnTo>
                  <a:pt x="1530" y="16"/>
                </a:lnTo>
                <a:lnTo>
                  <a:pt x="1578" y="48"/>
                </a:lnTo>
                <a:lnTo>
                  <a:pt x="1627" y="81"/>
                </a:lnTo>
                <a:lnTo>
                  <a:pt x="1675" y="97"/>
                </a:lnTo>
                <a:lnTo>
                  <a:pt x="1691" y="113"/>
                </a:lnTo>
                <a:lnTo>
                  <a:pt x="1691" y="129"/>
                </a:lnTo>
                <a:lnTo>
                  <a:pt x="1691" y="145"/>
                </a:lnTo>
                <a:lnTo>
                  <a:pt x="1675" y="161"/>
                </a:lnTo>
                <a:lnTo>
                  <a:pt x="1659" y="161"/>
                </a:lnTo>
                <a:lnTo>
                  <a:pt x="1627" y="177"/>
                </a:lnTo>
                <a:lnTo>
                  <a:pt x="1530" y="193"/>
                </a:lnTo>
                <a:lnTo>
                  <a:pt x="1449" y="209"/>
                </a:lnTo>
                <a:lnTo>
                  <a:pt x="1417" y="209"/>
                </a:lnTo>
                <a:lnTo>
                  <a:pt x="1369" y="209"/>
                </a:lnTo>
                <a:lnTo>
                  <a:pt x="1305" y="209"/>
                </a:lnTo>
                <a:lnTo>
                  <a:pt x="1240" y="225"/>
                </a:lnTo>
                <a:lnTo>
                  <a:pt x="1160" y="225"/>
                </a:lnTo>
                <a:lnTo>
                  <a:pt x="1047" y="242"/>
                </a:lnTo>
                <a:lnTo>
                  <a:pt x="934" y="258"/>
                </a:lnTo>
                <a:lnTo>
                  <a:pt x="805" y="274"/>
                </a:lnTo>
                <a:lnTo>
                  <a:pt x="677" y="290"/>
                </a:lnTo>
                <a:lnTo>
                  <a:pt x="564" y="306"/>
                </a:lnTo>
                <a:lnTo>
                  <a:pt x="467" y="322"/>
                </a:lnTo>
                <a:lnTo>
                  <a:pt x="387" y="322"/>
                </a:lnTo>
                <a:lnTo>
                  <a:pt x="306" y="338"/>
                </a:lnTo>
                <a:lnTo>
                  <a:pt x="258" y="338"/>
                </a:lnTo>
                <a:lnTo>
                  <a:pt x="210" y="354"/>
                </a:lnTo>
                <a:lnTo>
                  <a:pt x="194" y="354"/>
                </a:lnTo>
                <a:lnTo>
                  <a:pt x="129" y="338"/>
                </a:lnTo>
                <a:lnTo>
                  <a:pt x="65" y="306"/>
                </a:lnTo>
                <a:lnTo>
                  <a:pt x="33" y="290"/>
                </a:lnTo>
                <a:lnTo>
                  <a:pt x="17" y="274"/>
                </a:lnTo>
                <a:lnTo>
                  <a:pt x="0" y="258"/>
                </a:lnTo>
                <a:lnTo>
                  <a:pt x="0" y="24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32"/>
          <p:cNvSpPr/>
          <p:nvPr/>
        </p:nvSpPr>
        <p:spPr>
          <a:xfrm>
            <a:off x="5827713" y="1969770"/>
            <a:ext cx="184150" cy="654050"/>
          </a:xfrm>
          <a:custGeom>
            <a:avLst/>
            <a:gdLst>
              <a:gd name="txL" fmla="*/ 0 w 290"/>
              <a:gd name="txT" fmla="*/ 0 h 1030"/>
              <a:gd name="txR" fmla="*/ 290 w 290"/>
              <a:gd name="txB" fmla="*/ 1030 h 1030"/>
            </a:gdLst>
            <a:ahLst/>
            <a:cxnLst>
              <a:cxn ang="0">
                <a:pos x="142875" y="20955"/>
              </a:cxn>
              <a:cxn ang="0">
                <a:pos x="153670" y="133350"/>
              </a:cxn>
              <a:cxn ang="0">
                <a:pos x="173990" y="235585"/>
              </a:cxn>
              <a:cxn ang="0">
                <a:pos x="173990" y="337820"/>
              </a:cxn>
              <a:cxn ang="0">
                <a:pos x="184150" y="429260"/>
              </a:cxn>
              <a:cxn ang="0">
                <a:pos x="184150" y="480695"/>
              </a:cxn>
              <a:cxn ang="0">
                <a:pos x="184150" y="521335"/>
              </a:cxn>
              <a:cxn ang="0">
                <a:pos x="184150" y="552450"/>
              </a:cxn>
              <a:cxn ang="0">
                <a:pos x="184150" y="582930"/>
              </a:cxn>
              <a:cxn ang="0">
                <a:pos x="184150" y="603250"/>
              </a:cxn>
              <a:cxn ang="0">
                <a:pos x="173990" y="613410"/>
              </a:cxn>
              <a:cxn ang="0">
                <a:pos x="173990" y="623570"/>
              </a:cxn>
              <a:cxn ang="0">
                <a:pos x="173990" y="633730"/>
              </a:cxn>
              <a:cxn ang="0">
                <a:pos x="163830" y="643890"/>
              </a:cxn>
              <a:cxn ang="0">
                <a:pos x="153670" y="654050"/>
              </a:cxn>
              <a:cxn ang="0">
                <a:pos x="142875" y="643890"/>
              </a:cxn>
              <a:cxn ang="0">
                <a:pos x="142875" y="633730"/>
              </a:cxn>
              <a:cxn ang="0">
                <a:pos x="142875" y="623570"/>
              </a:cxn>
              <a:cxn ang="0">
                <a:pos x="132715" y="603250"/>
              </a:cxn>
              <a:cxn ang="0">
                <a:pos x="122555" y="572770"/>
              </a:cxn>
              <a:cxn ang="0">
                <a:pos x="122555" y="541655"/>
              </a:cxn>
              <a:cxn ang="0">
                <a:pos x="112395" y="490855"/>
              </a:cxn>
              <a:cxn ang="0">
                <a:pos x="102235" y="429260"/>
              </a:cxn>
              <a:cxn ang="0">
                <a:pos x="71755" y="296545"/>
              </a:cxn>
              <a:cxn ang="0">
                <a:pos x="30480" y="153670"/>
              </a:cxn>
              <a:cxn ang="0">
                <a:pos x="10160" y="102235"/>
              </a:cxn>
              <a:cxn ang="0">
                <a:pos x="0" y="61595"/>
              </a:cxn>
              <a:cxn ang="0">
                <a:pos x="0" y="31115"/>
              </a:cxn>
              <a:cxn ang="0">
                <a:pos x="0" y="10795"/>
              </a:cxn>
              <a:cxn ang="0">
                <a:pos x="10160" y="0"/>
              </a:cxn>
              <a:cxn ang="0">
                <a:pos x="40640" y="0"/>
              </a:cxn>
              <a:cxn ang="0">
                <a:pos x="81915" y="10795"/>
              </a:cxn>
              <a:cxn ang="0">
                <a:pos x="142875" y="20955"/>
              </a:cxn>
              <a:cxn ang="0">
                <a:pos x="142875" y="20955"/>
              </a:cxn>
            </a:cxnLst>
            <a:rect l="txL" t="txT" r="txR" b="txB"/>
            <a:pathLst>
              <a:path w="290" h="1030">
                <a:moveTo>
                  <a:pt x="225" y="33"/>
                </a:moveTo>
                <a:lnTo>
                  <a:pt x="242" y="210"/>
                </a:lnTo>
                <a:lnTo>
                  <a:pt x="274" y="371"/>
                </a:lnTo>
                <a:lnTo>
                  <a:pt x="274" y="532"/>
                </a:lnTo>
                <a:lnTo>
                  <a:pt x="290" y="676"/>
                </a:lnTo>
                <a:lnTo>
                  <a:pt x="290" y="757"/>
                </a:lnTo>
                <a:lnTo>
                  <a:pt x="290" y="821"/>
                </a:lnTo>
                <a:lnTo>
                  <a:pt x="290" y="870"/>
                </a:lnTo>
                <a:lnTo>
                  <a:pt x="290" y="918"/>
                </a:lnTo>
                <a:lnTo>
                  <a:pt x="290" y="950"/>
                </a:lnTo>
                <a:lnTo>
                  <a:pt x="274" y="966"/>
                </a:lnTo>
                <a:lnTo>
                  <a:pt x="274" y="982"/>
                </a:lnTo>
                <a:lnTo>
                  <a:pt x="274" y="998"/>
                </a:lnTo>
                <a:lnTo>
                  <a:pt x="258" y="1014"/>
                </a:lnTo>
                <a:lnTo>
                  <a:pt x="242" y="1030"/>
                </a:lnTo>
                <a:lnTo>
                  <a:pt x="225" y="1014"/>
                </a:lnTo>
                <a:lnTo>
                  <a:pt x="225" y="998"/>
                </a:lnTo>
                <a:lnTo>
                  <a:pt x="225" y="982"/>
                </a:lnTo>
                <a:lnTo>
                  <a:pt x="209" y="950"/>
                </a:lnTo>
                <a:lnTo>
                  <a:pt x="193" y="902"/>
                </a:lnTo>
                <a:lnTo>
                  <a:pt x="193" y="853"/>
                </a:lnTo>
                <a:lnTo>
                  <a:pt x="177" y="773"/>
                </a:lnTo>
                <a:lnTo>
                  <a:pt x="161" y="676"/>
                </a:lnTo>
                <a:lnTo>
                  <a:pt x="113" y="467"/>
                </a:lnTo>
                <a:lnTo>
                  <a:pt x="48" y="242"/>
                </a:lnTo>
                <a:lnTo>
                  <a:pt x="16" y="161"/>
                </a:lnTo>
                <a:lnTo>
                  <a:pt x="0" y="97"/>
                </a:lnTo>
                <a:lnTo>
                  <a:pt x="0" y="49"/>
                </a:lnTo>
                <a:lnTo>
                  <a:pt x="0" y="17"/>
                </a:lnTo>
                <a:lnTo>
                  <a:pt x="16" y="0"/>
                </a:lnTo>
                <a:lnTo>
                  <a:pt x="64" y="0"/>
                </a:lnTo>
                <a:lnTo>
                  <a:pt x="129" y="17"/>
                </a:lnTo>
                <a:lnTo>
                  <a:pt x="225" y="3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34"/>
          <p:cNvSpPr/>
          <p:nvPr/>
        </p:nvSpPr>
        <p:spPr>
          <a:xfrm>
            <a:off x="6861175" y="1407795"/>
            <a:ext cx="204788" cy="1911350"/>
          </a:xfrm>
          <a:custGeom>
            <a:avLst/>
            <a:gdLst>
              <a:gd name="txL" fmla="*/ 0 w 322"/>
              <a:gd name="txT" fmla="*/ 0 h 3010"/>
              <a:gd name="txR" fmla="*/ 322 w 322"/>
              <a:gd name="txB" fmla="*/ 3010 h 3010"/>
            </a:gdLst>
            <a:ahLst/>
            <a:cxnLst>
              <a:cxn ang="0">
                <a:pos x="10176" y="31115"/>
              </a:cxn>
              <a:cxn ang="0">
                <a:pos x="10176" y="10160"/>
              </a:cxn>
              <a:cxn ang="0">
                <a:pos x="30527" y="0"/>
              </a:cxn>
              <a:cxn ang="0">
                <a:pos x="92218" y="10160"/>
              </a:cxn>
              <a:cxn ang="0">
                <a:pos x="164085" y="31115"/>
              </a:cxn>
              <a:cxn ang="0">
                <a:pos x="194612" y="61595"/>
              </a:cxn>
              <a:cxn ang="0">
                <a:pos x="194612" y="122555"/>
              </a:cxn>
              <a:cxn ang="0">
                <a:pos x="184436" y="194310"/>
              </a:cxn>
              <a:cxn ang="0">
                <a:pos x="174261" y="306705"/>
              </a:cxn>
              <a:cxn ang="0">
                <a:pos x="174261" y="408940"/>
              </a:cxn>
              <a:cxn ang="0">
                <a:pos x="164085" y="551815"/>
              </a:cxn>
              <a:cxn ang="0">
                <a:pos x="164085" y="746125"/>
              </a:cxn>
              <a:cxn ang="0">
                <a:pos x="164085" y="981075"/>
              </a:cxn>
              <a:cxn ang="0">
                <a:pos x="164085" y="1226820"/>
              </a:cxn>
              <a:cxn ang="0">
                <a:pos x="164085" y="1420495"/>
              </a:cxn>
              <a:cxn ang="0">
                <a:pos x="153909" y="1594485"/>
              </a:cxn>
              <a:cxn ang="0">
                <a:pos x="153909" y="1717040"/>
              </a:cxn>
              <a:cxn ang="0">
                <a:pos x="143733" y="1798955"/>
              </a:cxn>
              <a:cxn ang="0">
                <a:pos x="132921" y="1870075"/>
              </a:cxn>
              <a:cxn ang="0">
                <a:pos x="122746" y="1901190"/>
              </a:cxn>
              <a:cxn ang="0">
                <a:pos x="122746" y="1911350"/>
              </a:cxn>
              <a:cxn ang="0">
                <a:pos x="102394" y="1901190"/>
              </a:cxn>
              <a:cxn ang="0">
                <a:pos x="92218" y="1880870"/>
              </a:cxn>
              <a:cxn ang="0">
                <a:pos x="82042" y="1829435"/>
              </a:cxn>
              <a:cxn ang="0">
                <a:pos x="71867" y="1768475"/>
              </a:cxn>
              <a:cxn ang="0">
                <a:pos x="61691" y="1655445"/>
              </a:cxn>
              <a:cxn ang="0">
                <a:pos x="51515" y="1471930"/>
              </a:cxn>
              <a:cxn ang="0">
                <a:pos x="51515" y="1226820"/>
              </a:cxn>
              <a:cxn ang="0">
                <a:pos x="51515" y="920115"/>
              </a:cxn>
              <a:cxn ang="0">
                <a:pos x="61691" y="756285"/>
              </a:cxn>
              <a:cxn ang="0">
                <a:pos x="61691" y="613410"/>
              </a:cxn>
              <a:cxn ang="0">
                <a:pos x="61691" y="490855"/>
              </a:cxn>
              <a:cxn ang="0">
                <a:pos x="61691" y="388620"/>
              </a:cxn>
              <a:cxn ang="0">
                <a:pos x="61691" y="296545"/>
              </a:cxn>
              <a:cxn ang="0">
                <a:pos x="61691" y="234950"/>
              </a:cxn>
              <a:cxn ang="0">
                <a:pos x="61691" y="184150"/>
              </a:cxn>
              <a:cxn ang="0">
                <a:pos x="51515" y="112395"/>
              </a:cxn>
              <a:cxn ang="0">
                <a:pos x="30527" y="71755"/>
              </a:cxn>
              <a:cxn ang="0">
                <a:pos x="20352" y="61595"/>
              </a:cxn>
            </a:cxnLst>
            <a:rect l="txL" t="txT" r="txR" b="txB"/>
            <a:pathLst>
              <a:path w="322" h="3010">
                <a:moveTo>
                  <a:pt x="32" y="97"/>
                </a:moveTo>
                <a:lnTo>
                  <a:pt x="16" y="49"/>
                </a:lnTo>
                <a:lnTo>
                  <a:pt x="0" y="32"/>
                </a:lnTo>
                <a:lnTo>
                  <a:pt x="16" y="16"/>
                </a:lnTo>
                <a:lnTo>
                  <a:pt x="16" y="0"/>
                </a:lnTo>
                <a:lnTo>
                  <a:pt x="48" y="0"/>
                </a:lnTo>
                <a:lnTo>
                  <a:pt x="97" y="0"/>
                </a:lnTo>
                <a:lnTo>
                  <a:pt x="145" y="16"/>
                </a:lnTo>
                <a:lnTo>
                  <a:pt x="209" y="32"/>
                </a:lnTo>
                <a:lnTo>
                  <a:pt x="258" y="49"/>
                </a:lnTo>
                <a:lnTo>
                  <a:pt x="290" y="81"/>
                </a:lnTo>
                <a:lnTo>
                  <a:pt x="306" y="97"/>
                </a:lnTo>
                <a:lnTo>
                  <a:pt x="322" y="145"/>
                </a:lnTo>
                <a:lnTo>
                  <a:pt x="306" y="193"/>
                </a:lnTo>
                <a:lnTo>
                  <a:pt x="306" y="242"/>
                </a:lnTo>
                <a:lnTo>
                  <a:pt x="290" y="306"/>
                </a:lnTo>
                <a:lnTo>
                  <a:pt x="290" y="387"/>
                </a:lnTo>
                <a:lnTo>
                  <a:pt x="274" y="483"/>
                </a:lnTo>
                <a:lnTo>
                  <a:pt x="274" y="564"/>
                </a:lnTo>
                <a:lnTo>
                  <a:pt x="274" y="644"/>
                </a:lnTo>
                <a:lnTo>
                  <a:pt x="258" y="741"/>
                </a:lnTo>
                <a:lnTo>
                  <a:pt x="258" y="869"/>
                </a:lnTo>
                <a:lnTo>
                  <a:pt x="258" y="1014"/>
                </a:lnTo>
                <a:lnTo>
                  <a:pt x="258" y="1175"/>
                </a:lnTo>
                <a:lnTo>
                  <a:pt x="258" y="1352"/>
                </a:lnTo>
                <a:lnTo>
                  <a:pt x="258" y="1545"/>
                </a:lnTo>
                <a:lnTo>
                  <a:pt x="258" y="1738"/>
                </a:lnTo>
                <a:lnTo>
                  <a:pt x="258" y="1932"/>
                </a:lnTo>
                <a:lnTo>
                  <a:pt x="258" y="2092"/>
                </a:lnTo>
                <a:lnTo>
                  <a:pt x="258" y="2237"/>
                </a:lnTo>
                <a:lnTo>
                  <a:pt x="258" y="2382"/>
                </a:lnTo>
                <a:lnTo>
                  <a:pt x="242" y="2511"/>
                </a:lnTo>
                <a:lnTo>
                  <a:pt x="242" y="2607"/>
                </a:lnTo>
                <a:lnTo>
                  <a:pt x="242" y="2704"/>
                </a:lnTo>
                <a:lnTo>
                  <a:pt x="226" y="2768"/>
                </a:lnTo>
                <a:lnTo>
                  <a:pt x="226" y="2833"/>
                </a:lnTo>
                <a:lnTo>
                  <a:pt x="226" y="2897"/>
                </a:lnTo>
                <a:lnTo>
                  <a:pt x="209" y="2945"/>
                </a:lnTo>
                <a:lnTo>
                  <a:pt x="209" y="2978"/>
                </a:lnTo>
                <a:lnTo>
                  <a:pt x="193" y="2994"/>
                </a:lnTo>
                <a:lnTo>
                  <a:pt x="193" y="3010"/>
                </a:lnTo>
                <a:lnTo>
                  <a:pt x="177" y="3010"/>
                </a:lnTo>
                <a:lnTo>
                  <a:pt x="161" y="2994"/>
                </a:lnTo>
                <a:lnTo>
                  <a:pt x="161" y="2978"/>
                </a:lnTo>
                <a:lnTo>
                  <a:pt x="145" y="2962"/>
                </a:lnTo>
                <a:lnTo>
                  <a:pt x="145" y="2929"/>
                </a:lnTo>
                <a:lnTo>
                  <a:pt x="129" y="2881"/>
                </a:lnTo>
                <a:lnTo>
                  <a:pt x="113" y="2833"/>
                </a:lnTo>
                <a:lnTo>
                  <a:pt x="113" y="2785"/>
                </a:lnTo>
                <a:lnTo>
                  <a:pt x="97" y="2704"/>
                </a:lnTo>
                <a:lnTo>
                  <a:pt x="97" y="2607"/>
                </a:lnTo>
                <a:lnTo>
                  <a:pt x="97" y="2479"/>
                </a:lnTo>
                <a:lnTo>
                  <a:pt x="81" y="2318"/>
                </a:lnTo>
                <a:lnTo>
                  <a:pt x="81" y="2141"/>
                </a:lnTo>
                <a:lnTo>
                  <a:pt x="81" y="1932"/>
                </a:lnTo>
                <a:lnTo>
                  <a:pt x="81" y="1706"/>
                </a:lnTo>
                <a:lnTo>
                  <a:pt x="81" y="1449"/>
                </a:lnTo>
                <a:lnTo>
                  <a:pt x="81" y="1320"/>
                </a:lnTo>
                <a:lnTo>
                  <a:pt x="97" y="1191"/>
                </a:lnTo>
                <a:lnTo>
                  <a:pt x="97" y="1079"/>
                </a:lnTo>
                <a:lnTo>
                  <a:pt x="97" y="966"/>
                </a:lnTo>
                <a:lnTo>
                  <a:pt x="97" y="869"/>
                </a:lnTo>
                <a:lnTo>
                  <a:pt x="97" y="773"/>
                </a:lnTo>
                <a:lnTo>
                  <a:pt x="97" y="692"/>
                </a:lnTo>
                <a:lnTo>
                  <a:pt x="97" y="612"/>
                </a:lnTo>
                <a:lnTo>
                  <a:pt x="97" y="531"/>
                </a:lnTo>
                <a:lnTo>
                  <a:pt x="97" y="467"/>
                </a:lnTo>
                <a:lnTo>
                  <a:pt x="97" y="419"/>
                </a:lnTo>
                <a:lnTo>
                  <a:pt x="97" y="370"/>
                </a:lnTo>
                <a:lnTo>
                  <a:pt x="97" y="322"/>
                </a:lnTo>
                <a:lnTo>
                  <a:pt x="97" y="290"/>
                </a:lnTo>
                <a:lnTo>
                  <a:pt x="81" y="242"/>
                </a:lnTo>
                <a:lnTo>
                  <a:pt x="81" y="177"/>
                </a:lnTo>
                <a:lnTo>
                  <a:pt x="65" y="145"/>
                </a:lnTo>
                <a:lnTo>
                  <a:pt x="48" y="113"/>
                </a:lnTo>
                <a:lnTo>
                  <a:pt x="32" y="9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31"/>
          <p:cNvSpPr/>
          <p:nvPr/>
        </p:nvSpPr>
        <p:spPr>
          <a:xfrm>
            <a:off x="5880100" y="1879283"/>
            <a:ext cx="612775" cy="479425"/>
          </a:xfrm>
          <a:custGeom>
            <a:avLst/>
            <a:gdLst>
              <a:gd name="txL" fmla="*/ 0 w 966"/>
              <a:gd name="txT" fmla="*/ 0 h 756"/>
              <a:gd name="txR" fmla="*/ 966 w 966"/>
              <a:gd name="txB" fmla="*/ 756 h 756"/>
            </a:gdLst>
            <a:ahLst/>
            <a:cxnLst>
              <a:cxn ang="0">
                <a:pos x="397733" y="20293"/>
              </a:cxn>
              <a:cxn ang="0">
                <a:pos x="418666" y="0"/>
              </a:cxn>
              <a:cxn ang="0">
                <a:pos x="438965" y="0"/>
              </a:cxn>
              <a:cxn ang="0">
                <a:pos x="449115" y="0"/>
              </a:cxn>
              <a:cxn ang="0">
                <a:pos x="469414" y="10147"/>
              </a:cxn>
              <a:cxn ang="0">
                <a:pos x="499862" y="20293"/>
              </a:cxn>
              <a:cxn ang="0">
                <a:pos x="530945" y="40586"/>
              </a:cxn>
              <a:cxn ang="0">
                <a:pos x="571543" y="60879"/>
              </a:cxn>
              <a:cxn ang="0">
                <a:pos x="591842" y="81172"/>
              </a:cxn>
              <a:cxn ang="0">
                <a:pos x="612775" y="91319"/>
              </a:cxn>
              <a:cxn ang="0">
                <a:pos x="612775" y="112246"/>
              </a:cxn>
              <a:cxn ang="0">
                <a:pos x="612775" y="122393"/>
              </a:cxn>
              <a:cxn ang="0">
                <a:pos x="601991" y="132539"/>
              </a:cxn>
              <a:cxn ang="0">
                <a:pos x="591842" y="142686"/>
              </a:cxn>
              <a:cxn ang="0">
                <a:pos x="571543" y="152833"/>
              </a:cxn>
              <a:cxn ang="0">
                <a:pos x="551244" y="162979"/>
              </a:cxn>
              <a:cxn ang="0">
                <a:pos x="541094" y="183272"/>
              </a:cxn>
              <a:cxn ang="0">
                <a:pos x="530945" y="214346"/>
              </a:cxn>
              <a:cxn ang="0">
                <a:pos x="520795" y="254932"/>
              </a:cxn>
              <a:cxn ang="0">
                <a:pos x="510646" y="295519"/>
              </a:cxn>
              <a:cxn ang="0">
                <a:pos x="489713" y="346886"/>
              </a:cxn>
              <a:cxn ang="0">
                <a:pos x="479563" y="407765"/>
              </a:cxn>
              <a:cxn ang="0">
                <a:pos x="469414" y="479425"/>
              </a:cxn>
              <a:cxn ang="0">
                <a:pos x="387583" y="479425"/>
              </a:cxn>
              <a:cxn ang="0">
                <a:pos x="387583" y="367179"/>
              </a:cxn>
              <a:cxn ang="0">
                <a:pos x="408517" y="265079"/>
              </a:cxn>
              <a:cxn ang="0">
                <a:pos x="408517" y="224493"/>
              </a:cxn>
              <a:cxn ang="0">
                <a:pos x="418666" y="183272"/>
              </a:cxn>
              <a:cxn ang="0">
                <a:pos x="408517" y="152833"/>
              </a:cxn>
              <a:cxn ang="0">
                <a:pos x="408517" y="142686"/>
              </a:cxn>
              <a:cxn ang="0">
                <a:pos x="387583" y="132539"/>
              </a:cxn>
              <a:cxn ang="0">
                <a:pos x="357135" y="132539"/>
              </a:cxn>
              <a:cxn ang="0">
                <a:pos x="306388" y="142686"/>
              </a:cxn>
              <a:cxn ang="0">
                <a:pos x="244856" y="152833"/>
              </a:cxn>
              <a:cxn ang="0">
                <a:pos x="163026" y="173126"/>
              </a:cxn>
              <a:cxn ang="0">
                <a:pos x="102129" y="183272"/>
              </a:cxn>
              <a:cxn ang="0">
                <a:pos x="50747" y="183272"/>
              </a:cxn>
              <a:cxn ang="0">
                <a:pos x="0" y="183272"/>
              </a:cxn>
              <a:cxn ang="0">
                <a:pos x="0" y="112246"/>
              </a:cxn>
              <a:cxn ang="0">
                <a:pos x="50747" y="112246"/>
              </a:cxn>
              <a:cxn ang="0">
                <a:pos x="102129" y="112246"/>
              </a:cxn>
              <a:cxn ang="0">
                <a:pos x="163026" y="102100"/>
              </a:cxn>
              <a:cxn ang="0">
                <a:pos x="244856" y="81172"/>
              </a:cxn>
              <a:cxn ang="0">
                <a:pos x="306388" y="60879"/>
              </a:cxn>
              <a:cxn ang="0">
                <a:pos x="357135" y="50733"/>
              </a:cxn>
              <a:cxn ang="0">
                <a:pos x="387583" y="40586"/>
              </a:cxn>
              <a:cxn ang="0">
                <a:pos x="397733" y="20293"/>
              </a:cxn>
              <a:cxn ang="0">
                <a:pos x="397733" y="20293"/>
              </a:cxn>
            </a:cxnLst>
            <a:rect l="txL" t="txT" r="txR" b="txB"/>
            <a:pathLst>
              <a:path w="966" h="756">
                <a:moveTo>
                  <a:pt x="627" y="32"/>
                </a:moveTo>
                <a:lnTo>
                  <a:pt x="660" y="0"/>
                </a:lnTo>
                <a:lnTo>
                  <a:pt x="692" y="0"/>
                </a:lnTo>
                <a:lnTo>
                  <a:pt x="708" y="0"/>
                </a:lnTo>
                <a:lnTo>
                  <a:pt x="740" y="16"/>
                </a:lnTo>
                <a:lnTo>
                  <a:pt x="788" y="32"/>
                </a:lnTo>
                <a:lnTo>
                  <a:pt x="837" y="64"/>
                </a:lnTo>
                <a:lnTo>
                  <a:pt x="901" y="96"/>
                </a:lnTo>
                <a:lnTo>
                  <a:pt x="933" y="128"/>
                </a:lnTo>
                <a:lnTo>
                  <a:pt x="966" y="144"/>
                </a:lnTo>
                <a:lnTo>
                  <a:pt x="966" y="177"/>
                </a:lnTo>
                <a:lnTo>
                  <a:pt x="966" y="193"/>
                </a:lnTo>
                <a:lnTo>
                  <a:pt x="949" y="209"/>
                </a:lnTo>
                <a:lnTo>
                  <a:pt x="933" y="225"/>
                </a:lnTo>
                <a:lnTo>
                  <a:pt x="901" y="241"/>
                </a:lnTo>
                <a:lnTo>
                  <a:pt x="869" y="257"/>
                </a:lnTo>
                <a:lnTo>
                  <a:pt x="853" y="289"/>
                </a:lnTo>
                <a:lnTo>
                  <a:pt x="837" y="338"/>
                </a:lnTo>
                <a:lnTo>
                  <a:pt x="821" y="402"/>
                </a:lnTo>
                <a:lnTo>
                  <a:pt x="805" y="466"/>
                </a:lnTo>
                <a:lnTo>
                  <a:pt x="772" y="547"/>
                </a:lnTo>
                <a:lnTo>
                  <a:pt x="756" y="643"/>
                </a:lnTo>
                <a:lnTo>
                  <a:pt x="740" y="756"/>
                </a:lnTo>
                <a:lnTo>
                  <a:pt x="611" y="756"/>
                </a:lnTo>
                <a:lnTo>
                  <a:pt x="611" y="579"/>
                </a:lnTo>
                <a:lnTo>
                  <a:pt x="644" y="418"/>
                </a:lnTo>
                <a:lnTo>
                  <a:pt x="644" y="354"/>
                </a:lnTo>
                <a:lnTo>
                  <a:pt x="660" y="289"/>
                </a:lnTo>
                <a:lnTo>
                  <a:pt x="644" y="241"/>
                </a:lnTo>
                <a:lnTo>
                  <a:pt x="644" y="225"/>
                </a:lnTo>
                <a:lnTo>
                  <a:pt x="611" y="209"/>
                </a:lnTo>
                <a:lnTo>
                  <a:pt x="563" y="209"/>
                </a:lnTo>
                <a:lnTo>
                  <a:pt x="483" y="225"/>
                </a:lnTo>
                <a:lnTo>
                  <a:pt x="386" y="241"/>
                </a:lnTo>
                <a:lnTo>
                  <a:pt x="257" y="273"/>
                </a:lnTo>
                <a:lnTo>
                  <a:pt x="161" y="289"/>
                </a:lnTo>
                <a:lnTo>
                  <a:pt x="80" y="289"/>
                </a:lnTo>
                <a:lnTo>
                  <a:pt x="0" y="289"/>
                </a:lnTo>
                <a:lnTo>
                  <a:pt x="0" y="177"/>
                </a:lnTo>
                <a:lnTo>
                  <a:pt x="80" y="177"/>
                </a:lnTo>
                <a:lnTo>
                  <a:pt x="161" y="177"/>
                </a:lnTo>
                <a:lnTo>
                  <a:pt x="257" y="161"/>
                </a:lnTo>
                <a:lnTo>
                  <a:pt x="386" y="128"/>
                </a:lnTo>
                <a:lnTo>
                  <a:pt x="483" y="96"/>
                </a:lnTo>
                <a:lnTo>
                  <a:pt x="563" y="80"/>
                </a:lnTo>
                <a:lnTo>
                  <a:pt x="611" y="64"/>
                </a:lnTo>
                <a:lnTo>
                  <a:pt x="627" y="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3"/>
          <p:cNvSpPr/>
          <p:nvPr/>
        </p:nvSpPr>
        <p:spPr>
          <a:xfrm>
            <a:off x="5970588" y="2307908"/>
            <a:ext cx="441325" cy="142875"/>
          </a:xfrm>
          <a:custGeom>
            <a:avLst/>
            <a:gdLst>
              <a:gd name="txL" fmla="*/ 0 w 693"/>
              <a:gd name="txT" fmla="*/ 0 h 225"/>
              <a:gd name="txR" fmla="*/ 693 w 693"/>
              <a:gd name="txB" fmla="*/ 225 h 225"/>
            </a:gdLst>
            <a:ahLst/>
            <a:cxnLst>
              <a:cxn ang="0">
                <a:pos x="420946" y="40640"/>
              </a:cxn>
              <a:cxn ang="0">
                <a:pos x="441325" y="60960"/>
              </a:cxn>
              <a:cxn ang="0">
                <a:pos x="441325" y="71120"/>
              </a:cxn>
              <a:cxn ang="0">
                <a:pos x="441325" y="81280"/>
              </a:cxn>
              <a:cxn ang="0">
                <a:pos x="420946" y="91440"/>
              </a:cxn>
              <a:cxn ang="0">
                <a:pos x="389742" y="91440"/>
              </a:cxn>
              <a:cxn ang="0">
                <a:pos x="369363" y="101600"/>
              </a:cxn>
              <a:cxn ang="0">
                <a:pos x="348984" y="101600"/>
              </a:cxn>
              <a:cxn ang="0">
                <a:pos x="318416" y="112395"/>
              </a:cxn>
              <a:cxn ang="0">
                <a:pos x="277022" y="112395"/>
              </a:cxn>
              <a:cxn ang="0">
                <a:pos x="205060" y="122555"/>
              </a:cxn>
              <a:cxn ang="0">
                <a:pos x="133735" y="132715"/>
              </a:cxn>
              <a:cxn ang="0">
                <a:pos x="0" y="142875"/>
              </a:cxn>
              <a:cxn ang="0">
                <a:pos x="0" y="71120"/>
              </a:cxn>
              <a:cxn ang="0">
                <a:pos x="21015" y="71120"/>
              </a:cxn>
              <a:cxn ang="0">
                <a:pos x="71962" y="60960"/>
              </a:cxn>
              <a:cxn ang="0">
                <a:pos x="123546" y="50800"/>
              </a:cxn>
              <a:cxn ang="0">
                <a:pos x="194871" y="40640"/>
              </a:cxn>
              <a:cxn ang="0">
                <a:pos x="266833" y="20320"/>
              </a:cxn>
              <a:cxn ang="0">
                <a:pos x="318416" y="10160"/>
              </a:cxn>
              <a:cxn ang="0">
                <a:pos x="359174" y="10160"/>
              </a:cxn>
              <a:cxn ang="0">
                <a:pos x="379552" y="0"/>
              </a:cxn>
              <a:cxn ang="0">
                <a:pos x="389742" y="10160"/>
              </a:cxn>
              <a:cxn ang="0">
                <a:pos x="399931" y="10160"/>
              </a:cxn>
              <a:cxn ang="0">
                <a:pos x="410120" y="20320"/>
              </a:cxn>
              <a:cxn ang="0">
                <a:pos x="420946" y="40640"/>
              </a:cxn>
              <a:cxn ang="0">
                <a:pos x="420946" y="40640"/>
              </a:cxn>
            </a:cxnLst>
            <a:rect l="txL" t="txT" r="txR" b="txB"/>
            <a:pathLst>
              <a:path w="693" h="225">
                <a:moveTo>
                  <a:pt x="661" y="64"/>
                </a:moveTo>
                <a:lnTo>
                  <a:pt x="693" y="96"/>
                </a:lnTo>
                <a:lnTo>
                  <a:pt x="693" y="112"/>
                </a:lnTo>
                <a:lnTo>
                  <a:pt x="693" y="128"/>
                </a:lnTo>
                <a:lnTo>
                  <a:pt x="661" y="144"/>
                </a:lnTo>
                <a:lnTo>
                  <a:pt x="612" y="144"/>
                </a:lnTo>
                <a:lnTo>
                  <a:pt x="580" y="160"/>
                </a:lnTo>
                <a:lnTo>
                  <a:pt x="548" y="160"/>
                </a:lnTo>
                <a:lnTo>
                  <a:pt x="500" y="177"/>
                </a:lnTo>
                <a:lnTo>
                  <a:pt x="435" y="177"/>
                </a:lnTo>
                <a:lnTo>
                  <a:pt x="322" y="193"/>
                </a:lnTo>
                <a:lnTo>
                  <a:pt x="210" y="209"/>
                </a:lnTo>
                <a:lnTo>
                  <a:pt x="0" y="225"/>
                </a:lnTo>
                <a:lnTo>
                  <a:pt x="0" y="112"/>
                </a:lnTo>
                <a:lnTo>
                  <a:pt x="33" y="112"/>
                </a:lnTo>
                <a:lnTo>
                  <a:pt x="113" y="96"/>
                </a:lnTo>
                <a:lnTo>
                  <a:pt x="194" y="80"/>
                </a:lnTo>
                <a:lnTo>
                  <a:pt x="306" y="64"/>
                </a:lnTo>
                <a:lnTo>
                  <a:pt x="419" y="32"/>
                </a:lnTo>
                <a:lnTo>
                  <a:pt x="500" y="16"/>
                </a:lnTo>
                <a:lnTo>
                  <a:pt x="564" y="16"/>
                </a:lnTo>
                <a:lnTo>
                  <a:pt x="596" y="0"/>
                </a:lnTo>
                <a:lnTo>
                  <a:pt x="612" y="16"/>
                </a:lnTo>
                <a:lnTo>
                  <a:pt x="628" y="16"/>
                </a:lnTo>
                <a:lnTo>
                  <a:pt x="644" y="32"/>
                </a:lnTo>
                <a:lnTo>
                  <a:pt x="661" y="6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22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3" y="62865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" grpId="0"/>
      <p:bldP spid="24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5449888" y="1067753"/>
          <a:ext cx="2590800" cy="259200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289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9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06988" y="3698240"/>
            <a:ext cx="3278188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左右对称，先写点、撇，再写“木”，横竖分别在横竖中线上，撇捺要舒展。</a:t>
            </a:r>
          </a:p>
        </p:txBody>
      </p:sp>
      <p:sp>
        <p:nvSpPr>
          <p:cNvPr id="25614" name="矩形 4"/>
          <p:cNvSpPr/>
          <p:nvPr/>
        </p:nvSpPr>
        <p:spPr>
          <a:xfrm>
            <a:off x="3544888" y="1718628"/>
            <a:ext cx="12160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</a:p>
        </p:txBody>
      </p:sp>
      <p:sp>
        <p:nvSpPr>
          <p:cNvPr id="42" name="矩形 41"/>
          <p:cNvSpPr/>
          <p:nvPr/>
        </p:nvSpPr>
        <p:spPr>
          <a:xfrm>
            <a:off x="3214688" y="1075690"/>
            <a:ext cx="1844675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mǐ</a:t>
            </a:r>
          </a:p>
        </p:txBody>
      </p:sp>
      <p:sp>
        <p:nvSpPr>
          <p:cNvPr id="25617" name="TextBox 45"/>
          <p:cNvSpPr txBox="1"/>
          <p:nvPr/>
        </p:nvSpPr>
        <p:spPr>
          <a:xfrm>
            <a:off x="938213" y="1671003"/>
            <a:ext cx="16891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糯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790575" y="3615690"/>
            <a:ext cx="30305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000" b="1" kern="1200" cap="none" spc="0" normalizeH="0" baseline="0" noProof="0" dirty="0">
                <a:latin typeface="+mn-ea"/>
                <a:ea typeface="+mn-ea"/>
                <a:cs typeface="+mn-cs"/>
              </a:rPr>
              <a:t>糯米  小米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90575" y="4026853"/>
            <a:ext cx="3854450" cy="706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造句：</a:t>
            </a:r>
            <a:r>
              <a:rPr kumimoji="0" lang="zh-CN" altLang="en-US" sz="2000" b="1" kern="1200" cap="none" spc="0" normalizeH="0" baseline="0" noProof="0" dirty="0">
                <a:latin typeface="+mn-ea"/>
                <a:ea typeface="+mn-ea"/>
                <a:cs typeface="+mn-cs"/>
              </a:rPr>
              <a:t>用糯米可以包出很好吃的粽子。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790575" y="3206115"/>
            <a:ext cx="24844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000" b="1" dirty="0">
                <a:latin typeface="宋体" panose="02010600030101010101" pitchFamily="2" charset="-122"/>
              </a:rPr>
              <a:t>M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000" b="1" dirty="0">
                <a:latin typeface="宋体" panose="02010600030101010101" pitchFamily="2" charset="-122"/>
              </a:rPr>
              <a:t>米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26" name="文本框 31"/>
          <p:cNvSpPr txBox="1"/>
          <p:nvPr/>
        </p:nvSpPr>
        <p:spPr>
          <a:xfrm>
            <a:off x="790575" y="2796540"/>
            <a:ext cx="20780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000" b="1" dirty="0">
                <a:latin typeface="宋体" panose="02010600030101010101" pitchFamily="2" charset="-122"/>
              </a:rPr>
              <a:t>独体</a:t>
            </a:r>
          </a:p>
        </p:txBody>
      </p:sp>
      <p:sp>
        <p:nvSpPr>
          <p:cNvPr id="27" name="Freeform 37"/>
          <p:cNvSpPr/>
          <p:nvPr/>
        </p:nvSpPr>
        <p:spPr>
          <a:xfrm>
            <a:off x="6286500" y="1813878"/>
            <a:ext cx="214313" cy="274637"/>
          </a:xfrm>
          <a:custGeom>
            <a:avLst/>
            <a:gdLst>
              <a:gd name="txL" fmla="*/ 0 w 339"/>
              <a:gd name="txT" fmla="*/ 0 h 434"/>
              <a:gd name="txR" fmla="*/ 339 w 339"/>
              <a:gd name="txB" fmla="*/ 434 h 434"/>
            </a:gdLst>
            <a:ahLst/>
            <a:cxnLst>
              <a:cxn ang="0">
                <a:pos x="71437" y="20250"/>
              </a:cxn>
              <a:cxn ang="0">
                <a:pos x="91667" y="30375"/>
              </a:cxn>
              <a:cxn ang="0">
                <a:pos x="122645" y="40499"/>
              </a:cxn>
              <a:cxn ang="0">
                <a:pos x="142875" y="60749"/>
              </a:cxn>
              <a:cxn ang="0">
                <a:pos x="173220" y="80999"/>
              </a:cxn>
              <a:cxn ang="0">
                <a:pos x="193450" y="112006"/>
              </a:cxn>
              <a:cxn ang="0">
                <a:pos x="203565" y="142381"/>
              </a:cxn>
              <a:cxn ang="0">
                <a:pos x="214312" y="172756"/>
              </a:cxn>
              <a:cxn ang="0">
                <a:pos x="214312" y="203130"/>
              </a:cxn>
              <a:cxn ang="0">
                <a:pos x="214312" y="234138"/>
              </a:cxn>
              <a:cxn ang="0">
                <a:pos x="203565" y="244262"/>
              </a:cxn>
              <a:cxn ang="0">
                <a:pos x="203565" y="264512"/>
              </a:cxn>
              <a:cxn ang="0">
                <a:pos x="193450" y="264512"/>
              </a:cxn>
              <a:cxn ang="0">
                <a:pos x="183335" y="274637"/>
              </a:cxn>
              <a:cxn ang="0">
                <a:pos x="173220" y="264512"/>
              </a:cxn>
              <a:cxn ang="0">
                <a:pos x="152990" y="244262"/>
              </a:cxn>
              <a:cxn ang="0">
                <a:pos x="122645" y="224013"/>
              </a:cxn>
              <a:cxn ang="0">
                <a:pos x="91667" y="203130"/>
              </a:cxn>
              <a:cxn ang="0">
                <a:pos x="71437" y="172756"/>
              </a:cxn>
              <a:cxn ang="0">
                <a:pos x="51207" y="132256"/>
              </a:cxn>
              <a:cxn ang="0">
                <a:pos x="30977" y="91124"/>
              </a:cxn>
              <a:cxn ang="0">
                <a:pos x="10747" y="60749"/>
              </a:cxn>
              <a:cxn ang="0">
                <a:pos x="0" y="30375"/>
              </a:cxn>
              <a:cxn ang="0">
                <a:pos x="0" y="10125"/>
              </a:cxn>
              <a:cxn ang="0">
                <a:pos x="0" y="0"/>
              </a:cxn>
              <a:cxn ang="0">
                <a:pos x="10747" y="0"/>
              </a:cxn>
              <a:cxn ang="0">
                <a:pos x="20862" y="10125"/>
              </a:cxn>
              <a:cxn ang="0">
                <a:pos x="41092" y="10125"/>
              </a:cxn>
              <a:cxn ang="0">
                <a:pos x="71437" y="20250"/>
              </a:cxn>
              <a:cxn ang="0">
                <a:pos x="71437" y="20250"/>
              </a:cxn>
            </a:cxnLst>
            <a:rect l="txL" t="txT" r="txR" b="txB"/>
            <a:pathLst>
              <a:path w="339" h="434">
                <a:moveTo>
                  <a:pt x="113" y="32"/>
                </a:moveTo>
                <a:lnTo>
                  <a:pt x="145" y="48"/>
                </a:lnTo>
                <a:lnTo>
                  <a:pt x="194" y="64"/>
                </a:lnTo>
                <a:lnTo>
                  <a:pt x="226" y="96"/>
                </a:lnTo>
                <a:lnTo>
                  <a:pt x="274" y="128"/>
                </a:lnTo>
                <a:lnTo>
                  <a:pt x="306" y="177"/>
                </a:lnTo>
                <a:lnTo>
                  <a:pt x="322" y="225"/>
                </a:lnTo>
                <a:lnTo>
                  <a:pt x="339" y="273"/>
                </a:lnTo>
                <a:lnTo>
                  <a:pt x="339" y="321"/>
                </a:lnTo>
                <a:lnTo>
                  <a:pt x="339" y="370"/>
                </a:lnTo>
                <a:lnTo>
                  <a:pt x="322" y="386"/>
                </a:lnTo>
                <a:lnTo>
                  <a:pt x="322" y="418"/>
                </a:lnTo>
                <a:lnTo>
                  <a:pt x="306" y="418"/>
                </a:lnTo>
                <a:lnTo>
                  <a:pt x="290" y="434"/>
                </a:lnTo>
                <a:lnTo>
                  <a:pt x="274" y="418"/>
                </a:lnTo>
                <a:lnTo>
                  <a:pt x="242" y="386"/>
                </a:lnTo>
                <a:lnTo>
                  <a:pt x="194" y="354"/>
                </a:lnTo>
                <a:lnTo>
                  <a:pt x="145" y="321"/>
                </a:lnTo>
                <a:lnTo>
                  <a:pt x="113" y="273"/>
                </a:lnTo>
                <a:lnTo>
                  <a:pt x="81" y="209"/>
                </a:lnTo>
                <a:lnTo>
                  <a:pt x="49" y="144"/>
                </a:lnTo>
                <a:lnTo>
                  <a:pt x="17" y="96"/>
                </a:lnTo>
                <a:lnTo>
                  <a:pt x="0" y="48"/>
                </a:lnTo>
                <a:lnTo>
                  <a:pt x="0" y="16"/>
                </a:lnTo>
                <a:lnTo>
                  <a:pt x="0" y="0"/>
                </a:lnTo>
                <a:lnTo>
                  <a:pt x="17" y="0"/>
                </a:lnTo>
                <a:lnTo>
                  <a:pt x="33" y="16"/>
                </a:lnTo>
                <a:lnTo>
                  <a:pt x="65" y="16"/>
                </a:lnTo>
                <a:lnTo>
                  <a:pt x="113" y="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40"/>
          <p:cNvSpPr/>
          <p:nvPr/>
        </p:nvSpPr>
        <p:spPr>
          <a:xfrm>
            <a:off x="6061075" y="2109153"/>
            <a:ext cx="1298575" cy="276225"/>
          </a:xfrm>
          <a:custGeom>
            <a:avLst/>
            <a:gdLst>
              <a:gd name="txL" fmla="*/ 0 w 2045"/>
              <a:gd name="txT" fmla="*/ 0 h 435"/>
              <a:gd name="txR" fmla="*/ 2045 w 2045"/>
              <a:gd name="txB" fmla="*/ 435 h 435"/>
            </a:gdLst>
            <a:ahLst/>
            <a:cxnLst>
              <a:cxn ang="0">
                <a:pos x="122555" y="276225"/>
              </a:cxn>
              <a:cxn ang="0">
                <a:pos x="112395" y="266065"/>
              </a:cxn>
              <a:cxn ang="0">
                <a:pos x="81915" y="255905"/>
              </a:cxn>
              <a:cxn ang="0">
                <a:pos x="51435" y="234950"/>
              </a:cxn>
              <a:cxn ang="0">
                <a:pos x="0" y="204470"/>
              </a:cxn>
              <a:cxn ang="0">
                <a:pos x="122555" y="184150"/>
              </a:cxn>
              <a:cxn ang="0">
                <a:pos x="235585" y="163830"/>
              </a:cxn>
              <a:cxn ang="0">
                <a:pos x="337820" y="143510"/>
              </a:cxn>
              <a:cxn ang="0">
                <a:pos x="440055" y="122555"/>
              </a:cxn>
              <a:cxn ang="0">
                <a:pos x="531495" y="102235"/>
              </a:cxn>
              <a:cxn ang="0">
                <a:pos x="633730" y="81915"/>
              </a:cxn>
              <a:cxn ang="0">
                <a:pos x="746760" y="61595"/>
              </a:cxn>
              <a:cxn ang="0">
                <a:pos x="869315" y="31115"/>
              </a:cxn>
              <a:cxn ang="0">
                <a:pos x="920115" y="20320"/>
              </a:cxn>
              <a:cxn ang="0">
                <a:pos x="981710" y="10160"/>
              </a:cxn>
              <a:cxn ang="0">
                <a:pos x="1032510" y="10160"/>
              </a:cxn>
              <a:cxn ang="0">
                <a:pos x="1073785" y="0"/>
              </a:cxn>
              <a:cxn ang="0">
                <a:pos x="1114425" y="0"/>
              </a:cxn>
              <a:cxn ang="0">
                <a:pos x="1155700" y="0"/>
              </a:cxn>
              <a:cxn ang="0">
                <a:pos x="1186180" y="10160"/>
              </a:cxn>
              <a:cxn ang="0">
                <a:pos x="1206500" y="10160"/>
              </a:cxn>
              <a:cxn ang="0">
                <a:pos x="1247140" y="31115"/>
              </a:cxn>
              <a:cxn ang="0">
                <a:pos x="1268095" y="51435"/>
              </a:cxn>
              <a:cxn ang="0">
                <a:pos x="1288415" y="61595"/>
              </a:cxn>
              <a:cxn ang="0">
                <a:pos x="1298575" y="61595"/>
              </a:cxn>
              <a:cxn ang="0">
                <a:pos x="1288415" y="81915"/>
              </a:cxn>
              <a:cxn ang="0">
                <a:pos x="1288415" y="102235"/>
              </a:cxn>
              <a:cxn ang="0">
                <a:pos x="1278255" y="102235"/>
              </a:cxn>
              <a:cxn ang="0">
                <a:pos x="1268095" y="102235"/>
              </a:cxn>
              <a:cxn ang="0">
                <a:pos x="1257935" y="112395"/>
              </a:cxn>
              <a:cxn ang="0">
                <a:pos x="1236980" y="112395"/>
              </a:cxn>
              <a:cxn ang="0">
                <a:pos x="1186180" y="112395"/>
              </a:cxn>
              <a:cxn ang="0">
                <a:pos x="1114425" y="112395"/>
              </a:cxn>
              <a:cxn ang="0">
                <a:pos x="1032510" y="112395"/>
              </a:cxn>
              <a:cxn ang="0">
                <a:pos x="940435" y="122555"/>
              </a:cxn>
              <a:cxn ang="0">
                <a:pos x="756920" y="133350"/>
              </a:cxn>
              <a:cxn ang="0">
                <a:pos x="664845" y="143510"/>
              </a:cxn>
              <a:cxn ang="0">
                <a:pos x="562610" y="163830"/>
              </a:cxn>
              <a:cxn ang="0">
                <a:pos x="470535" y="184150"/>
              </a:cxn>
              <a:cxn ang="0">
                <a:pos x="368300" y="214630"/>
              </a:cxn>
              <a:cxn ang="0">
                <a:pos x="316865" y="234950"/>
              </a:cxn>
              <a:cxn ang="0">
                <a:pos x="276225" y="245745"/>
              </a:cxn>
              <a:cxn ang="0">
                <a:pos x="235585" y="255905"/>
              </a:cxn>
              <a:cxn ang="0">
                <a:pos x="204470" y="266065"/>
              </a:cxn>
              <a:cxn ang="0">
                <a:pos x="173990" y="266065"/>
              </a:cxn>
              <a:cxn ang="0">
                <a:pos x="153670" y="276225"/>
              </a:cxn>
              <a:cxn ang="0">
                <a:pos x="133350" y="276225"/>
              </a:cxn>
              <a:cxn ang="0">
                <a:pos x="122555" y="276225"/>
              </a:cxn>
              <a:cxn ang="0">
                <a:pos x="122555" y="276225"/>
              </a:cxn>
            </a:cxnLst>
            <a:rect l="txL" t="txT" r="txR" b="txB"/>
            <a:pathLst>
              <a:path w="2045" h="435">
                <a:moveTo>
                  <a:pt x="193" y="435"/>
                </a:moveTo>
                <a:lnTo>
                  <a:pt x="177" y="419"/>
                </a:lnTo>
                <a:lnTo>
                  <a:pt x="129" y="403"/>
                </a:lnTo>
                <a:lnTo>
                  <a:pt x="81" y="370"/>
                </a:lnTo>
                <a:lnTo>
                  <a:pt x="0" y="322"/>
                </a:lnTo>
                <a:lnTo>
                  <a:pt x="193" y="290"/>
                </a:lnTo>
                <a:lnTo>
                  <a:pt x="371" y="258"/>
                </a:lnTo>
                <a:lnTo>
                  <a:pt x="532" y="226"/>
                </a:lnTo>
                <a:lnTo>
                  <a:pt x="693" y="193"/>
                </a:lnTo>
                <a:lnTo>
                  <a:pt x="837" y="161"/>
                </a:lnTo>
                <a:lnTo>
                  <a:pt x="998" y="129"/>
                </a:lnTo>
                <a:lnTo>
                  <a:pt x="1176" y="97"/>
                </a:lnTo>
                <a:lnTo>
                  <a:pt x="1369" y="49"/>
                </a:lnTo>
                <a:lnTo>
                  <a:pt x="1449" y="32"/>
                </a:lnTo>
                <a:lnTo>
                  <a:pt x="1546" y="16"/>
                </a:lnTo>
                <a:lnTo>
                  <a:pt x="1626" y="16"/>
                </a:lnTo>
                <a:lnTo>
                  <a:pt x="1691" y="0"/>
                </a:lnTo>
                <a:lnTo>
                  <a:pt x="1755" y="0"/>
                </a:lnTo>
                <a:lnTo>
                  <a:pt x="1820" y="0"/>
                </a:lnTo>
                <a:lnTo>
                  <a:pt x="1868" y="16"/>
                </a:lnTo>
                <a:lnTo>
                  <a:pt x="1900" y="16"/>
                </a:lnTo>
                <a:lnTo>
                  <a:pt x="1964" y="49"/>
                </a:lnTo>
                <a:lnTo>
                  <a:pt x="1997" y="81"/>
                </a:lnTo>
                <a:lnTo>
                  <a:pt x="2029" y="97"/>
                </a:lnTo>
                <a:lnTo>
                  <a:pt x="2045" y="97"/>
                </a:lnTo>
                <a:lnTo>
                  <a:pt x="2029" y="129"/>
                </a:lnTo>
                <a:lnTo>
                  <a:pt x="2029" y="161"/>
                </a:lnTo>
                <a:lnTo>
                  <a:pt x="2013" y="161"/>
                </a:lnTo>
                <a:lnTo>
                  <a:pt x="1997" y="161"/>
                </a:lnTo>
                <a:lnTo>
                  <a:pt x="1981" y="177"/>
                </a:lnTo>
                <a:lnTo>
                  <a:pt x="1948" y="177"/>
                </a:lnTo>
                <a:lnTo>
                  <a:pt x="1868" y="177"/>
                </a:lnTo>
                <a:lnTo>
                  <a:pt x="1755" y="177"/>
                </a:lnTo>
                <a:lnTo>
                  <a:pt x="1626" y="177"/>
                </a:lnTo>
                <a:lnTo>
                  <a:pt x="1481" y="193"/>
                </a:lnTo>
                <a:lnTo>
                  <a:pt x="1192" y="210"/>
                </a:lnTo>
                <a:lnTo>
                  <a:pt x="1047" y="226"/>
                </a:lnTo>
                <a:lnTo>
                  <a:pt x="886" y="258"/>
                </a:lnTo>
                <a:lnTo>
                  <a:pt x="741" y="290"/>
                </a:lnTo>
                <a:lnTo>
                  <a:pt x="580" y="338"/>
                </a:lnTo>
                <a:lnTo>
                  <a:pt x="499" y="370"/>
                </a:lnTo>
                <a:lnTo>
                  <a:pt x="435" y="387"/>
                </a:lnTo>
                <a:lnTo>
                  <a:pt x="371" y="403"/>
                </a:lnTo>
                <a:lnTo>
                  <a:pt x="322" y="419"/>
                </a:lnTo>
                <a:lnTo>
                  <a:pt x="274" y="419"/>
                </a:lnTo>
                <a:lnTo>
                  <a:pt x="242" y="435"/>
                </a:lnTo>
                <a:lnTo>
                  <a:pt x="210" y="435"/>
                </a:lnTo>
                <a:lnTo>
                  <a:pt x="193" y="43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41"/>
          <p:cNvSpPr/>
          <p:nvPr/>
        </p:nvSpPr>
        <p:spPr>
          <a:xfrm>
            <a:off x="6878638" y="1659890"/>
            <a:ext cx="379412" cy="388938"/>
          </a:xfrm>
          <a:custGeom>
            <a:avLst/>
            <a:gdLst>
              <a:gd name="txL" fmla="*/ 0 w 596"/>
              <a:gd name="txT" fmla="*/ 0 h 612"/>
              <a:gd name="txR" fmla="*/ 596 w 596"/>
              <a:gd name="txB" fmla="*/ 612 h 612"/>
            </a:gdLst>
            <a:ahLst/>
            <a:cxnLst>
              <a:cxn ang="0">
                <a:pos x="215170" y="51477"/>
              </a:cxn>
              <a:cxn ang="0">
                <a:pos x="204985" y="41309"/>
              </a:cxn>
              <a:cxn ang="0">
                <a:pos x="204985" y="20337"/>
              </a:cxn>
              <a:cxn ang="0">
                <a:pos x="204985" y="10168"/>
              </a:cxn>
              <a:cxn ang="0">
                <a:pos x="215170" y="0"/>
              </a:cxn>
              <a:cxn ang="0">
                <a:pos x="225356" y="0"/>
              </a:cxn>
              <a:cxn ang="0">
                <a:pos x="256549" y="10168"/>
              </a:cxn>
              <a:cxn ang="0">
                <a:pos x="276921" y="20337"/>
              </a:cxn>
              <a:cxn ang="0">
                <a:pos x="317663" y="41309"/>
              </a:cxn>
              <a:cxn ang="0">
                <a:pos x="348856" y="61645"/>
              </a:cxn>
              <a:cxn ang="0">
                <a:pos x="369227" y="81982"/>
              </a:cxn>
              <a:cxn ang="0">
                <a:pos x="379413" y="102319"/>
              </a:cxn>
              <a:cxn ang="0">
                <a:pos x="379413" y="122655"/>
              </a:cxn>
              <a:cxn ang="0">
                <a:pos x="369227" y="142992"/>
              </a:cxn>
              <a:cxn ang="0">
                <a:pos x="359042" y="163964"/>
              </a:cxn>
              <a:cxn ang="0">
                <a:pos x="327848" y="194469"/>
              </a:cxn>
              <a:cxn ang="0">
                <a:pos x="297292" y="224974"/>
              </a:cxn>
              <a:cxn ang="0">
                <a:pos x="204985" y="276451"/>
              </a:cxn>
              <a:cxn ang="0">
                <a:pos x="122864" y="337461"/>
              </a:cxn>
              <a:cxn ang="0">
                <a:pos x="71936" y="368601"/>
              </a:cxn>
              <a:cxn ang="0">
                <a:pos x="31193" y="388938"/>
              </a:cxn>
              <a:cxn ang="0">
                <a:pos x="10186" y="388938"/>
              </a:cxn>
              <a:cxn ang="0">
                <a:pos x="0" y="388938"/>
              </a:cxn>
              <a:cxn ang="0">
                <a:pos x="0" y="378770"/>
              </a:cxn>
              <a:cxn ang="0">
                <a:pos x="10186" y="368601"/>
              </a:cxn>
              <a:cxn ang="0">
                <a:pos x="31193" y="337461"/>
              </a:cxn>
              <a:cxn ang="0">
                <a:pos x="71936" y="296788"/>
              </a:cxn>
              <a:cxn ang="0">
                <a:pos x="112678" y="256114"/>
              </a:cxn>
              <a:cxn ang="0">
                <a:pos x="143871" y="214806"/>
              </a:cxn>
              <a:cxn ang="0">
                <a:pos x="194799" y="142992"/>
              </a:cxn>
              <a:cxn ang="0">
                <a:pos x="215170" y="122655"/>
              </a:cxn>
              <a:cxn ang="0">
                <a:pos x="225356" y="92150"/>
              </a:cxn>
              <a:cxn ang="0">
                <a:pos x="225356" y="71814"/>
              </a:cxn>
              <a:cxn ang="0">
                <a:pos x="215170" y="51477"/>
              </a:cxn>
              <a:cxn ang="0">
                <a:pos x="215170" y="51477"/>
              </a:cxn>
            </a:cxnLst>
            <a:rect l="txL" t="txT" r="txR" b="txB"/>
            <a:pathLst>
              <a:path w="596" h="612">
                <a:moveTo>
                  <a:pt x="338" y="81"/>
                </a:moveTo>
                <a:lnTo>
                  <a:pt x="322" y="65"/>
                </a:lnTo>
                <a:lnTo>
                  <a:pt x="322" y="32"/>
                </a:lnTo>
                <a:lnTo>
                  <a:pt x="322" y="16"/>
                </a:lnTo>
                <a:lnTo>
                  <a:pt x="338" y="0"/>
                </a:lnTo>
                <a:lnTo>
                  <a:pt x="354" y="0"/>
                </a:lnTo>
                <a:lnTo>
                  <a:pt x="403" y="16"/>
                </a:lnTo>
                <a:lnTo>
                  <a:pt x="435" y="32"/>
                </a:lnTo>
                <a:lnTo>
                  <a:pt x="499" y="65"/>
                </a:lnTo>
                <a:lnTo>
                  <a:pt x="548" y="97"/>
                </a:lnTo>
                <a:lnTo>
                  <a:pt x="580" y="129"/>
                </a:lnTo>
                <a:lnTo>
                  <a:pt x="596" y="161"/>
                </a:lnTo>
                <a:lnTo>
                  <a:pt x="596" y="193"/>
                </a:lnTo>
                <a:lnTo>
                  <a:pt x="580" y="225"/>
                </a:lnTo>
                <a:lnTo>
                  <a:pt x="564" y="258"/>
                </a:lnTo>
                <a:lnTo>
                  <a:pt x="515" y="306"/>
                </a:lnTo>
                <a:lnTo>
                  <a:pt x="467" y="354"/>
                </a:lnTo>
                <a:lnTo>
                  <a:pt x="322" y="435"/>
                </a:lnTo>
                <a:lnTo>
                  <a:pt x="193" y="531"/>
                </a:lnTo>
                <a:lnTo>
                  <a:pt x="113" y="580"/>
                </a:lnTo>
                <a:lnTo>
                  <a:pt x="49" y="612"/>
                </a:lnTo>
                <a:lnTo>
                  <a:pt x="16" y="612"/>
                </a:lnTo>
                <a:lnTo>
                  <a:pt x="0" y="612"/>
                </a:lnTo>
                <a:lnTo>
                  <a:pt x="0" y="596"/>
                </a:lnTo>
                <a:lnTo>
                  <a:pt x="16" y="580"/>
                </a:lnTo>
                <a:lnTo>
                  <a:pt x="49" y="531"/>
                </a:lnTo>
                <a:lnTo>
                  <a:pt x="113" y="467"/>
                </a:lnTo>
                <a:lnTo>
                  <a:pt x="177" y="403"/>
                </a:lnTo>
                <a:lnTo>
                  <a:pt x="226" y="338"/>
                </a:lnTo>
                <a:lnTo>
                  <a:pt x="306" y="225"/>
                </a:lnTo>
                <a:lnTo>
                  <a:pt x="338" y="193"/>
                </a:lnTo>
                <a:lnTo>
                  <a:pt x="354" y="145"/>
                </a:lnTo>
                <a:lnTo>
                  <a:pt x="354" y="113"/>
                </a:lnTo>
                <a:lnTo>
                  <a:pt x="338" y="8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36"/>
          <p:cNvSpPr/>
          <p:nvPr/>
        </p:nvSpPr>
        <p:spPr>
          <a:xfrm>
            <a:off x="6623050" y="1434465"/>
            <a:ext cx="204788" cy="1890713"/>
          </a:xfrm>
          <a:custGeom>
            <a:avLst/>
            <a:gdLst>
              <a:gd name="txL" fmla="*/ 0 w 322"/>
              <a:gd name="txT" fmla="*/ 0 h 2977"/>
              <a:gd name="txR" fmla="*/ 322 w 322"/>
              <a:gd name="txB" fmla="*/ 2977 h 2977"/>
            </a:gdLst>
            <a:ahLst/>
            <a:cxnLst>
              <a:cxn ang="0">
                <a:pos x="204787" y="92090"/>
              </a:cxn>
              <a:cxn ang="0">
                <a:pos x="194611" y="142899"/>
              </a:cxn>
              <a:cxn ang="0">
                <a:pos x="173624" y="184181"/>
              </a:cxn>
              <a:cxn ang="0">
                <a:pos x="163448" y="286433"/>
              </a:cxn>
              <a:cxn ang="0">
                <a:pos x="153272" y="367727"/>
              </a:cxn>
              <a:cxn ang="0">
                <a:pos x="153272" y="469979"/>
              </a:cxn>
              <a:cxn ang="0">
                <a:pos x="143097" y="603351"/>
              </a:cxn>
              <a:cxn ang="0">
                <a:pos x="143097" y="776736"/>
              </a:cxn>
              <a:cxn ang="0">
                <a:pos x="132921" y="1103816"/>
              </a:cxn>
              <a:cxn ang="0">
                <a:pos x="132921" y="1390249"/>
              </a:cxn>
              <a:cxn ang="0">
                <a:pos x="143097" y="1574430"/>
              </a:cxn>
              <a:cxn ang="0">
                <a:pos x="143097" y="1665885"/>
              </a:cxn>
              <a:cxn ang="0">
                <a:pos x="143097" y="1747814"/>
              </a:cxn>
              <a:cxn ang="0">
                <a:pos x="132921" y="1829743"/>
              </a:cxn>
              <a:cxn ang="0">
                <a:pos x="112569" y="1880551"/>
              </a:cxn>
              <a:cxn ang="0">
                <a:pos x="92218" y="1890713"/>
              </a:cxn>
              <a:cxn ang="0">
                <a:pos x="61055" y="1860228"/>
              </a:cxn>
              <a:cxn ang="0">
                <a:pos x="30527" y="1799258"/>
              </a:cxn>
              <a:cxn ang="0">
                <a:pos x="10176" y="1757976"/>
              </a:cxn>
              <a:cxn ang="0">
                <a:pos x="10176" y="1727491"/>
              </a:cxn>
              <a:cxn ang="0">
                <a:pos x="10176" y="1655723"/>
              </a:cxn>
              <a:cxn ang="0">
                <a:pos x="20352" y="1553471"/>
              </a:cxn>
              <a:cxn ang="0">
                <a:pos x="30527" y="1451219"/>
              </a:cxn>
              <a:cxn ang="0">
                <a:pos x="30527" y="1318482"/>
              </a:cxn>
              <a:cxn ang="0">
                <a:pos x="40703" y="1155259"/>
              </a:cxn>
              <a:cxn ang="0">
                <a:pos x="50879" y="971078"/>
              </a:cxn>
              <a:cxn ang="0">
                <a:pos x="61055" y="807856"/>
              </a:cxn>
              <a:cxn ang="0">
                <a:pos x="61055" y="674483"/>
              </a:cxn>
              <a:cxn ang="0">
                <a:pos x="61055" y="562070"/>
              </a:cxn>
              <a:cxn ang="0">
                <a:pos x="50879" y="367727"/>
              </a:cxn>
              <a:cxn ang="0">
                <a:pos x="40703" y="153696"/>
              </a:cxn>
              <a:cxn ang="0">
                <a:pos x="30527" y="61605"/>
              </a:cxn>
              <a:cxn ang="0">
                <a:pos x="10176" y="30485"/>
              </a:cxn>
              <a:cxn ang="0">
                <a:pos x="10176" y="0"/>
              </a:cxn>
              <a:cxn ang="0">
                <a:pos x="40703" y="0"/>
              </a:cxn>
              <a:cxn ang="0">
                <a:pos x="112569" y="10162"/>
              </a:cxn>
              <a:cxn ang="0">
                <a:pos x="173624" y="40647"/>
              </a:cxn>
              <a:cxn ang="0">
                <a:pos x="194611" y="81929"/>
              </a:cxn>
            </a:cxnLst>
            <a:rect l="txL" t="txT" r="txR" b="txB"/>
            <a:pathLst>
              <a:path w="322" h="2977">
                <a:moveTo>
                  <a:pt x="306" y="129"/>
                </a:moveTo>
                <a:lnTo>
                  <a:pt x="322" y="145"/>
                </a:lnTo>
                <a:lnTo>
                  <a:pt x="322" y="177"/>
                </a:lnTo>
                <a:lnTo>
                  <a:pt x="306" y="225"/>
                </a:lnTo>
                <a:lnTo>
                  <a:pt x="290" y="242"/>
                </a:lnTo>
                <a:lnTo>
                  <a:pt x="273" y="290"/>
                </a:lnTo>
                <a:lnTo>
                  <a:pt x="257" y="370"/>
                </a:lnTo>
                <a:lnTo>
                  <a:pt x="257" y="451"/>
                </a:lnTo>
                <a:lnTo>
                  <a:pt x="241" y="515"/>
                </a:lnTo>
                <a:lnTo>
                  <a:pt x="241" y="579"/>
                </a:lnTo>
                <a:lnTo>
                  <a:pt x="241" y="660"/>
                </a:lnTo>
                <a:lnTo>
                  <a:pt x="241" y="740"/>
                </a:lnTo>
                <a:lnTo>
                  <a:pt x="241" y="837"/>
                </a:lnTo>
                <a:lnTo>
                  <a:pt x="225" y="950"/>
                </a:lnTo>
                <a:lnTo>
                  <a:pt x="225" y="1078"/>
                </a:lnTo>
                <a:lnTo>
                  <a:pt x="225" y="1223"/>
                </a:lnTo>
                <a:lnTo>
                  <a:pt x="209" y="1497"/>
                </a:lnTo>
                <a:lnTo>
                  <a:pt x="209" y="1738"/>
                </a:lnTo>
                <a:lnTo>
                  <a:pt x="209" y="1980"/>
                </a:lnTo>
                <a:lnTo>
                  <a:pt x="209" y="2189"/>
                </a:lnTo>
                <a:lnTo>
                  <a:pt x="225" y="2382"/>
                </a:lnTo>
                <a:lnTo>
                  <a:pt x="225" y="2479"/>
                </a:lnTo>
                <a:lnTo>
                  <a:pt x="225" y="2559"/>
                </a:lnTo>
                <a:lnTo>
                  <a:pt x="225" y="2623"/>
                </a:lnTo>
                <a:lnTo>
                  <a:pt x="225" y="2688"/>
                </a:lnTo>
                <a:lnTo>
                  <a:pt x="225" y="2752"/>
                </a:lnTo>
                <a:lnTo>
                  <a:pt x="209" y="2800"/>
                </a:lnTo>
                <a:lnTo>
                  <a:pt x="209" y="2881"/>
                </a:lnTo>
                <a:lnTo>
                  <a:pt x="193" y="2929"/>
                </a:lnTo>
                <a:lnTo>
                  <a:pt x="177" y="2961"/>
                </a:lnTo>
                <a:lnTo>
                  <a:pt x="161" y="2977"/>
                </a:lnTo>
                <a:lnTo>
                  <a:pt x="145" y="2977"/>
                </a:lnTo>
                <a:lnTo>
                  <a:pt x="129" y="2961"/>
                </a:lnTo>
                <a:lnTo>
                  <a:pt x="96" y="2929"/>
                </a:lnTo>
                <a:lnTo>
                  <a:pt x="80" y="2881"/>
                </a:lnTo>
                <a:lnTo>
                  <a:pt x="48" y="2833"/>
                </a:lnTo>
                <a:lnTo>
                  <a:pt x="32" y="2784"/>
                </a:lnTo>
                <a:lnTo>
                  <a:pt x="16" y="2768"/>
                </a:lnTo>
                <a:lnTo>
                  <a:pt x="16" y="2752"/>
                </a:lnTo>
                <a:lnTo>
                  <a:pt x="16" y="2720"/>
                </a:lnTo>
                <a:lnTo>
                  <a:pt x="16" y="2672"/>
                </a:lnTo>
                <a:lnTo>
                  <a:pt x="16" y="2607"/>
                </a:lnTo>
                <a:lnTo>
                  <a:pt x="32" y="2511"/>
                </a:lnTo>
                <a:lnTo>
                  <a:pt x="32" y="2446"/>
                </a:lnTo>
                <a:lnTo>
                  <a:pt x="32" y="2382"/>
                </a:lnTo>
                <a:lnTo>
                  <a:pt x="48" y="2285"/>
                </a:lnTo>
                <a:lnTo>
                  <a:pt x="48" y="2189"/>
                </a:lnTo>
                <a:lnTo>
                  <a:pt x="48" y="2076"/>
                </a:lnTo>
                <a:lnTo>
                  <a:pt x="64" y="1964"/>
                </a:lnTo>
                <a:lnTo>
                  <a:pt x="64" y="1819"/>
                </a:lnTo>
                <a:lnTo>
                  <a:pt x="80" y="1674"/>
                </a:lnTo>
                <a:lnTo>
                  <a:pt x="80" y="1529"/>
                </a:lnTo>
                <a:lnTo>
                  <a:pt x="80" y="1400"/>
                </a:lnTo>
                <a:lnTo>
                  <a:pt x="96" y="1272"/>
                </a:lnTo>
                <a:lnTo>
                  <a:pt x="96" y="1159"/>
                </a:lnTo>
                <a:lnTo>
                  <a:pt x="96" y="1062"/>
                </a:lnTo>
                <a:lnTo>
                  <a:pt x="96" y="966"/>
                </a:lnTo>
                <a:lnTo>
                  <a:pt x="96" y="885"/>
                </a:lnTo>
                <a:lnTo>
                  <a:pt x="96" y="821"/>
                </a:lnTo>
                <a:lnTo>
                  <a:pt x="80" y="579"/>
                </a:lnTo>
                <a:lnTo>
                  <a:pt x="80" y="338"/>
                </a:lnTo>
                <a:lnTo>
                  <a:pt x="64" y="242"/>
                </a:lnTo>
                <a:lnTo>
                  <a:pt x="48" y="161"/>
                </a:lnTo>
                <a:lnTo>
                  <a:pt x="48" y="97"/>
                </a:lnTo>
                <a:lnTo>
                  <a:pt x="32" y="64"/>
                </a:lnTo>
                <a:lnTo>
                  <a:pt x="16" y="48"/>
                </a:lnTo>
                <a:lnTo>
                  <a:pt x="0" y="32"/>
                </a:lnTo>
                <a:lnTo>
                  <a:pt x="16" y="0"/>
                </a:lnTo>
                <a:lnTo>
                  <a:pt x="32" y="0"/>
                </a:lnTo>
                <a:lnTo>
                  <a:pt x="64" y="0"/>
                </a:lnTo>
                <a:lnTo>
                  <a:pt x="112" y="0"/>
                </a:lnTo>
                <a:lnTo>
                  <a:pt x="177" y="16"/>
                </a:lnTo>
                <a:lnTo>
                  <a:pt x="241" y="48"/>
                </a:lnTo>
                <a:lnTo>
                  <a:pt x="273" y="64"/>
                </a:lnTo>
                <a:lnTo>
                  <a:pt x="306" y="97"/>
                </a:lnTo>
                <a:lnTo>
                  <a:pt x="306" y="12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8"/>
          <p:cNvSpPr/>
          <p:nvPr/>
        </p:nvSpPr>
        <p:spPr>
          <a:xfrm>
            <a:off x="5897563" y="2253615"/>
            <a:ext cx="817562" cy="827088"/>
          </a:xfrm>
          <a:custGeom>
            <a:avLst/>
            <a:gdLst>
              <a:gd name="txL" fmla="*/ 0 w 1288"/>
              <a:gd name="txT" fmla="*/ 0 h 1303"/>
              <a:gd name="txR" fmla="*/ 1288 w 1288"/>
              <a:gd name="txB" fmla="*/ 1303 h 1303"/>
            </a:gdLst>
            <a:ahLst/>
            <a:cxnLst>
              <a:cxn ang="0">
                <a:pos x="204391" y="632852"/>
              </a:cxn>
              <a:cxn ang="0">
                <a:pos x="255171" y="582072"/>
              </a:cxn>
              <a:cxn ang="0">
                <a:pos x="316742" y="520501"/>
              </a:cxn>
              <a:cxn ang="0">
                <a:pos x="377679" y="459564"/>
              </a:cxn>
              <a:cxn ang="0">
                <a:pos x="439250" y="377680"/>
              </a:cxn>
              <a:cxn ang="0">
                <a:pos x="500821" y="295797"/>
              </a:cxn>
              <a:cxn ang="0">
                <a:pos x="571913" y="203757"/>
              </a:cxn>
              <a:cxn ang="0">
                <a:pos x="633484" y="102196"/>
              </a:cxn>
              <a:cxn ang="0">
                <a:pos x="705212" y="0"/>
              </a:cxn>
              <a:cxn ang="0">
                <a:pos x="817563" y="30468"/>
              </a:cxn>
              <a:cxn ang="0">
                <a:pos x="735680" y="163132"/>
              </a:cxn>
              <a:cxn ang="0">
                <a:pos x="643640" y="285641"/>
              </a:cxn>
              <a:cxn ang="0">
                <a:pos x="551601" y="387836"/>
              </a:cxn>
              <a:cxn ang="0">
                <a:pos x="469718" y="479876"/>
              </a:cxn>
              <a:cxn ang="0">
                <a:pos x="387835" y="561760"/>
              </a:cxn>
              <a:cxn ang="0">
                <a:pos x="306586" y="632852"/>
              </a:cxn>
              <a:cxn ang="0">
                <a:pos x="234859" y="704580"/>
              </a:cxn>
              <a:cxn ang="0">
                <a:pos x="163132" y="745204"/>
              </a:cxn>
              <a:cxn ang="0">
                <a:pos x="122507" y="766151"/>
              </a:cxn>
              <a:cxn ang="0">
                <a:pos x="92039" y="786464"/>
              </a:cxn>
              <a:cxn ang="0">
                <a:pos x="71092" y="806776"/>
              </a:cxn>
              <a:cxn ang="0">
                <a:pos x="50780" y="816932"/>
              </a:cxn>
              <a:cxn ang="0">
                <a:pos x="20312" y="827088"/>
              </a:cxn>
              <a:cxn ang="0">
                <a:pos x="0" y="827088"/>
              </a:cxn>
              <a:cxn ang="0">
                <a:pos x="0" y="816932"/>
              </a:cxn>
              <a:cxn ang="0">
                <a:pos x="10156" y="806776"/>
              </a:cxn>
              <a:cxn ang="0">
                <a:pos x="20312" y="796620"/>
              </a:cxn>
              <a:cxn ang="0">
                <a:pos x="50780" y="766151"/>
              </a:cxn>
              <a:cxn ang="0">
                <a:pos x="71092" y="745204"/>
              </a:cxn>
              <a:cxn ang="0">
                <a:pos x="112351" y="714736"/>
              </a:cxn>
              <a:cxn ang="0">
                <a:pos x="152976" y="674112"/>
              </a:cxn>
              <a:cxn ang="0">
                <a:pos x="204391" y="632852"/>
              </a:cxn>
              <a:cxn ang="0">
                <a:pos x="204391" y="632852"/>
              </a:cxn>
            </a:cxnLst>
            <a:rect l="txL" t="txT" r="txR" b="txB"/>
            <a:pathLst>
              <a:path w="1288" h="1303">
                <a:moveTo>
                  <a:pt x="322" y="997"/>
                </a:moveTo>
                <a:lnTo>
                  <a:pt x="402" y="917"/>
                </a:lnTo>
                <a:lnTo>
                  <a:pt x="499" y="820"/>
                </a:lnTo>
                <a:lnTo>
                  <a:pt x="595" y="724"/>
                </a:lnTo>
                <a:lnTo>
                  <a:pt x="692" y="595"/>
                </a:lnTo>
                <a:lnTo>
                  <a:pt x="789" y="466"/>
                </a:lnTo>
                <a:lnTo>
                  <a:pt x="901" y="321"/>
                </a:lnTo>
                <a:lnTo>
                  <a:pt x="998" y="161"/>
                </a:lnTo>
                <a:lnTo>
                  <a:pt x="1111" y="0"/>
                </a:lnTo>
                <a:lnTo>
                  <a:pt x="1288" y="48"/>
                </a:lnTo>
                <a:lnTo>
                  <a:pt x="1159" y="257"/>
                </a:lnTo>
                <a:lnTo>
                  <a:pt x="1014" y="450"/>
                </a:lnTo>
                <a:lnTo>
                  <a:pt x="869" y="611"/>
                </a:lnTo>
                <a:lnTo>
                  <a:pt x="740" y="756"/>
                </a:lnTo>
                <a:lnTo>
                  <a:pt x="611" y="885"/>
                </a:lnTo>
                <a:lnTo>
                  <a:pt x="483" y="997"/>
                </a:lnTo>
                <a:lnTo>
                  <a:pt x="370" y="1110"/>
                </a:lnTo>
                <a:lnTo>
                  <a:pt x="257" y="1174"/>
                </a:lnTo>
                <a:lnTo>
                  <a:pt x="193" y="1207"/>
                </a:lnTo>
                <a:lnTo>
                  <a:pt x="145" y="1239"/>
                </a:lnTo>
                <a:lnTo>
                  <a:pt x="112" y="1271"/>
                </a:lnTo>
                <a:lnTo>
                  <a:pt x="80" y="1287"/>
                </a:lnTo>
                <a:lnTo>
                  <a:pt x="32" y="1303"/>
                </a:lnTo>
                <a:lnTo>
                  <a:pt x="0" y="1303"/>
                </a:lnTo>
                <a:lnTo>
                  <a:pt x="0" y="1287"/>
                </a:lnTo>
                <a:lnTo>
                  <a:pt x="16" y="1271"/>
                </a:lnTo>
                <a:lnTo>
                  <a:pt x="32" y="1255"/>
                </a:lnTo>
                <a:lnTo>
                  <a:pt x="80" y="1207"/>
                </a:lnTo>
                <a:lnTo>
                  <a:pt x="112" y="1174"/>
                </a:lnTo>
                <a:lnTo>
                  <a:pt x="177" y="1126"/>
                </a:lnTo>
                <a:lnTo>
                  <a:pt x="241" y="1062"/>
                </a:lnTo>
                <a:lnTo>
                  <a:pt x="322" y="99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39"/>
          <p:cNvSpPr/>
          <p:nvPr/>
        </p:nvSpPr>
        <p:spPr>
          <a:xfrm>
            <a:off x="6715125" y="2253615"/>
            <a:ext cx="1042988" cy="744538"/>
          </a:xfrm>
          <a:custGeom>
            <a:avLst/>
            <a:gdLst>
              <a:gd name="txL" fmla="*/ 0 w 1642"/>
              <a:gd name="txT" fmla="*/ 0 h 1174"/>
              <a:gd name="txR" fmla="*/ 1642 w 1642"/>
              <a:gd name="txB" fmla="*/ 1174 h 1174"/>
            </a:gdLst>
            <a:ahLst/>
            <a:cxnLst>
              <a:cxn ang="0">
                <a:pos x="1042987" y="693803"/>
              </a:cxn>
              <a:cxn ang="0">
                <a:pos x="1032824" y="693803"/>
              </a:cxn>
              <a:cxn ang="0">
                <a:pos x="1012498" y="703950"/>
              </a:cxn>
              <a:cxn ang="0">
                <a:pos x="981373" y="714097"/>
              </a:cxn>
              <a:cxn ang="0">
                <a:pos x="930558" y="724244"/>
              </a:cxn>
              <a:cxn ang="0">
                <a:pos x="879107" y="734391"/>
              </a:cxn>
              <a:cxn ang="0">
                <a:pos x="828292" y="734391"/>
              </a:cxn>
              <a:cxn ang="0">
                <a:pos x="776841" y="734391"/>
              </a:cxn>
              <a:cxn ang="0">
                <a:pos x="746352" y="744538"/>
              </a:cxn>
              <a:cxn ang="0">
                <a:pos x="705699" y="744538"/>
              </a:cxn>
              <a:cxn ang="0">
                <a:pos x="664412" y="744538"/>
              </a:cxn>
              <a:cxn ang="0">
                <a:pos x="603433" y="734391"/>
              </a:cxn>
              <a:cxn ang="0">
                <a:pos x="562146" y="724244"/>
              </a:cxn>
              <a:cxn ang="0">
                <a:pos x="531657" y="693803"/>
              </a:cxn>
              <a:cxn ang="0">
                <a:pos x="480206" y="653215"/>
              </a:cxn>
              <a:cxn ang="0">
                <a:pos x="459880" y="622140"/>
              </a:cxn>
              <a:cxn ang="0">
                <a:pos x="429391" y="591698"/>
              </a:cxn>
              <a:cxn ang="0">
                <a:pos x="398901" y="551110"/>
              </a:cxn>
              <a:cxn ang="0">
                <a:pos x="367777" y="509888"/>
              </a:cxn>
              <a:cxn ang="0">
                <a:pos x="327124" y="459153"/>
              </a:cxn>
              <a:cxn ang="0">
                <a:pos x="275674" y="397637"/>
              </a:cxn>
              <a:cxn ang="0">
                <a:pos x="214695" y="326607"/>
              </a:cxn>
              <a:cxn ang="0">
                <a:pos x="153082" y="254944"/>
              </a:cxn>
              <a:cxn ang="0">
                <a:pos x="81305" y="173134"/>
              </a:cxn>
              <a:cxn ang="0">
                <a:pos x="0" y="81176"/>
              </a:cxn>
              <a:cxn ang="0">
                <a:pos x="10163" y="0"/>
              </a:cxn>
              <a:cxn ang="0">
                <a:pos x="112429" y="91323"/>
              </a:cxn>
              <a:cxn ang="0">
                <a:pos x="204532" y="183281"/>
              </a:cxn>
              <a:cxn ang="0">
                <a:pos x="306798" y="275238"/>
              </a:cxn>
              <a:cxn ang="0">
                <a:pos x="398901" y="357048"/>
              </a:cxn>
              <a:cxn ang="0">
                <a:pos x="501167" y="428712"/>
              </a:cxn>
              <a:cxn ang="0">
                <a:pos x="603433" y="499741"/>
              </a:cxn>
              <a:cxn ang="0">
                <a:pos x="715863" y="551110"/>
              </a:cxn>
              <a:cxn ang="0">
                <a:pos x="818129" y="591698"/>
              </a:cxn>
              <a:cxn ang="0">
                <a:pos x="879107" y="611992"/>
              </a:cxn>
              <a:cxn ang="0">
                <a:pos x="920395" y="632287"/>
              </a:cxn>
              <a:cxn ang="0">
                <a:pos x="961047" y="643068"/>
              </a:cxn>
              <a:cxn ang="0">
                <a:pos x="991536" y="663362"/>
              </a:cxn>
              <a:cxn ang="0">
                <a:pos x="1012498" y="673509"/>
              </a:cxn>
              <a:cxn ang="0">
                <a:pos x="1032824" y="683656"/>
              </a:cxn>
              <a:cxn ang="0">
                <a:pos x="1042987" y="683656"/>
              </a:cxn>
              <a:cxn ang="0">
                <a:pos x="1042987" y="693803"/>
              </a:cxn>
              <a:cxn ang="0">
                <a:pos x="1042987" y="693803"/>
              </a:cxn>
            </a:cxnLst>
            <a:rect l="txL" t="txT" r="txR" b="txB"/>
            <a:pathLst>
              <a:path w="1642" h="1174">
                <a:moveTo>
                  <a:pt x="1642" y="1094"/>
                </a:moveTo>
                <a:lnTo>
                  <a:pt x="1626" y="1094"/>
                </a:lnTo>
                <a:lnTo>
                  <a:pt x="1594" y="1110"/>
                </a:lnTo>
                <a:lnTo>
                  <a:pt x="1545" y="1126"/>
                </a:lnTo>
                <a:lnTo>
                  <a:pt x="1465" y="1142"/>
                </a:lnTo>
                <a:lnTo>
                  <a:pt x="1384" y="1158"/>
                </a:lnTo>
                <a:lnTo>
                  <a:pt x="1304" y="1158"/>
                </a:lnTo>
                <a:lnTo>
                  <a:pt x="1223" y="1158"/>
                </a:lnTo>
                <a:lnTo>
                  <a:pt x="1175" y="1174"/>
                </a:lnTo>
                <a:lnTo>
                  <a:pt x="1111" y="1174"/>
                </a:lnTo>
                <a:lnTo>
                  <a:pt x="1046" y="1174"/>
                </a:lnTo>
                <a:lnTo>
                  <a:pt x="950" y="1158"/>
                </a:lnTo>
                <a:lnTo>
                  <a:pt x="885" y="1142"/>
                </a:lnTo>
                <a:lnTo>
                  <a:pt x="837" y="1094"/>
                </a:lnTo>
                <a:lnTo>
                  <a:pt x="756" y="1030"/>
                </a:lnTo>
                <a:lnTo>
                  <a:pt x="724" y="981"/>
                </a:lnTo>
                <a:lnTo>
                  <a:pt x="676" y="933"/>
                </a:lnTo>
                <a:lnTo>
                  <a:pt x="628" y="869"/>
                </a:lnTo>
                <a:lnTo>
                  <a:pt x="579" y="804"/>
                </a:lnTo>
                <a:lnTo>
                  <a:pt x="515" y="724"/>
                </a:lnTo>
                <a:lnTo>
                  <a:pt x="434" y="627"/>
                </a:lnTo>
                <a:lnTo>
                  <a:pt x="338" y="515"/>
                </a:lnTo>
                <a:lnTo>
                  <a:pt x="241" y="402"/>
                </a:lnTo>
                <a:lnTo>
                  <a:pt x="128" y="273"/>
                </a:lnTo>
                <a:lnTo>
                  <a:pt x="0" y="128"/>
                </a:lnTo>
                <a:lnTo>
                  <a:pt x="16" y="0"/>
                </a:lnTo>
                <a:lnTo>
                  <a:pt x="177" y="144"/>
                </a:lnTo>
                <a:lnTo>
                  <a:pt x="322" y="289"/>
                </a:lnTo>
                <a:lnTo>
                  <a:pt x="483" y="434"/>
                </a:lnTo>
                <a:lnTo>
                  <a:pt x="628" y="563"/>
                </a:lnTo>
                <a:lnTo>
                  <a:pt x="789" y="676"/>
                </a:lnTo>
                <a:lnTo>
                  <a:pt x="950" y="788"/>
                </a:lnTo>
                <a:lnTo>
                  <a:pt x="1127" y="869"/>
                </a:lnTo>
                <a:lnTo>
                  <a:pt x="1288" y="933"/>
                </a:lnTo>
                <a:lnTo>
                  <a:pt x="1384" y="965"/>
                </a:lnTo>
                <a:lnTo>
                  <a:pt x="1449" y="997"/>
                </a:lnTo>
                <a:lnTo>
                  <a:pt x="1513" y="1014"/>
                </a:lnTo>
                <a:lnTo>
                  <a:pt x="1561" y="1046"/>
                </a:lnTo>
                <a:lnTo>
                  <a:pt x="1594" y="1062"/>
                </a:lnTo>
                <a:lnTo>
                  <a:pt x="1626" y="1078"/>
                </a:lnTo>
                <a:lnTo>
                  <a:pt x="1642" y="1078"/>
                </a:lnTo>
                <a:lnTo>
                  <a:pt x="1642" y="109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22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3" y="62865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" grpId="0"/>
      <p:bldP spid="24" grpId="0"/>
      <p:bldP spid="25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Group 47"/>
          <p:cNvGraphicFramePr>
            <a:graphicFrameLocks noGrp="1"/>
          </p:cNvGraphicFramePr>
          <p:nvPr/>
        </p:nvGraphicFramePr>
        <p:xfrm>
          <a:off x="5449888" y="1067753"/>
          <a:ext cx="2590800" cy="259200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289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9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41913" y="3698240"/>
            <a:ext cx="3132138" cy="107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上、下两部分较窄，而中间部分则较宽，上面的“十”和下面的“八”要写得扁，中间有四横，长横要写平。</a:t>
            </a:r>
          </a:p>
        </p:txBody>
      </p:sp>
      <p:sp>
        <p:nvSpPr>
          <p:cNvPr id="26638" name="矩形 4"/>
          <p:cNvSpPr/>
          <p:nvPr/>
        </p:nvSpPr>
        <p:spPr>
          <a:xfrm>
            <a:off x="3544888" y="1718628"/>
            <a:ext cx="12160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</a:t>
            </a:r>
          </a:p>
        </p:txBody>
      </p:sp>
      <p:sp>
        <p:nvSpPr>
          <p:cNvPr id="42" name="矩形 41"/>
          <p:cNvSpPr/>
          <p:nvPr/>
        </p:nvSpPr>
        <p:spPr>
          <a:xfrm>
            <a:off x="3146425" y="1075690"/>
            <a:ext cx="1844675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zhēn </a:t>
            </a:r>
          </a:p>
        </p:txBody>
      </p:sp>
      <p:sp>
        <p:nvSpPr>
          <p:cNvPr id="26641" name="TextBox 45"/>
          <p:cNvSpPr txBox="1"/>
          <p:nvPr/>
        </p:nvSpPr>
        <p:spPr>
          <a:xfrm>
            <a:off x="938213" y="1671003"/>
            <a:ext cx="16891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809625" y="3799840"/>
            <a:ext cx="30305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000" b="1" kern="1200" cap="none" spc="0" normalizeH="0" baseline="0" noProof="0" dirty="0">
                <a:latin typeface="+mn-ea"/>
                <a:ea typeface="+mn-ea"/>
                <a:cs typeface="+mn-cs"/>
              </a:rPr>
              <a:t>真好  真心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09625" y="4184015"/>
            <a:ext cx="36401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造句：</a:t>
            </a:r>
            <a:r>
              <a:rPr kumimoji="0" lang="zh-CN" altLang="en-US" sz="2000" b="1" kern="1200" cap="none" spc="0" normalizeH="0" baseline="0" noProof="0" dirty="0">
                <a:latin typeface="+mn-ea"/>
                <a:ea typeface="+mn-ea"/>
                <a:cs typeface="+mn-cs"/>
              </a:rPr>
              <a:t>老师对我们真好！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809625" y="3415665"/>
            <a:ext cx="2362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000" b="1" dirty="0">
                <a:latin typeface="宋体" panose="02010600030101010101" pitchFamily="2" charset="-122"/>
              </a:rPr>
              <a:t>Z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000" b="1" dirty="0">
                <a:latin typeface="宋体" panose="02010600030101010101" pitchFamily="2" charset="-122"/>
              </a:rPr>
              <a:t>十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26" name="文本框 31"/>
          <p:cNvSpPr txBox="1"/>
          <p:nvPr/>
        </p:nvSpPr>
        <p:spPr>
          <a:xfrm>
            <a:off x="809625" y="3031490"/>
            <a:ext cx="20780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000" b="1" dirty="0">
                <a:latin typeface="宋体" panose="02010600030101010101" pitchFamily="2" charset="-122"/>
              </a:rPr>
              <a:t>上下</a:t>
            </a:r>
          </a:p>
        </p:txBody>
      </p:sp>
      <p:sp>
        <p:nvSpPr>
          <p:cNvPr id="27" name="Freeform 40"/>
          <p:cNvSpPr/>
          <p:nvPr/>
        </p:nvSpPr>
        <p:spPr>
          <a:xfrm>
            <a:off x="6853238" y="2842578"/>
            <a:ext cx="338137" cy="428625"/>
          </a:xfrm>
          <a:custGeom>
            <a:avLst/>
            <a:gdLst>
              <a:gd name="txL" fmla="*/ 0 w 533"/>
              <a:gd name="txT" fmla="*/ 0 h 673"/>
              <a:gd name="txR" fmla="*/ 533 w 533"/>
              <a:gd name="txB" fmla="*/ 673 h 673"/>
            </a:gdLst>
            <a:ahLst/>
            <a:cxnLst>
              <a:cxn ang="0">
                <a:pos x="327353" y="398054"/>
              </a:cxn>
              <a:cxn ang="0">
                <a:pos x="317203" y="418435"/>
              </a:cxn>
              <a:cxn ang="0">
                <a:pos x="307052" y="418435"/>
              </a:cxn>
              <a:cxn ang="0">
                <a:pos x="296902" y="428625"/>
              </a:cxn>
              <a:cxn ang="0">
                <a:pos x="286751" y="428625"/>
              </a:cxn>
              <a:cxn ang="0">
                <a:pos x="276601" y="418435"/>
              </a:cxn>
              <a:cxn ang="0">
                <a:pos x="266450" y="398054"/>
              </a:cxn>
              <a:cxn ang="0">
                <a:pos x="245515" y="377674"/>
              </a:cxn>
              <a:cxn ang="0">
                <a:pos x="225214" y="347103"/>
              </a:cxn>
              <a:cxn ang="0">
                <a:pos x="204913" y="316533"/>
              </a:cxn>
              <a:cxn ang="0">
                <a:pos x="173827" y="275772"/>
              </a:cxn>
              <a:cxn ang="0">
                <a:pos x="143376" y="224821"/>
              </a:cxn>
              <a:cxn ang="0">
                <a:pos x="112924" y="173870"/>
              </a:cxn>
              <a:cxn ang="0">
                <a:pos x="81838" y="132473"/>
              </a:cxn>
              <a:cxn ang="0">
                <a:pos x="61537" y="101902"/>
              </a:cxn>
              <a:cxn ang="0">
                <a:pos x="41236" y="71331"/>
              </a:cxn>
              <a:cxn ang="0">
                <a:pos x="20301" y="40761"/>
              </a:cxn>
              <a:cxn ang="0">
                <a:pos x="10150" y="20380"/>
              </a:cxn>
              <a:cxn ang="0">
                <a:pos x="10150" y="10190"/>
              </a:cxn>
              <a:cxn ang="0">
                <a:pos x="0" y="0"/>
              </a:cxn>
              <a:cxn ang="0">
                <a:pos x="10150" y="0"/>
              </a:cxn>
              <a:cxn ang="0">
                <a:pos x="20301" y="0"/>
              </a:cxn>
              <a:cxn ang="0">
                <a:pos x="41236" y="0"/>
              </a:cxn>
              <a:cxn ang="0">
                <a:pos x="71688" y="10190"/>
              </a:cxn>
              <a:cxn ang="0">
                <a:pos x="102139" y="20380"/>
              </a:cxn>
              <a:cxn ang="0">
                <a:pos x="143376" y="40761"/>
              </a:cxn>
              <a:cxn ang="0">
                <a:pos x="184612" y="71331"/>
              </a:cxn>
              <a:cxn ang="0">
                <a:pos x="225214" y="112092"/>
              </a:cxn>
              <a:cxn ang="0">
                <a:pos x="266450" y="152853"/>
              </a:cxn>
              <a:cxn ang="0">
                <a:pos x="296902" y="194251"/>
              </a:cxn>
              <a:cxn ang="0">
                <a:pos x="317203" y="245202"/>
              </a:cxn>
              <a:cxn ang="0">
                <a:pos x="327353" y="285962"/>
              </a:cxn>
              <a:cxn ang="0">
                <a:pos x="338138" y="326723"/>
              </a:cxn>
              <a:cxn ang="0">
                <a:pos x="327353" y="357294"/>
              </a:cxn>
              <a:cxn ang="0">
                <a:pos x="327353" y="377674"/>
              </a:cxn>
              <a:cxn ang="0">
                <a:pos x="327353" y="398054"/>
              </a:cxn>
              <a:cxn ang="0">
                <a:pos x="327353" y="398054"/>
              </a:cxn>
              <a:cxn ang="0">
                <a:pos x="327353" y="398054"/>
              </a:cxn>
            </a:cxnLst>
            <a:rect l="txL" t="txT" r="txR" b="txB"/>
            <a:pathLst>
              <a:path w="533" h="673">
                <a:moveTo>
                  <a:pt x="516" y="625"/>
                </a:moveTo>
                <a:lnTo>
                  <a:pt x="500" y="657"/>
                </a:lnTo>
                <a:lnTo>
                  <a:pt x="484" y="657"/>
                </a:lnTo>
                <a:lnTo>
                  <a:pt x="468" y="673"/>
                </a:lnTo>
                <a:lnTo>
                  <a:pt x="452" y="673"/>
                </a:lnTo>
                <a:lnTo>
                  <a:pt x="436" y="657"/>
                </a:lnTo>
                <a:lnTo>
                  <a:pt x="420" y="625"/>
                </a:lnTo>
                <a:lnTo>
                  <a:pt x="387" y="593"/>
                </a:lnTo>
                <a:lnTo>
                  <a:pt x="355" y="545"/>
                </a:lnTo>
                <a:lnTo>
                  <a:pt x="323" y="497"/>
                </a:lnTo>
                <a:lnTo>
                  <a:pt x="274" y="433"/>
                </a:lnTo>
                <a:lnTo>
                  <a:pt x="226" y="353"/>
                </a:lnTo>
                <a:lnTo>
                  <a:pt x="178" y="273"/>
                </a:lnTo>
                <a:lnTo>
                  <a:pt x="129" y="208"/>
                </a:lnTo>
                <a:lnTo>
                  <a:pt x="97" y="160"/>
                </a:lnTo>
                <a:lnTo>
                  <a:pt x="65" y="112"/>
                </a:lnTo>
                <a:lnTo>
                  <a:pt x="32" y="64"/>
                </a:lnTo>
                <a:lnTo>
                  <a:pt x="16" y="32"/>
                </a:lnTo>
                <a:lnTo>
                  <a:pt x="16" y="16"/>
                </a:lnTo>
                <a:lnTo>
                  <a:pt x="0" y="0"/>
                </a:lnTo>
                <a:lnTo>
                  <a:pt x="16" y="0"/>
                </a:lnTo>
                <a:lnTo>
                  <a:pt x="32" y="0"/>
                </a:lnTo>
                <a:lnTo>
                  <a:pt x="65" y="0"/>
                </a:lnTo>
                <a:lnTo>
                  <a:pt x="113" y="16"/>
                </a:lnTo>
                <a:lnTo>
                  <a:pt x="161" y="32"/>
                </a:lnTo>
                <a:lnTo>
                  <a:pt x="226" y="64"/>
                </a:lnTo>
                <a:lnTo>
                  <a:pt x="291" y="112"/>
                </a:lnTo>
                <a:lnTo>
                  <a:pt x="355" y="176"/>
                </a:lnTo>
                <a:lnTo>
                  <a:pt x="420" y="240"/>
                </a:lnTo>
                <a:lnTo>
                  <a:pt x="468" y="305"/>
                </a:lnTo>
                <a:lnTo>
                  <a:pt x="500" y="385"/>
                </a:lnTo>
                <a:lnTo>
                  <a:pt x="516" y="449"/>
                </a:lnTo>
                <a:lnTo>
                  <a:pt x="533" y="513"/>
                </a:lnTo>
                <a:lnTo>
                  <a:pt x="516" y="561"/>
                </a:lnTo>
                <a:lnTo>
                  <a:pt x="516" y="593"/>
                </a:lnTo>
                <a:lnTo>
                  <a:pt x="516" y="62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32"/>
          <p:cNvSpPr/>
          <p:nvPr/>
        </p:nvSpPr>
        <p:spPr>
          <a:xfrm>
            <a:off x="6310313" y="1582103"/>
            <a:ext cx="839787" cy="203200"/>
          </a:xfrm>
          <a:custGeom>
            <a:avLst/>
            <a:gdLst>
              <a:gd name="txL" fmla="*/ 0 w 1323"/>
              <a:gd name="txT" fmla="*/ 0 h 321"/>
              <a:gd name="txR" fmla="*/ 1323 w 1323"/>
              <a:gd name="txB" fmla="*/ 321 h 321"/>
            </a:gdLst>
            <a:ahLst/>
            <a:cxnLst>
              <a:cxn ang="0">
                <a:pos x="10156" y="172815"/>
              </a:cxn>
              <a:cxn ang="0">
                <a:pos x="0" y="162687"/>
              </a:cxn>
              <a:cxn ang="0">
                <a:pos x="0" y="152558"/>
              </a:cxn>
              <a:cxn ang="0">
                <a:pos x="0" y="142430"/>
              </a:cxn>
              <a:cxn ang="0">
                <a:pos x="10156" y="142430"/>
              </a:cxn>
              <a:cxn ang="0">
                <a:pos x="20312" y="142430"/>
              </a:cxn>
              <a:cxn ang="0">
                <a:pos x="51416" y="132302"/>
              </a:cxn>
              <a:cxn ang="0">
                <a:pos x="81884" y="132302"/>
              </a:cxn>
              <a:cxn ang="0">
                <a:pos x="112353" y="122173"/>
              </a:cxn>
              <a:cxn ang="0">
                <a:pos x="163768" y="111412"/>
              </a:cxn>
              <a:cxn ang="0">
                <a:pos x="225340" y="101283"/>
              </a:cxn>
              <a:cxn ang="0">
                <a:pos x="286912" y="81027"/>
              </a:cxn>
              <a:cxn ang="0">
                <a:pos x="358640" y="70898"/>
              </a:cxn>
              <a:cxn ang="0">
                <a:pos x="440524" y="50642"/>
              </a:cxn>
              <a:cxn ang="0">
                <a:pos x="502095" y="30385"/>
              </a:cxn>
              <a:cxn ang="0">
                <a:pos x="563032" y="20257"/>
              </a:cxn>
              <a:cxn ang="0">
                <a:pos x="624604" y="10128"/>
              </a:cxn>
              <a:cxn ang="0">
                <a:pos x="665864" y="10128"/>
              </a:cxn>
              <a:cxn ang="0">
                <a:pos x="706488" y="0"/>
              </a:cxn>
              <a:cxn ang="0">
                <a:pos x="737592" y="0"/>
              </a:cxn>
              <a:cxn ang="0">
                <a:pos x="768060" y="0"/>
              </a:cxn>
              <a:cxn ang="0">
                <a:pos x="799163" y="0"/>
              </a:cxn>
              <a:cxn ang="0">
                <a:pos x="819476" y="10128"/>
              </a:cxn>
              <a:cxn ang="0">
                <a:pos x="839788" y="20257"/>
              </a:cxn>
              <a:cxn ang="0">
                <a:pos x="839788" y="30385"/>
              </a:cxn>
              <a:cxn ang="0">
                <a:pos x="839788" y="40513"/>
              </a:cxn>
              <a:cxn ang="0">
                <a:pos x="819476" y="60770"/>
              </a:cxn>
              <a:cxn ang="0">
                <a:pos x="788372" y="70898"/>
              </a:cxn>
              <a:cxn ang="0">
                <a:pos x="757904" y="81027"/>
              </a:cxn>
              <a:cxn ang="0">
                <a:pos x="706488" y="91155"/>
              </a:cxn>
              <a:cxn ang="0">
                <a:pos x="644917" y="111412"/>
              </a:cxn>
              <a:cxn ang="0">
                <a:pos x="583980" y="122173"/>
              </a:cxn>
              <a:cxn ang="0">
                <a:pos x="502095" y="142430"/>
              </a:cxn>
              <a:cxn ang="0">
                <a:pos x="419577" y="152558"/>
              </a:cxn>
              <a:cxn ang="0">
                <a:pos x="348483" y="162687"/>
              </a:cxn>
              <a:cxn ang="0">
                <a:pos x="286912" y="172815"/>
              </a:cxn>
              <a:cxn ang="0">
                <a:pos x="235496" y="182943"/>
              </a:cxn>
              <a:cxn ang="0">
                <a:pos x="194871" y="193072"/>
              </a:cxn>
              <a:cxn ang="0">
                <a:pos x="153612" y="193072"/>
              </a:cxn>
              <a:cxn ang="0">
                <a:pos x="133300" y="203200"/>
              </a:cxn>
              <a:cxn ang="0">
                <a:pos x="112353" y="203200"/>
              </a:cxn>
              <a:cxn ang="0">
                <a:pos x="61572" y="193072"/>
              </a:cxn>
              <a:cxn ang="0">
                <a:pos x="10156" y="172815"/>
              </a:cxn>
              <a:cxn ang="0">
                <a:pos x="10156" y="172815"/>
              </a:cxn>
            </a:cxnLst>
            <a:rect l="txL" t="txT" r="txR" b="txB"/>
            <a:pathLst>
              <a:path w="1323" h="321">
                <a:moveTo>
                  <a:pt x="16" y="273"/>
                </a:moveTo>
                <a:lnTo>
                  <a:pt x="0" y="257"/>
                </a:lnTo>
                <a:lnTo>
                  <a:pt x="0" y="241"/>
                </a:lnTo>
                <a:lnTo>
                  <a:pt x="0" y="225"/>
                </a:lnTo>
                <a:lnTo>
                  <a:pt x="16" y="225"/>
                </a:lnTo>
                <a:lnTo>
                  <a:pt x="32" y="225"/>
                </a:lnTo>
                <a:lnTo>
                  <a:pt x="81" y="209"/>
                </a:lnTo>
                <a:lnTo>
                  <a:pt x="129" y="209"/>
                </a:lnTo>
                <a:lnTo>
                  <a:pt x="177" y="193"/>
                </a:lnTo>
                <a:lnTo>
                  <a:pt x="258" y="176"/>
                </a:lnTo>
                <a:lnTo>
                  <a:pt x="355" y="160"/>
                </a:lnTo>
                <a:lnTo>
                  <a:pt x="452" y="128"/>
                </a:lnTo>
                <a:lnTo>
                  <a:pt x="565" y="112"/>
                </a:lnTo>
                <a:lnTo>
                  <a:pt x="694" y="80"/>
                </a:lnTo>
                <a:lnTo>
                  <a:pt x="791" y="48"/>
                </a:lnTo>
                <a:lnTo>
                  <a:pt x="887" y="32"/>
                </a:lnTo>
                <a:lnTo>
                  <a:pt x="984" y="16"/>
                </a:lnTo>
                <a:lnTo>
                  <a:pt x="1049" y="16"/>
                </a:lnTo>
                <a:lnTo>
                  <a:pt x="1113" y="0"/>
                </a:lnTo>
                <a:lnTo>
                  <a:pt x="1162" y="0"/>
                </a:lnTo>
                <a:lnTo>
                  <a:pt x="1210" y="0"/>
                </a:lnTo>
                <a:lnTo>
                  <a:pt x="1259" y="0"/>
                </a:lnTo>
                <a:lnTo>
                  <a:pt x="1291" y="16"/>
                </a:lnTo>
                <a:lnTo>
                  <a:pt x="1323" y="32"/>
                </a:lnTo>
                <a:lnTo>
                  <a:pt x="1323" y="48"/>
                </a:lnTo>
                <a:lnTo>
                  <a:pt x="1323" y="64"/>
                </a:lnTo>
                <a:lnTo>
                  <a:pt x="1291" y="96"/>
                </a:lnTo>
                <a:lnTo>
                  <a:pt x="1242" y="112"/>
                </a:lnTo>
                <a:lnTo>
                  <a:pt x="1194" y="128"/>
                </a:lnTo>
                <a:lnTo>
                  <a:pt x="1113" y="144"/>
                </a:lnTo>
                <a:lnTo>
                  <a:pt x="1016" y="176"/>
                </a:lnTo>
                <a:lnTo>
                  <a:pt x="920" y="193"/>
                </a:lnTo>
                <a:lnTo>
                  <a:pt x="791" y="225"/>
                </a:lnTo>
                <a:lnTo>
                  <a:pt x="661" y="241"/>
                </a:lnTo>
                <a:lnTo>
                  <a:pt x="549" y="257"/>
                </a:lnTo>
                <a:lnTo>
                  <a:pt x="452" y="273"/>
                </a:lnTo>
                <a:lnTo>
                  <a:pt x="371" y="289"/>
                </a:lnTo>
                <a:lnTo>
                  <a:pt x="307" y="305"/>
                </a:lnTo>
                <a:lnTo>
                  <a:pt x="242" y="305"/>
                </a:lnTo>
                <a:lnTo>
                  <a:pt x="210" y="321"/>
                </a:lnTo>
                <a:lnTo>
                  <a:pt x="177" y="321"/>
                </a:lnTo>
                <a:lnTo>
                  <a:pt x="97" y="305"/>
                </a:lnTo>
                <a:lnTo>
                  <a:pt x="16" y="27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33"/>
          <p:cNvSpPr/>
          <p:nvPr/>
        </p:nvSpPr>
        <p:spPr>
          <a:xfrm>
            <a:off x="6330950" y="1969453"/>
            <a:ext cx="142875" cy="792162"/>
          </a:xfrm>
          <a:custGeom>
            <a:avLst/>
            <a:gdLst>
              <a:gd name="txL" fmla="*/ 0 w 226"/>
              <a:gd name="txT" fmla="*/ 0 h 1249"/>
              <a:gd name="txR" fmla="*/ 226 w 226"/>
              <a:gd name="txB" fmla="*/ 1249 h 1249"/>
            </a:gdLst>
            <a:ahLst/>
            <a:cxnLst>
              <a:cxn ang="0">
                <a:pos x="10115" y="40591"/>
              </a:cxn>
              <a:cxn ang="0">
                <a:pos x="10115" y="20296"/>
              </a:cxn>
              <a:cxn ang="0">
                <a:pos x="0" y="10148"/>
              </a:cxn>
              <a:cxn ang="0">
                <a:pos x="10115" y="0"/>
              </a:cxn>
              <a:cxn ang="0">
                <a:pos x="20230" y="0"/>
              </a:cxn>
              <a:cxn ang="0">
                <a:pos x="41092" y="0"/>
              </a:cxn>
              <a:cxn ang="0">
                <a:pos x="71438" y="0"/>
              </a:cxn>
              <a:cxn ang="0">
                <a:pos x="102415" y="10148"/>
              </a:cxn>
              <a:cxn ang="0">
                <a:pos x="142875" y="20296"/>
              </a:cxn>
              <a:cxn ang="0">
                <a:pos x="142875" y="792162"/>
              </a:cxn>
              <a:cxn ang="0">
                <a:pos x="51207" y="792162"/>
              </a:cxn>
              <a:cxn ang="0">
                <a:pos x="51207" y="650093"/>
              </a:cxn>
              <a:cxn ang="0">
                <a:pos x="51207" y="528319"/>
              </a:cxn>
              <a:cxn ang="0">
                <a:pos x="51207" y="426841"/>
              </a:cxn>
              <a:cxn ang="0">
                <a:pos x="51207" y="334877"/>
              </a:cxn>
              <a:cxn ang="0">
                <a:pos x="51207" y="263843"/>
              </a:cxn>
              <a:cxn ang="0">
                <a:pos x="51207" y="202956"/>
              </a:cxn>
              <a:cxn ang="0">
                <a:pos x="51207" y="162365"/>
              </a:cxn>
              <a:cxn ang="0">
                <a:pos x="41092" y="142069"/>
              </a:cxn>
              <a:cxn ang="0">
                <a:pos x="30977" y="81182"/>
              </a:cxn>
              <a:cxn ang="0">
                <a:pos x="20230" y="60887"/>
              </a:cxn>
              <a:cxn ang="0">
                <a:pos x="10115" y="40591"/>
              </a:cxn>
              <a:cxn ang="0">
                <a:pos x="10115" y="40591"/>
              </a:cxn>
            </a:cxnLst>
            <a:rect l="txL" t="txT" r="txR" b="txB"/>
            <a:pathLst>
              <a:path w="226" h="1249">
                <a:moveTo>
                  <a:pt x="16" y="64"/>
                </a:moveTo>
                <a:lnTo>
                  <a:pt x="16" y="32"/>
                </a:lnTo>
                <a:lnTo>
                  <a:pt x="0" y="16"/>
                </a:lnTo>
                <a:lnTo>
                  <a:pt x="16" y="0"/>
                </a:lnTo>
                <a:lnTo>
                  <a:pt x="32" y="0"/>
                </a:lnTo>
                <a:lnTo>
                  <a:pt x="65" y="0"/>
                </a:lnTo>
                <a:lnTo>
                  <a:pt x="113" y="0"/>
                </a:lnTo>
                <a:lnTo>
                  <a:pt x="162" y="16"/>
                </a:lnTo>
                <a:lnTo>
                  <a:pt x="226" y="32"/>
                </a:lnTo>
                <a:lnTo>
                  <a:pt x="226" y="1249"/>
                </a:lnTo>
                <a:lnTo>
                  <a:pt x="81" y="1249"/>
                </a:lnTo>
                <a:lnTo>
                  <a:pt x="81" y="1025"/>
                </a:lnTo>
                <a:lnTo>
                  <a:pt x="81" y="833"/>
                </a:lnTo>
                <a:lnTo>
                  <a:pt x="81" y="673"/>
                </a:lnTo>
                <a:lnTo>
                  <a:pt x="81" y="528"/>
                </a:lnTo>
                <a:lnTo>
                  <a:pt x="81" y="416"/>
                </a:lnTo>
                <a:lnTo>
                  <a:pt x="81" y="320"/>
                </a:lnTo>
                <a:lnTo>
                  <a:pt x="81" y="256"/>
                </a:lnTo>
                <a:lnTo>
                  <a:pt x="65" y="224"/>
                </a:lnTo>
                <a:lnTo>
                  <a:pt x="49" y="128"/>
                </a:lnTo>
                <a:lnTo>
                  <a:pt x="32" y="96"/>
                </a:lnTo>
                <a:lnTo>
                  <a:pt x="16" y="6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35"/>
          <p:cNvSpPr/>
          <p:nvPr/>
        </p:nvSpPr>
        <p:spPr>
          <a:xfrm>
            <a:off x="6413500" y="2110740"/>
            <a:ext cx="409575" cy="92075"/>
          </a:xfrm>
          <a:custGeom>
            <a:avLst/>
            <a:gdLst>
              <a:gd name="txL" fmla="*/ 0 w 646"/>
              <a:gd name="txT" fmla="*/ 0 h 144"/>
              <a:gd name="txR" fmla="*/ 646 w 646"/>
              <a:gd name="txB" fmla="*/ 144 h 144"/>
            </a:gdLst>
            <a:ahLst/>
            <a:cxnLst>
              <a:cxn ang="0">
                <a:pos x="245999" y="81844"/>
              </a:cxn>
              <a:cxn ang="0">
                <a:pos x="174355" y="92075"/>
              </a:cxn>
              <a:cxn ang="0">
                <a:pos x="112855" y="92075"/>
              </a:cxn>
              <a:cxn ang="0">
                <a:pos x="51355" y="92075"/>
              </a:cxn>
              <a:cxn ang="0">
                <a:pos x="0" y="92075"/>
              </a:cxn>
              <a:cxn ang="0">
                <a:pos x="0" y="40922"/>
              </a:cxn>
              <a:cxn ang="0">
                <a:pos x="92566" y="20461"/>
              </a:cxn>
              <a:cxn ang="0">
                <a:pos x="133144" y="20461"/>
              </a:cxn>
              <a:cxn ang="0">
                <a:pos x="174355" y="10231"/>
              </a:cxn>
              <a:cxn ang="0">
                <a:pos x="245999" y="0"/>
              </a:cxn>
              <a:cxn ang="0">
                <a:pos x="306864" y="0"/>
              </a:cxn>
              <a:cxn ang="0">
                <a:pos x="358220" y="0"/>
              </a:cxn>
              <a:cxn ang="0">
                <a:pos x="399431" y="20461"/>
              </a:cxn>
              <a:cxn ang="0">
                <a:pos x="409575" y="30692"/>
              </a:cxn>
              <a:cxn ang="0">
                <a:pos x="409575" y="40922"/>
              </a:cxn>
              <a:cxn ang="0">
                <a:pos x="409575" y="51153"/>
              </a:cxn>
              <a:cxn ang="0">
                <a:pos x="388652" y="61383"/>
              </a:cxn>
              <a:cxn ang="0">
                <a:pos x="358220" y="71614"/>
              </a:cxn>
              <a:cxn ang="0">
                <a:pos x="306864" y="81844"/>
              </a:cxn>
              <a:cxn ang="0">
                <a:pos x="245999" y="81844"/>
              </a:cxn>
              <a:cxn ang="0">
                <a:pos x="245999" y="81844"/>
              </a:cxn>
            </a:cxnLst>
            <a:rect l="txL" t="txT" r="txR" b="txB"/>
            <a:pathLst>
              <a:path w="646" h="144">
                <a:moveTo>
                  <a:pt x="388" y="128"/>
                </a:moveTo>
                <a:lnTo>
                  <a:pt x="275" y="144"/>
                </a:lnTo>
                <a:lnTo>
                  <a:pt x="178" y="144"/>
                </a:lnTo>
                <a:lnTo>
                  <a:pt x="81" y="144"/>
                </a:lnTo>
                <a:lnTo>
                  <a:pt x="0" y="144"/>
                </a:lnTo>
                <a:lnTo>
                  <a:pt x="0" y="64"/>
                </a:lnTo>
                <a:lnTo>
                  <a:pt x="146" y="32"/>
                </a:lnTo>
                <a:lnTo>
                  <a:pt x="210" y="32"/>
                </a:lnTo>
                <a:lnTo>
                  <a:pt x="275" y="16"/>
                </a:lnTo>
                <a:lnTo>
                  <a:pt x="388" y="0"/>
                </a:lnTo>
                <a:lnTo>
                  <a:pt x="484" y="0"/>
                </a:lnTo>
                <a:lnTo>
                  <a:pt x="565" y="0"/>
                </a:lnTo>
                <a:lnTo>
                  <a:pt x="630" y="32"/>
                </a:lnTo>
                <a:lnTo>
                  <a:pt x="646" y="48"/>
                </a:lnTo>
                <a:lnTo>
                  <a:pt x="646" y="64"/>
                </a:lnTo>
                <a:lnTo>
                  <a:pt x="646" y="80"/>
                </a:lnTo>
                <a:lnTo>
                  <a:pt x="613" y="96"/>
                </a:lnTo>
                <a:lnTo>
                  <a:pt x="565" y="112"/>
                </a:lnTo>
                <a:lnTo>
                  <a:pt x="484" y="128"/>
                </a:lnTo>
                <a:lnTo>
                  <a:pt x="388" y="12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6"/>
          <p:cNvSpPr/>
          <p:nvPr/>
        </p:nvSpPr>
        <p:spPr>
          <a:xfrm>
            <a:off x="6423025" y="2283778"/>
            <a:ext cx="400050" cy="101600"/>
          </a:xfrm>
          <a:custGeom>
            <a:avLst/>
            <a:gdLst>
              <a:gd name="txL" fmla="*/ 0 w 630"/>
              <a:gd name="txT" fmla="*/ 0 h 161"/>
              <a:gd name="txR" fmla="*/ 630 w 630"/>
              <a:gd name="txB" fmla="*/ 161 h 161"/>
            </a:gdLst>
            <a:ahLst/>
            <a:cxnLst>
              <a:cxn ang="0">
                <a:pos x="328295" y="0"/>
              </a:cxn>
              <a:cxn ang="0">
                <a:pos x="368935" y="0"/>
              </a:cxn>
              <a:cxn ang="0">
                <a:pos x="400050" y="20194"/>
              </a:cxn>
              <a:cxn ang="0">
                <a:pos x="400050" y="40388"/>
              </a:cxn>
              <a:cxn ang="0">
                <a:pos x="400050" y="50484"/>
              </a:cxn>
              <a:cxn ang="0">
                <a:pos x="400050" y="60581"/>
              </a:cxn>
              <a:cxn ang="0">
                <a:pos x="389890" y="60581"/>
              </a:cxn>
              <a:cxn ang="0">
                <a:pos x="368935" y="71309"/>
              </a:cxn>
              <a:cxn ang="0">
                <a:pos x="338455" y="71309"/>
              </a:cxn>
              <a:cxn ang="0">
                <a:pos x="287020" y="71309"/>
              </a:cxn>
              <a:cxn ang="0">
                <a:pos x="236220" y="81406"/>
              </a:cxn>
              <a:cxn ang="0">
                <a:pos x="174625" y="81406"/>
              </a:cxn>
              <a:cxn ang="0">
                <a:pos x="92710" y="91503"/>
              </a:cxn>
              <a:cxn ang="0">
                <a:pos x="0" y="101600"/>
              </a:cxn>
              <a:cxn ang="0">
                <a:pos x="0" y="50484"/>
              </a:cxn>
              <a:cxn ang="0">
                <a:pos x="71755" y="30291"/>
              </a:cxn>
              <a:cxn ang="0">
                <a:pos x="133350" y="20194"/>
              </a:cxn>
              <a:cxn ang="0">
                <a:pos x="184785" y="20194"/>
              </a:cxn>
              <a:cxn ang="0">
                <a:pos x="225425" y="10097"/>
              </a:cxn>
              <a:cxn ang="0">
                <a:pos x="266700" y="10097"/>
              </a:cxn>
              <a:cxn ang="0">
                <a:pos x="297180" y="0"/>
              </a:cxn>
              <a:cxn ang="0">
                <a:pos x="318135" y="0"/>
              </a:cxn>
              <a:cxn ang="0">
                <a:pos x="328295" y="0"/>
              </a:cxn>
              <a:cxn ang="0">
                <a:pos x="328295" y="0"/>
              </a:cxn>
            </a:cxnLst>
            <a:rect l="txL" t="txT" r="txR" b="txB"/>
            <a:pathLst>
              <a:path w="630" h="161">
                <a:moveTo>
                  <a:pt x="517" y="0"/>
                </a:moveTo>
                <a:lnTo>
                  <a:pt x="581" y="0"/>
                </a:lnTo>
                <a:lnTo>
                  <a:pt x="630" y="32"/>
                </a:lnTo>
                <a:lnTo>
                  <a:pt x="630" y="64"/>
                </a:lnTo>
                <a:lnTo>
                  <a:pt x="630" y="80"/>
                </a:lnTo>
                <a:lnTo>
                  <a:pt x="630" y="96"/>
                </a:lnTo>
                <a:lnTo>
                  <a:pt x="614" y="96"/>
                </a:lnTo>
                <a:lnTo>
                  <a:pt x="581" y="113"/>
                </a:lnTo>
                <a:lnTo>
                  <a:pt x="533" y="113"/>
                </a:lnTo>
                <a:lnTo>
                  <a:pt x="452" y="113"/>
                </a:lnTo>
                <a:lnTo>
                  <a:pt x="372" y="129"/>
                </a:lnTo>
                <a:lnTo>
                  <a:pt x="275" y="129"/>
                </a:lnTo>
                <a:lnTo>
                  <a:pt x="146" y="145"/>
                </a:lnTo>
                <a:lnTo>
                  <a:pt x="0" y="161"/>
                </a:lnTo>
                <a:lnTo>
                  <a:pt x="0" y="80"/>
                </a:lnTo>
                <a:lnTo>
                  <a:pt x="113" y="48"/>
                </a:lnTo>
                <a:lnTo>
                  <a:pt x="210" y="32"/>
                </a:lnTo>
                <a:lnTo>
                  <a:pt x="291" y="32"/>
                </a:lnTo>
                <a:lnTo>
                  <a:pt x="355" y="16"/>
                </a:lnTo>
                <a:lnTo>
                  <a:pt x="420" y="16"/>
                </a:lnTo>
                <a:lnTo>
                  <a:pt x="468" y="0"/>
                </a:lnTo>
                <a:lnTo>
                  <a:pt x="501" y="0"/>
                </a:lnTo>
                <a:lnTo>
                  <a:pt x="517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37"/>
          <p:cNvSpPr/>
          <p:nvPr/>
        </p:nvSpPr>
        <p:spPr>
          <a:xfrm>
            <a:off x="6413500" y="2477453"/>
            <a:ext cx="430213" cy="101600"/>
          </a:xfrm>
          <a:custGeom>
            <a:avLst/>
            <a:gdLst>
              <a:gd name="txL" fmla="*/ 0 w 678"/>
              <a:gd name="txT" fmla="*/ 0 h 160"/>
              <a:gd name="txR" fmla="*/ 678 w 678"/>
              <a:gd name="txB" fmla="*/ 160 h 160"/>
            </a:gdLst>
            <a:ahLst/>
            <a:cxnLst>
              <a:cxn ang="0">
                <a:pos x="378815" y="71120"/>
              </a:cxn>
              <a:cxn ang="0">
                <a:pos x="358510" y="71120"/>
              </a:cxn>
              <a:cxn ang="0">
                <a:pos x="338205" y="71120"/>
              </a:cxn>
              <a:cxn ang="0">
                <a:pos x="296960" y="81280"/>
              </a:cxn>
              <a:cxn ang="0">
                <a:pos x="256351" y="81280"/>
              </a:cxn>
              <a:cxn ang="0">
                <a:pos x="204954" y="91440"/>
              </a:cxn>
              <a:cxn ang="0">
                <a:pos x="143404" y="91440"/>
              </a:cxn>
              <a:cxn ang="0">
                <a:pos x="71702" y="91440"/>
              </a:cxn>
              <a:cxn ang="0">
                <a:pos x="0" y="101600"/>
              </a:cxn>
              <a:cxn ang="0">
                <a:pos x="0" y="40640"/>
              </a:cxn>
              <a:cxn ang="0">
                <a:pos x="71702" y="30480"/>
              </a:cxn>
              <a:cxn ang="0">
                <a:pos x="143404" y="20320"/>
              </a:cxn>
              <a:cxn ang="0">
                <a:pos x="194801" y="10160"/>
              </a:cxn>
              <a:cxn ang="0">
                <a:pos x="235411" y="0"/>
              </a:cxn>
              <a:cxn ang="0">
                <a:pos x="266503" y="0"/>
              </a:cxn>
              <a:cxn ang="0">
                <a:pos x="296960" y="0"/>
              </a:cxn>
              <a:cxn ang="0">
                <a:pos x="338205" y="0"/>
              </a:cxn>
              <a:cxn ang="0">
                <a:pos x="368662" y="0"/>
              </a:cxn>
              <a:cxn ang="0">
                <a:pos x="399755" y="0"/>
              </a:cxn>
              <a:cxn ang="0">
                <a:pos x="409907" y="10160"/>
              </a:cxn>
              <a:cxn ang="0">
                <a:pos x="420060" y="10160"/>
              </a:cxn>
              <a:cxn ang="0">
                <a:pos x="430212" y="30480"/>
              </a:cxn>
              <a:cxn ang="0">
                <a:pos x="430212" y="30480"/>
              </a:cxn>
              <a:cxn ang="0">
                <a:pos x="420060" y="40640"/>
              </a:cxn>
              <a:cxn ang="0">
                <a:pos x="399755" y="50800"/>
              </a:cxn>
              <a:cxn ang="0">
                <a:pos x="378815" y="71120"/>
              </a:cxn>
              <a:cxn ang="0">
                <a:pos x="378815" y="71120"/>
              </a:cxn>
            </a:cxnLst>
            <a:rect l="txL" t="txT" r="txR" b="txB"/>
            <a:pathLst>
              <a:path w="678" h="160">
                <a:moveTo>
                  <a:pt x="597" y="112"/>
                </a:moveTo>
                <a:lnTo>
                  <a:pt x="565" y="112"/>
                </a:lnTo>
                <a:lnTo>
                  <a:pt x="533" y="112"/>
                </a:lnTo>
                <a:lnTo>
                  <a:pt x="468" y="128"/>
                </a:lnTo>
                <a:lnTo>
                  <a:pt x="404" y="128"/>
                </a:lnTo>
                <a:lnTo>
                  <a:pt x="323" y="144"/>
                </a:lnTo>
                <a:lnTo>
                  <a:pt x="226" y="144"/>
                </a:lnTo>
                <a:lnTo>
                  <a:pt x="113" y="144"/>
                </a:lnTo>
                <a:lnTo>
                  <a:pt x="0" y="160"/>
                </a:lnTo>
                <a:lnTo>
                  <a:pt x="0" y="64"/>
                </a:lnTo>
                <a:lnTo>
                  <a:pt x="113" y="48"/>
                </a:lnTo>
                <a:lnTo>
                  <a:pt x="226" y="32"/>
                </a:lnTo>
                <a:lnTo>
                  <a:pt x="307" y="16"/>
                </a:lnTo>
                <a:lnTo>
                  <a:pt x="371" y="0"/>
                </a:lnTo>
                <a:lnTo>
                  <a:pt x="420" y="0"/>
                </a:lnTo>
                <a:lnTo>
                  <a:pt x="468" y="0"/>
                </a:lnTo>
                <a:lnTo>
                  <a:pt x="533" y="0"/>
                </a:lnTo>
                <a:lnTo>
                  <a:pt x="581" y="0"/>
                </a:lnTo>
                <a:lnTo>
                  <a:pt x="630" y="0"/>
                </a:lnTo>
                <a:lnTo>
                  <a:pt x="646" y="16"/>
                </a:lnTo>
                <a:lnTo>
                  <a:pt x="662" y="16"/>
                </a:lnTo>
                <a:lnTo>
                  <a:pt x="678" y="48"/>
                </a:lnTo>
                <a:lnTo>
                  <a:pt x="662" y="64"/>
                </a:lnTo>
                <a:lnTo>
                  <a:pt x="630" y="80"/>
                </a:lnTo>
                <a:lnTo>
                  <a:pt x="597" y="11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39"/>
          <p:cNvSpPr/>
          <p:nvPr/>
        </p:nvSpPr>
        <p:spPr>
          <a:xfrm>
            <a:off x="6043613" y="2823528"/>
            <a:ext cx="563562" cy="477837"/>
          </a:xfrm>
          <a:custGeom>
            <a:avLst/>
            <a:gdLst>
              <a:gd name="txL" fmla="*/ 0 w 888"/>
              <a:gd name="txT" fmla="*/ 0 h 753"/>
              <a:gd name="txR" fmla="*/ 888 w 888"/>
              <a:gd name="txB" fmla="*/ 753 h 753"/>
            </a:gdLst>
            <a:ahLst/>
            <a:cxnLst>
              <a:cxn ang="0">
                <a:pos x="430288" y="244312"/>
              </a:cxn>
              <a:cxn ang="0">
                <a:pos x="368728" y="295079"/>
              </a:cxn>
              <a:cxn ang="0">
                <a:pos x="297013" y="345845"/>
              </a:cxn>
              <a:cxn ang="0">
                <a:pos x="225298" y="386458"/>
              </a:cxn>
              <a:cxn ang="0">
                <a:pos x="153584" y="427071"/>
              </a:cxn>
              <a:cxn ang="0">
                <a:pos x="123121" y="437224"/>
              </a:cxn>
              <a:cxn ang="0">
                <a:pos x="92658" y="447377"/>
              </a:cxn>
              <a:cxn ang="0">
                <a:pos x="61560" y="457531"/>
              </a:cxn>
              <a:cxn ang="0">
                <a:pos x="41252" y="467684"/>
              </a:cxn>
              <a:cxn ang="0">
                <a:pos x="10789" y="477837"/>
              </a:cxn>
              <a:cxn ang="0">
                <a:pos x="0" y="477837"/>
              </a:cxn>
              <a:cxn ang="0">
                <a:pos x="0" y="467684"/>
              </a:cxn>
              <a:cxn ang="0">
                <a:pos x="20943" y="457531"/>
              </a:cxn>
              <a:cxn ang="0">
                <a:pos x="41252" y="437224"/>
              </a:cxn>
              <a:cxn ang="0">
                <a:pos x="81869" y="406764"/>
              </a:cxn>
              <a:cxn ang="0">
                <a:pos x="174527" y="345845"/>
              </a:cxn>
              <a:cxn ang="0">
                <a:pos x="256396" y="264619"/>
              </a:cxn>
              <a:cxn ang="0">
                <a:pos x="297013" y="224006"/>
              </a:cxn>
              <a:cxn ang="0">
                <a:pos x="328110" y="193546"/>
              </a:cxn>
              <a:cxn ang="0">
                <a:pos x="378882" y="121839"/>
              </a:cxn>
              <a:cxn ang="0">
                <a:pos x="389671" y="91379"/>
              </a:cxn>
              <a:cxn ang="0">
                <a:pos x="399825" y="71073"/>
              </a:cxn>
              <a:cxn ang="0">
                <a:pos x="409979" y="50766"/>
              </a:cxn>
              <a:cxn ang="0">
                <a:pos x="399825" y="40613"/>
              </a:cxn>
              <a:cxn ang="0">
                <a:pos x="399825" y="20306"/>
              </a:cxn>
              <a:cxn ang="0">
                <a:pos x="399825" y="10153"/>
              </a:cxn>
              <a:cxn ang="0">
                <a:pos x="409979" y="10153"/>
              </a:cxn>
              <a:cxn ang="0">
                <a:pos x="420134" y="0"/>
              </a:cxn>
              <a:cxn ang="0">
                <a:pos x="440442" y="0"/>
              </a:cxn>
              <a:cxn ang="0">
                <a:pos x="461385" y="10153"/>
              </a:cxn>
              <a:cxn ang="0">
                <a:pos x="491848" y="10153"/>
              </a:cxn>
              <a:cxn ang="0">
                <a:pos x="512157" y="30460"/>
              </a:cxn>
              <a:cxn ang="0">
                <a:pos x="543254" y="40613"/>
              </a:cxn>
              <a:cxn ang="0">
                <a:pos x="553409" y="60919"/>
              </a:cxn>
              <a:cxn ang="0">
                <a:pos x="563563" y="81226"/>
              </a:cxn>
              <a:cxn ang="0">
                <a:pos x="563563" y="91379"/>
              </a:cxn>
              <a:cxn ang="0">
                <a:pos x="563563" y="101532"/>
              </a:cxn>
              <a:cxn ang="0">
                <a:pos x="553409" y="111686"/>
              </a:cxn>
              <a:cxn ang="0">
                <a:pos x="532465" y="131992"/>
              </a:cxn>
              <a:cxn ang="0">
                <a:pos x="522311" y="162452"/>
              </a:cxn>
              <a:cxn ang="0">
                <a:pos x="491848" y="183393"/>
              </a:cxn>
              <a:cxn ang="0">
                <a:pos x="430288" y="244312"/>
              </a:cxn>
              <a:cxn ang="0">
                <a:pos x="430288" y="244312"/>
              </a:cxn>
            </a:cxnLst>
            <a:rect l="txL" t="txT" r="txR" b="txB"/>
            <a:pathLst>
              <a:path w="888" h="753">
                <a:moveTo>
                  <a:pt x="678" y="385"/>
                </a:moveTo>
                <a:lnTo>
                  <a:pt x="581" y="465"/>
                </a:lnTo>
                <a:lnTo>
                  <a:pt x="468" y="545"/>
                </a:lnTo>
                <a:lnTo>
                  <a:pt x="355" y="609"/>
                </a:lnTo>
                <a:lnTo>
                  <a:pt x="242" y="673"/>
                </a:lnTo>
                <a:lnTo>
                  <a:pt x="194" y="689"/>
                </a:lnTo>
                <a:lnTo>
                  <a:pt x="146" y="705"/>
                </a:lnTo>
                <a:lnTo>
                  <a:pt x="97" y="721"/>
                </a:lnTo>
                <a:lnTo>
                  <a:pt x="65" y="737"/>
                </a:lnTo>
                <a:lnTo>
                  <a:pt x="17" y="753"/>
                </a:lnTo>
                <a:lnTo>
                  <a:pt x="0" y="753"/>
                </a:lnTo>
                <a:lnTo>
                  <a:pt x="0" y="737"/>
                </a:lnTo>
                <a:lnTo>
                  <a:pt x="33" y="721"/>
                </a:lnTo>
                <a:lnTo>
                  <a:pt x="65" y="689"/>
                </a:lnTo>
                <a:lnTo>
                  <a:pt x="129" y="641"/>
                </a:lnTo>
                <a:lnTo>
                  <a:pt x="275" y="545"/>
                </a:lnTo>
                <a:lnTo>
                  <a:pt x="404" y="417"/>
                </a:lnTo>
                <a:lnTo>
                  <a:pt x="468" y="353"/>
                </a:lnTo>
                <a:lnTo>
                  <a:pt x="517" y="305"/>
                </a:lnTo>
                <a:lnTo>
                  <a:pt x="597" y="192"/>
                </a:lnTo>
                <a:lnTo>
                  <a:pt x="614" y="144"/>
                </a:lnTo>
                <a:lnTo>
                  <a:pt x="630" y="112"/>
                </a:lnTo>
                <a:lnTo>
                  <a:pt x="646" y="80"/>
                </a:lnTo>
                <a:lnTo>
                  <a:pt x="630" y="64"/>
                </a:lnTo>
                <a:lnTo>
                  <a:pt x="630" y="32"/>
                </a:lnTo>
                <a:lnTo>
                  <a:pt x="630" y="16"/>
                </a:lnTo>
                <a:lnTo>
                  <a:pt x="646" y="16"/>
                </a:lnTo>
                <a:lnTo>
                  <a:pt x="662" y="0"/>
                </a:lnTo>
                <a:lnTo>
                  <a:pt x="694" y="0"/>
                </a:lnTo>
                <a:lnTo>
                  <a:pt x="727" y="16"/>
                </a:lnTo>
                <a:lnTo>
                  <a:pt x="775" y="16"/>
                </a:lnTo>
                <a:lnTo>
                  <a:pt x="807" y="48"/>
                </a:lnTo>
                <a:lnTo>
                  <a:pt x="856" y="64"/>
                </a:lnTo>
                <a:lnTo>
                  <a:pt x="872" y="96"/>
                </a:lnTo>
                <a:lnTo>
                  <a:pt x="888" y="128"/>
                </a:lnTo>
                <a:lnTo>
                  <a:pt x="888" y="144"/>
                </a:lnTo>
                <a:lnTo>
                  <a:pt x="888" y="160"/>
                </a:lnTo>
                <a:lnTo>
                  <a:pt x="872" y="176"/>
                </a:lnTo>
                <a:lnTo>
                  <a:pt x="839" y="208"/>
                </a:lnTo>
                <a:lnTo>
                  <a:pt x="823" y="256"/>
                </a:lnTo>
                <a:lnTo>
                  <a:pt x="775" y="289"/>
                </a:lnTo>
                <a:lnTo>
                  <a:pt x="678" y="38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31"/>
          <p:cNvSpPr/>
          <p:nvPr/>
        </p:nvSpPr>
        <p:spPr>
          <a:xfrm>
            <a:off x="6577013" y="1378903"/>
            <a:ext cx="266700" cy="609600"/>
          </a:xfrm>
          <a:custGeom>
            <a:avLst/>
            <a:gdLst>
              <a:gd name="txL" fmla="*/ 0 w 420"/>
              <a:gd name="txT" fmla="*/ 0 h 961"/>
              <a:gd name="txR" fmla="*/ 420 w 420"/>
              <a:gd name="txB" fmla="*/ 961 h 961"/>
            </a:gdLst>
            <a:ahLst/>
            <a:cxnLst>
              <a:cxn ang="0">
                <a:pos x="82550" y="599451"/>
              </a:cxn>
              <a:cxn ang="0">
                <a:pos x="0" y="609600"/>
              </a:cxn>
              <a:cxn ang="0">
                <a:pos x="31115" y="508106"/>
              </a:cxn>
              <a:cxn ang="0">
                <a:pos x="51435" y="416761"/>
              </a:cxn>
              <a:cxn ang="0">
                <a:pos x="61595" y="335565"/>
              </a:cxn>
              <a:cxn ang="0">
                <a:pos x="82550" y="263885"/>
              </a:cxn>
              <a:cxn ang="0">
                <a:pos x="92710" y="213138"/>
              </a:cxn>
              <a:cxn ang="0">
                <a:pos x="102870" y="162391"/>
              </a:cxn>
              <a:cxn ang="0">
                <a:pos x="113030" y="131943"/>
              </a:cxn>
              <a:cxn ang="0">
                <a:pos x="123190" y="111644"/>
              </a:cxn>
              <a:cxn ang="0">
                <a:pos x="113030" y="71046"/>
              </a:cxn>
              <a:cxn ang="0">
                <a:pos x="102870" y="60897"/>
              </a:cxn>
              <a:cxn ang="0">
                <a:pos x="92710" y="50747"/>
              </a:cxn>
              <a:cxn ang="0">
                <a:pos x="82550" y="40598"/>
              </a:cxn>
              <a:cxn ang="0">
                <a:pos x="82550" y="30448"/>
              </a:cxn>
              <a:cxn ang="0">
                <a:pos x="82550" y="20299"/>
              </a:cxn>
              <a:cxn ang="0">
                <a:pos x="92710" y="10149"/>
              </a:cxn>
              <a:cxn ang="0">
                <a:pos x="102870" y="0"/>
              </a:cxn>
              <a:cxn ang="0">
                <a:pos x="123190" y="0"/>
              </a:cxn>
              <a:cxn ang="0">
                <a:pos x="143510" y="0"/>
              </a:cxn>
              <a:cxn ang="0">
                <a:pos x="174625" y="10149"/>
              </a:cxn>
              <a:cxn ang="0">
                <a:pos x="225425" y="30448"/>
              </a:cxn>
              <a:cxn ang="0">
                <a:pos x="246380" y="50747"/>
              </a:cxn>
              <a:cxn ang="0">
                <a:pos x="256540" y="60897"/>
              </a:cxn>
              <a:cxn ang="0">
                <a:pos x="266700" y="81195"/>
              </a:cxn>
              <a:cxn ang="0">
                <a:pos x="266700" y="101494"/>
              </a:cxn>
              <a:cxn ang="0">
                <a:pos x="266700" y="121793"/>
              </a:cxn>
              <a:cxn ang="0">
                <a:pos x="246380" y="142092"/>
              </a:cxn>
              <a:cxn ang="0">
                <a:pos x="236220" y="162391"/>
              </a:cxn>
              <a:cxn ang="0">
                <a:pos x="225425" y="182690"/>
              </a:cxn>
              <a:cxn ang="0">
                <a:pos x="215265" y="223287"/>
              </a:cxn>
              <a:cxn ang="0">
                <a:pos x="194945" y="274035"/>
              </a:cxn>
              <a:cxn ang="0">
                <a:pos x="164465" y="345715"/>
              </a:cxn>
              <a:cxn ang="0">
                <a:pos x="143510" y="416761"/>
              </a:cxn>
              <a:cxn ang="0">
                <a:pos x="113030" y="508106"/>
              </a:cxn>
              <a:cxn ang="0">
                <a:pos x="82550" y="599451"/>
              </a:cxn>
              <a:cxn ang="0">
                <a:pos x="82550" y="599451"/>
              </a:cxn>
            </a:cxnLst>
            <a:rect l="txL" t="txT" r="txR" b="txB"/>
            <a:pathLst>
              <a:path w="420" h="961">
                <a:moveTo>
                  <a:pt x="130" y="945"/>
                </a:moveTo>
                <a:lnTo>
                  <a:pt x="0" y="961"/>
                </a:lnTo>
                <a:lnTo>
                  <a:pt x="49" y="801"/>
                </a:lnTo>
                <a:lnTo>
                  <a:pt x="81" y="657"/>
                </a:lnTo>
                <a:lnTo>
                  <a:pt x="97" y="529"/>
                </a:lnTo>
                <a:lnTo>
                  <a:pt x="130" y="416"/>
                </a:lnTo>
                <a:lnTo>
                  <a:pt x="146" y="336"/>
                </a:lnTo>
                <a:lnTo>
                  <a:pt x="162" y="256"/>
                </a:lnTo>
                <a:lnTo>
                  <a:pt x="178" y="208"/>
                </a:lnTo>
                <a:lnTo>
                  <a:pt x="194" y="176"/>
                </a:lnTo>
                <a:lnTo>
                  <a:pt x="178" y="112"/>
                </a:lnTo>
                <a:lnTo>
                  <a:pt x="162" y="96"/>
                </a:lnTo>
                <a:lnTo>
                  <a:pt x="146" y="80"/>
                </a:lnTo>
                <a:lnTo>
                  <a:pt x="130" y="64"/>
                </a:lnTo>
                <a:lnTo>
                  <a:pt x="130" y="48"/>
                </a:lnTo>
                <a:lnTo>
                  <a:pt x="130" y="32"/>
                </a:lnTo>
                <a:lnTo>
                  <a:pt x="146" y="16"/>
                </a:lnTo>
                <a:lnTo>
                  <a:pt x="162" y="0"/>
                </a:lnTo>
                <a:lnTo>
                  <a:pt x="194" y="0"/>
                </a:lnTo>
                <a:lnTo>
                  <a:pt x="226" y="0"/>
                </a:lnTo>
                <a:lnTo>
                  <a:pt x="275" y="16"/>
                </a:lnTo>
                <a:lnTo>
                  <a:pt x="355" y="48"/>
                </a:lnTo>
                <a:lnTo>
                  <a:pt x="388" y="80"/>
                </a:lnTo>
                <a:lnTo>
                  <a:pt x="404" y="96"/>
                </a:lnTo>
                <a:lnTo>
                  <a:pt x="420" y="128"/>
                </a:lnTo>
                <a:lnTo>
                  <a:pt x="420" y="160"/>
                </a:lnTo>
                <a:lnTo>
                  <a:pt x="420" y="192"/>
                </a:lnTo>
                <a:lnTo>
                  <a:pt x="388" y="224"/>
                </a:lnTo>
                <a:lnTo>
                  <a:pt x="372" y="256"/>
                </a:lnTo>
                <a:lnTo>
                  <a:pt x="355" y="288"/>
                </a:lnTo>
                <a:lnTo>
                  <a:pt x="339" y="352"/>
                </a:lnTo>
                <a:lnTo>
                  <a:pt x="307" y="432"/>
                </a:lnTo>
                <a:lnTo>
                  <a:pt x="259" y="545"/>
                </a:lnTo>
                <a:lnTo>
                  <a:pt x="226" y="657"/>
                </a:lnTo>
                <a:lnTo>
                  <a:pt x="178" y="801"/>
                </a:lnTo>
                <a:lnTo>
                  <a:pt x="130" y="94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34"/>
          <p:cNvSpPr/>
          <p:nvPr/>
        </p:nvSpPr>
        <p:spPr>
          <a:xfrm>
            <a:off x="6413500" y="1877378"/>
            <a:ext cx="696913" cy="833437"/>
          </a:xfrm>
          <a:custGeom>
            <a:avLst/>
            <a:gdLst>
              <a:gd name="txL" fmla="*/ 0 w 1098"/>
              <a:gd name="txT" fmla="*/ 0 h 1313"/>
              <a:gd name="txR" fmla="*/ 1098 w 1098"/>
              <a:gd name="txB" fmla="*/ 1313 h 1313"/>
            </a:gdLst>
            <a:ahLst/>
            <a:cxnLst>
              <a:cxn ang="0">
                <a:pos x="532522" y="833437"/>
              </a:cxn>
              <a:cxn ang="0">
                <a:pos x="532522" y="640471"/>
              </a:cxn>
              <a:cxn ang="0">
                <a:pos x="532522" y="488129"/>
              </a:cxn>
              <a:cxn ang="0">
                <a:pos x="532522" y="365620"/>
              </a:cxn>
              <a:cxn ang="0">
                <a:pos x="532522" y="274215"/>
              </a:cxn>
              <a:cxn ang="0">
                <a:pos x="522367" y="162498"/>
              </a:cxn>
              <a:cxn ang="0">
                <a:pos x="512211" y="101561"/>
              </a:cxn>
              <a:cxn ang="0">
                <a:pos x="471590" y="91405"/>
              </a:cxn>
              <a:cxn ang="0">
                <a:pos x="440489" y="91405"/>
              </a:cxn>
              <a:cxn ang="0">
                <a:pos x="348456" y="111717"/>
              </a:cxn>
              <a:cxn ang="0">
                <a:pos x="194856" y="132030"/>
              </a:cxn>
              <a:cxn ang="0">
                <a:pos x="0" y="172654"/>
              </a:cxn>
              <a:cxn ang="0">
                <a:pos x="51412" y="101561"/>
              </a:cxn>
              <a:cxn ang="0">
                <a:pos x="194856" y="81249"/>
              </a:cxn>
              <a:cxn ang="0">
                <a:pos x="328145" y="60937"/>
              </a:cxn>
              <a:cxn ang="0">
                <a:pos x="399868" y="40624"/>
              </a:cxn>
              <a:cxn ang="0">
                <a:pos x="450644" y="20312"/>
              </a:cxn>
              <a:cxn ang="0">
                <a:pos x="481745" y="10156"/>
              </a:cxn>
              <a:cxn ang="0">
                <a:pos x="512211" y="0"/>
              </a:cxn>
              <a:cxn ang="0">
                <a:pos x="542677" y="0"/>
              </a:cxn>
              <a:cxn ang="0">
                <a:pos x="583934" y="20312"/>
              </a:cxn>
              <a:cxn ang="0">
                <a:pos x="655656" y="60937"/>
              </a:cxn>
              <a:cxn ang="0">
                <a:pos x="686122" y="91405"/>
              </a:cxn>
              <a:cxn ang="0">
                <a:pos x="686122" y="132030"/>
              </a:cxn>
              <a:cxn ang="0">
                <a:pos x="665811" y="152342"/>
              </a:cxn>
              <a:cxn ang="0">
                <a:pos x="655656" y="172654"/>
              </a:cxn>
              <a:cxn ang="0">
                <a:pos x="645500" y="223435"/>
              </a:cxn>
              <a:cxn ang="0">
                <a:pos x="645500" y="284371"/>
              </a:cxn>
              <a:cxn ang="0">
                <a:pos x="635345" y="375777"/>
              </a:cxn>
              <a:cxn ang="0">
                <a:pos x="635345" y="477973"/>
              </a:cxn>
              <a:cxn ang="0">
                <a:pos x="625190" y="610002"/>
              </a:cxn>
              <a:cxn ang="0">
                <a:pos x="625190" y="752188"/>
              </a:cxn>
              <a:cxn ang="0">
                <a:pos x="625190" y="833437"/>
              </a:cxn>
            </a:cxnLst>
            <a:rect l="txL" t="txT" r="txR" b="txB"/>
            <a:pathLst>
              <a:path w="1098" h="1313">
                <a:moveTo>
                  <a:pt x="985" y="1313"/>
                </a:moveTo>
                <a:lnTo>
                  <a:pt x="839" y="1313"/>
                </a:lnTo>
                <a:lnTo>
                  <a:pt x="839" y="1153"/>
                </a:lnTo>
                <a:lnTo>
                  <a:pt x="839" y="1009"/>
                </a:lnTo>
                <a:lnTo>
                  <a:pt x="839" y="881"/>
                </a:lnTo>
                <a:lnTo>
                  <a:pt x="839" y="769"/>
                </a:lnTo>
                <a:lnTo>
                  <a:pt x="839" y="656"/>
                </a:lnTo>
                <a:lnTo>
                  <a:pt x="839" y="576"/>
                </a:lnTo>
                <a:lnTo>
                  <a:pt x="839" y="496"/>
                </a:lnTo>
                <a:lnTo>
                  <a:pt x="839" y="432"/>
                </a:lnTo>
                <a:lnTo>
                  <a:pt x="839" y="320"/>
                </a:lnTo>
                <a:lnTo>
                  <a:pt x="823" y="256"/>
                </a:lnTo>
                <a:lnTo>
                  <a:pt x="823" y="192"/>
                </a:lnTo>
                <a:lnTo>
                  <a:pt x="807" y="160"/>
                </a:lnTo>
                <a:lnTo>
                  <a:pt x="775" y="144"/>
                </a:lnTo>
                <a:lnTo>
                  <a:pt x="743" y="144"/>
                </a:lnTo>
                <a:lnTo>
                  <a:pt x="726" y="144"/>
                </a:lnTo>
                <a:lnTo>
                  <a:pt x="694" y="144"/>
                </a:lnTo>
                <a:lnTo>
                  <a:pt x="630" y="160"/>
                </a:lnTo>
                <a:lnTo>
                  <a:pt x="549" y="176"/>
                </a:lnTo>
                <a:lnTo>
                  <a:pt x="436" y="192"/>
                </a:lnTo>
                <a:lnTo>
                  <a:pt x="307" y="208"/>
                </a:lnTo>
                <a:lnTo>
                  <a:pt x="162" y="240"/>
                </a:lnTo>
                <a:lnTo>
                  <a:pt x="0" y="272"/>
                </a:lnTo>
                <a:lnTo>
                  <a:pt x="0" y="160"/>
                </a:lnTo>
                <a:lnTo>
                  <a:pt x="81" y="160"/>
                </a:lnTo>
                <a:lnTo>
                  <a:pt x="194" y="144"/>
                </a:lnTo>
                <a:lnTo>
                  <a:pt x="307" y="128"/>
                </a:lnTo>
                <a:lnTo>
                  <a:pt x="452" y="96"/>
                </a:lnTo>
                <a:lnTo>
                  <a:pt x="517" y="96"/>
                </a:lnTo>
                <a:lnTo>
                  <a:pt x="581" y="80"/>
                </a:lnTo>
                <a:lnTo>
                  <a:pt x="630" y="64"/>
                </a:lnTo>
                <a:lnTo>
                  <a:pt x="678" y="48"/>
                </a:lnTo>
                <a:lnTo>
                  <a:pt x="710" y="32"/>
                </a:lnTo>
                <a:lnTo>
                  <a:pt x="743" y="32"/>
                </a:lnTo>
                <a:lnTo>
                  <a:pt x="759" y="16"/>
                </a:lnTo>
                <a:lnTo>
                  <a:pt x="775" y="16"/>
                </a:lnTo>
                <a:lnTo>
                  <a:pt x="807" y="0"/>
                </a:lnTo>
                <a:lnTo>
                  <a:pt x="839" y="0"/>
                </a:lnTo>
                <a:lnTo>
                  <a:pt x="855" y="0"/>
                </a:lnTo>
                <a:lnTo>
                  <a:pt x="888" y="16"/>
                </a:lnTo>
                <a:lnTo>
                  <a:pt x="920" y="32"/>
                </a:lnTo>
                <a:lnTo>
                  <a:pt x="985" y="64"/>
                </a:lnTo>
                <a:lnTo>
                  <a:pt x="1033" y="96"/>
                </a:lnTo>
                <a:lnTo>
                  <a:pt x="1065" y="128"/>
                </a:lnTo>
                <a:lnTo>
                  <a:pt x="1081" y="144"/>
                </a:lnTo>
                <a:lnTo>
                  <a:pt x="1098" y="160"/>
                </a:lnTo>
                <a:lnTo>
                  <a:pt x="1081" y="208"/>
                </a:lnTo>
                <a:lnTo>
                  <a:pt x="1049" y="224"/>
                </a:lnTo>
                <a:lnTo>
                  <a:pt x="1049" y="240"/>
                </a:lnTo>
                <a:lnTo>
                  <a:pt x="1049" y="256"/>
                </a:lnTo>
                <a:lnTo>
                  <a:pt x="1033" y="272"/>
                </a:lnTo>
                <a:lnTo>
                  <a:pt x="1033" y="304"/>
                </a:lnTo>
                <a:lnTo>
                  <a:pt x="1017" y="352"/>
                </a:lnTo>
                <a:lnTo>
                  <a:pt x="1017" y="400"/>
                </a:lnTo>
                <a:lnTo>
                  <a:pt x="1017" y="448"/>
                </a:lnTo>
                <a:lnTo>
                  <a:pt x="1017" y="512"/>
                </a:lnTo>
                <a:lnTo>
                  <a:pt x="1001" y="592"/>
                </a:lnTo>
                <a:lnTo>
                  <a:pt x="1001" y="672"/>
                </a:lnTo>
                <a:lnTo>
                  <a:pt x="1001" y="753"/>
                </a:lnTo>
                <a:lnTo>
                  <a:pt x="1001" y="849"/>
                </a:lnTo>
                <a:lnTo>
                  <a:pt x="985" y="961"/>
                </a:lnTo>
                <a:lnTo>
                  <a:pt x="985" y="1073"/>
                </a:lnTo>
                <a:lnTo>
                  <a:pt x="985" y="1185"/>
                </a:lnTo>
                <a:lnTo>
                  <a:pt x="985" y="131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38"/>
          <p:cNvSpPr/>
          <p:nvPr/>
        </p:nvSpPr>
        <p:spPr>
          <a:xfrm>
            <a:off x="5797550" y="2629853"/>
            <a:ext cx="1814513" cy="254000"/>
          </a:xfrm>
          <a:custGeom>
            <a:avLst/>
            <a:gdLst>
              <a:gd name="txL" fmla="*/ 0 w 2856"/>
              <a:gd name="txT" fmla="*/ 0 h 400"/>
              <a:gd name="txR" fmla="*/ 2856 w 2856"/>
              <a:gd name="txB" fmla="*/ 400 h 400"/>
            </a:gdLst>
            <a:ahLst/>
            <a:cxnLst>
              <a:cxn ang="0">
                <a:pos x="0" y="152400"/>
              </a:cxn>
              <a:cxn ang="0">
                <a:pos x="113089" y="152400"/>
              </a:cxn>
              <a:cxn ang="0">
                <a:pos x="225543" y="142240"/>
              </a:cxn>
              <a:cxn ang="0">
                <a:pos x="287171" y="142240"/>
              </a:cxn>
              <a:cxn ang="0">
                <a:pos x="348798" y="132080"/>
              </a:cxn>
              <a:cxn ang="0">
                <a:pos x="492383" y="111760"/>
              </a:cxn>
              <a:cxn ang="0">
                <a:pos x="574341" y="101600"/>
              </a:cxn>
              <a:cxn ang="0">
                <a:pos x="666465" y="91440"/>
              </a:cxn>
              <a:cxn ang="0">
                <a:pos x="768753" y="81280"/>
              </a:cxn>
              <a:cxn ang="0">
                <a:pos x="892008" y="71120"/>
              </a:cxn>
              <a:cxn ang="0">
                <a:pos x="1117551" y="50800"/>
              </a:cxn>
              <a:cxn ang="0">
                <a:pos x="1343095" y="20320"/>
              </a:cxn>
              <a:cxn ang="0">
                <a:pos x="1404722" y="20320"/>
              </a:cxn>
              <a:cxn ang="0">
                <a:pos x="1445383" y="10160"/>
              </a:cxn>
              <a:cxn ang="0">
                <a:pos x="1486680" y="10160"/>
              </a:cxn>
              <a:cxn ang="0">
                <a:pos x="1517176" y="10160"/>
              </a:cxn>
              <a:cxn ang="0">
                <a:pos x="1548307" y="0"/>
              </a:cxn>
              <a:cxn ang="0">
                <a:pos x="1578803" y="0"/>
              </a:cxn>
              <a:cxn ang="0">
                <a:pos x="1588969" y="0"/>
              </a:cxn>
              <a:cxn ang="0">
                <a:pos x="1599134" y="0"/>
              </a:cxn>
              <a:cxn ang="0">
                <a:pos x="1630265" y="0"/>
              </a:cxn>
              <a:cxn ang="0">
                <a:pos x="1650596" y="10160"/>
              </a:cxn>
              <a:cxn ang="0">
                <a:pos x="1691893" y="20320"/>
              </a:cxn>
              <a:cxn ang="0">
                <a:pos x="1732554" y="40640"/>
              </a:cxn>
              <a:cxn ang="0">
                <a:pos x="1763050" y="60960"/>
              </a:cxn>
              <a:cxn ang="0">
                <a:pos x="1794181" y="81280"/>
              </a:cxn>
              <a:cxn ang="0">
                <a:pos x="1804347" y="101600"/>
              </a:cxn>
              <a:cxn ang="0">
                <a:pos x="1814512" y="111760"/>
              </a:cxn>
              <a:cxn ang="0">
                <a:pos x="1794181" y="132080"/>
              </a:cxn>
              <a:cxn ang="0">
                <a:pos x="1763050" y="132080"/>
              </a:cxn>
              <a:cxn ang="0">
                <a:pos x="1742719" y="132080"/>
              </a:cxn>
              <a:cxn ang="0">
                <a:pos x="1702058" y="132080"/>
              </a:cxn>
              <a:cxn ang="0">
                <a:pos x="1650596" y="121920"/>
              </a:cxn>
              <a:cxn ang="0">
                <a:pos x="1588969" y="121920"/>
              </a:cxn>
              <a:cxn ang="0">
                <a:pos x="1548307" y="121920"/>
              </a:cxn>
              <a:cxn ang="0">
                <a:pos x="1507011" y="111760"/>
              </a:cxn>
              <a:cxn ang="0">
                <a:pos x="1445383" y="121920"/>
              </a:cxn>
              <a:cxn ang="0">
                <a:pos x="1383756" y="121920"/>
              </a:cxn>
              <a:cxn ang="0">
                <a:pos x="1312599" y="121920"/>
              </a:cxn>
              <a:cxn ang="0">
                <a:pos x="1230005" y="132080"/>
              </a:cxn>
              <a:cxn ang="0">
                <a:pos x="1127717" y="132080"/>
              </a:cxn>
              <a:cxn ang="0">
                <a:pos x="1025428" y="142240"/>
              </a:cxn>
              <a:cxn ang="0">
                <a:pos x="922504" y="152400"/>
              </a:cxn>
              <a:cxn ang="0">
                <a:pos x="830381" y="162560"/>
              </a:cxn>
              <a:cxn ang="0">
                <a:pos x="738257" y="172720"/>
              </a:cxn>
              <a:cxn ang="0">
                <a:pos x="656299" y="182880"/>
              </a:cxn>
              <a:cxn ang="0">
                <a:pos x="584507" y="182880"/>
              </a:cxn>
              <a:cxn ang="0">
                <a:pos x="512714" y="193040"/>
              </a:cxn>
              <a:cxn ang="0">
                <a:pos x="451087" y="203200"/>
              </a:cxn>
              <a:cxn ang="0">
                <a:pos x="399625" y="213360"/>
              </a:cxn>
              <a:cxn ang="0">
                <a:pos x="348798" y="223520"/>
              </a:cxn>
              <a:cxn ang="0">
                <a:pos x="307501" y="233680"/>
              </a:cxn>
              <a:cxn ang="0">
                <a:pos x="266840" y="243840"/>
              </a:cxn>
              <a:cxn ang="0">
                <a:pos x="235709" y="243840"/>
              </a:cxn>
              <a:cxn ang="0">
                <a:pos x="205213" y="243840"/>
              </a:cxn>
              <a:cxn ang="0">
                <a:pos x="174081" y="254000"/>
              </a:cxn>
              <a:cxn ang="0">
                <a:pos x="153751" y="243840"/>
              </a:cxn>
              <a:cxn ang="0">
                <a:pos x="143585" y="243840"/>
              </a:cxn>
              <a:cxn ang="0">
                <a:pos x="113089" y="233680"/>
              </a:cxn>
              <a:cxn ang="0">
                <a:pos x="81958" y="213360"/>
              </a:cxn>
              <a:cxn ang="0">
                <a:pos x="41297" y="193040"/>
              </a:cxn>
              <a:cxn ang="0">
                <a:pos x="0" y="152400"/>
              </a:cxn>
              <a:cxn ang="0">
                <a:pos x="0" y="152400"/>
              </a:cxn>
            </a:cxnLst>
            <a:rect l="txL" t="txT" r="txR" b="txB"/>
            <a:pathLst>
              <a:path w="2856" h="400">
                <a:moveTo>
                  <a:pt x="0" y="240"/>
                </a:moveTo>
                <a:lnTo>
                  <a:pt x="178" y="240"/>
                </a:lnTo>
                <a:lnTo>
                  <a:pt x="355" y="224"/>
                </a:lnTo>
                <a:lnTo>
                  <a:pt x="452" y="224"/>
                </a:lnTo>
                <a:lnTo>
                  <a:pt x="549" y="208"/>
                </a:lnTo>
                <a:lnTo>
                  <a:pt x="775" y="176"/>
                </a:lnTo>
                <a:lnTo>
                  <a:pt x="904" y="160"/>
                </a:lnTo>
                <a:lnTo>
                  <a:pt x="1049" y="144"/>
                </a:lnTo>
                <a:lnTo>
                  <a:pt x="1210" y="128"/>
                </a:lnTo>
                <a:lnTo>
                  <a:pt x="1404" y="112"/>
                </a:lnTo>
                <a:lnTo>
                  <a:pt x="1759" y="80"/>
                </a:lnTo>
                <a:lnTo>
                  <a:pt x="2114" y="32"/>
                </a:lnTo>
                <a:lnTo>
                  <a:pt x="2211" y="32"/>
                </a:lnTo>
                <a:lnTo>
                  <a:pt x="2275" y="16"/>
                </a:lnTo>
                <a:lnTo>
                  <a:pt x="2340" y="16"/>
                </a:lnTo>
                <a:lnTo>
                  <a:pt x="2388" y="16"/>
                </a:lnTo>
                <a:lnTo>
                  <a:pt x="2437" y="0"/>
                </a:lnTo>
                <a:lnTo>
                  <a:pt x="2485" y="0"/>
                </a:lnTo>
                <a:lnTo>
                  <a:pt x="2501" y="0"/>
                </a:lnTo>
                <a:lnTo>
                  <a:pt x="2517" y="0"/>
                </a:lnTo>
                <a:lnTo>
                  <a:pt x="2566" y="0"/>
                </a:lnTo>
                <a:lnTo>
                  <a:pt x="2598" y="16"/>
                </a:lnTo>
                <a:lnTo>
                  <a:pt x="2663" y="32"/>
                </a:lnTo>
                <a:lnTo>
                  <a:pt x="2727" y="64"/>
                </a:lnTo>
                <a:lnTo>
                  <a:pt x="2775" y="96"/>
                </a:lnTo>
                <a:lnTo>
                  <a:pt x="2824" y="128"/>
                </a:lnTo>
                <a:lnTo>
                  <a:pt x="2840" y="160"/>
                </a:lnTo>
                <a:lnTo>
                  <a:pt x="2856" y="176"/>
                </a:lnTo>
                <a:lnTo>
                  <a:pt x="2824" y="208"/>
                </a:lnTo>
                <a:lnTo>
                  <a:pt x="2775" y="208"/>
                </a:lnTo>
                <a:lnTo>
                  <a:pt x="2743" y="208"/>
                </a:lnTo>
                <a:lnTo>
                  <a:pt x="2679" y="208"/>
                </a:lnTo>
                <a:lnTo>
                  <a:pt x="2598" y="192"/>
                </a:lnTo>
                <a:lnTo>
                  <a:pt x="2501" y="192"/>
                </a:lnTo>
                <a:lnTo>
                  <a:pt x="2437" y="192"/>
                </a:lnTo>
                <a:lnTo>
                  <a:pt x="2372" y="176"/>
                </a:lnTo>
                <a:lnTo>
                  <a:pt x="2275" y="192"/>
                </a:lnTo>
                <a:lnTo>
                  <a:pt x="2178" y="192"/>
                </a:lnTo>
                <a:lnTo>
                  <a:pt x="2066" y="192"/>
                </a:lnTo>
                <a:lnTo>
                  <a:pt x="1936" y="208"/>
                </a:lnTo>
                <a:lnTo>
                  <a:pt x="1775" y="208"/>
                </a:lnTo>
                <a:lnTo>
                  <a:pt x="1614" y="224"/>
                </a:lnTo>
                <a:lnTo>
                  <a:pt x="1452" y="240"/>
                </a:lnTo>
                <a:lnTo>
                  <a:pt x="1307" y="256"/>
                </a:lnTo>
                <a:lnTo>
                  <a:pt x="1162" y="272"/>
                </a:lnTo>
                <a:lnTo>
                  <a:pt x="1033" y="288"/>
                </a:lnTo>
                <a:lnTo>
                  <a:pt x="920" y="288"/>
                </a:lnTo>
                <a:lnTo>
                  <a:pt x="807" y="304"/>
                </a:lnTo>
                <a:lnTo>
                  <a:pt x="710" y="320"/>
                </a:lnTo>
                <a:lnTo>
                  <a:pt x="629" y="336"/>
                </a:lnTo>
                <a:lnTo>
                  <a:pt x="549" y="352"/>
                </a:lnTo>
                <a:lnTo>
                  <a:pt x="484" y="368"/>
                </a:lnTo>
                <a:lnTo>
                  <a:pt x="420" y="384"/>
                </a:lnTo>
                <a:lnTo>
                  <a:pt x="371" y="384"/>
                </a:lnTo>
                <a:lnTo>
                  <a:pt x="323" y="384"/>
                </a:lnTo>
                <a:lnTo>
                  <a:pt x="274" y="400"/>
                </a:lnTo>
                <a:lnTo>
                  <a:pt x="242" y="384"/>
                </a:lnTo>
                <a:lnTo>
                  <a:pt x="226" y="384"/>
                </a:lnTo>
                <a:lnTo>
                  <a:pt x="178" y="368"/>
                </a:lnTo>
                <a:lnTo>
                  <a:pt x="129" y="336"/>
                </a:lnTo>
                <a:lnTo>
                  <a:pt x="65" y="304"/>
                </a:lnTo>
                <a:lnTo>
                  <a:pt x="0" y="24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22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3" y="62865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" grpId="0"/>
      <p:bldP spid="24" grpId="0"/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oup 47"/>
          <p:cNvGraphicFramePr>
            <a:graphicFrameLocks noGrp="1"/>
          </p:cNvGraphicFramePr>
          <p:nvPr/>
        </p:nvGraphicFramePr>
        <p:xfrm>
          <a:off x="5449888" y="1067753"/>
          <a:ext cx="2590800" cy="259200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289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9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26038" y="3668078"/>
            <a:ext cx="3122613" cy="1077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上下高矮差不多，上面的“八”稍微宽一些，撇捺要舒展， “刀”字放当中，先写横折钩，再写撇。</a:t>
            </a:r>
          </a:p>
        </p:txBody>
      </p:sp>
      <p:sp>
        <p:nvSpPr>
          <p:cNvPr id="27662" name="矩形 4"/>
          <p:cNvSpPr/>
          <p:nvPr/>
        </p:nvSpPr>
        <p:spPr>
          <a:xfrm>
            <a:off x="3544888" y="1718628"/>
            <a:ext cx="12160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</a:p>
        </p:txBody>
      </p:sp>
      <p:sp>
        <p:nvSpPr>
          <p:cNvPr id="42" name="矩形 41"/>
          <p:cNvSpPr/>
          <p:nvPr/>
        </p:nvSpPr>
        <p:spPr>
          <a:xfrm>
            <a:off x="3175000" y="1075690"/>
            <a:ext cx="1844675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fēn</a:t>
            </a:r>
          </a:p>
        </p:txBody>
      </p:sp>
      <p:sp>
        <p:nvSpPr>
          <p:cNvPr id="27665" name="TextBox 45"/>
          <p:cNvSpPr txBox="1"/>
          <p:nvPr/>
        </p:nvSpPr>
        <p:spPr>
          <a:xfrm>
            <a:off x="938213" y="1671003"/>
            <a:ext cx="16891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给</a:t>
            </a: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803275" y="3790315"/>
            <a:ext cx="30305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000" b="1" kern="1200" cap="none" spc="0" normalizeH="0" baseline="0" noProof="0" dirty="0">
                <a:latin typeface="+mn-ea"/>
                <a:ea typeface="+mn-ea"/>
                <a:cs typeface="+mn-cs"/>
              </a:rPr>
              <a:t>分清  区分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03275" y="4176078"/>
            <a:ext cx="36401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造句：</a:t>
            </a:r>
            <a:r>
              <a:rPr kumimoji="0" lang="zh-CN" altLang="en-US" sz="2000" b="1" kern="1200" cap="none" spc="0" normalizeH="0" baseline="0" noProof="0" dirty="0">
                <a:latin typeface="+mn-ea"/>
                <a:ea typeface="+mn-ea"/>
                <a:cs typeface="+mn-cs"/>
              </a:rPr>
              <a:t>同学们学习都十分努力。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803275" y="3402965"/>
            <a:ext cx="2362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000" b="1" dirty="0">
                <a:latin typeface="宋体" panose="02010600030101010101" pitchFamily="2" charset="-122"/>
              </a:rPr>
              <a:t>F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000" b="1" dirty="0">
                <a:latin typeface="宋体" panose="02010600030101010101" pitchFamily="2" charset="-122"/>
              </a:rPr>
              <a:t>刀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26" name="文本框 31"/>
          <p:cNvSpPr txBox="1"/>
          <p:nvPr/>
        </p:nvSpPr>
        <p:spPr>
          <a:xfrm>
            <a:off x="803275" y="3017203"/>
            <a:ext cx="20780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000" b="1" dirty="0">
                <a:latin typeface="宋体" panose="02010600030101010101" pitchFamily="2" charset="-122"/>
              </a:rPr>
              <a:t>上下</a:t>
            </a:r>
          </a:p>
        </p:txBody>
      </p:sp>
      <p:sp>
        <p:nvSpPr>
          <p:cNvPr id="27" name="Freeform 44"/>
          <p:cNvSpPr/>
          <p:nvPr/>
        </p:nvSpPr>
        <p:spPr>
          <a:xfrm>
            <a:off x="6551613" y="1494790"/>
            <a:ext cx="1209675" cy="833438"/>
          </a:xfrm>
          <a:custGeom>
            <a:avLst/>
            <a:gdLst>
              <a:gd name="txL" fmla="*/ 0 w 1904"/>
              <a:gd name="txT" fmla="*/ 0 h 1313"/>
              <a:gd name="txR" fmla="*/ 1904 w 1904"/>
              <a:gd name="txB" fmla="*/ 1313 h 1313"/>
            </a:gdLst>
            <a:ahLst/>
            <a:cxnLst>
              <a:cxn ang="0">
                <a:pos x="317667" y="162498"/>
              </a:cxn>
              <a:cxn ang="0">
                <a:pos x="481583" y="325631"/>
              </a:cxn>
              <a:cxn ang="0">
                <a:pos x="615003" y="447504"/>
              </a:cxn>
              <a:cxn ang="0">
                <a:pos x="789084" y="569378"/>
              </a:cxn>
              <a:cxn ang="0">
                <a:pos x="953000" y="660783"/>
              </a:cxn>
              <a:cxn ang="0">
                <a:pos x="1076255" y="711564"/>
              </a:cxn>
              <a:cxn ang="0">
                <a:pos x="1137882" y="731876"/>
              </a:cxn>
              <a:cxn ang="0">
                <a:pos x="1178544" y="752188"/>
              </a:cxn>
              <a:cxn ang="0">
                <a:pos x="1199510" y="762344"/>
              </a:cxn>
              <a:cxn ang="0">
                <a:pos x="1199510" y="782656"/>
              </a:cxn>
              <a:cxn ang="0">
                <a:pos x="1178544" y="792813"/>
              </a:cxn>
              <a:cxn ang="0">
                <a:pos x="1086420" y="813125"/>
              </a:cxn>
              <a:cxn ang="0">
                <a:pos x="1004462" y="823281"/>
              </a:cxn>
              <a:cxn ang="0">
                <a:pos x="912339" y="833437"/>
              </a:cxn>
              <a:cxn ang="0">
                <a:pos x="850712" y="833437"/>
              </a:cxn>
              <a:cxn ang="0">
                <a:pos x="768754" y="802969"/>
              </a:cxn>
              <a:cxn ang="0">
                <a:pos x="727457" y="762344"/>
              </a:cxn>
              <a:cxn ang="0">
                <a:pos x="676630" y="721720"/>
              </a:cxn>
              <a:cxn ang="0">
                <a:pos x="615003" y="650627"/>
              </a:cxn>
              <a:cxn ang="0">
                <a:pos x="533045" y="549066"/>
              </a:cxn>
              <a:cxn ang="0">
                <a:pos x="440921" y="437348"/>
              </a:cxn>
              <a:cxn ang="0">
                <a:pos x="358963" y="335787"/>
              </a:cxn>
              <a:cxn ang="0">
                <a:pos x="256039" y="213913"/>
              </a:cxn>
              <a:cxn ang="0">
                <a:pos x="205213" y="162498"/>
              </a:cxn>
              <a:cxn ang="0">
                <a:pos x="122619" y="91405"/>
              </a:cxn>
              <a:cxn ang="0">
                <a:pos x="61627" y="60937"/>
              </a:cxn>
              <a:cxn ang="0">
                <a:pos x="10165" y="40624"/>
              </a:cxn>
              <a:cxn ang="0">
                <a:pos x="0" y="20312"/>
              </a:cxn>
              <a:cxn ang="0">
                <a:pos x="20331" y="10156"/>
              </a:cxn>
              <a:cxn ang="0">
                <a:pos x="71793" y="0"/>
              </a:cxn>
              <a:cxn ang="0">
                <a:pos x="143585" y="10156"/>
              </a:cxn>
              <a:cxn ang="0">
                <a:pos x="215378" y="71093"/>
              </a:cxn>
            </a:cxnLst>
            <a:rect l="txL" t="txT" r="txR" b="txB"/>
            <a:pathLst>
              <a:path w="1904" h="1313">
                <a:moveTo>
                  <a:pt x="339" y="112"/>
                </a:moveTo>
                <a:lnTo>
                  <a:pt x="500" y="256"/>
                </a:lnTo>
                <a:lnTo>
                  <a:pt x="661" y="417"/>
                </a:lnTo>
                <a:lnTo>
                  <a:pt x="758" y="513"/>
                </a:lnTo>
                <a:lnTo>
                  <a:pt x="855" y="609"/>
                </a:lnTo>
                <a:lnTo>
                  <a:pt x="968" y="705"/>
                </a:lnTo>
                <a:lnTo>
                  <a:pt x="1097" y="801"/>
                </a:lnTo>
                <a:lnTo>
                  <a:pt x="1242" y="897"/>
                </a:lnTo>
                <a:lnTo>
                  <a:pt x="1371" y="977"/>
                </a:lnTo>
                <a:lnTo>
                  <a:pt x="1500" y="1041"/>
                </a:lnTo>
                <a:lnTo>
                  <a:pt x="1646" y="1089"/>
                </a:lnTo>
                <a:lnTo>
                  <a:pt x="1694" y="1121"/>
                </a:lnTo>
                <a:lnTo>
                  <a:pt x="1759" y="1137"/>
                </a:lnTo>
                <a:lnTo>
                  <a:pt x="1791" y="1153"/>
                </a:lnTo>
                <a:lnTo>
                  <a:pt x="1839" y="1169"/>
                </a:lnTo>
                <a:lnTo>
                  <a:pt x="1855" y="1185"/>
                </a:lnTo>
                <a:lnTo>
                  <a:pt x="1888" y="1201"/>
                </a:lnTo>
                <a:lnTo>
                  <a:pt x="1904" y="1217"/>
                </a:lnTo>
                <a:lnTo>
                  <a:pt x="1888" y="1233"/>
                </a:lnTo>
                <a:lnTo>
                  <a:pt x="1872" y="1249"/>
                </a:lnTo>
                <a:lnTo>
                  <a:pt x="1855" y="1249"/>
                </a:lnTo>
                <a:lnTo>
                  <a:pt x="1807" y="1265"/>
                </a:lnTo>
                <a:lnTo>
                  <a:pt x="1710" y="1281"/>
                </a:lnTo>
                <a:lnTo>
                  <a:pt x="1646" y="1297"/>
                </a:lnTo>
                <a:lnTo>
                  <a:pt x="1581" y="1297"/>
                </a:lnTo>
                <a:lnTo>
                  <a:pt x="1500" y="1313"/>
                </a:lnTo>
                <a:lnTo>
                  <a:pt x="1436" y="1313"/>
                </a:lnTo>
                <a:lnTo>
                  <a:pt x="1388" y="1313"/>
                </a:lnTo>
                <a:lnTo>
                  <a:pt x="1339" y="1313"/>
                </a:lnTo>
                <a:lnTo>
                  <a:pt x="1242" y="1281"/>
                </a:lnTo>
                <a:lnTo>
                  <a:pt x="1210" y="1265"/>
                </a:lnTo>
                <a:lnTo>
                  <a:pt x="1162" y="1233"/>
                </a:lnTo>
                <a:lnTo>
                  <a:pt x="1145" y="1201"/>
                </a:lnTo>
                <a:lnTo>
                  <a:pt x="1113" y="1185"/>
                </a:lnTo>
                <a:lnTo>
                  <a:pt x="1065" y="1137"/>
                </a:lnTo>
                <a:lnTo>
                  <a:pt x="1016" y="1089"/>
                </a:lnTo>
                <a:lnTo>
                  <a:pt x="968" y="1025"/>
                </a:lnTo>
                <a:lnTo>
                  <a:pt x="920" y="961"/>
                </a:lnTo>
                <a:lnTo>
                  <a:pt x="839" y="865"/>
                </a:lnTo>
                <a:lnTo>
                  <a:pt x="774" y="785"/>
                </a:lnTo>
                <a:lnTo>
                  <a:pt x="694" y="689"/>
                </a:lnTo>
                <a:lnTo>
                  <a:pt x="629" y="609"/>
                </a:lnTo>
                <a:lnTo>
                  <a:pt x="565" y="529"/>
                </a:lnTo>
                <a:lnTo>
                  <a:pt x="500" y="465"/>
                </a:lnTo>
                <a:lnTo>
                  <a:pt x="403" y="337"/>
                </a:lnTo>
                <a:lnTo>
                  <a:pt x="355" y="288"/>
                </a:lnTo>
                <a:lnTo>
                  <a:pt x="323" y="256"/>
                </a:lnTo>
                <a:lnTo>
                  <a:pt x="258" y="192"/>
                </a:lnTo>
                <a:lnTo>
                  <a:pt x="193" y="144"/>
                </a:lnTo>
                <a:lnTo>
                  <a:pt x="145" y="112"/>
                </a:lnTo>
                <a:lnTo>
                  <a:pt x="97" y="96"/>
                </a:lnTo>
                <a:lnTo>
                  <a:pt x="48" y="80"/>
                </a:lnTo>
                <a:lnTo>
                  <a:pt x="16" y="64"/>
                </a:lnTo>
                <a:lnTo>
                  <a:pt x="0" y="48"/>
                </a:lnTo>
                <a:lnTo>
                  <a:pt x="0" y="32"/>
                </a:lnTo>
                <a:lnTo>
                  <a:pt x="16" y="16"/>
                </a:lnTo>
                <a:lnTo>
                  <a:pt x="32" y="16"/>
                </a:lnTo>
                <a:lnTo>
                  <a:pt x="64" y="0"/>
                </a:lnTo>
                <a:lnTo>
                  <a:pt x="113" y="0"/>
                </a:lnTo>
                <a:lnTo>
                  <a:pt x="161" y="0"/>
                </a:lnTo>
                <a:lnTo>
                  <a:pt x="226" y="16"/>
                </a:lnTo>
                <a:lnTo>
                  <a:pt x="274" y="64"/>
                </a:lnTo>
                <a:lnTo>
                  <a:pt x="339" y="11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41"/>
          <p:cNvSpPr/>
          <p:nvPr/>
        </p:nvSpPr>
        <p:spPr>
          <a:xfrm>
            <a:off x="6264275" y="2277428"/>
            <a:ext cx="931863" cy="957262"/>
          </a:xfrm>
          <a:custGeom>
            <a:avLst/>
            <a:gdLst>
              <a:gd name="txL" fmla="*/ 0 w 1468"/>
              <a:gd name="txT" fmla="*/ 0 h 1506"/>
              <a:gd name="txR" fmla="*/ 1468 w 1468"/>
              <a:gd name="txB" fmla="*/ 1506 h 1506"/>
            </a:gdLst>
            <a:ahLst/>
            <a:cxnLst>
              <a:cxn ang="0">
                <a:pos x="378966" y="671864"/>
              </a:cxn>
              <a:cxn ang="0">
                <a:pos x="430384" y="682034"/>
              </a:cxn>
              <a:cxn ang="0">
                <a:pos x="512271" y="713180"/>
              </a:cxn>
              <a:cxn ang="0">
                <a:pos x="563688" y="733520"/>
              </a:cxn>
              <a:cxn ang="0">
                <a:pos x="594158" y="723350"/>
              </a:cxn>
              <a:cxn ang="0">
                <a:pos x="614471" y="692204"/>
              </a:cxn>
              <a:cxn ang="0">
                <a:pos x="645575" y="631183"/>
              </a:cxn>
              <a:cxn ang="0">
                <a:pos x="676045" y="549822"/>
              </a:cxn>
              <a:cxn ang="0">
                <a:pos x="696358" y="468461"/>
              </a:cxn>
              <a:cxn ang="0">
                <a:pos x="717306" y="366760"/>
              </a:cxn>
              <a:cxn ang="0">
                <a:pos x="727463" y="285399"/>
              </a:cxn>
              <a:cxn ang="0">
                <a:pos x="737619" y="224378"/>
              </a:cxn>
              <a:cxn ang="0">
                <a:pos x="747776" y="183698"/>
              </a:cxn>
              <a:cxn ang="0">
                <a:pos x="747776" y="132847"/>
              </a:cxn>
              <a:cxn ang="0">
                <a:pos x="737619" y="112507"/>
              </a:cxn>
              <a:cxn ang="0">
                <a:pos x="717306" y="112507"/>
              </a:cxn>
              <a:cxn ang="0">
                <a:pos x="676045" y="112507"/>
              </a:cxn>
              <a:cxn ang="0">
                <a:pos x="634784" y="112507"/>
              </a:cxn>
              <a:cxn ang="0">
                <a:pos x="573845" y="122677"/>
              </a:cxn>
              <a:cxn ang="0">
                <a:pos x="502114" y="143017"/>
              </a:cxn>
              <a:cxn ang="0">
                <a:pos x="358653" y="183698"/>
              </a:cxn>
              <a:cxn ang="0">
                <a:pos x="225348" y="214208"/>
              </a:cxn>
              <a:cxn ang="0">
                <a:pos x="143461" y="234549"/>
              </a:cxn>
              <a:cxn ang="0">
                <a:pos x="102200" y="244719"/>
              </a:cxn>
              <a:cxn ang="0">
                <a:pos x="81887" y="244719"/>
              </a:cxn>
              <a:cxn ang="0">
                <a:pos x="41261" y="214208"/>
              </a:cxn>
              <a:cxn ang="0">
                <a:pos x="0" y="183698"/>
              </a:cxn>
              <a:cxn ang="0">
                <a:pos x="10157" y="173528"/>
              </a:cxn>
              <a:cxn ang="0">
                <a:pos x="30470" y="163358"/>
              </a:cxn>
              <a:cxn ang="0">
                <a:pos x="81887" y="153188"/>
              </a:cxn>
              <a:cxn ang="0">
                <a:pos x="173931" y="132847"/>
              </a:cxn>
              <a:cxn ang="0">
                <a:pos x="307235" y="112507"/>
              </a:cxn>
              <a:cxn ang="0">
                <a:pos x="512271" y="71827"/>
              </a:cxn>
              <a:cxn ang="0">
                <a:pos x="624628" y="40680"/>
              </a:cxn>
              <a:cxn ang="0">
                <a:pos x="676045" y="10170"/>
              </a:cxn>
              <a:cxn ang="0">
                <a:pos x="727463" y="0"/>
              </a:cxn>
              <a:cxn ang="0">
                <a:pos x="768089" y="10170"/>
              </a:cxn>
              <a:cxn ang="0">
                <a:pos x="829663" y="40680"/>
              </a:cxn>
              <a:cxn ang="0">
                <a:pos x="891237" y="81997"/>
              </a:cxn>
              <a:cxn ang="0">
                <a:pos x="921706" y="112507"/>
              </a:cxn>
              <a:cxn ang="0">
                <a:pos x="921706" y="132847"/>
              </a:cxn>
              <a:cxn ang="0">
                <a:pos x="901393" y="173528"/>
              </a:cxn>
              <a:cxn ang="0">
                <a:pos x="870924" y="244719"/>
              </a:cxn>
              <a:cxn ang="0">
                <a:pos x="849976" y="366760"/>
              </a:cxn>
              <a:cxn ang="0">
                <a:pos x="819506" y="519312"/>
              </a:cxn>
              <a:cxn ang="0">
                <a:pos x="768089" y="692204"/>
              </a:cxn>
              <a:cxn ang="0">
                <a:pos x="706515" y="825051"/>
              </a:cxn>
              <a:cxn ang="0">
                <a:pos x="645575" y="916583"/>
              </a:cxn>
              <a:cxn ang="0">
                <a:pos x="594158" y="947093"/>
              </a:cxn>
              <a:cxn ang="0">
                <a:pos x="563688" y="947093"/>
              </a:cxn>
              <a:cxn ang="0">
                <a:pos x="532584" y="916583"/>
              </a:cxn>
              <a:cxn ang="0">
                <a:pos x="512271" y="865732"/>
              </a:cxn>
              <a:cxn ang="0">
                <a:pos x="471010" y="794541"/>
              </a:cxn>
              <a:cxn ang="0">
                <a:pos x="399279" y="713180"/>
              </a:cxn>
              <a:cxn ang="0">
                <a:pos x="368810" y="682034"/>
              </a:cxn>
              <a:cxn ang="0">
                <a:pos x="368810" y="682034"/>
              </a:cxn>
            </a:cxnLst>
            <a:rect l="txL" t="txT" r="txR" b="txB"/>
            <a:pathLst>
              <a:path w="1468" h="1506">
                <a:moveTo>
                  <a:pt x="581" y="1073"/>
                </a:moveTo>
                <a:lnTo>
                  <a:pt x="597" y="1057"/>
                </a:lnTo>
                <a:lnTo>
                  <a:pt x="629" y="1073"/>
                </a:lnTo>
                <a:lnTo>
                  <a:pt x="678" y="1073"/>
                </a:lnTo>
                <a:lnTo>
                  <a:pt x="742" y="1105"/>
                </a:lnTo>
                <a:lnTo>
                  <a:pt x="807" y="1122"/>
                </a:lnTo>
                <a:lnTo>
                  <a:pt x="855" y="1154"/>
                </a:lnTo>
                <a:lnTo>
                  <a:pt x="888" y="1154"/>
                </a:lnTo>
                <a:lnTo>
                  <a:pt x="920" y="1154"/>
                </a:lnTo>
                <a:lnTo>
                  <a:pt x="936" y="1138"/>
                </a:lnTo>
                <a:lnTo>
                  <a:pt x="952" y="1122"/>
                </a:lnTo>
                <a:lnTo>
                  <a:pt x="968" y="1089"/>
                </a:lnTo>
                <a:lnTo>
                  <a:pt x="1000" y="1057"/>
                </a:lnTo>
                <a:lnTo>
                  <a:pt x="1017" y="993"/>
                </a:lnTo>
                <a:lnTo>
                  <a:pt x="1049" y="913"/>
                </a:lnTo>
                <a:lnTo>
                  <a:pt x="1065" y="865"/>
                </a:lnTo>
                <a:lnTo>
                  <a:pt x="1081" y="801"/>
                </a:lnTo>
                <a:lnTo>
                  <a:pt x="1097" y="737"/>
                </a:lnTo>
                <a:lnTo>
                  <a:pt x="1113" y="657"/>
                </a:lnTo>
                <a:lnTo>
                  <a:pt x="1130" y="577"/>
                </a:lnTo>
                <a:lnTo>
                  <a:pt x="1146" y="513"/>
                </a:lnTo>
                <a:lnTo>
                  <a:pt x="1146" y="449"/>
                </a:lnTo>
                <a:lnTo>
                  <a:pt x="1162" y="401"/>
                </a:lnTo>
                <a:lnTo>
                  <a:pt x="1162" y="353"/>
                </a:lnTo>
                <a:lnTo>
                  <a:pt x="1178" y="321"/>
                </a:lnTo>
                <a:lnTo>
                  <a:pt x="1178" y="289"/>
                </a:lnTo>
                <a:lnTo>
                  <a:pt x="1178" y="273"/>
                </a:lnTo>
                <a:lnTo>
                  <a:pt x="1178" y="209"/>
                </a:lnTo>
                <a:lnTo>
                  <a:pt x="1178" y="193"/>
                </a:lnTo>
                <a:lnTo>
                  <a:pt x="1162" y="177"/>
                </a:lnTo>
                <a:lnTo>
                  <a:pt x="1146" y="177"/>
                </a:lnTo>
                <a:lnTo>
                  <a:pt x="1130" y="177"/>
                </a:lnTo>
                <a:lnTo>
                  <a:pt x="1081" y="177"/>
                </a:lnTo>
                <a:lnTo>
                  <a:pt x="1065" y="177"/>
                </a:lnTo>
                <a:lnTo>
                  <a:pt x="1033" y="177"/>
                </a:lnTo>
                <a:lnTo>
                  <a:pt x="1000" y="177"/>
                </a:lnTo>
                <a:lnTo>
                  <a:pt x="952" y="193"/>
                </a:lnTo>
                <a:lnTo>
                  <a:pt x="904" y="193"/>
                </a:lnTo>
                <a:lnTo>
                  <a:pt x="855" y="209"/>
                </a:lnTo>
                <a:lnTo>
                  <a:pt x="791" y="225"/>
                </a:lnTo>
                <a:lnTo>
                  <a:pt x="710" y="241"/>
                </a:lnTo>
                <a:lnTo>
                  <a:pt x="565" y="289"/>
                </a:lnTo>
                <a:lnTo>
                  <a:pt x="452" y="321"/>
                </a:lnTo>
                <a:lnTo>
                  <a:pt x="355" y="337"/>
                </a:lnTo>
                <a:lnTo>
                  <a:pt x="290" y="353"/>
                </a:lnTo>
                <a:lnTo>
                  <a:pt x="226" y="369"/>
                </a:lnTo>
                <a:lnTo>
                  <a:pt x="194" y="369"/>
                </a:lnTo>
                <a:lnTo>
                  <a:pt x="161" y="385"/>
                </a:lnTo>
                <a:lnTo>
                  <a:pt x="145" y="385"/>
                </a:lnTo>
                <a:lnTo>
                  <a:pt x="129" y="385"/>
                </a:lnTo>
                <a:lnTo>
                  <a:pt x="113" y="369"/>
                </a:lnTo>
                <a:lnTo>
                  <a:pt x="65" y="337"/>
                </a:lnTo>
                <a:lnTo>
                  <a:pt x="16" y="305"/>
                </a:lnTo>
                <a:lnTo>
                  <a:pt x="0" y="289"/>
                </a:lnTo>
                <a:lnTo>
                  <a:pt x="16" y="273"/>
                </a:lnTo>
                <a:lnTo>
                  <a:pt x="16" y="257"/>
                </a:lnTo>
                <a:lnTo>
                  <a:pt x="48" y="257"/>
                </a:lnTo>
                <a:lnTo>
                  <a:pt x="81" y="241"/>
                </a:lnTo>
                <a:lnTo>
                  <a:pt x="129" y="241"/>
                </a:lnTo>
                <a:lnTo>
                  <a:pt x="194" y="225"/>
                </a:lnTo>
                <a:lnTo>
                  <a:pt x="274" y="209"/>
                </a:lnTo>
                <a:lnTo>
                  <a:pt x="387" y="193"/>
                </a:lnTo>
                <a:lnTo>
                  <a:pt x="484" y="177"/>
                </a:lnTo>
                <a:lnTo>
                  <a:pt x="597" y="161"/>
                </a:lnTo>
                <a:lnTo>
                  <a:pt x="807" y="113"/>
                </a:lnTo>
                <a:lnTo>
                  <a:pt x="904" y="80"/>
                </a:lnTo>
                <a:lnTo>
                  <a:pt x="984" y="64"/>
                </a:lnTo>
                <a:lnTo>
                  <a:pt x="1033" y="32"/>
                </a:lnTo>
                <a:lnTo>
                  <a:pt x="1065" y="16"/>
                </a:lnTo>
                <a:lnTo>
                  <a:pt x="1097" y="0"/>
                </a:lnTo>
                <a:lnTo>
                  <a:pt x="1146" y="0"/>
                </a:lnTo>
                <a:lnTo>
                  <a:pt x="1162" y="0"/>
                </a:lnTo>
                <a:lnTo>
                  <a:pt x="1210" y="16"/>
                </a:lnTo>
                <a:lnTo>
                  <a:pt x="1259" y="48"/>
                </a:lnTo>
                <a:lnTo>
                  <a:pt x="1307" y="64"/>
                </a:lnTo>
                <a:lnTo>
                  <a:pt x="1372" y="113"/>
                </a:lnTo>
                <a:lnTo>
                  <a:pt x="1404" y="129"/>
                </a:lnTo>
                <a:lnTo>
                  <a:pt x="1436" y="161"/>
                </a:lnTo>
                <a:lnTo>
                  <a:pt x="1452" y="177"/>
                </a:lnTo>
                <a:lnTo>
                  <a:pt x="1468" y="193"/>
                </a:lnTo>
                <a:lnTo>
                  <a:pt x="1452" y="209"/>
                </a:lnTo>
                <a:lnTo>
                  <a:pt x="1436" y="241"/>
                </a:lnTo>
                <a:lnTo>
                  <a:pt x="1420" y="273"/>
                </a:lnTo>
                <a:lnTo>
                  <a:pt x="1404" y="321"/>
                </a:lnTo>
                <a:lnTo>
                  <a:pt x="1372" y="385"/>
                </a:lnTo>
                <a:lnTo>
                  <a:pt x="1355" y="465"/>
                </a:lnTo>
                <a:lnTo>
                  <a:pt x="1339" y="577"/>
                </a:lnTo>
                <a:lnTo>
                  <a:pt x="1307" y="689"/>
                </a:lnTo>
                <a:lnTo>
                  <a:pt x="1291" y="817"/>
                </a:lnTo>
                <a:lnTo>
                  <a:pt x="1242" y="961"/>
                </a:lnTo>
                <a:lnTo>
                  <a:pt x="1210" y="1089"/>
                </a:lnTo>
                <a:lnTo>
                  <a:pt x="1162" y="1202"/>
                </a:lnTo>
                <a:lnTo>
                  <a:pt x="1113" y="1298"/>
                </a:lnTo>
                <a:lnTo>
                  <a:pt x="1065" y="1378"/>
                </a:lnTo>
                <a:lnTo>
                  <a:pt x="1017" y="1442"/>
                </a:lnTo>
                <a:lnTo>
                  <a:pt x="968" y="1474"/>
                </a:lnTo>
                <a:lnTo>
                  <a:pt x="936" y="1490"/>
                </a:lnTo>
                <a:lnTo>
                  <a:pt x="904" y="1506"/>
                </a:lnTo>
                <a:lnTo>
                  <a:pt x="888" y="1490"/>
                </a:lnTo>
                <a:lnTo>
                  <a:pt x="855" y="1474"/>
                </a:lnTo>
                <a:lnTo>
                  <a:pt x="839" y="1442"/>
                </a:lnTo>
                <a:lnTo>
                  <a:pt x="839" y="1410"/>
                </a:lnTo>
                <a:lnTo>
                  <a:pt x="807" y="1362"/>
                </a:lnTo>
                <a:lnTo>
                  <a:pt x="775" y="1298"/>
                </a:lnTo>
                <a:lnTo>
                  <a:pt x="742" y="1250"/>
                </a:lnTo>
                <a:lnTo>
                  <a:pt x="694" y="1186"/>
                </a:lnTo>
                <a:lnTo>
                  <a:pt x="629" y="1122"/>
                </a:lnTo>
                <a:lnTo>
                  <a:pt x="597" y="1089"/>
                </a:lnTo>
                <a:lnTo>
                  <a:pt x="581" y="107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42"/>
          <p:cNvSpPr/>
          <p:nvPr/>
        </p:nvSpPr>
        <p:spPr>
          <a:xfrm>
            <a:off x="5976938" y="2410778"/>
            <a:ext cx="738187" cy="731837"/>
          </a:xfrm>
          <a:custGeom>
            <a:avLst/>
            <a:gdLst>
              <a:gd name="txL" fmla="*/ 0 w 1162"/>
              <a:gd name="txT" fmla="*/ 0 h 1153"/>
              <a:gd name="txR" fmla="*/ 1162 w 1162"/>
              <a:gd name="txB" fmla="*/ 1153 h 1153"/>
            </a:gdLst>
            <a:ahLst/>
            <a:cxnLst>
              <a:cxn ang="0">
                <a:pos x="512665" y="223423"/>
              </a:cxn>
              <a:cxn ang="0">
                <a:pos x="543158" y="162490"/>
              </a:cxn>
              <a:cxn ang="0">
                <a:pos x="564122" y="111712"/>
              </a:cxn>
              <a:cxn ang="0">
                <a:pos x="584451" y="50778"/>
              </a:cxn>
              <a:cxn ang="0">
                <a:pos x="594615" y="0"/>
              </a:cxn>
              <a:cxn ang="0">
                <a:pos x="656237" y="40622"/>
              </a:cxn>
              <a:cxn ang="0">
                <a:pos x="707694" y="71089"/>
              </a:cxn>
              <a:cxn ang="0">
                <a:pos x="728023" y="91400"/>
              </a:cxn>
              <a:cxn ang="0">
                <a:pos x="738187" y="111712"/>
              </a:cxn>
              <a:cxn ang="0">
                <a:pos x="728023" y="132023"/>
              </a:cxn>
              <a:cxn ang="0">
                <a:pos x="707694" y="172645"/>
              </a:cxn>
              <a:cxn ang="0">
                <a:pos x="676566" y="223423"/>
              </a:cxn>
              <a:cxn ang="0">
                <a:pos x="635908" y="284357"/>
              </a:cxn>
              <a:cxn ang="0">
                <a:pos x="584451" y="355446"/>
              </a:cxn>
              <a:cxn ang="0">
                <a:pos x="532994" y="416380"/>
              </a:cxn>
              <a:cxn ang="0">
                <a:pos x="471372" y="477313"/>
              </a:cxn>
              <a:cxn ang="0">
                <a:pos x="410386" y="528091"/>
              </a:cxn>
              <a:cxn ang="0">
                <a:pos x="348765" y="579504"/>
              </a:cxn>
              <a:cxn ang="0">
                <a:pos x="276979" y="620126"/>
              </a:cxn>
              <a:cxn ang="0">
                <a:pos x="205193" y="650593"/>
              </a:cxn>
              <a:cxn ang="0">
                <a:pos x="143572" y="691216"/>
              </a:cxn>
              <a:cxn ang="0">
                <a:pos x="81950" y="711527"/>
              </a:cxn>
              <a:cxn ang="0">
                <a:pos x="41293" y="721682"/>
              </a:cxn>
              <a:cxn ang="0">
                <a:pos x="10164" y="731838"/>
              </a:cxn>
              <a:cxn ang="0">
                <a:pos x="0" y="721682"/>
              </a:cxn>
              <a:cxn ang="0">
                <a:pos x="0" y="721682"/>
              </a:cxn>
              <a:cxn ang="0">
                <a:pos x="20964" y="701371"/>
              </a:cxn>
              <a:cxn ang="0">
                <a:pos x="51457" y="681060"/>
              </a:cxn>
              <a:cxn ang="0">
                <a:pos x="92115" y="660749"/>
              </a:cxn>
              <a:cxn ang="0">
                <a:pos x="133407" y="630282"/>
              </a:cxn>
              <a:cxn ang="0">
                <a:pos x="195029" y="589660"/>
              </a:cxn>
              <a:cxn ang="0">
                <a:pos x="256650" y="538247"/>
              </a:cxn>
              <a:cxn ang="0">
                <a:pos x="317636" y="477313"/>
              </a:cxn>
              <a:cxn ang="0">
                <a:pos x="379258" y="416380"/>
              </a:cxn>
              <a:cxn ang="0">
                <a:pos x="440879" y="355446"/>
              </a:cxn>
              <a:cxn ang="0">
                <a:pos x="482172" y="284357"/>
              </a:cxn>
              <a:cxn ang="0">
                <a:pos x="512665" y="223423"/>
              </a:cxn>
              <a:cxn ang="0">
                <a:pos x="512665" y="223423"/>
              </a:cxn>
            </a:cxnLst>
            <a:rect l="txL" t="txT" r="txR" b="txB"/>
            <a:pathLst>
              <a:path w="1162" h="1153">
                <a:moveTo>
                  <a:pt x="807" y="352"/>
                </a:moveTo>
                <a:lnTo>
                  <a:pt x="855" y="256"/>
                </a:lnTo>
                <a:lnTo>
                  <a:pt x="888" y="176"/>
                </a:lnTo>
                <a:lnTo>
                  <a:pt x="920" y="80"/>
                </a:lnTo>
                <a:lnTo>
                  <a:pt x="936" y="0"/>
                </a:lnTo>
                <a:lnTo>
                  <a:pt x="1033" y="64"/>
                </a:lnTo>
                <a:lnTo>
                  <a:pt x="1114" y="112"/>
                </a:lnTo>
                <a:lnTo>
                  <a:pt x="1146" y="144"/>
                </a:lnTo>
                <a:lnTo>
                  <a:pt x="1162" y="176"/>
                </a:lnTo>
                <a:lnTo>
                  <a:pt x="1146" y="208"/>
                </a:lnTo>
                <a:lnTo>
                  <a:pt x="1114" y="272"/>
                </a:lnTo>
                <a:lnTo>
                  <a:pt x="1065" y="352"/>
                </a:lnTo>
                <a:lnTo>
                  <a:pt x="1001" y="448"/>
                </a:lnTo>
                <a:lnTo>
                  <a:pt x="920" y="560"/>
                </a:lnTo>
                <a:lnTo>
                  <a:pt x="839" y="656"/>
                </a:lnTo>
                <a:lnTo>
                  <a:pt x="742" y="752"/>
                </a:lnTo>
                <a:lnTo>
                  <a:pt x="646" y="832"/>
                </a:lnTo>
                <a:lnTo>
                  <a:pt x="549" y="913"/>
                </a:lnTo>
                <a:lnTo>
                  <a:pt x="436" y="977"/>
                </a:lnTo>
                <a:lnTo>
                  <a:pt x="323" y="1025"/>
                </a:lnTo>
                <a:lnTo>
                  <a:pt x="226" y="1089"/>
                </a:lnTo>
                <a:lnTo>
                  <a:pt x="129" y="1121"/>
                </a:lnTo>
                <a:lnTo>
                  <a:pt x="65" y="1137"/>
                </a:lnTo>
                <a:lnTo>
                  <a:pt x="16" y="1153"/>
                </a:lnTo>
                <a:lnTo>
                  <a:pt x="0" y="1137"/>
                </a:lnTo>
                <a:lnTo>
                  <a:pt x="33" y="1105"/>
                </a:lnTo>
                <a:lnTo>
                  <a:pt x="81" y="1073"/>
                </a:lnTo>
                <a:lnTo>
                  <a:pt x="145" y="1041"/>
                </a:lnTo>
                <a:lnTo>
                  <a:pt x="210" y="993"/>
                </a:lnTo>
                <a:lnTo>
                  <a:pt x="307" y="929"/>
                </a:lnTo>
                <a:lnTo>
                  <a:pt x="404" y="848"/>
                </a:lnTo>
                <a:lnTo>
                  <a:pt x="500" y="752"/>
                </a:lnTo>
                <a:lnTo>
                  <a:pt x="597" y="656"/>
                </a:lnTo>
                <a:lnTo>
                  <a:pt x="694" y="560"/>
                </a:lnTo>
                <a:lnTo>
                  <a:pt x="759" y="448"/>
                </a:lnTo>
                <a:lnTo>
                  <a:pt x="807" y="35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43"/>
          <p:cNvSpPr/>
          <p:nvPr/>
        </p:nvSpPr>
        <p:spPr>
          <a:xfrm>
            <a:off x="5884863" y="1759903"/>
            <a:ext cx="758825" cy="773112"/>
          </a:xfrm>
          <a:custGeom>
            <a:avLst/>
            <a:gdLst>
              <a:gd name="txL" fmla="*/ 0 w 1194"/>
              <a:gd name="txT" fmla="*/ 0 h 1217"/>
              <a:gd name="txR" fmla="*/ 1194 w 1194"/>
              <a:gd name="txB" fmla="*/ 1217 h 1217"/>
            </a:gdLst>
            <a:ahLst/>
            <a:cxnLst>
              <a:cxn ang="0">
                <a:pos x="0" y="773113"/>
              </a:cxn>
              <a:cxn ang="0">
                <a:pos x="0" y="762949"/>
              </a:cxn>
              <a:cxn ang="0">
                <a:pos x="10169" y="742620"/>
              </a:cxn>
              <a:cxn ang="0">
                <a:pos x="41310" y="732456"/>
              </a:cxn>
              <a:cxn ang="0">
                <a:pos x="71815" y="701964"/>
              </a:cxn>
              <a:cxn ang="0">
                <a:pos x="113125" y="681635"/>
              </a:cxn>
              <a:cxn ang="0">
                <a:pos x="153799" y="640979"/>
              </a:cxn>
              <a:cxn ang="0">
                <a:pos x="195108" y="600322"/>
              </a:cxn>
              <a:cxn ang="0">
                <a:pos x="245951" y="559030"/>
              </a:cxn>
              <a:cxn ang="0">
                <a:pos x="348907" y="457388"/>
              </a:cxn>
              <a:cxn ang="0">
                <a:pos x="399750" y="396403"/>
              </a:cxn>
              <a:cxn ang="0">
                <a:pos x="451228" y="335418"/>
              </a:cxn>
              <a:cxn ang="0">
                <a:pos x="492537" y="274433"/>
              </a:cxn>
              <a:cxn ang="0">
                <a:pos x="523043" y="223612"/>
              </a:cxn>
              <a:cxn ang="0">
                <a:pos x="553548" y="172791"/>
              </a:cxn>
              <a:cxn ang="0">
                <a:pos x="574521" y="142299"/>
              </a:cxn>
              <a:cxn ang="0">
                <a:pos x="584689" y="111806"/>
              </a:cxn>
              <a:cxn ang="0">
                <a:pos x="594858" y="91478"/>
              </a:cxn>
              <a:cxn ang="0">
                <a:pos x="594858" y="71149"/>
              </a:cxn>
              <a:cxn ang="0">
                <a:pos x="594858" y="50821"/>
              </a:cxn>
              <a:cxn ang="0">
                <a:pos x="584689" y="20328"/>
              </a:cxn>
              <a:cxn ang="0">
                <a:pos x="594858" y="10164"/>
              </a:cxn>
              <a:cxn ang="0">
                <a:pos x="594858" y="0"/>
              </a:cxn>
              <a:cxn ang="0">
                <a:pos x="615195" y="0"/>
              </a:cxn>
              <a:cxn ang="0">
                <a:pos x="656504" y="10164"/>
              </a:cxn>
              <a:cxn ang="0">
                <a:pos x="687010" y="30493"/>
              </a:cxn>
              <a:cxn ang="0">
                <a:pos x="728319" y="60985"/>
              </a:cxn>
              <a:cxn ang="0">
                <a:pos x="738488" y="81313"/>
              </a:cxn>
              <a:cxn ang="0">
                <a:pos x="748656" y="91478"/>
              </a:cxn>
              <a:cxn ang="0">
                <a:pos x="758825" y="121970"/>
              </a:cxn>
              <a:cxn ang="0">
                <a:pos x="748656" y="132134"/>
              </a:cxn>
              <a:cxn ang="0">
                <a:pos x="738488" y="152463"/>
              </a:cxn>
              <a:cxn ang="0">
                <a:pos x="718151" y="182955"/>
              </a:cxn>
              <a:cxn ang="0">
                <a:pos x="687010" y="223612"/>
              </a:cxn>
              <a:cxn ang="0">
                <a:pos x="656504" y="264269"/>
              </a:cxn>
              <a:cxn ang="0">
                <a:pos x="605026" y="325254"/>
              </a:cxn>
              <a:cxn ang="0">
                <a:pos x="553548" y="386239"/>
              </a:cxn>
              <a:cxn ang="0">
                <a:pos x="492537" y="447224"/>
              </a:cxn>
              <a:cxn ang="0">
                <a:pos x="420722" y="528537"/>
              </a:cxn>
              <a:cxn ang="0">
                <a:pos x="348907" y="590158"/>
              </a:cxn>
              <a:cxn ang="0">
                <a:pos x="266923" y="640979"/>
              </a:cxn>
              <a:cxn ang="0">
                <a:pos x="184304" y="691800"/>
              </a:cxn>
              <a:cxn ang="0">
                <a:pos x="143630" y="712128"/>
              </a:cxn>
              <a:cxn ang="0">
                <a:pos x="113125" y="732456"/>
              </a:cxn>
              <a:cxn ang="0">
                <a:pos x="81984" y="742620"/>
              </a:cxn>
              <a:cxn ang="0">
                <a:pos x="51478" y="752785"/>
              </a:cxn>
              <a:cxn ang="0">
                <a:pos x="30506" y="762949"/>
              </a:cxn>
              <a:cxn ang="0">
                <a:pos x="20337" y="773113"/>
              </a:cxn>
              <a:cxn ang="0">
                <a:pos x="10169" y="773113"/>
              </a:cxn>
              <a:cxn ang="0">
                <a:pos x="0" y="773113"/>
              </a:cxn>
              <a:cxn ang="0">
                <a:pos x="0" y="773113"/>
              </a:cxn>
            </a:cxnLst>
            <a:rect l="txL" t="txT" r="txR" b="txB"/>
            <a:pathLst>
              <a:path w="1194" h="1217">
                <a:moveTo>
                  <a:pt x="0" y="1217"/>
                </a:moveTo>
                <a:lnTo>
                  <a:pt x="0" y="1201"/>
                </a:lnTo>
                <a:lnTo>
                  <a:pt x="16" y="1169"/>
                </a:lnTo>
                <a:lnTo>
                  <a:pt x="65" y="1153"/>
                </a:lnTo>
                <a:lnTo>
                  <a:pt x="113" y="1105"/>
                </a:lnTo>
                <a:lnTo>
                  <a:pt x="178" y="1073"/>
                </a:lnTo>
                <a:lnTo>
                  <a:pt x="242" y="1009"/>
                </a:lnTo>
                <a:lnTo>
                  <a:pt x="307" y="945"/>
                </a:lnTo>
                <a:lnTo>
                  <a:pt x="387" y="880"/>
                </a:lnTo>
                <a:lnTo>
                  <a:pt x="549" y="720"/>
                </a:lnTo>
                <a:lnTo>
                  <a:pt x="629" y="624"/>
                </a:lnTo>
                <a:lnTo>
                  <a:pt x="710" y="528"/>
                </a:lnTo>
                <a:lnTo>
                  <a:pt x="775" y="432"/>
                </a:lnTo>
                <a:lnTo>
                  <a:pt x="823" y="352"/>
                </a:lnTo>
                <a:lnTo>
                  <a:pt x="871" y="272"/>
                </a:lnTo>
                <a:lnTo>
                  <a:pt x="904" y="224"/>
                </a:lnTo>
                <a:lnTo>
                  <a:pt x="920" y="176"/>
                </a:lnTo>
                <a:lnTo>
                  <a:pt x="936" y="144"/>
                </a:lnTo>
                <a:lnTo>
                  <a:pt x="936" y="112"/>
                </a:lnTo>
                <a:lnTo>
                  <a:pt x="936" y="80"/>
                </a:lnTo>
                <a:lnTo>
                  <a:pt x="920" y="32"/>
                </a:lnTo>
                <a:lnTo>
                  <a:pt x="936" y="16"/>
                </a:lnTo>
                <a:lnTo>
                  <a:pt x="936" y="0"/>
                </a:lnTo>
                <a:lnTo>
                  <a:pt x="968" y="0"/>
                </a:lnTo>
                <a:lnTo>
                  <a:pt x="1033" y="16"/>
                </a:lnTo>
                <a:lnTo>
                  <a:pt x="1081" y="48"/>
                </a:lnTo>
                <a:lnTo>
                  <a:pt x="1146" y="96"/>
                </a:lnTo>
                <a:lnTo>
                  <a:pt x="1162" y="128"/>
                </a:lnTo>
                <a:lnTo>
                  <a:pt x="1178" y="144"/>
                </a:lnTo>
                <a:lnTo>
                  <a:pt x="1194" y="192"/>
                </a:lnTo>
                <a:lnTo>
                  <a:pt x="1178" y="208"/>
                </a:lnTo>
                <a:lnTo>
                  <a:pt x="1162" y="240"/>
                </a:lnTo>
                <a:lnTo>
                  <a:pt x="1130" y="288"/>
                </a:lnTo>
                <a:lnTo>
                  <a:pt x="1081" y="352"/>
                </a:lnTo>
                <a:lnTo>
                  <a:pt x="1033" y="416"/>
                </a:lnTo>
                <a:lnTo>
                  <a:pt x="952" y="512"/>
                </a:lnTo>
                <a:lnTo>
                  <a:pt x="871" y="608"/>
                </a:lnTo>
                <a:lnTo>
                  <a:pt x="775" y="704"/>
                </a:lnTo>
                <a:lnTo>
                  <a:pt x="662" y="832"/>
                </a:lnTo>
                <a:lnTo>
                  <a:pt x="549" y="929"/>
                </a:lnTo>
                <a:lnTo>
                  <a:pt x="420" y="1009"/>
                </a:lnTo>
                <a:lnTo>
                  <a:pt x="290" y="1089"/>
                </a:lnTo>
                <a:lnTo>
                  <a:pt x="226" y="1121"/>
                </a:lnTo>
                <a:lnTo>
                  <a:pt x="178" y="1153"/>
                </a:lnTo>
                <a:lnTo>
                  <a:pt x="129" y="1169"/>
                </a:lnTo>
                <a:lnTo>
                  <a:pt x="81" y="1185"/>
                </a:lnTo>
                <a:lnTo>
                  <a:pt x="48" y="1201"/>
                </a:lnTo>
                <a:lnTo>
                  <a:pt x="32" y="1217"/>
                </a:lnTo>
                <a:lnTo>
                  <a:pt x="16" y="1217"/>
                </a:lnTo>
                <a:lnTo>
                  <a:pt x="0" y="121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22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3" y="62865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" grpId="0"/>
      <p:bldP spid="24" grpId="0"/>
      <p:bldP spid="25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7"/>
          <p:cNvGraphicFramePr>
            <a:graphicFrameLocks noGrp="1"/>
          </p:cNvGraphicFramePr>
          <p:nvPr/>
        </p:nvGraphicFramePr>
        <p:xfrm>
          <a:off x="5449888" y="1067753"/>
          <a:ext cx="2590800" cy="259200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289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9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56200" y="3693478"/>
            <a:ext cx="3219450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上窄下宽，中间的口应该写在横中线的上面，最后一笔长横要写平、写舒展。</a:t>
            </a:r>
          </a:p>
        </p:txBody>
      </p:sp>
      <p:sp>
        <p:nvSpPr>
          <p:cNvPr id="28686" name="矩形 4"/>
          <p:cNvSpPr/>
          <p:nvPr/>
        </p:nvSpPr>
        <p:spPr>
          <a:xfrm>
            <a:off x="3544888" y="1718628"/>
            <a:ext cx="12160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豆</a:t>
            </a:r>
          </a:p>
        </p:txBody>
      </p:sp>
      <p:sp>
        <p:nvSpPr>
          <p:cNvPr id="42" name="矩形 41"/>
          <p:cNvSpPr/>
          <p:nvPr/>
        </p:nvSpPr>
        <p:spPr>
          <a:xfrm>
            <a:off x="3214688" y="1075690"/>
            <a:ext cx="184467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dòu  </a:t>
            </a:r>
          </a:p>
        </p:txBody>
      </p:sp>
      <p:sp>
        <p:nvSpPr>
          <p:cNvPr id="28689" name="TextBox 45"/>
          <p:cNvSpPr txBox="1"/>
          <p:nvPr/>
        </p:nvSpPr>
        <p:spPr>
          <a:xfrm>
            <a:off x="938213" y="1671003"/>
            <a:ext cx="16891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红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豆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808038" y="3795078"/>
            <a:ext cx="30305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000" b="1" kern="1200" cap="none" spc="0" normalizeH="0" baseline="0" noProof="0" dirty="0">
                <a:latin typeface="+mn-ea"/>
                <a:ea typeface="+mn-ea"/>
                <a:cs typeface="+mn-cs"/>
              </a:rPr>
              <a:t>红豆  绿豆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08038" y="4184015"/>
            <a:ext cx="40751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造句：</a:t>
            </a:r>
            <a:r>
              <a:rPr kumimoji="0" lang="zh-CN" altLang="en-US" sz="2000" b="1" kern="1200" cap="none" spc="0" normalizeH="0" baseline="0" noProof="0" dirty="0">
                <a:latin typeface="+mn-ea"/>
                <a:ea typeface="+mn-ea"/>
                <a:cs typeface="+mn-cs"/>
              </a:rPr>
              <a:t>煮熟的红豆可以用来做豆沙。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808038" y="3406140"/>
            <a:ext cx="2362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000" b="1" dirty="0">
                <a:latin typeface="宋体" panose="02010600030101010101" pitchFamily="2" charset="-122"/>
              </a:rPr>
              <a:t>D 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000" b="1" dirty="0">
                <a:latin typeface="宋体" panose="02010600030101010101" pitchFamily="2" charset="-122"/>
              </a:rPr>
              <a:t>豆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26" name="文本框 31"/>
          <p:cNvSpPr txBox="1"/>
          <p:nvPr/>
        </p:nvSpPr>
        <p:spPr>
          <a:xfrm>
            <a:off x="808038" y="3017203"/>
            <a:ext cx="207803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000" b="1" dirty="0">
                <a:latin typeface="宋体" panose="02010600030101010101" pitchFamily="2" charset="-122"/>
              </a:rPr>
              <a:t>上下</a:t>
            </a:r>
          </a:p>
        </p:txBody>
      </p:sp>
      <p:sp>
        <p:nvSpPr>
          <p:cNvPr id="27" name="Freeform 33"/>
          <p:cNvSpPr/>
          <p:nvPr/>
        </p:nvSpPr>
        <p:spPr>
          <a:xfrm>
            <a:off x="6302375" y="2666365"/>
            <a:ext cx="214313" cy="355600"/>
          </a:xfrm>
          <a:custGeom>
            <a:avLst/>
            <a:gdLst>
              <a:gd name="txL" fmla="*/ 0 w 338"/>
              <a:gd name="txT" fmla="*/ 0 h 560"/>
              <a:gd name="txR" fmla="*/ 338 w 338"/>
              <a:gd name="txB" fmla="*/ 560 h 560"/>
            </a:gdLst>
            <a:ahLst/>
            <a:cxnLst>
              <a:cxn ang="0">
                <a:pos x="0" y="20320"/>
              </a:cxn>
              <a:cxn ang="0">
                <a:pos x="10145" y="10160"/>
              </a:cxn>
              <a:cxn ang="0">
                <a:pos x="20290" y="0"/>
              </a:cxn>
              <a:cxn ang="0">
                <a:pos x="41214" y="0"/>
              </a:cxn>
              <a:cxn ang="0">
                <a:pos x="71649" y="10160"/>
              </a:cxn>
              <a:cxn ang="0">
                <a:pos x="122374" y="30480"/>
              </a:cxn>
              <a:cxn ang="0">
                <a:pos x="173733" y="60960"/>
              </a:cxn>
              <a:cxn ang="0">
                <a:pos x="194023" y="101600"/>
              </a:cxn>
              <a:cxn ang="0">
                <a:pos x="204168" y="132080"/>
              </a:cxn>
              <a:cxn ang="0">
                <a:pos x="214313" y="162560"/>
              </a:cxn>
              <a:cxn ang="0">
                <a:pos x="214313" y="203200"/>
              </a:cxn>
              <a:cxn ang="0">
                <a:pos x="214313" y="264160"/>
              </a:cxn>
              <a:cxn ang="0">
                <a:pos x="204168" y="314960"/>
              </a:cxn>
              <a:cxn ang="0">
                <a:pos x="204168" y="335280"/>
              </a:cxn>
              <a:cxn ang="0">
                <a:pos x="194023" y="345440"/>
              </a:cxn>
              <a:cxn ang="0">
                <a:pos x="183878" y="355600"/>
              </a:cxn>
              <a:cxn ang="0">
                <a:pos x="173733" y="355600"/>
              </a:cxn>
              <a:cxn ang="0">
                <a:pos x="163588" y="345440"/>
              </a:cxn>
              <a:cxn ang="0">
                <a:pos x="143298" y="325120"/>
              </a:cxn>
              <a:cxn ang="0">
                <a:pos x="112229" y="284480"/>
              </a:cxn>
              <a:cxn ang="0">
                <a:pos x="102084" y="264160"/>
              </a:cxn>
              <a:cxn ang="0">
                <a:pos x="91939" y="233680"/>
              </a:cxn>
              <a:cxn ang="0">
                <a:pos x="61504" y="172720"/>
              </a:cxn>
              <a:cxn ang="0">
                <a:pos x="30435" y="132080"/>
              </a:cxn>
              <a:cxn ang="0">
                <a:pos x="20290" y="91440"/>
              </a:cxn>
              <a:cxn ang="0">
                <a:pos x="10145" y="60960"/>
              </a:cxn>
              <a:cxn ang="0">
                <a:pos x="0" y="50800"/>
              </a:cxn>
              <a:cxn ang="0">
                <a:pos x="0" y="30480"/>
              </a:cxn>
              <a:cxn ang="0">
                <a:pos x="0" y="20320"/>
              </a:cxn>
              <a:cxn ang="0">
                <a:pos x="0" y="20320"/>
              </a:cxn>
              <a:cxn ang="0">
                <a:pos x="0" y="20320"/>
              </a:cxn>
            </a:cxnLst>
            <a:rect l="txL" t="txT" r="txR" b="txB"/>
            <a:pathLst>
              <a:path w="338" h="560">
                <a:moveTo>
                  <a:pt x="0" y="32"/>
                </a:moveTo>
                <a:lnTo>
                  <a:pt x="16" y="16"/>
                </a:lnTo>
                <a:lnTo>
                  <a:pt x="32" y="0"/>
                </a:lnTo>
                <a:lnTo>
                  <a:pt x="65" y="0"/>
                </a:lnTo>
                <a:lnTo>
                  <a:pt x="113" y="16"/>
                </a:lnTo>
                <a:lnTo>
                  <a:pt x="193" y="48"/>
                </a:lnTo>
                <a:lnTo>
                  <a:pt x="274" y="96"/>
                </a:lnTo>
                <a:lnTo>
                  <a:pt x="306" y="160"/>
                </a:lnTo>
                <a:lnTo>
                  <a:pt x="322" y="208"/>
                </a:lnTo>
                <a:lnTo>
                  <a:pt x="338" y="256"/>
                </a:lnTo>
                <a:lnTo>
                  <a:pt x="338" y="320"/>
                </a:lnTo>
                <a:lnTo>
                  <a:pt x="338" y="416"/>
                </a:lnTo>
                <a:lnTo>
                  <a:pt x="322" y="496"/>
                </a:lnTo>
                <a:lnTo>
                  <a:pt x="322" y="528"/>
                </a:lnTo>
                <a:lnTo>
                  <a:pt x="306" y="544"/>
                </a:lnTo>
                <a:lnTo>
                  <a:pt x="290" y="560"/>
                </a:lnTo>
                <a:lnTo>
                  <a:pt x="274" y="560"/>
                </a:lnTo>
                <a:lnTo>
                  <a:pt x="258" y="544"/>
                </a:lnTo>
                <a:lnTo>
                  <a:pt x="226" y="512"/>
                </a:lnTo>
                <a:lnTo>
                  <a:pt x="177" y="448"/>
                </a:lnTo>
                <a:lnTo>
                  <a:pt x="161" y="416"/>
                </a:lnTo>
                <a:lnTo>
                  <a:pt x="145" y="368"/>
                </a:lnTo>
                <a:lnTo>
                  <a:pt x="97" y="272"/>
                </a:lnTo>
                <a:lnTo>
                  <a:pt x="48" y="208"/>
                </a:lnTo>
                <a:lnTo>
                  <a:pt x="32" y="144"/>
                </a:lnTo>
                <a:lnTo>
                  <a:pt x="16" y="96"/>
                </a:lnTo>
                <a:lnTo>
                  <a:pt x="0" y="80"/>
                </a:lnTo>
                <a:lnTo>
                  <a:pt x="0" y="48"/>
                </a:lnTo>
                <a:lnTo>
                  <a:pt x="0" y="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30"/>
          <p:cNvSpPr/>
          <p:nvPr/>
        </p:nvSpPr>
        <p:spPr>
          <a:xfrm>
            <a:off x="6159500" y="2015490"/>
            <a:ext cx="244475" cy="528638"/>
          </a:xfrm>
          <a:custGeom>
            <a:avLst/>
            <a:gdLst>
              <a:gd name="txL" fmla="*/ 0 w 386"/>
              <a:gd name="txT" fmla="*/ 0 h 833"/>
              <a:gd name="txR" fmla="*/ 386 w 386"/>
              <a:gd name="txB" fmla="*/ 833 h 833"/>
            </a:gdLst>
            <a:ahLst/>
            <a:cxnLst>
              <a:cxn ang="0">
                <a:pos x="40535" y="111693"/>
              </a:cxn>
              <a:cxn ang="0">
                <a:pos x="20267" y="91385"/>
              </a:cxn>
              <a:cxn ang="0">
                <a:pos x="0" y="50769"/>
              </a:cxn>
              <a:cxn ang="0">
                <a:pos x="0" y="40616"/>
              </a:cxn>
              <a:cxn ang="0">
                <a:pos x="0" y="30462"/>
              </a:cxn>
              <a:cxn ang="0">
                <a:pos x="0" y="10154"/>
              </a:cxn>
              <a:cxn ang="0">
                <a:pos x="10134" y="10154"/>
              </a:cxn>
              <a:cxn ang="0">
                <a:pos x="20267" y="0"/>
              </a:cxn>
              <a:cxn ang="0">
                <a:pos x="30401" y="0"/>
              </a:cxn>
              <a:cxn ang="0">
                <a:pos x="60802" y="0"/>
              </a:cxn>
              <a:cxn ang="0">
                <a:pos x="112104" y="10154"/>
              </a:cxn>
              <a:cxn ang="0">
                <a:pos x="172906" y="20308"/>
              </a:cxn>
              <a:cxn ang="0">
                <a:pos x="193807" y="121847"/>
              </a:cxn>
              <a:cxn ang="0">
                <a:pos x="203940" y="203078"/>
              </a:cxn>
              <a:cxn ang="0">
                <a:pos x="214074" y="274155"/>
              </a:cxn>
              <a:cxn ang="0">
                <a:pos x="224208" y="335078"/>
              </a:cxn>
              <a:cxn ang="0">
                <a:pos x="234341" y="386483"/>
              </a:cxn>
              <a:cxn ang="0">
                <a:pos x="244475" y="427098"/>
              </a:cxn>
              <a:cxn ang="0">
                <a:pos x="244475" y="457560"/>
              </a:cxn>
              <a:cxn ang="0">
                <a:pos x="244475" y="477868"/>
              </a:cxn>
              <a:cxn ang="0">
                <a:pos x="244475" y="508329"/>
              </a:cxn>
              <a:cxn ang="0">
                <a:pos x="244475" y="528637"/>
              </a:cxn>
              <a:cxn ang="0">
                <a:pos x="234341" y="528637"/>
              </a:cxn>
              <a:cxn ang="0">
                <a:pos x="224208" y="528637"/>
              </a:cxn>
              <a:cxn ang="0">
                <a:pos x="214074" y="528637"/>
              </a:cxn>
              <a:cxn ang="0">
                <a:pos x="203940" y="508329"/>
              </a:cxn>
              <a:cxn ang="0">
                <a:pos x="193807" y="498175"/>
              </a:cxn>
              <a:cxn ang="0">
                <a:pos x="183673" y="467714"/>
              </a:cxn>
              <a:cxn ang="0">
                <a:pos x="172906" y="447406"/>
              </a:cxn>
              <a:cxn ang="0">
                <a:pos x="162772" y="406790"/>
              </a:cxn>
              <a:cxn ang="0">
                <a:pos x="142505" y="365540"/>
              </a:cxn>
              <a:cxn ang="0">
                <a:pos x="132371" y="314771"/>
              </a:cxn>
              <a:cxn ang="0">
                <a:pos x="122238" y="274155"/>
              </a:cxn>
              <a:cxn ang="0">
                <a:pos x="101970" y="233540"/>
              </a:cxn>
              <a:cxn ang="0">
                <a:pos x="91836" y="203078"/>
              </a:cxn>
              <a:cxn ang="0">
                <a:pos x="81703" y="172616"/>
              </a:cxn>
              <a:cxn ang="0">
                <a:pos x="70936" y="152308"/>
              </a:cxn>
              <a:cxn ang="0">
                <a:pos x="60802" y="132001"/>
              </a:cxn>
              <a:cxn ang="0">
                <a:pos x="50668" y="121847"/>
              </a:cxn>
              <a:cxn ang="0">
                <a:pos x="40535" y="111693"/>
              </a:cxn>
              <a:cxn ang="0">
                <a:pos x="40535" y="111693"/>
              </a:cxn>
            </a:cxnLst>
            <a:rect l="txL" t="txT" r="txR" b="txB"/>
            <a:pathLst>
              <a:path w="386" h="833">
                <a:moveTo>
                  <a:pt x="64" y="176"/>
                </a:moveTo>
                <a:lnTo>
                  <a:pt x="32" y="144"/>
                </a:lnTo>
                <a:lnTo>
                  <a:pt x="0" y="80"/>
                </a:lnTo>
                <a:lnTo>
                  <a:pt x="0" y="64"/>
                </a:lnTo>
                <a:lnTo>
                  <a:pt x="0" y="48"/>
                </a:lnTo>
                <a:lnTo>
                  <a:pt x="0" y="16"/>
                </a:lnTo>
                <a:lnTo>
                  <a:pt x="16" y="16"/>
                </a:lnTo>
                <a:lnTo>
                  <a:pt x="32" y="0"/>
                </a:lnTo>
                <a:lnTo>
                  <a:pt x="48" y="0"/>
                </a:lnTo>
                <a:lnTo>
                  <a:pt x="96" y="0"/>
                </a:lnTo>
                <a:lnTo>
                  <a:pt x="177" y="16"/>
                </a:lnTo>
                <a:lnTo>
                  <a:pt x="273" y="32"/>
                </a:lnTo>
                <a:lnTo>
                  <a:pt x="306" y="192"/>
                </a:lnTo>
                <a:lnTo>
                  <a:pt x="322" y="320"/>
                </a:lnTo>
                <a:lnTo>
                  <a:pt x="338" y="432"/>
                </a:lnTo>
                <a:lnTo>
                  <a:pt x="354" y="528"/>
                </a:lnTo>
                <a:lnTo>
                  <a:pt x="370" y="609"/>
                </a:lnTo>
                <a:lnTo>
                  <a:pt x="386" y="673"/>
                </a:lnTo>
                <a:lnTo>
                  <a:pt x="386" y="721"/>
                </a:lnTo>
                <a:lnTo>
                  <a:pt x="386" y="753"/>
                </a:lnTo>
                <a:lnTo>
                  <a:pt x="386" y="801"/>
                </a:lnTo>
                <a:lnTo>
                  <a:pt x="386" y="833"/>
                </a:lnTo>
                <a:lnTo>
                  <a:pt x="370" y="833"/>
                </a:lnTo>
                <a:lnTo>
                  <a:pt x="354" y="833"/>
                </a:lnTo>
                <a:lnTo>
                  <a:pt x="338" y="833"/>
                </a:lnTo>
                <a:lnTo>
                  <a:pt x="322" y="801"/>
                </a:lnTo>
                <a:lnTo>
                  <a:pt x="306" y="785"/>
                </a:lnTo>
                <a:lnTo>
                  <a:pt x="290" y="737"/>
                </a:lnTo>
                <a:lnTo>
                  <a:pt x="273" y="705"/>
                </a:lnTo>
                <a:lnTo>
                  <a:pt x="257" y="641"/>
                </a:lnTo>
                <a:lnTo>
                  <a:pt x="225" y="576"/>
                </a:lnTo>
                <a:lnTo>
                  <a:pt x="209" y="496"/>
                </a:lnTo>
                <a:lnTo>
                  <a:pt x="193" y="432"/>
                </a:lnTo>
                <a:lnTo>
                  <a:pt x="161" y="368"/>
                </a:lnTo>
                <a:lnTo>
                  <a:pt x="145" y="320"/>
                </a:lnTo>
                <a:lnTo>
                  <a:pt x="129" y="272"/>
                </a:lnTo>
                <a:lnTo>
                  <a:pt x="112" y="240"/>
                </a:lnTo>
                <a:lnTo>
                  <a:pt x="96" y="208"/>
                </a:lnTo>
                <a:lnTo>
                  <a:pt x="80" y="192"/>
                </a:lnTo>
                <a:lnTo>
                  <a:pt x="64" y="17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31"/>
          <p:cNvSpPr/>
          <p:nvPr/>
        </p:nvSpPr>
        <p:spPr>
          <a:xfrm>
            <a:off x="6281738" y="1842453"/>
            <a:ext cx="1001712" cy="508000"/>
          </a:xfrm>
          <a:custGeom>
            <a:avLst/>
            <a:gdLst>
              <a:gd name="txL" fmla="*/ 0 w 1578"/>
              <a:gd name="txT" fmla="*/ 0 h 800"/>
              <a:gd name="txR" fmla="*/ 1578 w 1578"/>
              <a:gd name="txB" fmla="*/ 800 h 800"/>
            </a:gdLst>
            <a:ahLst/>
            <a:cxnLst>
              <a:cxn ang="0">
                <a:pos x="715418" y="30480"/>
              </a:cxn>
              <a:cxn ang="0">
                <a:pos x="745888" y="10160"/>
              </a:cxn>
              <a:cxn ang="0">
                <a:pos x="787150" y="0"/>
              </a:cxn>
              <a:cxn ang="0">
                <a:pos x="797307" y="10160"/>
              </a:cxn>
              <a:cxn ang="0">
                <a:pos x="827777" y="30480"/>
              </a:cxn>
              <a:cxn ang="0">
                <a:pos x="858248" y="50800"/>
              </a:cxn>
              <a:cxn ang="0">
                <a:pos x="899509" y="81280"/>
              </a:cxn>
              <a:cxn ang="0">
                <a:pos x="940137" y="111760"/>
              </a:cxn>
              <a:cxn ang="0">
                <a:pos x="970607" y="142240"/>
              </a:cxn>
              <a:cxn ang="0">
                <a:pos x="991555" y="162560"/>
              </a:cxn>
              <a:cxn ang="0">
                <a:pos x="1001712" y="172720"/>
              </a:cxn>
              <a:cxn ang="0">
                <a:pos x="991555" y="182880"/>
              </a:cxn>
              <a:cxn ang="0">
                <a:pos x="981398" y="193040"/>
              </a:cxn>
              <a:cxn ang="0">
                <a:pos x="960450" y="203200"/>
              </a:cxn>
              <a:cxn ang="0">
                <a:pos x="940137" y="213360"/>
              </a:cxn>
              <a:cxn ang="0">
                <a:pos x="919823" y="223520"/>
              </a:cxn>
              <a:cxn ang="0">
                <a:pos x="899509" y="243840"/>
              </a:cxn>
              <a:cxn ang="0">
                <a:pos x="879196" y="264160"/>
              </a:cxn>
              <a:cxn ang="0">
                <a:pos x="858248" y="294640"/>
              </a:cxn>
              <a:cxn ang="0">
                <a:pos x="827777" y="335280"/>
              </a:cxn>
              <a:cxn ang="0">
                <a:pos x="807464" y="386080"/>
              </a:cxn>
              <a:cxn ang="0">
                <a:pos x="776993" y="447040"/>
              </a:cxn>
              <a:cxn ang="0">
                <a:pos x="735731" y="508000"/>
              </a:cxn>
              <a:cxn ang="0">
                <a:pos x="674791" y="508000"/>
              </a:cxn>
              <a:cxn ang="0">
                <a:pos x="674791" y="426720"/>
              </a:cxn>
              <a:cxn ang="0">
                <a:pos x="695104" y="345440"/>
              </a:cxn>
              <a:cxn ang="0">
                <a:pos x="705261" y="304800"/>
              </a:cxn>
              <a:cxn ang="0">
                <a:pos x="715418" y="274320"/>
              </a:cxn>
              <a:cxn ang="0">
                <a:pos x="715418" y="243840"/>
              </a:cxn>
              <a:cxn ang="0">
                <a:pos x="725575" y="213360"/>
              </a:cxn>
              <a:cxn ang="0">
                <a:pos x="715418" y="182880"/>
              </a:cxn>
              <a:cxn ang="0">
                <a:pos x="695104" y="162560"/>
              </a:cxn>
              <a:cxn ang="0">
                <a:pos x="684948" y="152400"/>
              </a:cxn>
              <a:cxn ang="0">
                <a:pos x="663999" y="152400"/>
              </a:cxn>
              <a:cxn ang="0">
                <a:pos x="633529" y="162560"/>
              </a:cxn>
              <a:cxn ang="0">
                <a:pos x="592902" y="162560"/>
              </a:cxn>
              <a:cxn ang="0">
                <a:pos x="551640" y="172720"/>
              </a:cxn>
              <a:cxn ang="0">
                <a:pos x="500856" y="182880"/>
              </a:cxn>
              <a:cxn ang="0">
                <a:pos x="439281" y="203200"/>
              </a:cxn>
              <a:cxn ang="0">
                <a:pos x="368183" y="213360"/>
              </a:cxn>
              <a:cxn ang="0">
                <a:pos x="296451" y="233680"/>
              </a:cxn>
              <a:cxn ang="0">
                <a:pos x="234875" y="243840"/>
              </a:cxn>
              <a:cxn ang="0">
                <a:pos x="173935" y="264160"/>
              </a:cxn>
              <a:cxn ang="0">
                <a:pos x="122516" y="274320"/>
              </a:cxn>
              <a:cxn ang="0">
                <a:pos x="81889" y="274320"/>
              </a:cxn>
              <a:cxn ang="0">
                <a:pos x="50784" y="284480"/>
              </a:cxn>
              <a:cxn ang="0">
                <a:pos x="20314" y="284480"/>
              </a:cxn>
              <a:cxn ang="0">
                <a:pos x="0" y="284480"/>
              </a:cxn>
              <a:cxn ang="0">
                <a:pos x="0" y="193040"/>
              </a:cxn>
              <a:cxn ang="0">
                <a:pos x="50784" y="193040"/>
              </a:cxn>
              <a:cxn ang="0">
                <a:pos x="122516" y="193040"/>
              </a:cxn>
              <a:cxn ang="0">
                <a:pos x="194248" y="172720"/>
              </a:cxn>
              <a:cxn ang="0">
                <a:pos x="276137" y="162560"/>
              </a:cxn>
              <a:cxn ang="0">
                <a:pos x="368183" y="142240"/>
              </a:cxn>
              <a:cxn ang="0">
                <a:pos x="439281" y="121920"/>
              </a:cxn>
              <a:cxn ang="0">
                <a:pos x="511013" y="101600"/>
              </a:cxn>
              <a:cxn ang="0">
                <a:pos x="572588" y="81280"/>
              </a:cxn>
              <a:cxn ang="0">
                <a:pos x="623372" y="71120"/>
              </a:cxn>
              <a:cxn ang="0">
                <a:pos x="663999" y="50800"/>
              </a:cxn>
              <a:cxn ang="0">
                <a:pos x="695104" y="40640"/>
              </a:cxn>
              <a:cxn ang="0">
                <a:pos x="715418" y="30480"/>
              </a:cxn>
              <a:cxn ang="0">
                <a:pos x="715418" y="30480"/>
              </a:cxn>
            </a:cxnLst>
            <a:rect l="txL" t="txT" r="txR" b="txB"/>
            <a:pathLst>
              <a:path w="1578" h="800">
                <a:moveTo>
                  <a:pt x="1127" y="48"/>
                </a:moveTo>
                <a:lnTo>
                  <a:pt x="1175" y="16"/>
                </a:lnTo>
                <a:lnTo>
                  <a:pt x="1240" y="0"/>
                </a:lnTo>
                <a:lnTo>
                  <a:pt x="1256" y="16"/>
                </a:lnTo>
                <a:lnTo>
                  <a:pt x="1304" y="48"/>
                </a:lnTo>
                <a:lnTo>
                  <a:pt x="1352" y="80"/>
                </a:lnTo>
                <a:lnTo>
                  <a:pt x="1417" y="128"/>
                </a:lnTo>
                <a:lnTo>
                  <a:pt x="1481" y="176"/>
                </a:lnTo>
                <a:lnTo>
                  <a:pt x="1529" y="224"/>
                </a:lnTo>
                <a:lnTo>
                  <a:pt x="1562" y="256"/>
                </a:lnTo>
                <a:lnTo>
                  <a:pt x="1578" y="272"/>
                </a:lnTo>
                <a:lnTo>
                  <a:pt x="1562" y="288"/>
                </a:lnTo>
                <a:lnTo>
                  <a:pt x="1546" y="304"/>
                </a:lnTo>
                <a:lnTo>
                  <a:pt x="1513" y="320"/>
                </a:lnTo>
                <a:lnTo>
                  <a:pt x="1481" y="336"/>
                </a:lnTo>
                <a:lnTo>
                  <a:pt x="1449" y="352"/>
                </a:lnTo>
                <a:lnTo>
                  <a:pt x="1417" y="384"/>
                </a:lnTo>
                <a:lnTo>
                  <a:pt x="1385" y="416"/>
                </a:lnTo>
                <a:lnTo>
                  <a:pt x="1352" y="464"/>
                </a:lnTo>
                <a:lnTo>
                  <a:pt x="1304" y="528"/>
                </a:lnTo>
                <a:lnTo>
                  <a:pt x="1272" y="608"/>
                </a:lnTo>
                <a:lnTo>
                  <a:pt x="1224" y="704"/>
                </a:lnTo>
                <a:lnTo>
                  <a:pt x="1159" y="800"/>
                </a:lnTo>
                <a:lnTo>
                  <a:pt x="1063" y="800"/>
                </a:lnTo>
                <a:lnTo>
                  <a:pt x="1063" y="672"/>
                </a:lnTo>
                <a:lnTo>
                  <a:pt x="1095" y="544"/>
                </a:lnTo>
                <a:lnTo>
                  <a:pt x="1111" y="480"/>
                </a:lnTo>
                <a:lnTo>
                  <a:pt x="1127" y="432"/>
                </a:lnTo>
                <a:lnTo>
                  <a:pt x="1127" y="384"/>
                </a:lnTo>
                <a:lnTo>
                  <a:pt x="1143" y="336"/>
                </a:lnTo>
                <a:lnTo>
                  <a:pt x="1127" y="288"/>
                </a:lnTo>
                <a:lnTo>
                  <a:pt x="1095" y="256"/>
                </a:lnTo>
                <a:lnTo>
                  <a:pt x="1079" y="240"/>
                </a:lnTo>
                <a:lnTo>
                  <a:pt x="1046" y="240"/>
                </a:lnTo>
                <a:lnTo>
                  <a:pt x="998" y="256"/>
                </a:lnTo>
                <a:lnTo>
                  <a:pt x="934" y="256"/>
                </a:lnTo>
                <a:lnTo>
                  <a:pt x="869" y="272"/>
                </a:lnTo>
                <a:lnTo>
                  <a:pt x="789" y="288"/>
                </a:lnTo>
                <a:lnTo>
                  <a:pt x="692" y="320"/>
                </a:lnTo>
                <a:lnTo>
                  <a:pt x="580" y="336"/>
                </a:lnTo>
                <a:lnTo>
                  <a:pt x="467" y="368"/>
                </a:lnTo>
                <a:lnTo>
                  <a:pt x="370" y="384"/>
                </a:lnTo>
                <a:lnTo>
                  <a:pt x="274" y="416"/>
                </a:lnTo>
                <a:lnTo>
                  <a:pt x="193" y="432"/>
                </a:lnTo>
                <a:lnTo>
                  <a:pt x="129" y="432"/>
                </a:lnTo>
                <a:lnTo>
                  <a:pt x="80" y="448"/>
                </a:lnTo>
                <a:lnTo>
                  <a:pt x="32" y="448"/>
                </a:lnTo>
                <a:lnTo>
                  <a:pt x="0" y="448"/>
                </a:lnTo>
                <a:lnTo>
                  <a:pt x="0" y="304"/>
                </a:lnTo>
                <a:lnTo>
                  <a:pt x="80" y="304"/>
                </a:lnTo>
                <a:lnTo>
                  <a:pt x="193" y="304"/>
                </a:lnTo>
                <a:lnTo>
                  <a:pt x="306" y="272"/>
                </a:lnTo>
                <a:lnTo>
                  <a:pt x="435" y="256"/>
                </a:lnTo>
                <a:lnTo>
                  <a:pt x="580" y="224"/>
                </a:lnTo>
                <a:lnTo>
                  <a:pt x="692" y="192"/>
                </a:lnTo>
                <a:lnTo>
                  <a:pt x="805" y="160"/>
                </a:lnTo>
                <a:lnTo>
                  <a:pt x="902" y="128"/>
                </a:lnTo>
                <a:lnTo>
                  <a:pt x="982" y="112"/>
                </a:lnTo>
                <a:lnTo>
                  <a:pt x="1046" y="80"/>
                </a:lnTo>
                <a:lnTo>
                  <a:pt x="1095" y="64"/>
                </a:lnTo>
                <a:lnTo>
                  <a:pt x="1127" y="4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32"/>
          <p:cNvSpPr/>
          <p:nvPr/>
        </p:nvSpPr>
        <p:spPr>
          <a:xfrm>
            <a:off x="6353175" y="2299653"/>
            <a:ext cx="766763" cy="204787"/>
          </a:xfrm>
          <a:custGeom>
            <a:avLst/>
            <a:gdLst>
              <a:gd name="txL" fmla="*/ 0 w 1207"/>
              <a:gd name="txT" fmla="*/ 0 h 321"/>
              <a:gd name="txR" fmla="*/ 1207 w 1207"/>
              <a:gd name="txB" fmla="*/ 321 h 321"/>
            </a:gdLst>
            <a:ahLst/>
            <a:cxnLst>
              <a:cxn ang="0">
                <a:pos x="0" y="133335"/>
              </a:cxn>
              <a:cxn ang="0">
                <a:pos x="92113" y="123128"/>
              </a:cxn>
              <a:cxn ang="0">
                <a:pos x="173427" y="102713"/>
              </a:cxn>
              <a:cxn ang="0">
                <a:pos x="265540" y="81660"/>
              </a:cxn>
              <a:cxn ang="0">
                <a:pos x="367818" y="51038"/>
              </a:cxn>
              <a:cxn ang="0">
                <a:pos x="449767" y="30623"/>
              </a:cxn>
              <a:cxn ang="0">
                <a:pos x="531716" y="20415"/>
              </a:cxn>
              <a:cxn ang="0">
                <a:pos x="582537" y="10208"/>
              </a:cxn>
              <a:cxn ang="0">
                <a:pos x="623829" y="0"/>
              </a:cxn>
              <a:cxn ang="0">
                <a:pos x="684814" y="0"/>
              </a:cxn>
              <a:cxn ang="0">
                <a:pos x="726106" y="10208"/>
              </a:cxn>
              <a:cxn ang="0">
                <a:pos x="746435" y="20415"/>
              </a:cxn>
              <a:cxn ang="0">
                <a:pos x="756599" y="30623"/>
              </a:cxn>
              <a:cxn ang="0">
                <a:pos x="756599" y="30623"/>
              </a:cxn>
              <a:cxn ang="0">
                <a:pos x="766763" y="40830"/>
              </a:cxn>
              <a:cxn ang="0">
                <a:pos x="756599" y="51038"/>
              </a:cxn>
              <a:cxn ang="0">
                <a:pos x="746435" y="61245"/>
              </a:cxn>
              <a:cxn ang="0">
                <a:pos x="715942" y="81660"/>
              </a:cxn>
              <a:cxn ang="0">
                <a:pos x="684814" y="92505"/>
              </a:cxn>
              <a:cxn ang="0">
                <a:pos x="633993" y="102713"/>
              </a:cxn>
              <a:cxn ang="0">
                <a:pos x="592701" y="112920"/>
              </a:cxn>
              <a:cxn ang="0">
                <a:pos x="562208" y="123128"/>
              </a:cxn>
              <a:cxn ang="0">
                <a:pos x="511387" y="133335"/>
              </a:cxn>
              <a:cxn ang="0">
                <a:pos x="470095" y="143543"/>
              </a:cxn>
              <a:cxn ang="0">
                <a:pos x="419274" y="153750"/>
              </a:cxn>
              <a:cxn ang="0">
                <a:pos x="357653" y="163958"/>
              </a:cxn>
              <a:cxn ang="0">
                <a:pos x="296668" y="174165"/>
              </a:cxn>
              <a:cxn ang="0">
                <a:pos x="245212" y="184373"/>
              </a:cxn>
              <a:cxn ang="0">
                <a:pos x="194391" y="184373"/>
              </a:cxn>
              <a:cxn ang="0">
                <a:pos x="153098" y="194580"/>
              </a:cxn>
              <a:cxn ang="0">
                <a:pos x="112442" y="194580"/>
              </a:cxn>
              <a:cxn ang="0">
                <a:pos x="81314" y="204788"/>
              </a:cxn>
              <a:cxn ang="0">
                <a:pos x="30493" y="204788"/>
              </a:cxn>
              <a:cxn ang="0">
                <a:pos x="0" y="133335"/>
              </a:cxn>
              <a:cxn ang="0">
                <a:pos x="0" y="133335"/>
              </a:cxn>
            </a:cxnLst>
            <a:rect l="txL" t="txT" r="txR" b="txB"/>
            <a:pathLst>
              <a:path w="1207" h="321">
                <a:moveTo>
                  <a:pt x="0" y="209"/>
                </a:moveTo>
                <a:lnTo>
                  <a:pt x="145" y="193"/>
                </a:lnTo>
                <a:lnTo>
                  <a:pt x="273" y="161"/>
                </a:lnTo>
                <a:lnTo>
                  <a:pt x="418" y="128"/>
                </a:lnTo>
                <a:lnTo>
                  <a:pt x="579" y="80"/>
                </a:lnTo>
                <a:lnTo>
                  <a:pt x="708" y="48"/>
                </a:lnTo>
                <a:lnTo>
                  <a:pt x="837" y="32"/>
                </a:lnTo>
                <a:lnTo>
                  <a:pt x="917" y="16"/>
                </a:lnTo>
                <a:lnTo>
                  <a:pt x="982" y="0"/>
                </a:lnTo>
                <a:lnTo>
                  <a:pt x="1078" y="0"/>
                </a:lnTo>
                <a:lnTo>
                  <a:pt x="1143" y="16"/>
                </a:lnTo>
                <a:lnTo>
                  <a:pt x="1175" y="32"/>
                </a:lnTo>
                <a:lnTo>
                  <a:pt x="1191" y="48"/>
                </a:lnTo>
                <a:lnTo>
                  <a:pt x="1207" y="64"/>
                </a:lnTo>
                <a:lnTo>
                  <a:pt x="1191" y="80"/>
                </a:lnTo>
                <a:lnTo>
                  <a:pt x="1175" y="96"/>
                </a:lnTo>
                <a:lnTo>
                  <a:pt x="1127" y="128"/>
                </a:lnTo>
                <a:lnTo>
                  <a:pt x="1078" y="145"/>
                </a:lnTo>
                <a:lnTo>
                  <a:pt x="998" y="161"/>
                </a:lnTo>
                <a:lnTo>
                  <a:pt x="933" y="177"/>
                </a:lnTo>
                <a:lnTo>
                  <a:pt x="885" y="193"/>
                </a:lnTo>
                <a:lnTo>
                  <a:pt x="805" y="209"/>
                </a:lnTo>
                <a:lnTo>
                  <a:pt x="740" y="225"/>
                </a:lnTo>
                <a:lnTo>
                  <a:pt x="660" y="241"/>
                </a:lnTo>
                <a:lnTo>
                  <a:pt x="563" y="257"/>
                </a:lnTo>
                <a:lnTo>
                  <a:pt x="467" y="273"/>
                </a:lnTo>
                <a:lnTo>
                  <a:pt x="386" y="289"/>
                </a:lnTo>
                <a:lnTo>
                  <a:pt x="306" y="289"/>
                </a:lnTo>
                <a:lnTo>
                  <a:pt x="241" y="305"/>
                </a:lnTo>
                <a:lnTo>
                  <a:pt x="177" y="305"/>
                </a:lnTo>
                <a:lnTo>
                  <a:pt x="128" y="321"/>
                </a:lnTo>
                <a:lnTo>
                  <a:pt x="48" y="321"/>
                </a:lnTo>
                <a:lnTo>
                  <a:pt x="0" y="20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4"/>
          <p:cNvSpPr/>
          <p:nvPr/>
        </p:nvSpPr>
        <p:spPr>
          <a:xfrm>
            <a:off x="6311900" y="1415415"/>
            <a:ext cx="808038" cy="274638"/>
          </a:xfrm>
          <a:custGeom>
            <a:avLst/>
            <a:gdLst>
              <a:gd name="txL" fmla="*/ 0 w 1272"/>
              <a:gd name="txT" fmla="*/ 0 h 432"/>
              <a:gd name="txR" fmla="*/ 1272 w 1272"/>
              <a:gd name="txB" fmla="*/ 432 h 432"/>
            </a:gdLst>
            <a:ahLst/>
            <a:cxnLst>
              <a:cxn ang="0">
                <a:pos x="0" y="203435"/>
              </a:cxn>
              <a:cxn ang="0">
                <a:pos x="0" y="203435"/>
              </a:cxn>
              <a:cxn ang="0">
                <a:pos x="20328" y="193263"/>
              </a:cxn>
              <a:cxn ang="0">
                <a:pos x="41291" y="183091"/>
              </a:cxn>
              <a:cxn ang="0">
                <a:pos x="71783" y="172920"/>
              </a:cxn>
              <a:cxn ang="0">
                <a:pos x="122603" y="152576"/>
              </a:cxn>
              <a:cxn ang="0">
                <a:pos x="174059" y="132233"/>
              </a:cxn>
              <a:cxn ang="0">
                <a:pos x="235678" y="111889"/>
              </a:cxn>
              <a:cxn ang="0">
                <a:pos x="296662" y="91546"/>
              </a:cxn>
              <a:cxn ang="0">
                <a:pos x="368445" y="71202"/>
              </a:cxn>
              <a:cxn ang="0">
                <a:pos x="440228" y="50859"/>
              </a:cxn>
              <a:cxn ang="0">
                <a:pos x="491048" y="30515"/>
              </a:cxn>
              <a:cxn ang="0">
                <a:pos x="531704" y="20343"/>
              </a:cxn>
              <a:cxn ang="0">
                <a:pos x="572996" y="10172"/>
              </a:cxn>
              <a:cxn ang="0">
                <a:pos x="603488" y="10172"/>
              </a:cxn>
              <a:cxn ang="0">
                <a:pos x="633980" y="0"/>
              </a:cxn>
              <a:cxn ang="0">
                <a:pos x="644779" y="0"/>
              </a:cxn>
              <a:cxn ang="0">
                <a:pos x="695599" y="10172"/>
              </a:cxn>
              <a:cxn ang="0">
                <a:pos x="747054" y="20343"/>
              </a:cxn>
              <a:cxn ang="0">
                <a:pos x="777546" y="40687"/>
              </a:cxn>
              <a:cxn ang="0">
                <a:pos x="797874" y="61030"/>
              </a:cxn>
              <a:cxn ang="0">
                <a:pos x="808038" y="81374"/>
              </a:cxn>
              <a:cxn ang="0">
                <a:pos x="808038" y="101717"/>
              </a:cxn>
              <a:cxn ang="0">
                <a:pos x="808038" y="111889"/>
              </a:cxn>
              <a:cxn ang="0">
                <a:pos x="797874" y="122061"/>
              </a:cxn>
              <a:cxn ang="0">
                <a:pos x="777546" y="132233"/>
              </a:cxn>
              <a:cxn ang="0">
                <a:pos x="767382" y="132233"/>
              </a:cxn>
              <a:cxn ang="0">
                <a:pos x="747054" y="142404"/>
              </a:cxn>
              <a:cxn ang="0">
                <a:pos x="715927" y="142404"/>
              </a:cxn>
              <a:cxn ang="0">
                <a:pos x="685435" y="152576"/>
              </a:cxn>
              <a:cxn ang="0">
                <a:pos x="644779" y="162748"/>
              </a:cxn>
              <a:cxn ang="0">
                <a:pos x="593324" y="172920"/>
              </a:cxn>
              <a:cxn ang="0">
                <a:pos x="531704" y="193263"/>
              </a:cxn>
              <a:cxn ang="0">
                <a:pos x="470720" y="203435"/>
              </a:cxn>
              <a:cxn ang="0">
                <a:pos x="409101" y="223778"/>
              </a:cxn>
              <a:cxn ang="0">
                <a:pos x="358281" y="233950"/>
              </a:cxn>
              <a:cxn ang="0">
                <a:pos x="306826" y="254294"/>
              </a:cxn>
              <a:cxn ang="0">
                <a:pos x="256006" y="254294"/>
              </a:cxn>
              <a:cxn ang="0">
                <a:pos x="224879" y="264465"/>
              </a:cxn>
              <a:cxn ang="0">
                <a:pos x="194387" y="274637"/>
              </a:cxn>
              <a:cxn ang="0">
                <a:pos x="174059" y="274637"/>
              </a:cxn>
              <a:cxn ang="0">
                <a:pos x="163895" y="274637"/>
              </a:cxn>
              <a:cxn ang="0">
                <a:pos x="112439" y="264465"/>
              </a:cxn>
              <a:cxn ang="0">
                <a:pos x="61619" y="244122"/>
              </a:cxn>
              <a:cxn ang="0">
                <a:pos x="31127" y="233950"/>
              </a:cxn>
              <a:cxn ang="0">
                <a:pos x="10164" y="223778"/>
              </a:cxn>
              <a:cxn ang="0">
                <a:pos x="0" y="213607"/>
              </a:cxn>
              <a:cxn ang="0">
                <a:pos x="0" y="203435"/>
              </a:cxn>
              <a:cxn ang="0">
                <a:pos x="0" y="203435"/>
              </a:cxn>
            </a:cxnLst>
            <a:rect l="txL" t="txT" r="txR" b="txB"/>
            <a:pathLst>
              <a:path w="1272" h="432">
                <a:moveTo>
                  <a:pt x="0" y="320"/>
                </a:moveTo>
                <a:lnTo>
                  <a:pt x="0" y="320"/>
                </a:lnTo>
                <a:lnTo>
                  <a:pt x="32" y="304"/>
                </a:lnTo>
                <a:lnTo>
                  <a:pt x="65" y="288"/>
                </a:lnTo>
                <a:lnTo>
                  <a:pt x="113" y="272"/>
                </a:lnTo>
                <a:lnTo>
                  <a:pt x="193" y="240"/>
                </a:lnTo>
                <a:lnTo>
                  <a:pt x="274" y="208"/>
                </a:lnTo>
                <a:lnTo>
                  <a:pt x="371" y="176"/>
                </a:lnTo>
                <a:lnTo>
                  <a:pt x="467" y="144"/>
                </a:lnTo>
                <a:lnTo>
                  <a:pt x="580" y="112"/>
                </a:lnTo>
                <a:lnTo>
                  <a:pt x="693" y="80"/>
                </a:lnTo>
                <a:lnTo>
                  <a:pt x="773" y="48"/>
                </a:lnTo>
                <a:lnTo>
                  <a:pt x="837" y="32"/>
                </a:lnTo>
                <a:lnTo>
                  <a:pt x="902" y="16"/>
                </a:lnTo>
                <a:lnTo>
                  <a:pt x="950" y="16"/>
                </a:lnTo>
                <a:lnTo>
                  <a:pt x="998" y="0"/>
                </a:lnTo>
                <a:lnTo>
                  <a:pt x="1015" y="0"/>
                </a:lnTo>
                <a:lnTo>
                  <a:pt x="1095" y="16"/>
                </a:lnTo>
                <a:lnTo>
                  <a:pt x="1176" y="32"/>
                </a:lnTo>
                <a:lnTo>
                  <a:pt x="1224" y="64"/>
                </a:lnTo>
                <a:lnTo>
                  <a:pt x="1256" y="96"/>
                </a:lnTo>
                <a:lnTo>
                  <a:pt x="1272" y="128"/>
                </a:lnTo>
                <a:lnTo>
                  <a:pt x="1272" y="160"/>
                </a:lnTo>
                <a:lnTo>
                  <a:pt x="1272" y="176"/>
                </a:lnTo>
                <a:lnTo>
                  <a:pt x="1256" y="192"/>
                </a:lnTo>
                <a:lnTo>
                  <a:pt x="1224" y="208"/>
                </a:lnTo>
                <a:lnTo>
                  <a:pt x="1208" y="208"/>
                </a:lnTo>
                <a:lnTo>
                  <a:pt x="1176" y="224"/>
                </a:lnTo>
                <a:lnTo>
                  <a:pt x="1127" y="224"/>
                </a:lnTo>
                <a:lnTo>
                  <a:pt x="1079" y="240"/>
                </a:lnTo>
                <a:lnTo>
                  <a:pt x="1015" y="256"/>
                </a:lnTo>
                <a:lnTo>
                  <a:pt x="934" y="272"/>
                </a:lnTo>
                <a:lnTo>
                  <a:pt x="837" y="304"/>
                </a:lnTo>
                <a:lnTo>
                  <a:pt x="741" y="320"/>
                </a:lnTo>
                <a:lnTo>
                  <a:pt x="644" y="352"/>
                </a:lnTo>
                <a:lnTo>
                  <a:pt x="564" y="368"/>
                </a:lnTo>
                <a:lnTo>
                  <a:pt x="483" y="400"/>
                </a:lnTo>
                <a:lnTo>
                  <a:pt x="403" y="400"/>
                </a:lnTo>
                <a:lnTo>
                  <a:pt x="354" y="416"/>
                </a:lnTo>
                <a:lnTo>
                  <a:pt x="306" y="432"/>
                </a:lnTo>
                <a:lnTo>
                  <a:pt x="274" y="432"/>
                </a:lnTo>
                <a:lnTo>
                  <a:pt x="258" y="432"/>
                </a:lnTo>
                <a:lnTo>
                  <a:pt x="177" y="416"/>
                </a:lnTo>
                <a:lnTo>
                  <a:pt x="97" y="384"/>
                </a:lnTo>
                <a:lnTo>
                  <a:pt x="49" y="368"/>
                </a:lnTo>
                <a:lnTo>
                  <a:pt x="16" y="352"/>
                </a:lnTo>
                <a:lnTo>
                  <a:pt x="0" y="336"/>
                </a:lnTo>
                <a:lnTo>
                  <a:pt x="0" y="32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35"/>
          <p:cNvSpPr/>
          <p:nvPr/>
        </p:nvSpPr>
        <p:spPr>
          <a:xfrm>
            <a:off x="6772275" y="2544128"/>
            <a:ext cx="338138" cy="590550"/>
          </a:xfrm>
          <a:custGeom>
            <a:avLst/>
            <a:gdLst>
              <a:gd name="txL" fmla="*/ 0 w 531"/>
              <a:gd name="txT" fmla="*/ 0 h 929"/>
              <a:gd name="txR" fmla="*/ 531 w 531"/>
              <a:gd name="txB" fmla="*/ 929 h 929"/>
            </a:gdLst>
            <a:ahLst/>
            <a:cxnLst>
              <a:cxn ang="0">
                <a:pos x="153468" y="437350"/>
              </a:cxn>
              <a:cxn ang="0">
                <a:pos x="133090" y="478034"/>
              </a:cxn>
              <a:cxn ang="0">
                <a:pos x="112713" y="509183"/>
              </a:cxn>
              <a:cxn ang="0">
                <a:pos x="92335" y="529524"/>
              </a:cxn>
              <a:cxn ang="0">
                <a:pos x="71321" y="549866"/>
              </a:cxn>
              <a:cxn ang="0">
                <a:pos x="50944" y="570208"/>
              </a:cxn>
              <a:cxn ang="0">
                <a:pos x="30566" y="580379"/>
              </a:cxn>
              <a:cxn ang="0">
                <a:pos x="10189" y="590550"/>
              </a:cxn>
              <a:cxn ang="0">
                <a:pos x="0" y="590550"/>
              </a:cxn>
              <a:cxn ang="0">
                <a:pos x="20377" y="519353"/>
              </a:cxn>
              <a:cxn ang="0">
                <a:pos x="50944" y="447521"/>
              </a:cxn>
              <a:cxn ang="0">
                <a:pos x="82147" y="366154"/>
              </a:cxn>
              <a:cxn ang="0">
                <a:pos x="112713" y="284786"/>
              </a:cxn>
              <a:cxn ang="0">
                <a:pos x="133090" y="213590"/>
              </a:cxn>
              <a:cxn ang="0">
                <a:pos x="153468" y="152564"/>
              </a:cxn>
              <a:cxn ang="0">
                <a:pos x="153468" y="111880"/>
              </a:cxn>
              <a:cxn ang="0">
                <a:pos x="143279" y="81367"/>
              </a:cxn>
              <a:cxn ang="0">
                <a:pos x="133090" y="61026"/>
              </a:cxn>
              <a:cxn ang="0">
                <a:pos x="122901" y="50855"/>
              </a:cxn>
              <a:cxn ang="0">
                <a:pos x="122901" y="40684"/>
              </a:cxn>
              <a:cxn ang="0">
                <a:pos x="122901" y="20342"/>
              </a:cxn>
              <a:cxn ang="0">
                <a:pos x="133090" y="10171"/>
              </a:cxn>
              <a:cxn ang="0">
                <a:pos x="153468" y="0"/>
              </a:cxn>
              <a:cxn ang="0">
                <a:pos x="163656" y="0"/>
              </a:cxn>
              <a:cxn ang="0">
                <a:pos x="194859" y="0"/>
              </a:cxn>
              <a:cxn ang="0">
                <a:pos x="245803" y="20342"/>
              </a:cxn>
              <a:cxn ang="0">
                <a:pos x="297383" y="50855"/>
              </a:cxn>
              <a:cxn ang="0">
                <a:pos x="307572" y="71197"/>
              </a:cxn>
              <a:cxn ang="0">
                <a:pos x="327949" y="81367"/>
              </a:cxn>
              <a:cxn ang="0">
                <a:pos x="327949" y="101709"/>
              </a:cxn>
              <a:cxn ang="0">
                <a:pos x="338138" y="122051"/>
              </a:cxn>
              <a:cxn ang="0">
                <a:pos x="327949" y="142393"/>
              </a:cxn>
              <a:cxn ang="0">
                <a:pos x="327949" y="172906"/>
              </a:cxn>
              <a:cxn ang="0">
                <a:pos x="307572" y="193248"/>
              </a:cxn>
              <a:cxn ang="0">
                <a:pos x="297383" y="223761"/>
              </a:cxn>
              <a:cxn ang="0">
                <a:pos x="266180" y="264444"/>
              </a:cxn>
              <a:cxn ang="0">
                <a:pos x="235614" y="315299"/>
              </a:cxn>
              <a:cxn ang="0">
                <a:pos x="194859" y="376325"/>
              </a:cxn>
              <a:cxn ang="0">
                <a:pos x="153468" y="437350"/>
              </a:cxn>
              <a:cxn ang="0">
                <a:pos x="153468" y="437350"/>
              </a:cxn>
            </a:cxnLst>
            <a:rect l="txL" t="txT" r="txR" b="txB"/>
            <a:pathLst>
              <a:path w="531" h="929">
                <a:moveTo>
                  <a:pt x="241" y="688"/>
                </a:moveTo>
                <a:lnTo>
                  <a:pt x="209" y="752"/>
                </a:lnTo>
                <a:lnTo>
                  <a:pt x="177" y="801"/>
                </a:lnTo>
                <a:lnTo>
                  <a:pt x="145" y="833"/>
                </a:lnTo>
                <a:lnTo>
                  <a:pt x="112" y="865"/>
                </a:lnTo>
                <a:lnTo>
                  <a:pt x="80" y="897"/>
                </a:lnTo>
                <a:lnTo>
                  <a:pt x="48" y="913"/>
                </a:lnTo>
                <a:lnTo>
                  <a:pt x="16" y="929"/>
                </a:lnTo>
                <a:lnTo>
                  <a:pt x="0" y="929"/>
                </a:lnTo>
                <a:lnTo>
                  <a:pt x="32" y="817"/>
                </a:lnTo>
                <a:lnTo>
                  <a:pt x="80" y="704"/>
                </a:lnTo>
                <a:lnTo>
                  <a:pt x="129" y="576"/>
                </a:lnTo>
                <a:lnTo>
                  <a:pt x="177" y="448"/>
                </a:lnTo>
                <a:lnTo>
                  <a:pt x="209" y="336"/>
                </a:lnTo>
                <a:lnTo>
                  <a:pt x="241" y="240"/>
                </a:lnTo>
                <a:lnTo>
                  <a:pt x="241" y="176"/>
                </a:lnTo>
                <a:lnTo>
                  <a:pt x="225" y="128"/>
                </a:lnTo>
                <a:lnTo>
                  <a:pt x="209" y="96"/>
                </a:lnTo>
                <a:lnTo>
                  <a:pt x="193" y="80"/>
                </a:lnTo>
                <a:lnTo>
                  <a:pt x="193" y="64"/>
                </a:lnTo>
                <a:lnTo>
                  <a:pt x="193" y="32"/>
                </a:lnTo>
                <a:lnTo>
                  <a:pt x="209" y="16"/>
                </a:lnTo>
                <a:lnTo>
                  <a:pt x="241" y="0"/>
                </a:lnTo>
                <a:lnTo>
                  <a:pt x="257" y="0"/>
                </a:lnTo>
                <a:lnTo>
                  <a:pt x="306" y="0"/>
                </a:lnTo>
                <a:lnTo>
                  <a:pt x="386" y="32"/>
                </a:lnTo>
                <a:lnTo>
                  <a:pt x="467" y="80"/>
                </a:lnTo>
                <a:lnTo>
                  <a:pt x="483" y="112"/>
                </a:lnTo>
                <a:lnTo>
                  <a:pt x="515" y="128"/>
                </a:lnTo>
                <a:lnTo>
                  <a:pt x="515" y="160"/>
                </a:lnTo>
                <a:lnTo>
                  <a:pt x="531" y="192"/>
                </a:lnTo>
                <a:lnTo>
                  <a:pt x="515" y="224"/>
                </a:lnTo>
                <a:lnTo>
                  <a:pt x="515" y="272"/>
                </a:lnTo>
                <a:lnTo>
                  <a:pt x="483" y="304"/>
                </a:lnTo>
                <a:lnTo>
                  <a:pt x="467" y="352"/>
                </a:lnTo>
                <a:lnTo>
                  <a:pt x="418" y="416"/>
                </a:lnTo>
                <a:lnTo>
                  <a:pt x="370" y="496"/>
                </a:lnTo>
                <a:lnTo>
                  <a:pt x="306" y="592"/>
                </a:lnTo>
                <a:lnTo>
                  <a:pt x="241" y="68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36"/>
          <p:cNvSpPr/>
          <p:nvPr/>
        </p:nvSpPr>
        <p:spPr>
          <a:xfrm>
            <a:off x="5770563" y="3001328"/>
            <a:ext cx="1931987" cy="346075"/>
          </a:xfrm>
          <a:custGeom>
            <a:avLst/>
            <a:gdLst>
              <a:gd name="txL" fmla="*/ 0 w 3043"/>
              <a:gd name="txT" fmla="*/ 0 h 545"/>
              <a:gd name="txR" fmla="*/ 3043 w 3043"/>
              <a:gd name="txB" fmla="*/ 545 h 545"/>
            </a:gdLst>
            <a:ahLst/>
            <a:cxnLst>
              <a:cxn ang="0">
                <a:pos x="1911670" y="183515"/>
              </a:cxn>
              <a:cxn ang="0">
                <a:pos x="1870402" y="183515"/>
              </a:cxn>
              <a:cxn ang="0">
                <a:pos x="1809452" y="183515"/>
              </a:cxn>
              <a:cxn ang="0">
                <a:pos x="1717392" y="173355"/>
              </a:cxn>
              <a:cxn ang="0">
                <a:pos x="1605016" y="163195"/>
              </a:cxn>
              <a:cxn ang="0">
                <a:pos x="1512956" y="163195"/>
              </a:cxn>
              <a:cxn ang="0">
                <a:pos x="1431054" y="163195"/>
              </a:cxn>
              <a:cxn ang="0">
                <a:pos x="1379628" y="163195"/>
              </a:cxn>
              <a:cxn ang="0">
                <a:pos x="1308520" y="163195"/>
              </a:cxn>
              <a:cxn ang="0">
                <a:pos x="1216460" y="163195"/>
              </a:cxn>
              <a:cxn ang="0">
                <a:pos x="1134558" y="173355"/>
              </a:cxn>
              <a:cxn ang="0">
                <a:pos x="1052657" y="183515"/>
              </a:cxn>
              <a:cxn ang="0">
                <a:pos x="950439" y="193675"/>
              </a:cxn>
              <a:cxn ang="0">
                <a:pos x="766319" y="224155"/>
              </a:cxn>
              <a:cxn ang="0">
                <a:pos x="521249" y="264795"/>
              </a:cxn>
              <a:cxn ang="0">
                <a:pos x="378398" y="295275"/>
              </a:cxn>
              <a:cxn ang="0">
                <a:pos x="276180" y="325755"/>
              </a:cxn>
              <a:cxn ang="0">
                <a:pos x="204436" y="335915"/>
              </a:cxn>
              <a:cxn ang="0">
                <a:pos x="173961" y="346075"/>
              </a:cxn>
              <a:cxn ang="0">
                <a:pos x="153010" y="346075"/>
              </a:cxn>
              <a:cxn ang="0">
                <a:pos x="102218" y="325755"/>
              </a:cxn>
              <a:cxn ang="0">
                <a:pos x="40633" y="285115"/>
              </a:cxn>
              <a:cxn ang="0">
                <a:pos x="10158" y="254635"/>
              </a:cxn>
              <a:cxn ang="0">
                <a:pos x="10158" y="224155"/>
              </a:cxn>
              <a:cxn ang="0">
                <a:pos x="50792" y="213995"/>
              </a:cxn>
              <a:cxn ang="0">
                <a:pos x="163803" y="203835"/>
              </a:cxn>
              <a:cxn ang="0">
                <a:pos x="276180" y="193675"/>
              </a:cxn>
              <a:cxn ang="0">
                <a:pos x="388556" y="183515"/>
              </a:cxn>
              <a:cxn ang="0">
                <a:pos x="561883" y="153035"/>
              </a:cxn>
              <a:cxn ang="0">
                <a:pos x="817745" y="112395"/>
              </a:cxn>
              <a:cxn ang="0">
                <a:pos x="1114242" y="71755"/>
              </a:cxn>
              <a:cxn ang="0">
                <a:pos x="1359311" y="41275"/>
              </a:cxn>
              <a:cxn ang="0">
                <a:pos x="1543431" y="10160"/>
              </a:cxn>
              <a:cxn ang="0">
                <a:pos x="1655807" y="0"/>
              </a:cxn>
              <a:cxn ang="0">
                <a:pos x="1737709" y="10160"/>
              </a:cxn>
              <a:cxn ang="0">
                <a:pos x="1819610" y="30480"/>
              </a:cxn>
              <a:cxn ang="0">
                <a:pos x="1880560" y="71755"/>
              </a:cxn>
              <a:cxn ang="0">
                <a:pos x="1921829" y="112395"/>
              </a:cxn>
              <a:cxn ang="0">
                <a:pos x="1931987" y="142875"/>
              </a:cxn>
              <a:cxn ang="0">
                <a:pos x="1931987" y="173355"/>
              </a:cxn>
              <a:cxn ang="0">
                <a:pos x="1911670" y="183515"/>
              </a:cxn>
            </a:cxnLst>
            <a:rect l="txL" t="txT" r="txR" b="txB"/>
            <a:pathLst>
              <a:path w="3043" h="545">
                <a:moveTo>
                  <a:pt x="3011" y="289"/>
                </a:moveTo>
                <a:lnTo>
                  <a:pt x="3011" y="289"/>
                </a:lnTo>
                <a:lnTo>
                  <a:pt x="2978" y="289"/>
                </a:lnTo>
                <a:lnTo>
                  <a:pt x="2946" y="289"/>
                </a:lnTo>
                <a:lnTo>
                  <a:pt x="2914" y="289"/>
                </a:lnTo>
                <a:lnTo>
                  <a:pt x="2850" y="289"/>
                </a:lnTo>
                <a:lnTo>
                  <a:pt x="2785" y="273"/>
                </a:lnTo>
                <a:lnTo>
                  <a:pt x="2705" y="273"/>
                </a:lnTo>
                <a:lnTo>
                  <a:pt x="2624" y="273"/>
                </a:lnTo>
                <a:lnTo>
                  <a:pt x="2528" y="257"/>
                </a:lnTo>
                <a:lnTo>
                  <a:pt x="2447" y="257"/>
                </a:lnTo>
                <a:lnTo>
                  <a:pt x="2383" y="257"/>
                </a:lnTo>
                <a:lnTo>
                  <a:pt x="2318" y="257"/>
                </a:lnTo>
                <a:lnTo>
                  <a:pt x="2254" y="257"/>
                </a:lnTo>
                <a:lnTo>
                  <a:pt x="2206" y="257"/>
                </a:lnTo>
                <a:lnTo>
                  <a:pt x="2173" y="257"/>
                </a:lnTo>
                <a:lnTo>
                  <a:pt x="2125" y="257"/>
                </a:lnTo>
                <a:lnTo>
                  <a:pt x="2061" y="257"/>
                </a:lnTo>
                <a:lnTo>
                  <a:pt x="1996" y="257"/>
                </a:lnTo>
                <a:lnTo>
                  <a:pt x="1916" y="257"/>
                </a:lnTo>
                <a:lnTo>
                  <a:pt x="1835" y="273"/>
                </a:lnTo>
                <a:lnTo>
                  <a:pt x="1787" y="273"/>
                </a:lnTo>
                <a:lnTo>
                  <a:pt x="1723" y="273"/>
                </a:lnTo>
                <a:lnTo>
                  <a:pt x="1658" y="289"/>
                </a:lnTo>
                <a:lnTo>
                  <a:pt x="1578" y="305"/>
                </a:lnTo>
                <a:lnTo>
                  <a:pt x="1497" y="305"/>
                </a:lnTo>
                <a:lnTo>
                  <a:pt x="1401" y="321"/>
                </a:lnTo>
                <a:lnTo>
                  <a:pt x="1207" y="353"/>
                </a:lnTo>
                <a:lnTo>
                  <a:pt x="998" y="385"/>
                </a:lnTo>
                <a:lnTo>
                  <a:pt x="821" y="417"/>
                </a:lnTo>
                <a:lnTo>
                  <a:pt x="660" y="449"/>
                </a:lnTo>
                <a:lnTo>
                  <a:pt x="596" y="465"/>
                </a:lnTo>
                <a:lnTo>
                  <a:pt x="531" y="481"/>
                </a:lnTo>
                <a:lnTo>
                  <a:pt x="435" y="513"/>
                </a:lnTo>
                <a:lnTo>
                  <a:pt x="338" y="529"/>
                </a:lnTo>
                <a:lnTo>
                  <a:pt x="322" y="529"/>
                </a:lnTo>
                <a:lnTo>
                  <a:pt x="290" y="545"/>
                </a:lnTo>
                <a:lnTo>
                  <a:pt x="274" y="545"/>
                </a:lnTo>
                <a:lnTo>
                  <a:pt x="258" y="545"/>
                </a:lnTo>
                <a:lnTo>
                  <a:pt x="241" y="545"/>
                </a:lnTo>
                <a:lnTo>
                  <a:pt x="209" y="529"/>
                </a:lnTo>
                <a:lnTo>
                  <a:pt x="161" y="513"/>
                </a:lnTo>
                <a:lnTo>
                  <a:pt x="113" y="481"/>
                </a:lnTo>
                <a:lnTo>
                  <a:pt x="64" y="449"/>
                </a:lnTo>
                <a:lnTo>
                  <a:pt x="32" y="417"/>
                </a:lnTo>
                <a:lnTo>
                  <a:pt x="16" y="401"/>
                </a:lnTo>
                <a:lnTo>
                  <a:pt x="0" y="369"/>
                </a:lnTo>
                <a:lnTo>
                  <a:pt x="16" y="353"/>
                </a:lnTo>
                <a:lnTo>
                  <a:pt x="32" y="337"/>
                </a:lnTo>
                <a:lnTo>
                  <a:pt x="80" y="337"/>
                </a:lnTo>
                <a:lnTo>
                  <a:pt x="145" y="321"/>
                </a:lnTo>
                <a:lnTo>
                  <a:pt x="258" y="321"/>
                </a:lnTo>
                <a:lnTo>
                  <a:pt x="386" y="305"/>
                </a:lnTo>
                <a:lnTo>
                  <a:pt x="435" y="305"/>
                </a:lnTo>
                <a:lnTo>
                  <a:pt x="499" y="289"/>
                </a:lnTo>
                <a:lnTo>
                  <a:pt x="612" y="289"/>
                </a:lnTo>
                <a:lnTo>
                  <a:pt x="741" y="257"/>
                </a:lnTo>
                <a:lnTo>
                  <a:pt x="885" y="241"/>
                </a:lnTo>
                <a:lnTo>
                  <a:pt x="1079" y="209"/>
                </a:lnTo>
                <a:lnTo>
                  <a:pt x="1288" y="177"/>
                </a:lnTo>
                <a:lnTo>
                  <a:pt x="1513" y="145"/>
                </a:lnTo>
                <a:lnTo>
                  <a:pt x="1755" y="113"/>
                </a:lnTo>
                <a:lnTo>
                  <a:pt x="1964" y="81"/>
                </a:lnTo>
                <a:lnTo>
                  <a:pt x="2141" y="65"/>
                </a:lnTo>
                <a:lnTo>
                  <a:pt x="2302" y="32"/>
                </a:lnTo>
                <a:lnTo>
                  <a:pt x="2431" y="16"/>
                </a:lnTo>
                <a:lnTo>
                  <a:pt x="2544" y="16"/>
                </a:lnTo>
                <a:lnTo>
                  <a:pt x="2608" y="0"/>
                </a:lnTo>
                <a:lnTo>
                  <a:pt x="2656" y="0"/>
                </a:lnTo>
                <a:lnTo>
                  <a:pt x="2737" y="16"/>
                </a:lnTo>
                <a:lnTo>
                  <a:pt x="2801" y="32"/>
                </a:lnTo>
                <a:lnTo>
                  <a:pt x="2866" y="48"/>
                </a:lnTo>
                <a:lnTo>
                  <a:pt x="2930" y="81"/>
                </a:lnTo>
                <a:lnTo>
                  <a:pt x="2962" y="113"/>
                </a:lnTo>
                <a:lnTo>
                  <a:pt x="3011" y="145"/>
                </a:lnTo>
                <a:lnTo>
                  <a:pt x="3027" y="177"/>
                </a:lnTo>
                <a:lnTo>
                  <a:pt x="3043" y="209"/>
                </a:lnTo>
                <a:lnTo>
                  <a:pt x="3043" y="225"/>
                </a:lnTo>
                <a:lnTo>
                  <a:pt x="3043" y="257"/>
                </a:lnTo>
                <a:lnTo>
                  <a:pt x="3043" y="273"/>
                </a:lnTo>
                <a:lnTo>
                  <a:pt x="3011" y="28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22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3" y="62865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5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矩形 2"/>
          <p:cNvSpPr>
            <a:spLocks noChangeArrowheads="1"/>
          </p:cNvSpPr>
          <p:nvPr/>
        </p:nvSpPr>
        <p:spPr bwMode="auto">
          <a:xfrm>
            <a:off x="1410892" y="850690"/>
            <a:ext cx="6241256" cy="852805"/>
          </a:xfrm>
          <a:prstGeom prst="rect">
            <a:avLst/>
          </a:prstGeom>
          <a:noFill/>
          <a:ln w="25400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听课文朗读，标出自然段序号。</a:t>
            </a:r>
            <a:endParaRPr lang="en-US" altLang="zh-CN" sz="27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4" descr="图片1.jpg"/>
          <p:cNvPicPr>
            <a:picLocks noChangeAspect="1"/>
          </p:cNvPicPr>
          <p:nvPr/>
        </p:nvPicPr>
        <p:blipFill>
          <a:blip r:embed="rId4" cstate="print"/>
          <a:srcRect t="7218" r="59898" b="37921"/>
          <a:stretch>
            <a:fillRect/>
          </a:stretch>
        </p:blipFill>
        <p:spPr bwMode="auto">
          <a:xfrm>
            <a:off x="3093360" y="1832002"/>
            <a:ext cx="28763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课文10 朗读-端午粽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04" y="2901555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4543425" y="733055"/>
            <a:ext cx="2132171" cy="1058704"/>
          </a:xfrm>
          <a:prstGeom prst="wedgeRoundRectCallout">
            <a:avLst>
              <a:gd name="adj1" fmla="val 62039"/>
              <a:gd name="adj2" fmla="val 34120"/>
              <a:gd name="adj3" fmla="val 16667"/>
            </a:avLst>
          </a:prstGeom>
          <a:solidFill>
            <a:srgbClr val="FAFAFA"/>
          </a:solidFill>
          <a:ln w="12700" cmpd="sng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1432061" y="1073080"/>
            <a:ext cx="1975247" cy="58221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760888" y="1959933"/>
            <a:ext cx="110697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ònɡ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407562" y="1956362"/>
            <a:ext cx="1221129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jié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59869" y="2331408"/>
            <a:ext cx="840581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5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rPr>
              <a:t>粽</a:t>
            </a:r>
            <a:endParaRPr lang="zh-CN" altLang="en-US" sz="405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63553" y="2324265"/>
            <a:ext cx="840581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5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rPr>
              <a:t>节</a:t>
            </a:r>
            <a:endParaRPr lang="zh-CN" altLang="en-US" sz="405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54254" y="2329027"/>
            <a:ext cx="840581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5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rPr>
              <a:t>米</a:t>
            </a:r>
            <a:endParaRPr lang="zh-CN" altLang="en-US" sz="405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pic>
        <p:nvPicPr>
          <p:cNvPr id="18443" name="图片 7" descr="花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645" y="1155234"/>
            <a:ext cx="381000" cy="4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Box 30"/>
          <p:cNvSpPr txBox="1">
            <a:spLocks noChangeArrowheads="1"/>
          </p:cNvSpPr>
          <p:nvPr/>
        </p:nvSpPr>
        <p:spPr bwMode="auto">
          <a:xfrm>
            <a:off x="1910695" y="1101655"/>
            <a:ext cx="1331595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我会认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64856" y="2321883"/>
            <a:ext cx="840581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5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rPr>
              <a:t>总</a:t>
            </a:r>
            <a:endParaRPr lang="zh-CN" altLang="en-US" sz="405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376931" y="3130318"/>
            <a:ext cx="133182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dòu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4126060" y="3153858"/>
            <a:ext cx="152208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dài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225131" y="3140489"/>
            <a:ext cx="157224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òu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4961339" y="3153858"/>
            <a:ext cx="15999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ī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306241" y="3489887"/>
            <a:ext cx="840581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5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rPr>
              <a:t>豆</a:t>
            </a:r>
            <a:endParaRPr lang="zh-CN" altLang="en-US" sz="405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156347" y="3510127"/>
            <a:ext cx="840581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5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rPr>
              <a:t>肉</a:t>
            </a:r>
            <a:endParaRPr lang="zh-CN" altLang="en-US" sz="405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453754" y="3464883"/>
            <a:ext cx="840581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5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rPr>
              <a:t>分</a:t>
            </a:r>
            <a:endParaRPr lang="zh-CN" altLang="en-US" sz="405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046935" y="3495840"/>
            <a:ext cx="840581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5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rPr>
              <a:t>带</a:t>
            </a:r>
            <a:endParaRPr lang="zh-CN" altLang="en-US" sz="405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906566" y="3519652"/>
            <a:ext cx="840581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5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rPr>
              <a:t>知</a:t>
            </a:r>
            <a:endParaRPr lang="zh-CN" altLang="en-US" sz="405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4587852" y="1961124"/>
            <a:ext cx="110870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ǒnɡ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5565798" y="1966159"/>
            <a:ext cx="1221129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mǐ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1318001" y="3121983"/>
            <a:ext cx="157051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fēn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895780" y="1956362"/>
            <a:ext cx="132663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duān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875235" y="2327837"/>
            <a:ext cx="840581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5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rPr>
              <a:t>端</a:t>
            </a:r>
            <a:endParaRPr lang="zh-CN" altLang="en-US" sz="405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332935" y="2325456"/>
            <a:ext cx="840581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5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rPr>
              <a:t>间</a:t>
            </a:r>
            <a:endParaRPr lang="zh-CN" altLang="en-US" sz="405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300801" y="1972112"/>
            <a:ext cx="1221129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jiān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5872173" y="3150286"/>
            <a:ext cx="139928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jù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804297" y="3525606"/>
            <a:ext cx="840581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5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rPr>
              <a:t>据</a:t>
            </a:r>
            <a:endParaRPr lang="zh-CN" altLang="en-US" sz="405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6669609" y="3147633"/>
            <a:ext cx="139928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iàn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653213" y="3523224"/>
            <a:ext cx="840581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5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rPr>
              <a:t>念</a:t>
            </a:r>
            <a:endParaRPr lang="zh-CN" altLang="en-US" sz="405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pic>
        <p:nvPicPr>
          <p:cNvPr id="43" name="Picture 5" descr="http://pic40.nipic.com/20140413/2531170_153903482000_2.jpg"/>
          <p:cNvPicPr>
            <a:picLocks noChangeAspect="1" noChangeArrowheads="1"/>
          </p:cNvPicPr>
          <p:nvPr/>
        </p:nvPicPr>
        <p:blipFill>
          <a:blip r:embed="rId4" cstate="print"/>
          <a:srcRect b="3819"/>
          <a:stretch>
            <a:fillRect/>
          </a:stretch>
        </p:blipFill>
        <p:spPr bwMode="auto">
          <a:xfrm>
            <a:off x="7101384" y="1412530"/>
            <a:ext cx="535761" cy="62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云形标注 45"/>
          <p:cNvSpPr/>
          <p:nvPr/>
        </p:nvSpPr>
        <p:spPr>
          <a:xfrm>
            <a:off x="4180523" y="664713"/>
            <a:ext cx="3162300" cy="1291828"/>
          </a:xfrm>
          <a:prstGeom prst="cloudCallout">
            <a:avLst>
              <a:gd name="adj1" fmla="val 34165"/>
              <a:gd name="adj2" fmla="val 8803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你用什么好办法记住这些生字的呢？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29" grpId="0" autoUpdateAnimBg="0"/>
      <p:bldP spid="33" grpId="0" autoUpdateAnimBg="0"/>
      <p:bldP spid="34" grpId="0" autoUpdateAnimBg="0"/>
      <p:bldP spid="35" grpId="0" autoUpdateAnimBg="0"/>
      <p:bldP spid="47" grpId="0" autoUpdateAnimBg="0"/>
      <p:bldP spid="48" grpId="0" autoUpdateAnimBg="0"/>
      <p:bldP spid="53" grpId="0" autoUpdateAnimBg="0"/>
      <p:bldP spid="30" grpId="0" autoUpdateAnimBg="0"/>
      <p:bldP spid="36" grpId="0" autoUpdateAnimBg="0"/>
      <p:bldP spid="37" grpId="0" autoUpdateAnimBg="0"/>
      <p:bldP spid="64" grpId="0" autoUpdateAnimBg="0"/>
      <p:bldP spid="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093119" y="800682"/>
            <a:ext cx="2196704" cy="535781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896791" y="1711511"/>
            <a:ext cx="85725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端</a:t>
            </a:r>
            <a:endParaRPr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950369" y="2890230"/>
            <a:ext cx="94488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6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粽</a:t>
            </a:r>
            <a:endParaRPr lang="zh-CN" altLang="en-US" sz="60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557713" y="2836651"/>
            <a:ext cx="1024890" cy="1106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zh-CN" altLang="en-US" sz="6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950744" y="2997386"/>
            <a:ext cx="1905000" cy="783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5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米字</a:t>
            </a:r>
            <a:r>
              <a:rPr lang="zh-CN" altLang="en-US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旁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396979" y="1604355"/>
            <a:ext cx="1024890" cy="1106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</a:t>
            </a:r>
            <a:endParaRPr lang="zh-CN" altLang="en-US" sz="6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950744" y="1657932"/>
            <a:ext cx="1905000" cy="783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5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立字</a:t>
            </a:r>
            <a:r>
              <a:rPr lang="zh-CN" altLang="en-US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旁</a:t>
            </a:r>
          </a:p>
        </p:txBody>
      </p:sp>
      <p:sp>
        <p:nvSpPr>
          <p:cNvPr id="6153" name="Text Box 2"/>
          <p:cNvSpPr txBox="1">
            <a:spLocks noChangeArrowheads="1"/>
          </p:cNvSpPr>
          <p:nvPr/>
        </p:nvSpPr>
        <p:spPr bwMode="auto">
          <a:xfrm>
            <a:off x="2125481" y="806380"/>
            <a:ext cx="2143146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我会认偏旁</a:t>
            </a:r>
          </a:p>
        </p:txBody>
      </p:sp>
      <p:pic>
        <p:nvPicPr>
          <p:cNvPr id="10" name="Picture 4" descr="C:\Documents and Settings\Administrator\桌面\4610b912c8fcc3ce396234e39a45d688d53f2044_副本.jpg"/>
          <p:cNvPicPr>
            <a:picLocks noChangeAspect="1" noChangeArrowheads="1"/>
          </p:cNvPicPr>
          <p:nvPr/>
        </p:nvPicPr>
        <p:blipFill>
          <a:blip r:embed="rId2" cstate="print"/>
          <a:srcRect l="10971" t="22756" r="23770"/>
          <a:stretch>
            <a:fillRect/>
          </a:stretch>
        </p:blipFill>
        <p:spPr bwMode="auto">
          <a:xfrm>
            <a:off x="884625" y="2029176"/>
            <a:ext cx="1821669" cy="138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541598" y="730180"/>
            <a:ext cx="1975247" cy="58221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17413" name="图片 7" descr="花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5663" y="821145"/>
            <a:ext cx="381000" cy="4464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TextBox 7"/>
          <p:cNvSpPr txBox="1"/>
          <p:nvPr/>
        </p:nvSpPr>
        <p:spPr>
          <a:xfrm>
            <a:off x="2104291" y="783759"/>
            <a:ext cx="1285884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</a:t>
            </a:r>
          </a:p>
        </p:txBody>
      </p:sp>
      <p:sp>
        <p:nvSpPr>
          <p:cNvPr id="17416" name="矩形 1"/>
          <p:cNvSpPr/>
          <p:nvPr/>
        </p:nvSpPr>
        <p:spPr>
          <a:xfrm>
            <a:off x="1541605" y="1731981"/>
            <a:ext cx="4982801" cy="1960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端午节  粽子  总会  糯米  </a:t>
            </a:r>
            <a:endParaRPr lang="en-US" altLang="zh-CN" sz="27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中间</a:t>
            </a:r>
            <a:r>
              <a:rPr lang="en-US" altLang="zh-CN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十分</a:t>
            </a:r>
            <a:r>
              <a:rPr lang="en-US" altLang="zh-CN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红豆  鲜肉  </a:t>
            </a:r>
            <a:endParaRPr lang="en-US" altLang="zh-CN" sz="27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带回去  知道  据说  纪念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27754" y="1576008"/>
            <a:ext cx="5166138" cy="2369349"/>
          </a:xfrm>
          <a:prstGeom prst="roundRect">
            <a:avLst/>
          </a:prstGeom>
          <a:noFill/>
          <a:ln w="508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pic>
        <p:nvPicPr>
          <p:cNvPr id="8" name="Picture 2" descr="C:\Documents and Settings\Administrator\桌面\9b1bb051f81986185780a5034fed2e738ad4e676_副本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CF6"/>
              </a:clrFrom>
              <a:clrTo>
                <a:srgbClr val="F7FC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1101" y="2216105"/>
            <a:ext cx="1305142" cy="122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" name="图片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6036" y="3334332"/>
            <a:ext cx="166306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矩形 47"/>
          <p:cNvSpPr/>
          <p:nvPr/>
        </p:nvSpPr>
        <p:spPr>
          <a:xfrm>
            <a:off x="1003315" y="1475891"/>
            <a:ext cx="711779" cy="21228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夹粽子</a:t>
            </a:r>
          </a:p>
        </p:txBody>
      </p:sp>
      <p:grpSp>
        <p:nvGrpSpPr>
          <p:cNvPr id="2" name="组合 2"/>
          <p:cNvGrpSpPr/>
          <p:nvPr/>
        </p:nvGrpSpPr>
        <p:grpSpPr bwMode="auto">
          <a:xfrm>
            <a:off x="2033588" y="381583"/>
            <a:ext cx="1216819" cy="1285875"/>
            <a:chOff x="539552" y="2859782"/>
            <a:chExt cx="1621560" cy="1285847"/>
          </a:xfrm>
        </p:grpSpPr>
        <p:pic>
          <p:nvPicPr>
            <p:cNvPr id="12429" name="图片 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859782"/>
              <a:ext cx="1621560" cy="128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30" name="Text Box 8"/>
            <p:cNvSpPr txBox="1">
              <a:spLocks noChangeArrowheads="1"/>
            </p:cNvSpPr>
            <p:nvPr/>
          </p:nvSpPr>
          <p:spPr bwMode="auto">
            <a:xfrm>
              <a:off x="827584" y="3147814"/>
              <a:ext cx="804751" cy="5987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300" b="1">
                  <a:latin typeface="楷体" panose="02010609060101010101" pitchFamily="49" charset="-122"/>
                  <a:ea typeface="楷体" panose="02010609060101010101" pitchFamily="49" charset="-122"/>
                </a:rPr>
                <a:t>米</a:t>
              </a:r>
            </a:p>
          </p:txBody>
        </p:sp>
      </p:grpSp>
      <p:grpSp>
        <p:nvGrpSpPr>
          <p:cNvPr id="3" name="组合 110"/>
          <p:cNvGrpSpPr/>
          <p:nvPr/>
        </p:nvGrpSpPr>
        <p:grpSpPr bwMode="auto">
          <a:xfrm>
            <a:off x="3006329" y="454608"/>
            <a:ext cx="1215628" cy="1284287"/>
            <a:chOff x="539552" y="2859782"/>
            <a:chExt cx="1621560" cy="1285847"/>
          </a:xfrm>
        </p:grpSpPr>
        <p:pic>
          <p:nvPicPr>
            <p:cNvPr id="12427" name="图片 1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859782"/>
              <a:ext cx="1621560" cy="128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28" name="Text Box 8"/>
            <p:cNvSpPr txBox="1">
              <a:spLocks noChangeArrowheads="1"/>
            </p:cNvSpPr>
            <p:nvPr/>
          </p:nvSpPr>
          <p:spPr bwMode="auto">
            <a:xfrm>
              <a:off x="827584" y="3147814"/>
              <a:ext cx="805539" cy="5995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300" b="1">
                  <a:latin typeface="楷体" panose="02010609060101010101" pitchFamily="49" charset="-122"/>
                  <a:ea typeface="楷体" panose="02010609060101010101" pitchFamily="49" charset="-122"/>
                </a:rPr>
                <a:t>间</a:t>
              </a:r>
            </a:p>
          </p:txBody>
        </p:sp>
      </p:grpSp>
      <p:grpSp>
        <p:nvGrpSpPr>
          <p:cNvPr id="4" name="组合 113"/>
          <p:cNvGrpSpPr/>
          <p:nvPr/>
        </p:nvGrpSpPr>
        <p:grpSpPr bwMode="auto">
          <a:xfrm>
            <a:off x="4031457" y="454608"/>
            <a:ext cx="1216819" cy="1284287"/>
            <a:chOff x="539552" y="2859782"/>
            <a:chExt cx="1621560" cy="1285847"/>
          </a:xfrm>
        </p:grpSpPr>
        <p:pic>
          <p:nvPicPr>
            <p:cNvPr id="12425" name="图片 1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859782"/>
              <a:ext cx="1621560" cy="128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26" name="Text Box 8"/>
            <p:cNvSpPr txBox="1">
              <a:spLocks noChangeArrowheads="1"/>
            </p:cNvSpPr>
            <p:nvPr/>
          </p:nvSpPr>
          <p:spPr bwMode="auto">
            <a:xfrm>
              <a:off x="827584" y="3147814"/>
              <a:ext cx="804751" cy="5995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300" b="1">
                  <a:latin typeface="楷体" panose="02010609060101010101" pitchFamily="49" charset="-122"/>
                  <a:ea typeface="楷体" panose="02010609060101010101" pitchFamily="49" charset="-122"/>
                </a:rPr>
                <a:t>带</a:t>
              </a:r>
            </a:p>
          </p:txBody>
        </p:sp>
      </p:grpSp>
      <p:grpSp>
        <p:nvGrpSpPr>
          <p:cNvPr id="5" name="组合 116"/>
          <p:cNvGrpSpPr/>
          <p:nvPr/>
        </p:nvGrpSpPr>
        <p:grpSpPr bwMode="auto">
          <a:xfrm>
            <a:off x="5057776" y="454608"/>
            <a:ext cx="1216819" cy="1284287"/>
            <a:chOff x="539552" y="2859782"/>
            <a:chExt cx="1621560" cy="1285847"/>
          </a:xfrm>
        </p:grpSpPr>
        <p:pic>
          <p:nvPicPr>
            <p:cNvPr id="12423" name="图片 11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859782"/>
              <a:ext cx="1621560" cy="128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24" name="Text Box 8"/>
            <p:cNvSpPr txBox="1">
              <a:spLocks noChangeArrowheads="1"/>
            </p:cNvSpPr>
            <p:nvPr/>
          </p:nvSpPr>
          <p:spPr bwMode="auto">
            <a:xfrm>
              <a:off x="827584" y="3147814"/>
              <a:ext cx="804751" cy="5995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300" b="1">
                  <a:latin typeface="楷体" panose="02010609060101010101" pitchFamily="49" charset="-122"/>
                  <a:ea typeface="楷体" panose="02010609060101010101" pitchFamily="49" charset="-122"/>
                </a:rPr>
                <a:t>分</a:t>
              </a:r>
            </a:p>
          </p:txBody>
        </p:sp>
      </p:grpSp>
      <p:grpSp>
        <p:nvGrpSpPr>
          <p:cNvPr id="6" name="组合 119"/>
          <p:cNvGrpSpPr/>
          <p:nvPr/>
        </p:nvGrpSpPr>
        <p:grpSpPr bwMode="auto">
          <a:xfrm>
            <a:off x="6084095" y="526045"/>
            <a:ext cx="1216819" cy="1285875"/>
            <a:chOff x="539552" y="2859782"/>
            <a:chExt cx="1621560" cy="1285847"/>
          </a:xfrm>
        </p:grpSpPr>
        <p:pic>
          <p:nvPicPr>
            <p:cNvPr id="12421" name="图片 12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859782"/>
              <a:ext cx="1621560" cy="128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22" name="Text Box 8"/>
            <p:cNvSpPr txBox="1">
              <a:spLocks noChangeArrowheads="1"/>
            </p:cNvSpPr>
            <p:nvPr/>
          </p:nvSpPr>
          <p:spPr bwMode="auto">
            <a:xfrm>
              <a:off x="827584" y="3147814"/>
              <a:ext cx="804751" cy="5987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3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念</a:t>
              </a:r>
            </a:p>
          </p:txBody>
        </p:sp>
      </p:grpSp>
      <p:grpSp>
        <p:nvGrpSpPr>
          <p:cNvPr id="7" name="组合 125"/>
          <p:cNvGrpSpPr/>
          <p:nvPr/>
        </p:nvGrpSpPr>
        <p:grpSpPr bwMode="auto">
          <a:xfrm>
            <a:off x="2033588" y="1750008"/>
            <a:ext cx="1216819" cy="1285875"/>
            <a:chOff x="539552" y="2859782"/>
            <a:chExt cx="1621560" cy="1285847"/>
          </a:xfrm>
        </p:grpSpPr>
        <p:pic>
          <p:nvPicPr>
            <p:cNvPr id="12419" name="图片 12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859782"/>
              <a:ext cx="1621560" cy="128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20" name="Text Box 8"/>
            <p:cNvSpPr txBox="1">
              <a:spLocks noChangeArrowheads="1"/>
            </p:cNvSpPr>
            <p:nvPr/>
          </p:nvSpPr>
          <p:spPr bwMode="auto">
            <a:xfrm>
              <a:off x="827584" y="3147814"/>
              <a:ext cx="804751" cy="5987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300" b="1">
                  <a:latin typeface="楷体" panose="02010609060101010101" pitchFamily="49" charset="-122"/>
                  <a:ea typeface="楷体" panose="02010609060101010101" pitchFamily="49" charset="-122"/>
                </a:rPr>
                <a:t>总</a:t>
              </a:r>
            </a:p>
          </p:txBody>
        </p:sp>
      </p:grpSp>
      <p:grpSp>
        <p:nvGrpSpPr>
          <p:cNvPr id="8" name="组合 128"/>
          <p:cNvGrpSpPr/>
          <p:nvPr/>
        </p:nvGrpSpPr>
        <p:grpSpPr bwMode="auto">
          <a:xfrm>
            <a:off x="3006329" y="1821445"/>
            <a:ext cx="1215628" cy="1285875"/>
            <a:chOff x="539552" y="2859782"/>
            <a:chExt cx="1621560" cy="1285847"/>
          </a:xfrm>
        </p:grpSpPr>
        <p:pic>
          <p:nvPicPr>
            <p:cNvPr id="12417" name="图片 12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859782"/>
              <a:ext cx="1621560" cy="128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18" name="Text Box 8"/>
            <p:cNvSpPr txBox="1">
              <a:spLocks noChangeArrowheads="1"/>
            </p:cNvSpPr>
            <p:nvPr/>
          </p:nvSpPr>
          <p:spPr bwMode="auto">
            <a:xfrm>
              <a:off x="827584" y="3147814"/>
              <a:ext cx="805539" cy="5987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300" b="1">
                  <a:latin typeface="楷体" panose="02010609060101010101" pitchFamily="49" charset="-122"/>
                  <a:ea typeface="楷体" panose="02010609060101010101" pitchFamily="49" charset="-122"/>
                </a:rPr>
                <a:t>节</a:t>
              </a:r>
            </a:p>
          </p:txBody>
        </p:sp>
      </p:grpSp>
      <p:grpSp>
        <p:nvGrpSpPr>
          <p:cNvPr id="9" name="组合 131"/>
          <p:cNvGrpSpPr/>
          <p:nvPr/>
        </p:nvGrpSpPr>
        <p:grpSpPr bwMode="auto">
          <a:xfrm>
            <a:off x="4031457" y="1821445"/>
            <a:ext cx="1216819" cy="1285875"/>
            <a:chOff x="539552" y="2859782"/>
            <a:chExt cx="1621560" cy="1285847"/>
          </a:xfrm>
        </p:grpSpPr>
        <p:pic>
          <p:nvPicPr>
            <p:cNvPr id="12415" name="图片 13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859782"/>
              <a:ext cx="1621560" cy="128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16" name="Text Box 8"/>
            <p:cNvSpPr txBox="1">
              <a:spLocks noChangeArrowheads="1"/>
            </p:cNvSpPr>
            <p:nvPr/>
          </p:nvSpPr>
          <p:spPr bwMode="auto">
            <a:xfrm>
              <a:off x="827584" y="3147814"/>
              <a:ext cx="804751" cy="5987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300" b="1">
                  <a:latin typeface="楷体" panose="02010609060101010101" pitchFamily="49" charset="-122"/>
                  <a:ea typeface="楷体" panose="02010609060101010101" pitchFamily="49" charset="-122"/>
                </a:rPr>
                <a:t>据</a:t>
              </a:r>
            </a:p>
          </p:txBody>
        </p:sp>
      </p:grpSp>
      <p:grpSp>
        <p:nvGrpSpPr>
          <p:cNvPr id="10" name="组合 134"/>
          <p:cNvGrpSpPr/>
          <p:nvPr/>
        </p:nvGrpSpPr>
        <p:grpSpPr bwMode="auto">
          <a:xfrm>
            <a:off x="5057776" y="1821445"/>
            <a:ext cx="1216819" cy="1285875"/>
            <a:chOff x="539552" y="2859782"/>
            <a:chExt cx="1621560" cy="1285847"/>
          </a:xfrm>
        </p:grpSpPr>
        <p:pic>
          <p:nvPicPr>
            <p:cNvPr id="12413" name="图片 13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859782"/>
              <a:ext cx="1621560" cy="128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14" name="Text Box 8"/>
            <p:cNvSpPr txBox="1">
              <a:spLocks noChangeArrowheads="1"/>
            </p:cNvSpPr>
            <p:nvPr/>
          </p:nvSpPr>
          <p:spPr bwMode="auto">
            <a:xfrm>
              <a:off x="827584" y="3147814"/>
              <a:ext cx="804751" cy="5987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300" b="1">
                  <a:latin typeface="楷体" panose="02010609060101010101" pitchFamily="49" charset="-122"/>
                  <a:ea typeface="楷体" panose="02010609060101010101" pitchFamily="49" charset="-122"/>
                </a:rPr>
                <a:t>肉</a:t>
              </a:r>
            </a:p>
          </p:txBody>
        </p:sp>
      </p:grpSp>
      <p:grpSp>
        <p:nvGrpSpPr>
          <p:cNvPr id="11" name="组合 137"/>
          <p:cNvGrpSpPr/>
          <p:nvPr/>
        </p:nvGrpSpPr>
        <p:grpSpPr bwMode="auto">
          <a:xfrm>
            <a:off x="6084095" y="1894470"/>
            <a:ext cx="1216819" cy="1285875"/>
            <a:chOff x="539552" y="2859782"/>
            <a:chExt cx="1621560" cy="1285847"/>
          </a:xfrm>
        </p:grpSpPr>
        <p:pic>
          <p:nvPicPr>
            <p:cNvPr id="12411" name="图片 13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859782"/>
              <a:ext cx="1621560" cy="128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12" name="Text Box 8"/>
            <p:cNvSpPr txBox="1">
              <a:spLocks noChangeArrowheads="1"/>
            </p:cNvSpPr>
            <p:nvPr/>
          </p:nvSpPr>
          <p:spPr bwMode="auto">
            <a:xfrm>
              <a:off x="827584" y="3147814"/>
              <a:ext cx="804751" cy="5987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300" b="1">
                  <a:latin typeface="楷体" panose="02010609060101010101" pitchFamily="49" charset="-122"/>
                  <a:ea typeface="楷体" panose="02010609060101010101" pitchFamily="49" charset="-122"/>
                </a:rPr>
                <a:t>知</a:t>
              </a:r>
            </a:p>
          </p:txBody>
        </p:sp>
      </p:grpSp>
      <p:grpSp>
        <p:nvGrpSpPr>
          <p:cNvPr id="12" name="组合 140"/>
          <p:cNvGrpSpPr/>
          <p:nvPr/>
        </p:nvGrpSpPr>
        <p:grpSpPr bwMode="auto">
          <a:xfrm>
            <a:off x="2033588" y="3334333"/>
            <a:ext cx="1216819" cy="1285875"/>
            <a:chOff x="539552" y="2859782"/>
            <a:chExt cx="1621560" cy="1285847"/>
          </a:xfrm>
        </p:grpSpPr>
        <p:pic>
          <p:nvPicPr>
            <p:cNvPr id="12409" name="图片 14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859782"/>
              <a:ext cx="1621560" cy="128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10" name="Text Box 8"/>
            <p:cNvSpPr txBox="1">
              <a:spLocks noChangeArrowheads="1"/>
            </p:cNvSpPr>
            <p:nvPr/>
          </p:nvSpPr>
          <p:spPr bwMode="auto">
            <a:xfrm>
              <a:off x="827584" y="3147814"/>
              <a:ext cx="804751" cy="5987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300" b="1">
                  <a:latin typeface="楷体" panose="02010609060101010101" pitchFamily="49" charset="-122"/>
                  <a:ea typeface="楷体" panose="02010609060101010101" pitchFamily="49" charset="-122"/>
                </a:rPr>
                <a:t>粽</a:t>
              </a:r>
            </a:p>
          </p:txBody>
        </p:sp>
      </p:grpSp>
      <p:grpSp>
        <p:nvGrpSpPr>
          <p:cNvPr id="13" name="组合 143"/>
          <p:cNvGrpSpPr/>
          <p:nvPr/>
        </p:nvGrpSpPr>
        <p:grpSpPr bwMode="auto">
          <a:xfrm>
            <a:off x="3006329" y="3405771"/>
            <a:ext cx="1215628" cy="1285875"/>
            <a:chOff x="539552" y="2859782"/>
            <a:chExt cx="1621560" cy="1285847"/>
          </a:xfrm>
        </p:grpSpPr>
        <p:pic>
          <p:nvPicPr>
            <p:cNvPr id="12407" name="图片 14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859782"/>
              <a:ext cx="1621560" cy="128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08" name="Text Box 8"/>
            <p:cNvSpPr txBox="1">
              <a:spLocks noChangeArrowheads="1"/>
            </p:cNvSpPr>
            <p:nvPr/>
          </p:nvSpPr>
          <p:spPr bwMode="auto">
            <a:xfrm>
              <a:off x="827584" y="3147814"/>
              <a:ext cx="805539" cy="5987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300" b="1">
                  <a:latin typeface="楷体" panose="02010609060101010101" pitchFamily="49" charset="-122"/>
                  <a:ea typeface="楷体" panose="02010609060101010101" pitchFamily="49" charset="-122"/>
                </a:rPr>
                <a:t>端</a:t>
              </a:r>
            </a:p>
          </p:txBody>
        </p:sp>
      </p:grpSp>
      <p:grpSp>
        <p:nvGrpSpPr>
          <p:cNvPr id="14" name="组合 146"/>
          <p:cNvGrpSpPr/>
          <p:nvPr/>
        </p:nvGrpSpPr>
        <p:grpSpPr bwMode="auto">
          <a:xfrm>
            <a:off x="4031457" y="3405771"/>
            <a:ext cx="1216819" cy="1285875"/>
            <a:chOff x="539552" y="2859782"/>
            <a:chExt cx="1621560" cy="1285847"/>
          </a:xfrm>
        </p:grpSpPr>
        <p:pic>
          <p:nvPicPr>
            <p:cNvPr id="12405" name="图片 14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859782"/>
              <a:ext cx="1621560" cy="128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06" name="Text Box 8"/>
            <p:cNvSpPr txBox="1">
              <a:spLocks noChangeArrowheads="1"/>
            </p:cNvSpPr>
            <p:nvPr/>
          </p:nvSpPr>
          <p:spPr bwMode="auto">
            <a:xfrm>
              <a:off x="827584" y="3147814"/>
              <a:ext cx="804751" cy="5987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300" b="1">
                  <a:latin typeface="楷体" panose="02010609060101010101" pitchFamily="49" charset="-122"/>
                  <a:ea typeface="楷体" panose="02010609060101010101" pitchFamily="49" charset="-122"/>
                </a:rPr>
                <a:t>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5177 0.5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0.40747 0.58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30503 0.603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22639 0.631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17284E-7 L 0.05313 0.603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34568E-6 L 0.50972 0.350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124 L 0.41545 0.365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23457E-6 L 0.32864 0.3651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23457E-6 L 0.2184 0.365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23457E-6 L 0.00573 0.350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52552 0.042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46268 0.0432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32083 0.0570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802606" y="1649360"/>
            <a:ext cx="5651659" cy="2338864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672114" y="804492"/>
            <a:ext cx="1928813" cy="535781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6868" name="矩形 4"/>
          <p:cNvSpPr>
            <a:spLocks noChangeArrowheads="1"/>
          </p:cNvSpPr>
          <p:nvPr/>
        </p:nvSpPr>
        <p:spPr bwMode="auto">
          <a:xfrm>
            <a:off x="1893098" y="1707899"/>
            <a:ext cx="5679299" cy="2168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同</a:t>
            </a:r>
            <a:r>
              <a:rPr lang="zh-CN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桌开火车读课文，读准字音，不多字，不少字，不唱读。读完评一评。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706166" y="825686"/>
            <a:ext cx="190690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我会读课文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Lw5NUPOgV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c8KPDwJbg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1146</Words>
  <Application>Microsoft Macintosh PowerPoint</Application>
  <PresentationFormat>如螢幕大小 (16:9)</PresentationFormat>
  <Paragraphs>218</Paragraphs>
  <Slides>36</Slides>
  <Notes>5</Notes>
  <HiddenSlides>0</HiddenSlides>
  <MMClips>1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50" baseType="lpstr">
      <vt:lpstr>Calibri</vt:lpstr>
      <vt:lpstr>Times New Roman</vt:lpstr>
      <vt:lpstr>Wingdings</vt:lpstr>
      <vt:lpstr>方正姚体</vt:lpstr>
      <vt:lpstr>仿宋</vt:lpstr>
      <vt:lpstr>黑体</vt:lpstr>
      <vt:lpstr>楷体</vt:lpstr>
      <vt:lpstr>楷体_GB2312</vt:lpstr>
      <vt:lpstr>隶书</vt:lpstr>
      <vt:lpstr>宋体</vt:lpstr>
      <vt:lpstr>微软雅黑</vt:lpstr>
      <vt:lpstr>优教通专用字体logo</vt:lpstr>
      <vt:lpstr>Arial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听老师讲讲屈原的故事。</vt:lpstr>
      <vt:lpstr>PowerPoint 簡報</vt:lpstr>
      <vt:lpstr>PowerPoint 簡報</vt:lpstr>
      <vt:lpstr>春节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lastModifiedBy>JUNLIN LIU</cp:lastModifiedBy>
  <cp:revision>2</cp:revision>
  <dcterms:created xsi:type="dcterms:W3CDTF">2019-06-19T02:08:00Z</dcterms:created>
  <dcterms:modified xsi:type="dcterms:W3CDTF">2020-02-17T08:33:20Z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2052-11.1.0.9329</vt:lpwstr>
  </property>
</Properties>
</file>